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30"/>
  </p:notesMasterIdLst>
  <p:handoutMasterIdLst>
    <p:handoutMasterId r:id="rId31"/>
  </p:handoutMasterIdLst>
  <p:sldIdLst>
    <p:sldId id="256" r:id="rId2"/>
    <p:sldId id="258" r:id="rId3"/>
    <p:sldId id="259" r:id="rId4"/>
    <p:sldId id="260" r:id="rId5"/>
    <p:sldId id="280" r:id="rId6"/>
    <p:sldId id="276" r:id="rId7"/>
    <p:sldId id="277" r:id="rId8"/>
    <p:sldId id="286" r:id="rId9"/>
    <p:sldId id="287" r:id="rId10"/>
    <p:sldId id="261" r:id="rId11"/>
    <p:sldId id="285" r:id="rId12"/>
    <p:sldId id="270" r:id="rId13"/>
    <p:sldId id="289" r:id="rId14"/>
    <p:sldId id="290" r:id="rId15"/>
    <p:sldId id="291" r:id="rId16"/>
    <p:sldId id="271" r:id="rId17"/>
    <p:sldId id="292" r:id="rId18"/>
    <p:sldId id="293" r:id="rId19"/>
    <p:sldId id="294" r:id="rId20"/>
    <p:sldId id="295" r:id="rId21"/>
    <p:sldId id="257" r:id="rId22"/>
    <p:sldId id="296" r:id="rId23"/>
    <p:sldId id="297" r:id="rId24"/>
    <p:sldId id="279" r:id="rId25"/>
    <p:sldId id="281" r:id="rId26"/>
    <p:sldId id="282" r:id="rId27"/>
    <p:sldId id="283" r:id="rId28"/>
    <p:sldId id="284" r:id="rId29"/>
  </p:sldIdLst>
  <p:sldSz cx="12192000" cy="6858000"/>
  <p:notesSz cx="6807200" cy="99393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a:srgbClr val="D0D3E3"/>
    <a:srgbClr val="E9EAF1"/>
    <a:srgbClr val="CCCED5"/>
    <a:srgbClr val="ECE5DD"/>
    <a:srgbClr val="F7ACB6"/>
    <a:srgbClr val="093C71"/>
    <a:srgbClr val="F8ACB6"/>
    <a:srgbClr val="AC0000"/>
    <a:srgbClr val="FF6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0B63A1-6B2F-43A6-B783-3D3C137838BE}" v="163" dt="2025-06-27T09:21:19.0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9" autoAdjust="0"/>
    <p:restoredTop sz="95065" autoAdjust="0"/>
  </p:normalViewPr>
  <p:slideViewPr>
    <p:cSldViewPr snapToGrid="0">
      <p:cViewPr varScale="1">
        <p:scale>
          <a:sx n="59" d="100"/>
          <a:sy n="59" d="100"/>
        </p:scale>
        <p:origin x="956" y="28"/>
      </p:cViewPr>
      <p:guideLst/>
    </p:cSldViewPr>
  </p:slideViewPr>
  <p:outlineViewPr>
    <p:cViewPr>
      <p:scale>
        <a:sx n="33" d="100"/>
        <a:sy n="33" d="100"/>
      </p:scale>
      <p:origin x="0" y="-414"/>
    </p:cViewPr>
  </p:outlineViewPr>
  <p:notesTextViewPr>
    <p:cViewPr>
      <p:scale>
        <a:sx n="3" d="2"/>
        <a:sy n="3" d="2"/>
      </p:scale>
      <p:origin x="0" y="0"/>
    </p:cViewPr>
  </p:notesTextViewPr>
  <p:notesViewPr>
    <p:cSldViewPr snapToGrid="0">
      <p:cViewPr varScale="1">
        <p:scale>
          <a:sx n="93" d="100"/>
          <a:sy n="93" d="100"/>
        </p:scale>
        <p:origin x="370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府川 正樹" userId="766a92ff-f1c2-424c-be51-91cc5463a526" providerId="ADAL" clId="{B50B63A1-6B2F-43A6-B783-3D3C137838BE}"/>
    <pc:docChg chg="undo redo custSel addSld delSld modSld sldOrd">
      <pc:chgData name="府川 正樹" userId="766a92ff-f1c2-424c-be51-91cc5463a526" providerId="ADAL" clId="{B50B63A1-6B2F-43A6-B783-3D3C137838BE}" dt="2025-06-30T01:38:33.365" v="4260" actId="20577"/>
      <pc:docMkLst>
        <pc:docMk/>
      </pc:docMkLst>
      <pc:sldChg chg="addSp modSp mod">
        <pc:chgData name="府川 正樹" userId="766a92ff-f1c2-424c-be51-91cc5463a526" providerId="ADAL" clId="{B50B63A1-6B2F-43A6-B783-3D3C137838BE}" dt="2025-06-30T01:38:33.365" v="4260" actId="20577"/>
        <pc:sldMkLst>
          <pc:docMk/>
          <pc:sldMk cId="473519245" sldId="256"/>
        </pc:sldMkLst>
        <pc:spChg chg="add mod">
          <ac:chgData name="府川 正樹" userId="766a92ff-f1c2-424c-be51-91cc5463a526" providerId="ADAL" clId="{B50B63A1-6B2F-43A6-B783-3D3C137838BE}" dt="2025-06-30T01:38:33.365" v="4260" actId="20577"/>
          <ac:spMkLst>
            <pc:docMk/>
            <pc:sldMk cId="473519245" sldId="256"/>
            <ac:spMk id="2" creationId="{4E0708A9-6122-CF88-D821-57F633ABE2F6}"/>
          </ac:spMkLst>
        </pc:spChg>
      </pc:sldChg>
      <pc:sldChg chg="ord">
        <pc:chgData name="府川 正樹" userId="766a92ff-f1c2-424c-be51-91cc5463a526" providerId="ADAL" clId="{B50B63A1-6B2F-43A6-B783-3D3C137838BE}" dt="2025-06-27T08:59:51.266" v="3862"/>
        <pc:sldMkLst>
          <pc:docMk/>
          <pc:sldMk cId="2013043270" sldId="257"/>
        </pc:sldMkLst>
      </pc:sldChg>
      <pc:sldChg chg="modSp mod">
        <pc:chgData name="府川 正樹" userId="766a92ff-f1c2-424c-be51-91cc5463a526" providerId="ADAL" clId="{B50B63A1-6B2F-43A6-B783-3D3C137838BE}" dt="2025-06-27T07:15:34.724" v="2287" actId="20577"/>
        <pc:sldMkLst>
          <pc:docMk/>
          <pc:sldMk cId="1858038096" sldId="260"/>
        </pc:sldMkLst>
        <pc:spChg chg="mod">
          <ac:chgData name="府川 正樹" userId="766a92ff-f1c2-424c-be51-91cc5463a526" providerId="ADAL" clId="{B50B63A1-6B2F-43A6-B783-3D3C137838BE}" dt="2025-06-27T02:52:13.854" v="657" actId="20577"/>
          <ac:spMkLst>
            <pc:docMk/>
            <pc:sldMk cId="1858038096" sldId="260"/>
            <ac:spMk id="2" creationId="{1508D002-7B9D-4732-8379-4110403BA73E}"/>
          </ac:spMkLst>
        </pc:spChg>
        <pc:graphicFrameChg chg="mod modGraphic">
          <ac:chgData name="府川 正樹" userId="766a92ff-f1c2-424c-be51-91cc5463a526" providerId="ADAL" clId="{B50B63A1-6B2F-43A6-B783-3D3C137838BE}" dt="2025-06-27T07:15:34.724" v="2287" actId="20577"/>
          <ac:graphicFrameMkLst>
            <pc:docMk/>
            <pc:sldMk cId="1858038096" sldId="260"/>
            <ac:graphicFrameMk id="11" creationId="{B55B070C-0B59-948F-75F0-69CE876AA868}"/>
          </ac:graphicFrameMkLst>
        </pc:graphicFrameChg>
      </pc:sldChg>
      <pc:sldChg chg="addSp delSp modSp mod">
        <pc:chgData name="府川 正樹" userId="766a92ff-f1c2-424c-be51-91cc5463a526" providerId="ADAL" clId="{B50B63A1-6B2F-43A6-B783-3D3C137838BE}" dt="2025-06-27T07:47:20.246" v="2713" actId="1076"/>
        <pc:sldMkLst>
          <pc:docMk/>
          <pc:sldMk cId="1177584907" sldId="261"/>
        </pc:sldMkLst>
        <pc:spChg chg="mod">
          <ac:chgData name="府川 正樹" userId="766a92ff-f1c2-424c-be51-91cc5463a526" providerId="ADAL" clId="{B50B63A1-6B2F-43A6-B783-3D3C137838BE}" dt="2025-06-27T07:34:05.692" v="2537" actId="20577"/>
          <ac:spMkLst>
            <pc:docMk/>
            <pc:sldMk cId="1177584907" sldId="261"/>
            <ac:spMk id="23" creationId="{7463E5D6-A2D4-3D0B-5AB4-7B13FE0FC6B3}"/>
          </ac:spMkLst>
        </pc:spChg>
        <pc:picChg chg="add mod">
          <ac:chgData name="府川 正樹" userId="766a92ff-f1c2-424c-be51-91cc5463a526" providerId="ADAL" clId="{B50B63A1-6B2F-43A6-B783-3D3C137838BE}" dt="2025-06-27T07:47:20.246" v="2713" actId="1076"/>
          <ac:picMkLst>
            <pc:docMk/>
            <pc:sldMk cId="1177584907" sldId="261"/>
            <ac:picMk id="3" creationId="{79E9B66E-0F76-B39E-5781-8C879D396C1E}"/>
          </ac:picMkLst>
        </pc:picChg>
        <pc:picChg chg="add mod">
          <ac:chgData name="府川 正樹" userId="766a92ff-f1c2-424c-be51-91cc5463a526" providerId="ADAL" clId="{B50B63A1-6B2F-43A6-B783-3D3C137838BE}" dt="2025-06-27T07:33:52.578" v="2532" actId="1076"/>
          <ac:picMkLst>
            <pc:docMk/>
            <pc:sldMk cId="1177584907" sldId="261"/>
            <ac:picMk id="6" creationId="{C3BFFA40-3B1E-7A8C-4950-CDFDA884BDD4}"/>
          </ac:picMkLst>
        </pc:picChg>
      </pc:sldChg>
      <pc:sldChg chg="addSp delSp modSp del mod ord">
        <pc:chgData name="府川 正樹" userId="766a92ff-f1c2-424c-be51-91cc5463a526" providerId="ADAL" clId="{B50B63A1-6B2F-43A6-B783-3D3C137838BE}" dt="2025-06-27T09:20:25.132" v="4227" actId="2696"/>
        <pc:sldMkLst>
          <pc:docMk/>
          <pc:sldMk cId="975879507" sldId="262"/>
        </pc:sldMkLst>
      </pc:sldChg>
      <pc:sldChg chg="addSp delSp modSp mod">
        <pc:chgData name="府川 正樹" userId="766a92ff-f1c2-424c-be51-91cc5463a526" providerId="ADAL" clId="{B50B63A1-6B2F-43A6-B783-3D3C137838BE}" dt="2025-06-27T08:57:26.296" v="3831" actId="1076"/>
        <pc:sldMkLst>
          <pc:docMk/>
          <pc:sldMk cId="1185855945" sldId="270"/>
        </pc:sldMkLst>
        <pc:spChg chg="mod">
          <ac:chgData name="府川 正樹" userId="766a92ff-f1c2-424c-be51-91cc5463a526" providerId="ADAL" clId="{B50B63A1-6B2F-43A6-B783-3D3C137838BE}" dt="2025-06-27T08:57:26.296" v="3831" actId="1076"/>
          <ac:spMkLst>
            <pc:docMk/>
            <pc:sldMk cId="1185855945" sldId="270"/>
            <ac:spMk id="2" creationId="{A4CA33D0-A2F5-49D6-833F-C677390546EB}"/>
          </ac:spMkLst>
        </pc:spChg>
        <pc:spChg chg="mod">
          <ac:chgData name="府川 正樹" userId="766a92ff-f1c2-424c-be51-91cc5463a526" providerId="ADAL" clId="{B50B63A1-6B2F-43A6-B783-3D3C137838BE}" dt="2025-06-27T08:05:10.455" v="2843" actId="1076"/>
          <ac:spMkLst>
            <pc:docMk/>
            <pc:sldMk cId="1185855945" sldId="270"/>
            <ac:spMk id="5" creationId="{B9B81C6F-0F33-1C24-09DB-10D5C565E554}"/>
          </ac:spMkLst>
        </pc:spChg>
        <pc:spChg chg="mod">
          <ac:chgData name="府川 正樹" userId="766a92ff-f1c2-424c-be51-91cc5463a526" providerId="ADAL" clId="{B50B63A1-6B2F-43A6-B783-3D3C137838BE}" dt="2025-06-27T07:37:40.729" v="2642" actId="20577"/>
          <ac:spMkLst>
            <pc:docMk/>
            <pc:sldMk cId="1185855945" sldId="270"/>
            <ac:spMk id="7" creationId="{DF6749F0-74A8-E480-A6EF-81312CFEA377}"/>
          </ac:spMkLst>
        </pc:spChg>
        <pc:spChg chg="mod">
          <ac:chgData name="府川 正樹" userId="766a92ff-f1c2-424c-be51-91cc5463a526" providerId="ADAL" clId="{B50B63A1-6B2F-43A6-B783-3D3C137838BE}" dt="2025-06-27T08:05:07.019" v="2842" actId="1076"/>
          <ac:spMkLst>
            <pc:docMk/>
            <pc:sldMk cId="1185855945" sldId="270"/>
            <ac:spMk id="8" creationId="{6628AD58-87D8-0B95-7B09-2CEF16B611D8}"/>
          </ac:spMkLst>
        </pc:spChg>
        <pc:spChg chg="mod">
          <ac:chgData name="府川 正樹" userId="766a92ff-f1c2-424c-be51-91cc5463a526" providerId="ADAL" clId="{B50B63A1-6B2F-43A6-B783-3D3C137838BE}" dt="2025-06-27T07:38:48.899" v="2655" actId="20577"/>
          <ac:spMkLst>
            <pc:docMk/>
            <pc:sldMk cId="1185855945" sldId="270"/>
            <ac:spMk id="10" creationId="{EEA8968D-1EEA-559D-352E-3F125952FFCE}"/>
          </ac:spMkLst>
        </pc:spChg>
        <pc:spChg chg="add mod">
          <ac:chgData name="府川 正樹" userId="766a92ff-f1c2-424c-be51-91cc5463a526" providerId="ADAL" clId="{B50B63A1-6B2F-43A6-B783-3D3C137838BE}" dt="2025-06-27T08:05:29.324" v="2845" actId="1076"/>
          <ac:spMkLst>
            <pc:docMk/>
            <pc:sldMk cId="1185855945" sldId="270"/>
            <ac:spMk id="14" creationId="{60B95211-6721-E539-C182-EF80457E4D63}"/>
          </ac:spMkLst>
        </pc:spChg>
        <pc:spChg chg="add mod">
          <ac:chgData name="府川 正樹" userId="766a92ff-f1c2-424c-be51-91cc5463a526" providerId="ADAL" clId="{B50B63A1-6B2F-43A6-B783-3D3C137838BE}" dt="2025-06-27T08:57:19.435" v="3830" actId="1076"/>
          <ac:spMkLst>
            <pc:docMk/>
            <pc:sldMk cId="1185855945" sldId="270"/>
            <ac:spMk id="16" creationId="{1D49AE15-3EDC-8A62-B60D-C10D581DF98B}"/>
          </ac:spMkLst>
        </pc:spChg>
        <pc:picChg chg="add mod">
          <ac:chgData name="府川 正樹" userId="766a92ff-f1c2-424c-be51-91cc5463a526" providerId="ADAL" clId="{B50B63A1-6B2F-43A6-B783-3D3C137838BE}" dt="2025-06-27T08:05:20.677" v="2844" actId="14100"/>
          <ac:picMkLst>
            <pc:docMk/>
            <pc:sldMk cId="1185855945" sldId="270"/>
            <ac:picMk id="11" creationId="{725149AF-3A65-5B6E-F1B6-82B21427FF6C}"/>
          </ac:picMkLst>
        </pc:picChg>
      </pc:sldChg>
      <pc:sldChg chg="addSp delSp modSp mod">
        <pc:chgData name="府川 正樹" userId="766a92ff-f1c2-424c-be51-91cc5463a526" providerId="ADAL" clId="{B50B63A1-6B2F-43A6-B783-3D3C137838BE}" dt="2025-06-27T08:18:47.626" v="3285" actId="1076"/>
        <pc:sldMkLst>
          <pc:docMk/>
          <pc:sldMk cId="1556726132" sldId="271"/>
        </pc:sldMkLst>
        <pc:spChg chg="mod">
          <ac:chgData name="府川 正樹" userId="766a92ff-f1c2-424c-be51-91cc5463a526" providerId="ADAL" clId="{B50B63A1-6B2F-43A6-B783-3D3C137838BE}" dt="2025-06-27T08:18:47.626" v="3285" actId="1076"/>
          <ac:spMkLst>
            <pc:docMk/>
            <pc:sldMk cId="1556726132" sldId="271"/>
            <ac:spMk id="2" creationId="{A4CA33D0-A2F5-49D6-833F-C677390546EB}"/>
          </ac:spMkLst>
        </pc:spChg>
        <pc:spChg chg="add mod">
          <ac:chgData name="府川 正樹" userId="766a92ff-f1c2-424c-be51-91cc5463a526" providerId="ADAL" clId="{B50B63A1-6B2F-43A6-B783-3D3C137838BE}" dt="2025-06-27T08:12:24.189" v="3154" actId="12"/>
          <ac:spMkLst>
            <pc:docMk/>
            <pc:sldMk cId="1556726132" sldId="271"/>
            <ac:spMk id="3" creationId="{0ABABDA9-9189-B2E2-7C6A-8C25C7C4FA01}"/>
          </ac:spMkLst>
        </pc:spChg>
        <pc:spChg chg="mod">
          <ac:chgData name="府川 正樹" userId="766a92ff-f1c2-424c-be51-91cc5463a526" providerId="ADAL" clId="{B50B63A1-6B2F-43A6-B783-3D3C137838BE}" dt="2025-06-27T08:12:37.339" v="3157" actId="20577"/>
          <ac:spMkLst>
            <pc:docMk/>
            <pc:sldMk cId="1556726132" sldId="271"/>
            <ac:spMk id="5" creationId="{B9B81C6F-0F33-1C24-09DB-10D5C565E554}"/>
          </ac:spMkLst>
        </pc:spChg>
        <pc:spChg chg="mod">
          <ac:chgData name="府川 正樹" userId="766a92ff-f1c2-424c-be51-91cc5463a526" providerId="ADAL" clId="{B50B63A1-6B2F-43A6-B783-3D3C137838BE}" dt="2025-06-27T08:12:04.104" v="2985" actId="20577"/>
          <ac:spMkLst>
            <pc:docMk/>
            <pc:sldMk cId="1556726132" sldId="271"/>
            <ac:spMk id="8" creationId="{6628AD58-87D8-0B95-7B09-2CEF16B611D8}"/>
          </ac:spMkLst>
        </pc:spChg>
        <pc:spChg chg="mod">
          <ac:chgData name="府川 正樹" userId="766a92ff-f1c2-424c-be51-91cc5463a526" providerId="ADAL" clId="{B50B63A1-6B2F-43A6-B783-3D3C137838BE}" dt="2025-06-27T08:18:21.554" v="3266" actId="20577"/>
          <ac:spMkLst>
            <pc:docMk/>
            <pc:sldMk cId="1556726132" sldId="271"/>
            <ac:spMk id="9" creationId="{3F009223-7E1E-55E3-B267-6F6EFAD5202A}"/>
          </ac:spMkLst>
        </pc:spChg>
        <pc:spChg chg="add mod">
          <ac:chgData name="府川 正樹" userId="766a92ff-f1c2-424c-be51-91cc5463a526" providerId="ADAL" clId="{B50B63A1-6B2F-43A6-B783-3D3C137838BE}" dt="2025-06-27T08:13:13.472" v="3162" actId="207"/>
          <ac:spMkLst>
            <pc:docMk/>
            <pc:sldMk cId="1556726132" sldId="271"/>
            <ac:spMk id="10" creationId="{E3ABE6D2-3C55-2264-CCE7-C239E109FDFE}"/>
          </ac:spMkLst>
        </pc:spChg>
        <pc:spChg chg="mod">
          <ac:chgData name="府川 正樹" userId="766a92ff-f1c2-424c-be51-91cc5463a526" providerId="ADAL" clId="{B50B63A1-6B2F-43A6-B783-3D3C137838BE}" dt="2025-06-27T08:18:40.208" v="3282" actId="20577"/>
          <ac:spMkLst>
            <pc:docMk/>
            <pc:sldMk cId="1556726132" sldId="271"/>
            <ac:spMk id="16" creationId="{582259AD-0949-FA54-9A17-03849A032471}"/>
          </ac:spMkLst>
        </pc:spChg>
        <pc:spChg chg="add mod">
          <ac:chgData name="府川 正樹" userId="766a92ff-f1c2-424c-be51-91cc5463a526" providerId="ADAL" clId="{B50B63A1-6B2F-43A6-B783-3D3C137838BE}" dt="2025-06-27T08:15:31.152" v="3190" actId="115"/>
          <ac:spMkLst>
            <pc:docMk/>
            <pc:sldMk cId="1556726132" sldId="271"/>
            <ac:spMk id="20" creationId="{2EA16ACB-4C1F-D0EF-05B6-AE85A39C203E}"/>
          </ac:spMkLst>
        </pc:spChg>
        <pc:spChg chg="add mod ord">
          <ac:chgData name="府川 正樹" userId="766a92ff-f1c2-424c-be51-91cc5463a526" providerId="ADAL" clId="{B50B63A1-6B2F-43A6-B783-3D3C137838BE}" dt="2025-06-27T08:17:37.714" v="3239" actId="14100"/>
          <ac:spMkLst>
            <pc:docMk/>
            <pc:sldMk cId="1556726132" sldId="271"/>
            <ac:spMk id="21" creationId="{51CDFED2-75BF-E90D-6887-009C8A2B30EE}"/>
          </ac:spMkLst>
        </pc:spChg>
        <pc:spChg chg="add mod">
          <ac:chgData name="府川 正樹" userId="766a92ff-f1c2-424c-be51-91cc5463a526" providerId="ADAL" clId="{B50B63A1-6B2F-43A6-B783-3D3C137838BE}" dt="2025-06-27T08:17:26.664" v="3235" actId="1076"/>
          <ac:spMkLst>
            <pc:docMk/>
            <pc:sldMk cId="1556726132" sldId="271"/>
            <ac:spMk id="23" creationId="{218A177A-8C2F-77DC-AF3A-608378912F2A}"/>
          </ac:spMkLst>
        </pc:spChg>
        <pc:spChg chg="add mod">
          <ac:chgData name="府川 正樹" userId="766a92ff-f1c2-424c-be51-91cc5463a526" providerId="ADAL" clId="{B50B63A1-6B2F-43A6-B783-3D3C137838BE}" dt="2025-06-27T08:18:27.460" v="3278" actId="20577"/>
          <ac:spMkLst>
            <pc:docMk/>
            <pc:sldMk cId="1556726132" sldId="271"/>
            <ac:spMk id="24" creationId="{581FE94E-2A31-3EF6-4B3C-75C033634F71}"/>
          </ac:spMkLst>
        </pc:spChg>
        <pc:graphicFrameChg chg="mod modGraphic">
          <ac:chgData name="府川 正樹" userId="766a92ff-f1c2-424c-be51-91cc5463a526" providerId="ADAL" clId="{B50B63A1-6B2F-43A6-B783-3D3C137838BE}" dt="2025-06-27T08:17:28.582" v="3236" actId="14100"/>
          <ac:graphicFrameMkLst>
            <pc:docMk/>
            <pc:sldMk cId="1556726132" sldId="271"/>
            <ac:graphicFrameMk id="15" creationId="{4E11C178-A33A-228C-E901-E53B6BBD93D5}"/>
          </ac:graphicFrameMkLst>
        </pc:graphicFrameChg>
        <pc:picChg chg="add mod modCrop">
          <ac:chgData name="府川 正樹" userId="766a92ff-f1c2-424c-be51-91cc5463a526" providerId="ADAL" clId="{B50B63A1-6B2F-43A6-B783-3D3C137838BE}" dt="2025-06-27T08:17:42.185" v="3240" actId="1076"/>
          <ac:picMkLst>
            <pc:docMk/>
            <pc:sldMk cId="1556726132" sldId="271"/>
            <ac:picMk id="17" creationId="{B5E12A48-4803-573B-7C27-C327827DF573}"/>
          </ac:picMkLst>
        </pc:picChg>
        <pc:picChg chg="add mod modCrop">
          <ac:chgData name="府川 正樹" userId="766a92ff-f1c2-424c-be51-91cc5463a526" providerId="ADAL" clId="{B50B63A1-6B2F-43A6-B783-3D3C137838BE}" dt="2025-06-27T08:16:31.332" v="3203" actId="1076"/>
          <ac:picMkLst>
            <pc:docMk/>
            <pc:sldMk cId="1556726132" sldId="271"/>
            <ac:picMk id="18" creationId="{5564CD49-45C9-A142-C5AB-0AFBD3EB9B84}"/>
          </ac:picMkLst>
        </pc:picChg>
      </pc:sldChg>
      <pc:sldChg chg="del">
        <pc:chgData name="府川 正樹" userId="766a92ff-f1c2-424c-be51-91cc5463a526" providerId="ADAL" clId="{B50B63A1-6B2F-43A6-B783-3D3C137838BE}" dt="2025-06-27T08:55:13.864" v="3786" actId="2696"/>
        <pc:sldMkLst>
          <pc:docMk/>
          <pc:sldMk cId="2401391509" sldId="272"/>
        </pc:sldMkLst>
      </pc:sldChg>
      <pc:sldChg chg="del">
        <pc:chgData name="府川 正樹" userId="766a92ff-f1c2-424c-be51-91cc5463a526" providerId="ADAL" clId="{B50B63A1-6B2F-43A6-B783-3D3C137838BE}" dt="2025-06-27T08:55:13.864" v="3786" actId="2696"/>
        <pc:sldMkLst>
          <pc:docMk/>
          <pc:sldMk cId="3798505193" sldId="273"/>
        </pc:sldMkLst>
      </pc:sldChg>
      <pc:sldChg chg="del">
        <pc:chgData name="府川 正樹" userId="766a92ff-f1c2-424c-be51-91cc5463a526" providerId="ADAL" clId="{B50B63A1-6B2F-43A6-B783-3D3C137838BE}" dt="2025-06-27T08:55:13.864" v="3786" actId="2696"/>
        <pc:sldMkLst>
          <pc:docMk/>
          <pc:sldMk cId="2289017175" sldId="274"/>
        </pc:sldMkLst>
      </pc:sldChg>
      <pc:sldChg chg="del">
        <pc:chgData name="府川 正樹" userId="766a92ff-f1c2-424c-be51-91cc5463a526" providerId="ADAL" clId="{B50B63A1-6B2F-43A6-B783-3D3C137838BE}" dt="2025-06-27T08:55:13.864" v="3786" actId="2696"/>
        <pc:sldMkLst>
          <pc:docMk/>
          <pc:sldMk cId="1505540072" sldId="275"/>
        </pc:sldMkLst>
      </pc:sldChg>
      <pc:sldChg chg="addSp delSp modSp mod">
        <pc:chgData name="府川 正樹" userId="766a92ff-f1c2-424c-be51-91cc5463a526" providerId="ADAL" clId="{B50B63A1-6B2F-43A6-B783-3D3C137838BE}" dt="2025-06-27T07:47:07.924" v="2712" actId="2711"/>
        <pc:sldMkLst>
          <pc:docMk/>
          <pc:sldMk cId="2848092601" sldId="276"/>
        </pc:sldMkLst>
        <pc:spChg chg="mod">
          <ac:chgData name="府川 正樹" userId="766a92ff-f1c2-424c-be51-91cc5463a526" providerId="ADAL" clId="{B50B63A1-6B2F-43A6-B783-3D3C137838BE}" dt="2025-06-27T05:37:56.523" v="1782" actId="20577"/>
          <ac:spMkLst>
            <pc:docMk/>
            <pc:sldMk cId="2848092601" sldId="276"/>
            <ac:spMk id="2" creationId="{A4CA33D0-A2F5-49D6-833F-C677390546EB}"/>
          </ac:spMkLst>
        </pc:spChg>
        <pc:spChg chg="mod">
          <ac:chgData name="府川 正樹" userId="766a92ff-f1c2-424c-be51-91cc5463a526" providerId="ADAL" clId="{B50B63A1-6B2F-43A6-B783-3D3C137838BE}" dt="2025-06-27T05:49:53.331" v="1976" actId="1076"/>
          <ac:spMkLst>
            <pc:docMk/>
            <pc:sldMk cId="2848092601" sldId="276"/>
            <ac:spMk id="5" creationId="{B9B81C6F-0F33-1C24-09DB-10D5C565E554}"/>
          </ac:spMkLst>
        </pc:spChg>
        <pc:spChg chg="mod">
          <ac:chgData name="府川 正樹" userId="766a92ff-f1c2-424c-be51-91cc5463a526" providerId="ADAL" clId="{B50B63A1-6B2F-43A6-B783-3D3C137838BE}" dt="2025-06-27T05:50:03.537" v="1979" actId="1076"/>
          <ac:spMkLst>
            <pc:docMk/>
            <pc:sldMk cId="2848092601" sldId="276"/>
            <ac:spMk id="8" creationId="{6628AD58-87D8-0B95-7B09-2CEF16B611D8}"/>
          </ac:spMkLst>
        </pc:spChg>
        <pc:spChg chg="mod">
          <ac:chgData name="府川 正樹" userId="766a92ff-f1c2-424c-be51-91cc5463a526" providerId="ADAL" clId="{B50B63A1-6B2F-43A6-B783-3D3C137838BE}" dt="2025-06-27T05:49:04.730" v="1964" actId="20577"/>
          <ac:spMkLst>
            <pc:docMk/>
            <pc:sldMk cId="2848092601" sldId="276"/>
            <ac:spMk id="25" creationId="{880569ED-3DCC-B687-464B-B74D8B176DD1}"/>
          </ac:spMkLst>
        </pc:spChg>
        <pc:graphicFrameChg chg="add mod modGraphic">
          <ac:chgData name="府川 正樹" userId="766a92ff-f1c2-424c-be51-91cc5463a526" providerId="ADAL" clId="{B50B63A1-6B2F-43A6-B783-3D3C137838BE}" dt="2025-06-27T07:47:07.924" v="2712" actId="2711"/>
          <ac:graphicFrameMkLst>
            <pc:docMk/>
            <pc:sldMk cId="2848092601" sldId="276"/>
            <ac:graphicFrameMk id="10" creationId="{E7C72221-B484-EE61-9BB0-2E24951B2774}"/>
          </ac:graphicFrameMkLst>
        </pc:graphicFrameChg>
      </pc:sldChg>
      <pc:sldChg chg="addSp delSp modSp mod">
        <pc:chgData name="府川 正樹" userId="766a92ff-f1c2-424c-be51-91cc5463a526" providerId="ADAL" clId="{B50B63A1-6B2F-43A6-B783-3D3C137838BE}" dt="2025-06-27T07:15:17.920" v="2263" actId="13926"/>
        <pc:sldMkLst>
          <pc:docMk/>
          <pc:sldMk cId="3570299222" sldId="277"/>
        </pc:sldMkLst>
        <pc:spChg chg="add mod">
          <ac:chgData name="府川 正樹" userId="766a92ff-f1c2-424c-be51-91cc5463a526" providerId="ADAL" clId="{B50B63A1-6B2F-43A6-B783-3D3C137838BE}" dt="2025-06-27T05:54:59.938" v="2009" actId="20577"/>
          <ac:spMkLst>
            <pc:docMk/>
            <pc:sldMk cId="3570299222" sldId="277"/>
            <ac:spMk id="7" creationId="{FD815F4F-AE37-6C0E-F8D1-520ACDAE8211}"/>
          </ac:spMkLst>
        </pc:spChg>
        <pc:spChg chg="mod">
          <ac:chgData name="府川 正樹" userId="766a92ff-f1c2-424c-be51-91cc5463a526" providerId="ADAL" clId="{B50B63A1-6B2F-43A6-B783-3D3C137838BE}" dt="2025-06-27T07:11:20.600" v="2142" actId="21"/>
          <ac:spMkLst>
            <pc:docMk/>
            <pc:sldMk cId="3570299222" sldId="277"/>
            <ac:spMk id="15" creationId="{81112A31-104C-E8F0-490D-AC28E2C9F10C}"/>
          </ac:spMkLst>
        </pc:spChg>
        <pc:spChg chg="add mod">
          <ac:chgData name="府川 正樹" userId="766a92ff-f1c2-424c-be51-91cc5463a526" providerId="ADAL" clId="{B50B63A1-6B2F-43A6-B783-3D3C137838BE}" dt="2025-06-27T07:11:43.220" v="2147" actId="2711"/>
          <ac:spMkLst>
            <pc:docMk/>
            <pc:sldMk cId="3570299222" sldId="277"/>
            <ac:spMk id="16" creationId="{FDC08BE1-91E7-A019-32C0-A82F1BDE2573}"/>
          </ac:spMkLst>
        </pc:spChg>
        <pc:spChg chg="mod">
          <ac:chgData name="府川 正樹" userId="766a92ff-f1c2-424c-be51-91cc5463a526" providerId="ADAL" clId="{B50B63A1-6B2F-43A6-B783-3D3C137838BE}" dt="2025-06-27T07:09:30.505" v="2124" actId="1076"/>
          <ac:spMkLst>
            <pc:docMk/>
            <pc:sldMk cId="3570299222" sldId="277"/>
            <ac:spMk id="17" creationId="{1FD8E25A-4499-5C6A-5C89-E19B94405B77}"/>
          </ac:spMkLst>
        </pc:spChg>
        <pc:spChg chg="add mod">
          <ac:chgData name="府川 正樹" userId="766a92ff-f1c2-424c-be51-91cc5463a526" providerId="ADAL" clId="{B50B63A1-6B2F-43A6-B783-3D3C137838BE}" dt="2025-06-27T07:12:05.827" v="2151" actId="20577"/>
          <ac:spMkLst>
            <pc:docMk/>
            <pc:sldMk cId="3570299222" sldId="277"/>
            <ac:spMk id="18" creationId="{4A047C1D-9AA3-0C11-FB5E-682207C5A6EF}"/>
          </ac:spMkLst>
        </pc:spChg>
        <pc:spChg chg="mod">
          <ac:chgData name="府川 正樹" userId="766a92ff-f1c2-424c-be51-91cc5463a526" providerId="ADAL" clId="{B50B63A1-6B2F-43A6-B783-3D3C137838BE}" dt="2025-06-27T07:10:01.489" v="2126" actId="1076"/>
          <ac:spMkLst>
            <pc:docMk/>
            <pc:sldMk cId="3570299222" sldId="277"/>
            <ac:spMk id="19" creationId="{481D493C-ED8F-8112-7850-00C99EA0F37E}"/>
          </ac:spMkLst>
        </pc:spChg>
        <pc:spChg chg="mod">
          <ac:chgData name="府川 正樹" userId="766a92ff-f1c2-424c-be51-91cc5463a526" providerId="ADAL" clId="{B50B63A1-6B2F-43A6-B783-3D3C137838BE}" dt="2025-06-27T07:11:12.793" v="2141" actId="20577"/>
          <ac:spMkLst>
            <pc:docMk/>
            <pc:sldMk cId="3570299222" sldId="277"/>
            <ac:spMk id="21" creationId="{92F1911C-02FF-AC7A-838B-9CC1900DC597}"/>
          </ac:spMkLst>
        </pc:spChg>
        <pc:spChg chg="mod">
          <ac:chgData name="府川 正樹" userId="766a92ff-f1c2-424c-be51-91cc5463a526" providerId="ADAL" clId="{B50B63A1-6B2F-43A6-B783-3D3C137838BE}" dt="2025-06-27T07:10:06.560" v="2130" actId="20577"/>
          <ac:spMkLst>
            <pc:docMk/>
            <pc:sldMk cId="3570299222" sldId="277"/>
            <ac:spMk id="22" creationId="{40E94CC9-4409-BEDA-1524-544764FB65AF}"/>
          </ac:spMkLst>
        </pc:spChg>
        <pc:graphicFrameChg chg="add mod modGraphic">
          <ac:chgData name="府川 正樹" userId="766a92ff-f1c2-424c-be51-91cc5463a526" providerId="ADAL" clId="{B50B63A1-6B2F-43A6-B783-3D3C137838BE}" dt="2025-06-27T07:15:17.920" v="2263" actId="13926"/>
          <ac:graphicFrameMkLst>
            <pc:docMk/>
            <pc:sldMk cId="3570299222" sldId="277"/>
            <ac:graphicFrameMk id="20" creationId="{025D7509-8835-F809-96E7-AC56E16D4FAE}"/>
          </ac:graphicFrameMkLst>
        </pc:graphicFrameChg>
      </pc:sldChg>
      <pc:sldChg chg="del">
        <pc:chgData name="府川 正樹" userId="766a92ff-f1c2-424c-be51-91cc5463a526" providerId="ADAL" clId="{B50B63A1-6B2F-43A6-B783-3D3C137838BE}" dt="2025-06-27T08:55:56.553" v="3789" actId="2696"/>
        <pc:sldMkLst>
          <pc:docMk/>
          <pc:sldMk cId="3856934810" sldId="278"/>
        </pc:sldMkLst>
      </pc:sldChg>
      <pc:sldChg chg="modSp mod">
        <pc:chgData name="府川 正樹" userId="766a92ff-f1c2-424c-be51-91cc5463a526" providerId="ADAL" clId="{B50B63A1-6B2F-43A6-B783-3D3C137838BE}" dt="2025-06-27T09:08:26.391" v="4019" actId="1076"/>
        <pc:sldMkLst>
          <pc:docMk/>
          <pc:sldMk cId="2850703636" sldId="279"/>
        </pc:sldMkLst>
        <pc:spChg chg="mod">
          <ac:chgData name="府川 正樹" userId="766a92ff-f1c2-424c-be51-91cc5463a526" providerId="ADAL" clId="{B50B63A1-6B2F-43A6-B783-3D3C137838BE}" dt="2025-06-27T09:08:26.391" v="4019" actId="1076"/>
          <ac:spMkLst>
            <pc:docMk/>
            <pc:sldMk cId="2850703636" sldId="279"/>
            <ac:spMk id="2" creationId="{A4CA33D0-A2F5-49D6-833F-C677390546EB}"/>
          </ac:spMkLst>
        </pc:spChg>
        <pc:spChg chg="mod">
          <ac:chgData name="府川 正樹" userId="766a92ff-f1c2-424c-be51-91cc5463a526" providerId="ADAL" clId="{B50B63A1-6B2F-43A6-B783-3D3C137838BE}" dt="2025-06-27T09:06:16.149" v="3995" actId="2711"/>
          <ac:spMkLst>
            <pc:docMk/>
            <pc:sldMk cId="2850703636" sldId="279"/>
            <ac:spMk id="5" creationId="{B9B81C6F-0F33-1C24-09DB-10D5C565E554}"/>
          </ac:spMkLst>
        </pc:spChg>
        <pc:spChg chg="mod">
          <ac:chgData name="府川 正樹" userId="766a92ff-f1c2-424c-be51-91cc5463a526" providerId="ADAL" clId="{B50B63A1-6B2F-43A6-B783-3D3C137838BE}" dt="2025-06-27T09:07:26.877" v="4006" actId="1076"/>
          <ac:spMkLst>
            <pc:docMk/>
            <pc:sldMk cId="2850703636" sldId="279"/>
            <ac:spMk id="6" creationId="{F23E5129-38DA-98CA-E901-7A9598D8E6BA}"/>
          </ac:spMkLst>
        </pc:spChg>
        <pc:spChg chg="mod">
          <ac:chgData name="府川 正樹" userId="766a92ff-f1c2-424c-be51-91cc5463a526" providerId="ADAL" clId="{B50B63A1-6B2F-43A6-B783-3D3C137838BE}" dt="2025-06-27T09:06:46.318" v="4001" actId="1076"/>
          <ac:spMkLst>
            <pc:docMk/>
            <pc:sldMk cId="2850703636" sldId="279"/>
            <ac:spMk id="20" creationId="{795090EA-A564-0111-6F90-8B82BEC02040}"/>
          </ac:spMkLst>
        </pc:spChg>
        <pc:spChg chg="mod">
          <ac:chgData name="府川 正樹" userId="766a92ff-f1c2-424c-be51-91cc5463a526" providerId="ADAL" clId="{B50B63A1-6B2F-43A6-B783-3D3C137838BE}" dt="2025-06-27T09:07:51.743" v="4012" actId="14100"/>
          <ac:spMkLst>
            <pc:docMk/>
            <pc:sldMk cId="2850703636" sldId="279"/>
            <ac:spMk id="25" creationId="{D564E7FB-3CA7-380F-5DA6-7883952617B6}"/>
          </ac:spMkLst>
        </pc:spChg>
        <pc:spChg chg="mod">
          <ac:chgData name="府川 正樹" userId="766a92ff-f1c2-424c-be51-91cc5463a526" providerId="ADAL" clId="{B50B63A1-6B2F-43A6-B783-3D3C137838BE}" dt="2025-06-27T09:08:03.115" v="4017" actId="20577"/>
          <ac:spMkLst>
            <pc:docMk/>
            <pc:sldMk cId="2850703636" sldId="279"/>
            <ac:spMk id="27" creationId="{8ACDE86D-2C75-FE40-8B8E-8FC04C0BFB2C}"/>
          </ac:spMkLst>
        </pc:spChg>
        <pc:spChg chg="mod">
          <ac:chgData name="府川 正樹" userId="766a92ff-f1c2-424c-be51-91cc5463a526" providerId="ADAL" clId="{B50B63A1-6B2F-43A6-B783-3D3C137838BE}" dt="2025-06-27T09:07:56.793" v="4016" actId="20577"/>
          <ac:spMkLst>
            <pc:docMk/>
            <pc:sldMk cId="2850703636" sldId="279"/>
            <ac:spMk id="30" creationId="{4047321C-17EE-0D35-CE82-D981A707FFD8}"/>
          </ac:spMkLst>
        </pc:spChg>
        <pc:graphicFrameChg chg="mod modGraphic">
          <ac:chgData name="府川 正樹" userId="766a92ff-f1c2-424c-be51-91cc5463a526" providerId="ADAL" clId="{B50B63A1-6B2F-43A6-B783-3D3C137838BE}" dt="2025-06-27T09:07:30.116" v="4007" actId="2711"/>
          <ac:graphicFrameMkLst>
            <pc:docMk/>
            <pc:sldMk cId="2850703636" sldId="279"/>
            <ac:graphicFrameMk id="17" creationId="{616C54DB-CBB3-165A-5203-BE4A6C57C492}"/>
          </ac:graphicFrameMkLst>
        </pc:graphicFrameChg>
        <pc:graphicFrameChg chg="mod modGraphic">
          <ac:chgData name="府川 正樹" userId="766a92ff-f1c2-424c-be51-91cc5463a526" providerId="ADAL" clId="{B50B63A1-6B2F-43A6-B783-3D3C137838BE}" dt="2025-06-27T09:07:41.600" v="4010" actId="14734"/>
          <ac:graphicFrameMkLst>
            <pc:docMk/>
            <pc:sldMk cId="2850703636" sldId="279"/>
            <ac:graphicFrameMk id="23" creationId="{ED96D0D5-EE5A-1DB2-0B84-58B73D75E618}"/>
          </ac:graphicFrameMkLst>
        </pc:graphicFrameChg>
      </pc:sldChg>
      <pc:sldChg chg="addSp delSp modSp mod">
        <pc:chgData name="府川 正樹" userId="766a92ff-f1c2-424c-be51-91cc5463a526" providerId="ADAL" clId="{B50B63A1-6B2F-43A6-B783-3D3C137838BE}" dt="2025-06-27T09:21:09.898" v="4236" actId="20577"/>
        <pc:sldMkLst>
          <pc:docMk/>
          <pc:sldMk cId="2381764489" sldId="281"/>
        </pc:sldMkLst>
        <pc:spChg chg="mod">
          <ac:chgData name="府川 正樹" userId="766a92ff-f1c2-424c-be51-91cc5463a526" providerId="ADAL" clId="{B50B63A1-6B2F-43A6-B783-3D3C137838BE}" dt="2025-06-27T09:08:35.462" v="4022" actId="1076"/>
          <ac:spMkLst>
            <pc:docMk/>
            <pc:sldMk cId="2381764489" sldId="281"/>
            <ac:spMk id="2" creationId="{A4CA33D0-A2F5-49D6-833F-C677390546EB}"/>
          </ac:spMkLst>
        </pc:spChg>
        <pc:spChg chg="mod">
          <ac:chgData name="府川 正樹" userId="766a92ff-f1c2-424c-be51-91cc5463a526" providerId="ADAL" clId="{B50B63A1-6B2F-43A6-B783-3D3C137838BE}" dt="2025-06-27T09:08:56.849" v="4025" actId="1076"/>
          <ac:spMkLst>
            <pc:docMk/>
            <pc:sldMk cId="2381764489" sldId="281"/>
            <ac:spMk id="5" creationId="{B9B81C6F-0F33-1C24-09DB-10D5C565E554}"/>
          </ac:spMkLst>
        </pc:spChg>
        <pc:spChg chg="mod">
          <ac:chgData name="府川 正樹" userId="766a92ff-f1c2-424c-be51-91cc5463a526" providerId="ADAL" clId="{B50B63A1-6B2F-43A6-B783-3D3C137838BE}" dt="2025-06-27T09:11:59.886" v="4088" actId="1076"/>
          <ac:spMkLst>
            <pc:docMk/>
            <pc:sldMk cId="2381764489" sldId="281"/>
            <ac:spMk id="9" creationId="{EA8818E2-8CCF-02C8-7925-A79FC71278BA}"/>
          </ac:spMkLst>
        </pc:spChg>
        <pc:spChg chg="mod">
          <ac:chgData name="府川 正樹" userId="766a92ff-f1c2-424c-be51-91cc5463a526" providerId="ADAL" clId="{B50B63A1-6B2F-43A6-B783-3D3C137838BE}" dt="2025-06-27T09:12:12.216" v="4092" actId="1076"/>
          <ac:spMkLst>
            <pc:docMk/>
            <pc:sldMk cId="2381764489" sldId="281"/>
            <ac:spMk id="18" creationId="{AD2A828A-3BBA-C79B-B7C6-DB69D0A82348}"/>
          </ac:spMkLst>
        </pc:spChg>
        <pc:spChg chg="mod">
          <ac:chgData name="府川 正樹" userId="766a92ff-f1c2-424c-be51-91cc5463a526" providerId="ADAL" clId="{B50B63A1-6B2F-43A6-B783-3D3C137838BE}" dt="2025-06-27T09:11:07.671" v="4050" actId="1076"/>
          <ac:spMkLst>
            <pc:docMk/>
            <pc:sldMk cId="2381764489" sldId="281"/>
            <ac:spMk id="19" creationId="{9F774BC8-8137-9B04-5905-3F2EEBEE7DD1}"/>
          </ac:spMkLst>
        </pc:spChg>
        <pc:spChg chg="mod">
          <ac:chgData name="府川 正樹" userId="766a92ff-f1c2-424c-be51-91cc5463a526" providerId="ADAL" clId="{B50B63A1-6B2F-43A6-B783-3D3C137838BE}" dt="2025-06-27T09:11:49.752" v="4085" actId="1076"/>
          <ac:spMkLst>
            <pc:docMk/>
            <pc:sldMk cId="2381764489" sldId="281"/>
            <ac:spMk id="30" creationId="{23C31C38-2B3A-AAA8-270A-F9C31B0B3B58}"/>
          </ac:spMkLst>
        </pc:spChg>
        <pc:spChg chg="mod">
          <ac:chgData name="府川 正樹" userId="766a92ff-f1c2-424c-be51-91cc5463a526" providerId="ADAL" clId="{B50B63A1-6B2F-43A6-B783-3D3C137838BE}" dt="2025-06-27T09:12:40.786" v="4099" actId="1076"/>
          <ac:spMkLst>
            <pc:docMk/>
            <pc:sldMk cId="2381764489" sldId="281"/>
            <ac:spMk id="34" creationId="{ADE47503-12E2-042D-25D5-46FA4F240871}"/>
          </ac:spMkLst>
        </pc:spChg>
        <pc:spChg chg="mod">
          <ac:chgData name="府川 正樹" userId="766a92ff-f1c2-424c-be51-91cc5463a526" providerId="ADAL" clId="{B50B63A1-6B2F-43A6-B783-3D3C137838BE}" dt="2025-06-27T09:11:31.827" v="4079" actId="1076"/>
          <ac:spMkLst>
            <pc:docMk/>
            <pc:sldMk cId="2381764489" sldId="281"/>
            <ac:spMk id="38" creationId="{2542D76C-BFAE-3FDE-8896-5D51DA3F3A6F}"/>
          </ac:spMkLst>
        </pc:spChg>
        <pc:spChg chg="mod">
          <ac:chgData name="府川 正樹" userId="766a92ff-f1c2-424c-be51-91cc5463a526" providerId="ADAL" clId="{B50B63A1-6B2F-43A6-B783-3D3C137838BE}" dt="2025-06-27T09:21:09.898" v="4236" actId="20577"/>
          <ac:spMkLst>
            <pc:docMk/>
            <pc:sldMk cId="2381764489" sldId="281"/>
            <ac:spMk id="40" creationId="{E5A6A798-FB62-36CB-ECC8-E72C60979B3A}"/>
          </ac:spMkLst>
        </pc:spChg>
        <pc:graphicFrameChg chg="add mod ord modGraphic">
          <ac:chgData name="府川 正樹" userId="766a92ff-f1c2-424c-be51-91cc5463a526" providerId="ADAL" clId="{B50B63A1-6B2F-43A6-B783-3D3C137838BE}" dt="2025-06-27T09:10:56.479" v="4048" actId="1076"/>
          <ac:graphicFrameMkLst>
            <pc:docMk/>
            <pc:sldMk cId="2381764489" sldId="281"/>
            <ac:graphicFrameMk id="12" creationId="{5644032B-5786-0F81-B8D3-FBE9429DEE61}"/>
          </ac:graphicFrameMkLst>
        </pc:graphicFrameChg>
        <pc:cxnChg chg="mod">
          <ac:chgData name="府川 正樹" userId="766a92ff-f1c2-424c-be51-91cc5463a526" providerId="ADAL" clId="{B50B63A1-6B2F-43A6-B783-3D3C137838BE}" dt="2025-06-27T09:12:14.879" v="4093" actId="14100"/>
          <ac:cxnSpMkLst>
            <pc:docMk/>
            <pc:sldMk cId="2381764489" sldId="281"/>
            <ac:cxnSpMk id="11" creationId="{9C0DCB58-5FBA-1F3D-7A9A-0F533FE7757F}"/>
          </ac:cxnSpMkLst>
        </pc:cxnChg>
        <pc:cxnChg chg="mod">
          <ac:chgData name="府川 正樹" userId="766a92ff-f1c2-424c-be51-91cc5463a526" providerId="ADAL" clId="{B50B63A1-6B2F-43A6-B783-3D3C137838BE}" dt="2025-06-27T09:11:46.731" v="4084" actId="14100"/>
          <ac:cxnSpMkLst>
            <pc:docMk/>
            <pc:sldMk cId="2381764489" sldId="281"/>
            <ac:cxnSpMk id="21" creationId="{DF02DCAD-1F0E-A108-2743-A95FD14E2302}"/>
          </ac:cxnSpMkLst>
        </pc:cxnChg>
        <pc:cxnChg chg="mod">
          <ac:chgData name="府川 正樹" userId="766a92ff-f1c2-424c-be51-91cc5463a526" providerId="ADAL" clId="{B50B63A1-6B2F-43A6-B783-3D3C137838BE}" dt="2025-06-27T09:12:37.155" v="4098" actId="14100"/>
          <ac:cxnSpMkLst>
            <pc:docMk/>
            <pc:sldMk cId="2381764489" sldId="281"/>
            <ac:cxnSpMk id="31" creationId="{0487FDCE-83D7-A80E-4382-652831AC5F25}"/>
          </ac:cxnSpMkLst>
        </pc:cxnChg>
      </pc:sldChg>
      <pc:sldChg chg="addSp delSp modSp mod">
        <pc:chgData name="府川 正樹" userId="766a92ff-f1c2-424c-be51-91cc5463a526" providerId="ADAL" clId="{B50B63A1-6B2F-43A6-B783-3D3C137838BE}" dt="2025-06-27T09:21:04.520" v="4232" actId="20577"/>
        <pc:sldMkLst>
          <pc:docMk/>
          <pc:sldMk cId="3813986276" sldId="282"/>
        </pc:sldMkLst>
        <pc:spChg chg="mod">
          <ac:chgData name="府川 正樹" userId="766a92ff-f1c2-424c-be51-91cc5463a526" providerId="ADAL" clId="{B50B63A1-6B2F-43A6-B783-3D3C137838BE}" dt="2025-06-27T09:13:29.360" v="4101" actId="2711"/>
          <ac:spMkLst>
            <pc:docMk/>
            <pc:sldMk cId="3813986276" sldId="282"/>
            <ac:spMk id="2" creationId="{A4CA33D0-A2F5-49D6-833F-C677390546EB}"/>
          </ac:spMkLst>
        </pc:spChg>
        <pc:spChg chg="mod">
          <ac:chgData name="府川 正樹" userId="766a92ff-f1c2-424c-be51-91cc5463a526" providerId="ADAL" clId="{B50B63A1-6B2F-43A6-B783-3D3C137838BE}" dt="2025-06-27T09:13:34.482" v="4102" actId="2711"/>
          <ac:spMkLst>
            <pc:docMk/>
            <pc:sldMk cId="3813986276" sldId="282"/>
            <ac:spMk id="5" creationId="{B9B81C6F-0F33-1C24-09DB-10D5C565E554}"/>
          </ac:spMkLst>
        </pc:spChg>
        <pc:spChg chg="mod">
          <ac:chgData name="府川 正樹" userId="766a92ff-f1c2-424c-be51-91cc5463a526" providerId="ADAL" clId="{B50B63A1-6B2F-43A6-B783-3D3C137838BE}" dt="2025-06-27T09:17:32.224" v="4200" actId="20577"/>
          <ac:spMkLst>
            <pc:docMk/>
            <pc:sldMk cId="3813986276" sldId="282"/>
            <ac:spMk id="6" creationId="{C846C77A-C004-0DE6-49D8-BB31FA6782EE}"/>
          </ac:spMkLst>
        </pc:spChg>
        <pc:spChg chg="mod">
          <ac:chgData name="府川 正樹" userId="766a92ff-f1c2-424c-be51-91cc5463a526" providerId="ADAL" clId="{B50B63A1-6B2F-43A6-B783-3D3C137838BE}" dt="2025-06-27T09:13:34.482" v="4102" actId="2711"/>
          <ac:spMkLst>
            <pc:docMk/>
            <pc:sldMk cId="3813986276" sldId="282"/>
            <ac:spMk id="8" creationId="{6628AD58-87D8-0B95-7B09-2CEF16B611D8}"/>
          </ac:spMkLst>
        </pc:spChg>
        <pc:spChg chg="mod">
          <ac:chgData name="府川 正樹" userId="766a92ff-f1c2-424c-be51-91cc5463a526" providerId="ADAL" clId="{B50B63A1-6B2F-43A6-B783-3D3C137838BE}" dt="2025-06-27T09:13:34.482" v="4102" actId="2711"/>
          <ac:spMkLst>
            <pc:docMk/>
            <pc:sldMk cId="3813986276" sldId="282"/>
            <ac:spMk id="10" creationId="{C467B1A6-BF0B-B902-826F-8A05B0158C83}"/>
          </ac:spMkLst>
        </pc:spChg>
        <pc:spChg chg="mod">
          <ac:chgData name="府川 正樹" userId="766a92ff-f1c2-424c-be51-91cc5463a526" providerId="ADAL" clId="{B50B63A1-6B2F-43A6-B783-3D3C137838BE}" dt="2025-06-27T09:21:04.520" v="4232" actId="20577"/>
          <ac:spMkLst>
            <pc:docMk/>
            <pc:sldMk cId="3813986276" sldId="282"/>
            <ac:spMk id="12" creationId="{D55F8F0A-AAF4-DA38-171B-75905BD9F88D}"/>
          </ac:spMkLst>
        </pc:spChg>
        <pc:graphicFrameChg chg="add mod">
          <ac:chgData name="府川 正樹" userId="766a92ff-f1c2-424c-be51-91cc5463a526" providerId="ADAL" clId="{B50B63A1-6B2F-43A6-B783-3D3C137838BE}" dt="2025-06-27T09:17:25.866" v="4198" actId="1076"/>
          <ac:graphicFrameMkLst>
            <pc:docMk/>
            <pc:sldMk cId="3813986276" sldId="282"/>
            <ac:graphicFrameMk id="11" creationId="{BF0E9261-83A3-E600-37E6-47CF211EA883}"/>
          </ac:graphicFrameMkLst>
        </pc:graphicFrameChg>
      </pc:sldChg>
      <pc:sldChg chg="addSp modSp mod">
        <pc:chgData name="府川 正樹" userId="766a92ff-f1c2-424c-be51-91cc5463a526" providerId="ADAL" clId="{B50B63A1-6B2F-43A6-B783-3D3C137838BE}" dt="2025-06-27T09:21:19.083" v="4237"/>
        <pc:sldMkLst>
          <pc:docMk/>
          <pc:sldMk cId="1659079516" sldId="283"/>
        </pc:sldMkLst>
        <pc:spChg chg="mod">
          <ac:chgData name="府川 正樹" userId="766a92ff-f1c2-424c-be51-91cc5463a526" providerId="ADAL" clId="{B50B63A1-6B2F-43A6-B783-3D3C137838BE}" dt="2025-06-27T09:18:06.280" v="4203" actId="255"/>
          <ac:spMkLst>
            <pc:docMk/>
            <pc:sldMk cId="1659079516" sldId="283"/>
            <ac:spMk id="2" creationId="{A4CA33D0-A2F5-49D6-833F-C677390546EB}"/>
          </ac:spMkLst>
        </pc:spChg>
        <pc:spChg chg="add mod">
          <ac:chgData name="府川 正樹" userId="766a92ff-f1c2-424c-be51-91cc5463a526" providerId="ADAL" clId="{B50B63A1-6B2F-43A6-B783-3D3C137838BE}" dt="2025-06-27T09:21:19.083" v="4237"/>
          <ac:spMkLst>
            <pc:docMk/>
            <pc:sldMk cId="1659079516" sldId="283"/>
            <ac:spMk id="3" creationId="{56EB97F9-F577-9E66-FC88-6D3E7043FCE9}"/>
          </ac:spMkLst>
        </pc:spChg>
        <pc:spChg chg="mod">
          <ac:chgData name="府川 正樹" userId="766a92ff-f1c2-424c-be51-91cc5463a526" providerId="ADAL" clId="{B50B63A1-6B2F-43A6-B783-3D3C137838BE}" dt="2025-06-27T09:18:11.540" v="4204" actId="2711"/>
          <ac:spMkLst>
            <pc:docMk/>
            <pc:sldMk cId="1659079516" sldId="283"/>
            <ac:spMk id="5" creationId="{B9B81C6F-0F33-1C24-09DB-10D5C565E554}"/>
          </ac:spMkLst>
        </pc:spChg>
        <pc:spChg chg="mod">
          <ac:chgData name="府川 正樹" userId="766a92ff-f1c2-424c-be51-91cc5463a526" providerId="ADAL" clId="{B50B63A1-6B2F-43A6-B783-3D3C137838BE}" dt="2025-06-27T09:19:00.081" v="4217" actId="20577"/>
          <ac:spMkLst>
            <pc:docMk/>
            <pc:sldMk cId="1659079516" sldId="283"/>
            <ac:spMk id="6" creationId="{C846C77A-C004-0DE6-49D8-BB31FA6782EE}"/>
          </ac:spMkLst>
        </pc:spChg>
        <pc:spChg chg="mod">
          <ac:chgData name="府川 正樹" userId="766a92ff-f1c2-424c-be51-91cc5463a526" providerId="ADAL" clId="{B50B63A1-6B2F-43A6-B783-3D3C137838BE}" dt="2025-06-27T09:18:11.540" v="4204" actId="2711"/>
          <ac:spMkLst>
            <pc:docMk/>
            <pc:sldMk cId="1659079516" sldId="283"/>
            <ac:spMk id="8" creationId="{6628AD58-87D8-0B95-7B09-2CEF16B611D8}"/>
          </ac:spMkLst>
        </pc:spChg>
        <pc:spChg chg="mod">
          <ac:chgData name="府川 正樹" userId="766a92ff-f1c2-424c-be51-91cc5463a526" providerId="ADAL" clId="{B50B63A1-6B2F-43A6-B783-3D3C137838BE}" dt="2025-06-27T09:18:55.363" v="4213" actId="1076"/>
          <ac:spMkLst>
            <pc:docMk/>
            <pc:sldMk cId="1659079516" sldId="283"/>
            <ac:spMk id="10" creationId="{C467B1A6-BF0B-B902-826F-8A05B0158C83}"/>
          </ac:spMkLst>
        </pc:spChg>
      </pc:sldChg>
      <pc:sldChg chg="delSp modSp mod">
        <pc:chgData name="府川 正樹" userId="766a92ff-f1c2-424c-be51-91cc5463a526" providerId="ADAL" clId="{B50B63A1-6B2F-43A6-B783-3D3C137838BE}" dt="2025-06-27T09:19:50.314" v="4226" actId="403"/>
        <pc:sldMkLst>
          <pc:docMk/>
          <pc:sldMk cId="3642172175" sldId="284"/>
        </pc:sldMkLst>
        <pc:spChg chg="mod">
          <ac:chgData name="府川 正樹" userId="766a92ff-f1c2-424c-be51-91cc5463a526" providerId="ADAL" clId="{B50B63A1-6B2F-43A6-B783-3D3C137838BE}" dt="2025-06-27T09:19:50.314" v="4226" actId="403"/>
          <ac:spMkLst>
            <pc:docMk/>
            <pc:sldMk cId="3642172175" sldId="284"/>
            <ac:spMk id="2" creationId="{A4CA33D0-A2F5-49D6-833F-C677390546EB}"/>
          </ac:spMkLst>
        </pc:spChg>
        <pc:spChg chg="mod">
          <ac:chgData name="府川 正樹" userId="766a92ff-f1c2-424c-be51-91cc5463a526" providerId="ADAL" clId="{B50B63A1-6B2F-43A6-B783-3D3C137838BE}" dt="2025-06-27T09:19:35.741" v="4223" actId="20577"/>
          <ac:spMkLst>
            <pc:docMk/>
            <pc:sldMk cId="3642172175" sldId="284"/>
            <ac:spMk id="9" creationId="{234BE3B7-1B38-4762-EE06-E1D561C7AD97}"/>
          </ac:spMkLst>
        </pc:spChg>
        <pc:graphicFrameChg chg="modGraphic">
          <ac:chgData name="府川 正樹" userId="766a92ff-f1c2-424c-be51-91cc5463a526" providerId="ADAL" clId="{B50B63A1-6B2F-43A6-B783-3D3C137838BE}" dt="2025-06-27T09:19:10.963" v="4218" actId="13926"/>
          <ac:graphicFrameMkLst>
            <pc:docMk/>
            <pc:sldMk cId="3642172175" sldId="284"/>
            <ac:graphicFrameMk id="3" creationId="{3A92FCD4-5F2D-09F7-B062-D3324CE0179B}"/>
          </ac:graphicFrameMkLst>
        </pc:graphicFrameChg>
      </pc:sldChg>
      <pc:sldChg chg="addSp delSp modSp mod ord">
        <pc:chgData name="府川 正樹" userId="766a92ff-f1c2-424c-be51-91cc5463a526" providerId="ADAL" clId="{B50B63A1-6B2F-43A6-B783-3D3C137838BE}" dt="2025-06-27T08:59:18.650" v="3860" actId="1076"/>
        <pc:sldMkLst>
          <pc:docMk/>
          <pc:sldMk cId="1794863782" sldId="285"/>
        </pc:sldMkLst>
        <pc:spChg chg="add mod">
          <ac:chgData name="府川 正樹" userId="766a92ff-f1c2-424c-be51-91cc5463a526" providerId="ADAL" clId="{B50B63A1-6B2F-43A6-B783-3D3C137838BE}" dt="2025-06-27T08:56:58.947" v="3824" actId="1076"/>
          <ac:spMkLst>
            <pc:docMk/>
            <pc:sldMk cId="1794863782" sldId="285"/>
            <ac:spMk id="7" creationId="{F63FD389-FC5F-A314-677F-1C525EF25831}"/>
          </ac:spMkLst>
        </pc:spChg>
        <pc:spChg chg="mod">
          <ac:chgData name="府川 正樹" userId="766a92ff-f1c2-424c-be51-91cc5463a526" providerId="ADAL" clId="{B50B63A1-6B2F-43A6-B783-3D3C137838BE}" dt="2025-06-27T08:57:04.243" v="3829" actId="20577"/>
          <ac:spMkLst>
            <pc:docMk/>
            <pc:sldMk cId="1794863782" sldId="285"/>
            <ac:spMk id="26" creationId="{594DA57F-7F99-9F4F-9AC8-1E39BDB0D488}"/>
          </ac:spMkLst>
        </pc:spChg>
        <pc:picChg chg="mod">
          <ac:chgData name="府川 正樹" userId="766a92ff-f1c2-424c-be51-91cc5463a526" providerId="ADAL" clId="{B50B63A1-6B2F-43A6-B783-3D3C137838BE}" dt="2025-06-27T08:59:18.650" v="3860" actId="1076"/>
          <ac:picMkLst>
            <pc:docMk/>
            <pc:sldMk cId="1794863782" sldId="285"/>
            <ac:picMk id="3" creationId="{C074EA60-46BA-267F-8542-339D6010383E}"/>
          </ac:picMkLst>
        </pc:picChg>
      </pc:sldChg>
      <pc:sldChg chg="add del">
        <pc:chgData name="府川 正樹" userId="766a92ff-f1c2-424c-be51-91cc5463a526" providerId="ADAL" clId="{B50B63A1-6B2F-43A6-B783-3D3C137838BE}" dt="2025-06-27T05:53:42.874" v="1986" actId="2696"/>
        <pc:sldMkLst>
          <pc:docMk/>
          <pc:sldMk cId="741899059" sldId="286"/>
        </pc:sldMkLst>
      </pc:sldChg>
      <pc:sldChg chg="modSp add mod">
        <pc:chgData name="府川 正樹" userId="766a92ff-f1c2-424c-be51-91cc5463a526" providerId="ADAL" clId="{B50B63A1-6B2F-43A6-B783-3D3C137838BE}" dt="2025-06-27T08:59:04.595" v="3856" actId="20577"/>
        <pc:sldMkLst>
          <pc:docMk/>
          <pc:sldMk cId="3809969956" sldId="286"/>
        </pc:sldMkLst>
        <pc:spChg chg="mod">
          <ac:chgData name="府川 正樹" userId="766a92ff-f1c2-424c-be51-91cc5463a526" providerId="ADAL" clId="{B50B63A1-6B2F-43A6-B783-3D3C137838BE}" dt="2025-06-27T08:57:44.210" v="3841" actId="2711"/>
          <ac:spMkLst>
            <pc:docMk/>
            <pc:sldMk cId="3809969956" sldId="286"/>
            <ac:spMk id="2" creationId="{089D00D1-625C-BA43-D097-C222DA22C43A}"/>
          </ac:spMkLst>
        </pc:spChg>
        <pc:spChg chg="mod">
          <ac:chgData name="府川 正樹" userId="766a92ff-f1c2-424c-be51-91cc5463a526" providerId="ADAL" clId="{B50B63A1-6B2F-43A6-B783-3D3C137838BE}" dt="2025-06-27T08:57:52.418" v="3842" actId="2711"/>
          <ac:spMkLst>
            <pc:docMk/>
            <pc:sldMk cId="3809969956" sldId="286"/>
            <ac:spMk id="5" creationId="{DE494DF9-C1B8-234A-D7A2-DA80D69C8102}"/>
          </ac:spMkLst>
        </pc:spChg>
        <pc:spChg chg="mod">
          <ac:chgData name="府川 正樹" userId="766a92ff-f1c2-424c-be51-91cc5463a526" providerId="ADAL" clId="{B50B63A1-6B2F-43A6-B783-3D3C137838BE}" dt="2025-06-27T08:57:52.418" v="3842" actId="2711"/>
          <ac:spMkLst>
            <pc:docMk/>
            <pc:sldMk cId="3809969956" sldId="286"/>
            <ac:spMk id="6" creationId="{CDA48E82-2BCD-BDA9-B2B0-A02E9AECCE4B}"/>
          </ac:spMkLst>
        </pc:spChg>
        <pc:spChg chg="mod">
          <ac:chgData name="府川 正樹" userId="766a92ff-f1c2-424c-be51-91cc5463a526" providerId="ADAL" clId="{B50B63A1-6B2F-43A6-B783-3D3C137838BE}" dt="2025-06-27T08:57:52.418" v="3842" actId="2711"/>
          <ac:spMkLst>
            <pc:docMk/>
            <pc:sldMk cId="3809969956" sldId="286"/>
            <ac:spMk id="8" creationId="{E29CFE8A-19C9-8B63-C0D4-D987882A61DB}"/>
          </ac:spMkLst>
        </pc:spChg>
        <pc:spChg chg="mod">
          <ac:chgData name="府川 正樹" userId="766a92ff-f1c2-424c-be51-91cc5463a526" providerId="ADAL" clId="{B50B63A1-6B2F-43A6-B783-3D3C137838BE}" dt="2025-06-27T08:58:03.660" v="3852" actId="20577"/>
          <ac:spMkLst>
            <pc:docMk/>
            <pc:sldMk cId="3809969956" sldId="286"/>
            <ac:spMk id="9" creationId="{C096770D-23EB-93B2-5C82-9C8CCD1496D4}"/>
          </ac:spMkLst>
        </pc:spChg>
        <pc:spChg chg="mod">
          <ac:chgData name="府川 正樹" userId="766a92ff-f1c2-424c-be51-91cc5463a526" providerId="ADAL" clId="{B50B63A1-6B2F-43A6-B783-3D3C137838BE}" dt="2025-06-27T08:57:52.418" v="3842" actId="2711"/>
          <ac:spMkLst>
            <pc:docMk/>
            <pc:sldMk cId="3809969956" sldId="286"/>
            <ac:spMk id="11" creationId="{6546A50C-516A-FD76-E4D5-5D70E632590E}"/>
          </ac:spMkLst>
        </pc:spChg>
        <pc:spChg chg="mod">
          <ac:chgData name="府川 正樹" userId="766a92ff-f1c2-424c-be51-91cc5463a526" providerId="ADAL" clId="{B50B63A1-6B2F-43A6-B783-3D3C137838BE}" dt="2025-06-27T08:59:04.595" v="3856" actId="20577"/>
          <ac:spMkLst>
            <pc:docMk/>
            <pc:sldMk cId="3809969956" sldId="286"/>
            <ac:spMk id="18" creationId="{ECB964B0-C140-41A1-FFDA-953B749AD410}"/>
          </ac:spMkLst>
        </pc:spChg>
        <pc:graphicFrameChg chg="mod">
          <ac:chgData name="府川 正樹" userId="766a92ff-f1c2-424c-be51-91cc5463a526" providerId="ADAL" clId="{B50B63A1-6B2F-43A6-B783-3D3C137838BE}" dt="2025-06-27T08:57:52.418" v="3842" actId="2711"/>
          <ac:graphicFrameMkLst>
            <pc:docMk/>
            <pc:sldMk cId="3809969956" sldId="286"/>
            <ac:graphicFrameMk id="7" creationId="{6B01C7ED-90C7-CB0C-E792-9A358E2E3625}"/>
          </ac:graphicFrameMkLst>
        </pc:graphicFrameChg>
      </pc:sldChg>
      <pc:sldChg chg="addSp delSp modSp add mod">
        <pc:chgData name="府川 正樹" userId="766a92ff-f1c2-424c-be51-91cc5463a526" providerId="ADAL" clId="{B50B63A1-6B2F-43A6-B783-3D3C137838BE}" dt="2025-06-27T07:56:34.883" v="2799" actId="1076"/>
        <pc:sldMkLst>
          <pc:docMk/>
          <pc:sldMk cId="3367722778" sldId="287"/>
        </pc:sldMkLst>
        <pc:spChg chg="mod">
          <ac:chgData name="府川 正樹" userId="766a92ff-f1c2-424c-be51-91cc5463a526" providerId="ADAL" clId="{B50B63A1-6B2F-43A6-B783-3D3C137838BE}" dt="2025-06-27T07:56:34.883" v="2799" actId="1076"/>
          <ac:spMkLst>
            <pc:docMk/>
            <pc:sldMk cId="3367722778" sldId="287"/>
            <ac:spMk id="5" creationId="{FBB149EB-400D-235E-D155-6050B4E5B385}"/>
          </ac:spMkLst>
        </pc:spChg>
        <pc:spChg chg="mod">
          <ac:chgData name="府川 正樹" userId="766a92ff-f1c2-424c-be51-91cc5463a526" providerId="ADAL" clId="{B50B63A1-6B2F-43A6-B783-3D3C137838BE}" dt="2025-06-27T07:56:29.861" v="2797" actId="403"/>
          <ac:spMkLst>
            <pc:docMk/>
            <pc:sldMk cId="3367722778" sldId="287"/>
            <ac:spMk id="6" creationId="{92A04F63-E327-0EFD-7438-149161128D47}"/>
          </ac:spMkLst>
        </pc:spChg>
        <pc:spChg chg="mod">
          <ac:chgData name="府川 正樹" userId="766a92ff-f1c2-424c-be51-91cc5463a526" providerId="ADAL" clId="{B50B63A1-6B2F-43A6-B783-3D3C137838BE}" dt="2025-06-27T07:56:32.644" v="2798" actId="1076"/>
          <ac:spMkLst>
            <pc:docMk/>
            <pc:sldMk cId="3367722778" sldId="287"/>
            <ac:spMk id="8" creationId="{FD156586-3B87-8330-798E-F7BCEE646F69}"/>
          </ac:spMkLst>
        </pc:spChg>
        <pc:spChg chg="add mod">
          <ac:chgData name="府川 正樹" userId="766a92ff-f1c2-424c-be51-91cc5463a526" providerId="ADAL" clId="{B50B63A1-6B2F-43A6-B783-3D3C137838BE}" dt="2025-06-27T07:24:27.371" v="2447" actId="1076"/>
          <ac:spMkLst>
            <pc:docMk/>
            <pc:sldMk cId="3367722778" sldId="287"/>
            <ac:spMk id="10" creationId="{D6FD5BEB-CBAE-C423-65F1-AF2851DCBDBD}"/>
          </ac:spMkLst>
        </pc:spChg>
        <pc:spChg chg="mod">
          <ac:chgData name="府川 正樹" userId="766a92ff-f1c2-424c-be51-91cc5463a526" providerId="ADAL" clId="{B50B63A1-6B2F-43A6-B783-3D3C137838BE}" dt="2025-06-27T07:24:11.061" v="2445" actId="20577"/>
          <ac:spMkLst>
            <pc:docMk/>
            <pc:sldMk cId="3367722778" sldId="287"/>
            <ac:spMk id="11" creationId="{BCDE6B89-42A7-5BDB-2705-F17FBCCF930C}"/>
          </ac:spMkLst>
        </pc:spChg>
        <pc:spChg chg="add mod">
          <ac:chgData name="府川 正樹" userId="766a92ff-f1c2-424c-be51-91cc5463a526" providerId="ADAL" clId="{B50B63A1-6B2F-43A6-B783-3D3C137838BE}" dt="2025-06-27T07:24:27.371" v="2447" actId="1076"/>
          <ac:spMkLst>
            <pc:docMk/>
            <pc:sldMk cId="3367722778" sldId="287"/>
            <ac:spMk id="12" creationId="{CD9C246D-BEDD-F588-1032-9C536BE43546}"/>
          </ac:spMkLst>
        </pc:spChg>
        <pc:spChg chg="add mod">
          <ac:chgData name="府川 正樹" userId="766a92ff-f1c2-424c-be51-91cc5463a526" providerId="ADAL" clId="{B50B63A1-6B2F-43A6-B783-3D3C137838BE}" dt="2025-06-27T07:31:14.157" v="2505" actId="14100"/>
          <ac:spMkLst>
            <pc:docMk/>
            <pc:sldMk cId="3367722778" sldId="287"/>
            <ac:spMk id="13" creationId="{B42988F5-4D50-A8B8-C651-744BA0D6091A}"/>
          </ac:spMkLst>
        </pc:spChg>
        <pc:spChg chg="add mod">
          <ac:chgData name="府川 正樹" userId="766a92ff-f1c2-424c-be51-91cc5463a526" providerId="ADAL" clId="{B50B63A1-6B2F-43A6-B783-3D3C137838BE}" dt="2025-06-27T07:31:28.214" v="2507" actId="1076"/>
          <ac:spMkLst>
            <pc:docMk/>
            <pc:sldMk cId="3367722778" sldId="287"/>
            <ac:spMk id="14" creationId="{FFF6F7A1-DD85-C416-06BE-68109EBB71AF}"/>
          </ac:spMkLst>
        </pc:spChg>
        <pc:spChg chg="mod">
          <ac:chgData name="府川 正樹" userId="766a92ff-f1c2-424c-be51-91cc5463a526" providerId="ADAL" clId="{B50B63A1-6B2F-43A6-B783-3D3C137838BE}" dt="2025-06-27T07:22:04.825" v="2394" actId="20577"/>
          <ac:spMkLst>
            <pc:docMk/>
            <pc:sldMk cId="3367722778" sldId="287"/>
            <ac:spMk id="18" creationId="{539431F6-E3E5-04D0-D670-CD0AA9E5DACE}"/>
          </ac:spMkLst>
        </pc:spChg>
        <pc:graphicFrameChg chg="add mod modGraphic">
          <ac:chgData name="府川 正樹" userId="766a92ff-f1c2-424c-be51-91cc5463a526" providerId="ADAL" clId="{B50B63A1-6B2F-43A6-B783-3D3C137838BE}" dt="2025-06-27T07:31:58.273" v="2510" actId="14734"/>
          <ac:graphicFrameMkLst>
            <pc:docMk/>
            <pc:sldMk cId="3367722778" sldId="287"/>
            <ac:graphicFrameMk id="3" creationId="{69F7842B-00A7-6CF0-E44E-F48B46A269FA}"/>
          </ac:graphicFrameMkLst>
        </pc:graphicFrameChg>
      </pc:sldChg>
      <pc:sldChg chg="addSp delSp modSp add del mod">
        <pc:chgData name="府川 正樹" userId="766a92ff-f1c2-424c-be51-91cc5463a526" providerId="ADAL" clId="{B50B63A1-6B2F-43A6-B783-3D3C137838BE}" dt="2025-06-27T08:56:22.565" v="3792" actId="2696"/>
        <pc:sldMkLst>
          <pc:docMk/>
          <pc:sldMk cId="2938941671" sldId="288"/>
        </pc:sldMkLst>
      </pc:sldChg>
      <pc:sldChg chg="addSp delSp modSp add mod">
        <pc:chgData name="府川 正樹" userId="766a92ff-f1c2-424c-be51-91cc5463a526" providerId="ADAL" clId="{B50B63A1-6B2F-43A6-B783-3D3C137838BE}" dt="2025-06-27T07:55:13.769" v="2782" actId="20577"/>
        <pc:sldMkLst>
          <pc:docMk/>
          <pc:sldMk cId="2354759825" sldId="289"/>
        </pc:sldMkLst>
        <pc:spChg chg="mod">
          <ac:chgData name="府川 正樹" userId="766a92ff-f1c2-424c-be51-91cc5463a526" providerId="ADAL" clId="{B50B63A1-6B2F-43A6-B783-3D3C137838BE}" dt="2025-06-27T07:53:07.037" v="2760" actId="1076"/>
          <ac:spMkLst>
            <pc:docMk/>
            <pc:sldMk cId="2354759825" sldId="289"/>
            <ac:spMk id="10" creationId="{89AE04A3-C50E-A5E0-EA29-23535EF5B2B3}"/>
          </ac:spMkLst>
        </pc:spChg>
        <pc:spChg chg="add mod">
          <ac:chgData name="府川 正樹" userId="766a92ff-f1c2-424c-be51-91cc5463a526" providerId="ADAL" clId="{B50B63A1-6B2F-43A6-B783-3D3C137838BE}" dt="2025-06-27T07:54:08.214" v="2768" actId="1076"/>
          <ac:spMkLst>
            <pc:docMk/>
            <pc:sldMk cId="2354759825" sldId="289"/>
            <ac:spMk id="16" creationId="{AF2EBE84-27E7-484A-69A1-3D3AAC3E04AC}"/>
          </ac:spMkLst>
        </pc:spChg>
        <pc:spChg chg="add mod">
          <ac:chgData name="府川 正樹" userId="766a92ff-f1c2-424c-be51-91cc5463a526" providerId="ADAL" clId="{B50B63A1-6B2F-43A6-B783-3D3C137838BE}" dt="2025-06-27T07:52:19.947" v="2758" actId="14100"/>
          <ac:spMkLst>
            <pc:docMk/>
            <pc:sldMk cId="2354759825" sldId="289"/>
            <ac:spMk id="18" creationId="{37B3547B-4AC4-67A0-EBBB-F11A5CD7EFD4}"/>
          </ac:spMkLst>
        </pc:spChg>
        <pc:spChg chg="add mod">
          <ac:chgData name="府川 正樹" userId="766a92ff-f1c2-424c-be51-91cc5463a526" providerId="ADAL" clId="{B50B63A1-6B2F-43A6-B783-3D3C137838BE}" dt="2025-06-27T07:54:00.031" v="2766" actId="1076"/>
          <ac:spMkLst>
            <pc:docMk/>
            <pc:sldMk cId="2354759825" sldId="289"/>
            <ac:spMk id="19" creationId="{84ACDC82-D62A-3B3A-2BC3-AA155A6E590F}"/>
          </ac:spMkLst>
        </pc:spChg>
        <pc:spChg chg="add mod">
          <ac:chgData name="府川 正樹" userId="766a92ff-f1c2-424c-be51-91cc5463a526" providerId="ADAL" clId="{B50B63A1-6B2F-43A6-B783-3D3C137838BE}" dt="2025-06-27T07:55:13.769" v="2782" actId="20577"/>
          <ac:spMkLst>
            <pc:docMk/>
            <pc:sldMk cId="2354759825" sldId="289"/>
            <ac:spMk id="20" creationId="{EEFB6052-C373-9919-E8A7-ACDE79490AD3}"/>
          </ac:spMkLst>
        </pc:spChg>
        <pc:spChg chg="add mod">
          <ac:chgData name="府川 正樹" userId="766a92ff-f1c2-424c-be51-91cc5463a526" providerId="ADAL" clId="{B50B63A1-6B2F-43A6-B783-3D3C137838BE}" dt="2025-06-27T07:54:33.081" v="2770" actId="1076"/>
          <ac:spMkLst>
            <pc:docMk/>
            <pc:sldMk cId="2354759825" sldId="289"/>
            <ac:spMk id="22" creationId="{73BA1DD8-8F08-C8C2-E5E9-D0FB39048051}"/>
          </ac:spMkLst>
        </pc:spChg>
        <pc:picChg chg="add mod modCrop">
          <ac:chgData name="府川 正樹" userId="766a92ff-f1c2-424c-be51-91cc5463a526" providerId="ADAL" clId="{B50B63A1-6B2F-43A6-B783-3D3C137838BE}" dt="2025-06-27T07:54:39.279" v="2771" actId="1076"/>
          <ac:picMkLst>
            <pc:docMk/>
            <pc:sldMk cId="2354759825" sldId="289"/>
            <ac:picMk id="17" creationId="{B53F0816-D377-1D4F-C887-2AE9BC52FD98}"/>
          </ac:picMkLst>
        </pc:picChg>
      </pc:sldChg>
      <pc:sldChg chg="addSp delSp modSp add mod ord">
        <pc:chgData name="府川 正樹" userId="766a92ff-f1c2-424c-be51-91cc5463a526" providerId="ADAL" clId="{B50B63A1-6B2F-43A6-B783-3D3C137838BE}" dt="2025-06-27T09:20:43.288" v="4228" actId="2711"/>
        <pc:sldMkLst>
          <pc:docMk/>
          <pc:sldMk cId="1179362303" sldId="290"/>
        </pc:sldMkLst>
        <pc:spChg chg="mod">
          <ac:chgData name="府川 正樹" userId="766a92ff-f1c2-424c-be51-91cc5463a526" providerId="ADAL" clId="{B50B63A1-6B2F-43A6-B783-3D3C137838BE}" dt="2025-06-27T08:08:47.997" v="2898" actId="1076"/>
          <ac:spMkLst>
            <pc:docMk/>
            <pc:sldMk cId="1179362303" sldId="290"/>
            <ac:spMk id="5" creationId="{604A6BA6-A09D-35EC-20F0-8BE8D72EE75F}"/>
          </ac:spMkLst>
        </pc:spChg>
        <pc:spChg chg="mod">
          <ac:chgData name="府川 正樹" userId="766a92ff-f1c2-424c-be51-91cc5463a526" providerId="ADAL" clId="{B50B63A1-6B2F-43A6-B783-3D3C137838BE}" dt="2025-06-27T08:03:27.560" v="2819" actId="404"/>
          <ac:spMkLst>
            <pc:docMk/>
            <pc:sldMk cId="1179362303" sldId="290"/>
            <ac:spMk id="6" creationId="{C9498927-D276-723E-5DC3-E52301FCA0E6}"/>
          </ac:spMkLst>
        </pc:spChg>
        <pc:spChg chg="mod">
          <ac:chgData name="府川 正樹" userId="766a92ff-f1c2-424c-be51-91cc5463a526" providerId="ADAL" clId="{B50B63A1-6B2F-43A6-B783-3D3C137838BE}" dt="2025-06-27T08:05:57.598" v="2846" actId="1076"/>
          <ac:spMkLst>
            <pc:docMk/>
            <pc:sldMk cId="1179362303" sldId="290"/>
            <ac:spMk id="8" creationId="{D7E3A955-7650-D39B-FB27-17A81B6752DF}"/>
          </ac:spMkLst>
        </pc:spChg>
        <pc:spChg chg="mod">
          <ac:chgData name="府川 正樹" userId="766a92ff-f1c2-424c-be51-91cc5463a526" providerId="ADAL" clId="{B50B63A1-6B2F-43A6-B783-3D3C137838BE}" dt="2025-06-27T08:06:24.234" v="2862" actId="20577"/>
          <ac:spMkLst>
            <pc:docMk/>
            <pc:sldMk cId="1179362303" sldId="290"/>
            <ac:spMk id="18" creationId="{79B43B47-6627-B9CB-4A6A-AF76708C9387}"/>
          </ac:spMkLst>
        </pc:spChg>
        <pc:spChg chg="add mod">
          <ac:chgData name="府川 正樹" userId="766a92ff-f1c2-424c-be51-91cc5463a526" providerId="ADAL" clId="{B50B63A1-6B2F-43A6-B783-3D3C137838BE}" dt="2025-06-27T09:20:43.288" v="4228" actId="2711"/>
          <ac:spMkLst>
            <pc:docMk/>
            <pc:sldMk cId="1179362303" sldId="290"/>
            <ac:spMk id="20" creationId="{0062BD35-1CA2-EF1D-41A4-9DB57CB97CE1}"/>
          </ac:spMkLst>
        </pc:spChg>
        <pc:picChg chg="add mod">
          <ac:chgData name="府川 正樹" userId="766a92ff-f1c2-424c-be51-91cc5463a526" providerId="ADAL" clId="{B50B63A1-6B2F-43A6-B783-3D3C137838BE}" dt="2025-06-27T08:08:49.369" v="2899" actId="1076"/>
          <ac:picMkLst>
            <pc:docMk/>
            <pc:sldMk cId="1179362303" sldId="290"/>
            <ac:picMk id="21" creationId="{F578059D-B5D0-51CD-8FE0-07369FA4F858}"/>
          </ac:picMkLst>
        </pc:picChg>
      </pc:sldChg>
      <pc:sldChg chg="addSp delSp modSp add mod">
        <pc:chgData name="府川 正樹" userId="766a92ff-f1c2-424c-be51-91cc5463a526" providerId="ADAL" clId="{B50B63A1-6B2F-43A6-B783-3D3C137838BE}" dt="2025-06-27T08:10:58.092" v="2960" actId="13926"/>
        <pc:sldMkLst>
          <pc:docMk/>
          <pc:sldMk cId="921990617" sldId="291"/>
        </pc:sldMkLst>
        <pc:spChg chg="add mod">
          <ac:chgData name="府川 正樹" userId="766a92ff-f1c2-424c-be51-91cc5463a526" providerId="ADAL" clId="{B50B63A1-6B2F-43A6-B783-3D3C137838BE}" dt="2025-06-27T08:10:53.581" v="2959" actId="20577"/>
          <ac:spMkLst>
            <pc:docMk/>
            <pc:sldMk cId="921990617" sldId="291"/>
            <ac:spMk id="2" creationId="{045AE28B-7E68-EB3A-701B-1D4DD5D54BC7}"/>
          </ac:spMkLst>
        </pc:spChg>
        <pc:spChg chg="mod">
          <ac:chgData name="府川 正樹" userId="766a92ff-f1c2-424c-be51-91cc5463a526" providerId="ADAL" clId="{B50B63A1-6B2F-43A6-B783-3D3C137838BE}" dt="2025-06-27T08:10:05.494" v="2951" actId="1076"/>
          <ac:spMkLst>
            <pc:docMk/>
            <pc:sldMk cId="921990617" sldId="291"/>
            <ac:spMk id="5" creationId="{9F708AD3-61F0-D548-0267-9DE625630B1D}"/>
          </ac:spMkLst>
        </pc:spChg>
        <pc:spChg chg="mod">
          <ac:chgData name="府川 正樹" userId="766a92ff-f1c2-424c-be51-91cc5463a526" providerId="ADAL" clId="{B50B63A1-6B2F-43A6-B783-3D3C137838BE}" dt="2025-06-27T08:10:15.345" v="2952" actId="113"/>
          <ac:spMkLst>
            <pc:docMk/>
            <pc:sldMk cId="921990617" sldId="291"/>
            <ac:spMk id="6" creationId="{E4869D8F-B703-C4E0-F9E8-E9BF07DCD456}"/>
          </ac:spMkLst>
        </pc:spChg>
        <pc:spChg chg="mod">
          <ac:chgData name="府川 正樹" userId="766a92ff-f1c2-424c-be51-91cc5463a526" providerId="ADAL" clId="{B50B63A1-6B2F-43A6-B783-3D3C137838BE}" dt="2025-06-27T08:09:36.152" v="2935" actId="20577"/>
          <ac:spMkLst>
            <pc:docMk/>
            <pc:sldMk cId="921990617" sldId="291"/>
            <ac:spMk id="8" creationId="{38BD92FE-6173-0A7A-AAA3-B816F75B0219}"/>
          </ac:spMkLst>
        </pc:spChg>
        <pc:graphicFrameChg chg="add mod modGraphic">
          <ac:chgData name="府川 正樹" userId="766a92ff-f1c2-424c-be51-91cc5463a526" providerId="ADAL" clId="{B50B63A1-6B2F-43A6-B783-3D3C137838BE}" dt="2025-06-27T08:10:58.092" v="2960" actId="13926"/>
          <ac:graphicFrameMkLst>
            <pc:docMk/>
            <pc:sldMk cId="921990617" sldId="291"/>
            <ac:graphicFrameMk id="3" creationId="{4A87507F-E396-208E-00A0-462115E4A6DE}"/>
          </ac:graphicFrameMkLst>
        </pc:graphicFrameChg>
      </pc:sldChg>
      <pc:sldChg chg="addSp delSp modSp add mod">
        <pc:chgData name="府川 正樹" userId="766a92ff-f1c2-424c-be51-91cc5463a526" providerId="ADAL" clId="{B50B63A1-6B2F-43A6-B783-3D3C137838BE}" dt="2025-06-27T08:43:12.191" v="3581" actId="1037"/>
        <pc:sldMkLst>
          <pc:docMk/>
          <pc:sldMk cId="3683607322" sldId="292"/>
        </pc:sldMkLst>
        <pc:spChg chg="mod">
          <ac:chgData name="府川 正樹" userId="766a92ff-f1c2-424c-be51-91cc5463a526" providerId="ADAL" clId="{B50B63A1-6B2F-43A6-B783-3D3C137838BE}" dt="2025-06-27T08:24:23.367" v="3378" actId="2711"/>
          <ac:spMkLst>
            <pc:docMk/>
            <pc:sldMk cId="3683607322" sldId="292"/>
            <ac:spMk id="2" creationId="{AD11C833-EEC0-14EC-438D-91992F8CA3EA}"/>
          </ac:spMkLst>
        </pc:spChg>
        <pc:spChg chg="mod">
          <ac:chgData name="府川 正樹" userId="766a92ff-f1c2-424c-be51-91cc5463a526" providerId="ADAL" clId="{B50B63A1-6B2F-43A6-B783-3D3C137838BE}" dt="2025-06-27T08:24:33.119" v="3379" actId="2711"/>
          <ac:spMkLst>
            <pc:docMk/>
            <pc:sldMk cId="3683607322" sldId="292"/>
            <ac:spMk id="5" creationId="{8C9BAF3A-ED50-BD92-BBAC-9479D63D01D7}"/>
          </ac:spMkLst>
        </pc:spChg>
        <pc:spChg chg="mod">
          <ac:chgData name="府川 正樹" userId="766a92ff-f1c2-424c-be51-91cc5463a526" providerId="ADAL" clId="{B50B63A1-6B2F-43A6-B783-3D3C137838BE}" dt="2025-06-27T08:24:33.119" v="3379" actId="2711"/>
          <ac:spMkLst>
            <pc:docMk/>
            <pc:sldMk cId="3683607322" sldId="292"/>
            <ac:spMk id="8" creationId="{37C1710D-BCDA-29B6-5F1D-C62392440BDA}"/>
          </ac:spMkLst>
        </pc:spChg>
        <pc:spChg chg="add mod">
          <ac:chgData name="府川 正樹" userId="766a92ff-f1c2-424c-be51-91cc5463a526" providerId="ADAL" clId="{B50B63A1-6B2F-43A6-B783-3D3C137838BE}" dt="2025-06-27T08:24:33.119" v="3379" actId="2711"/>
          <ac:spMkLst>
            <pc:docMk/>
            <pc:sldMk cId="3683607322" sldId="292"/>
            <ac:spMk id="19" creationId="{27D0292C-4282-6198-F9F4-512470B6B647}"/>
          </ac:spMkLst>
        </pc:spChg>
        <pc:spChg chg="add mod">
          <ac:chgData name="府川 正樹" userId="766a92ff-f1c2-424c-be51-91cc5463a526" providerId="ADAL" clId="{B50B63A1-6B2F-43A6-B783-3D3C137838BE}" dt="2025-06-27T08:38:05.457" v="3525" actId="1076"/>
          <ac:spMkLst>
            <pc:docMk/>
            <pc:sldMk cId="3683607322" sldId="292"/>
            <ac:spMk id="22" creationId="{71F28145-5ADF-D073-FCA7-18E6E28B2681}"/>
          </ac:spMkLst>
        </pc:spChg>
        <pc:spChg chg="add mod">
          <ac:chgData name="府川 正樹" userId="766a92ff-f1c2-424c-be51-91cc5463a526" providerId="ADAL" clId="{B50B63A1-6B2F-43A6-B783-3D3C137838BE}" dt="2025-06-27T08:41:50.470" v="3578" actId="1037"/>
          <ac:spMkLst>
            <pc:docMk/>
            <pc:sldMk cId="3683607322" sldId="292"/>
            <ac:spMk id="25" creationId="{1BA9C66B-60F0-2E1E-5F04-880C7802C7F4}"/>
          </ac:spMkLst>
        </pc:spChg>
        <pc:spChg chg="add mod">
          <ac:chgData name="府川 正樹" userId="766a92ff-f1c2-424c-be51-91cc5463a526" providerId="ADAL" clId="{B50B63A1-6B2F-43A6-B783-3D3C137838BE}" dt="2025-06-27T08:43:12.191" v="3581" actId="1037"/>
          <ac:spMkLst>
            <pc:docMk/>
            <pc:sldMk cId="3683607322" sldId="292"/>
            <ac:spMk id="26" creationId="{57287EF6-B2FB-2729-A9C7-B59D0C08CF70}"/>
          </ac:spMkLst>
        </pc:spChg>
        <pc:graphicFrameChg chg="add mod modGraphic">
          <ac:chgData name="府川 正樹" userId="766a92ff-f1c2-424c-be51-91cc5463a526" providerId="ADAL" clId="{B50B63A1-6B2F-43A6-B783-3D3C137838BE}" dt="2025-06-27T08:39:32.334" v="3543" actId="14734"/>
          <ac:graphicFrameMkLst>
            <pc:docMk/>
            <pc:sldMk cId="3683607322" sldId="292"/>
            <ac:graphicFrameMk id="6" creationId="{D131D0A5-3C07-FF92-02C4-6DC730A1C21E}"/>
          </ac:graphicFrameMkLst>
        </pc:graphicFrameChg>
        <pc:graphicFrameChg chg="add mod modGraphic">
          <ac:chgData name="府川 正樹" userId="766a92ff-f1c2-424c-be51-91cc5463a526" providerId="ADAL" clId="{B50B63A1-6B2F-43A6-B783-3D3C137838BE}" dt="2025-06-27T08:40:26.056" v="3546" actId="1076"/>
          <ac:graphicFrameMkLst>
            <pc:docMk/>
            <pc:sldMk cId="3683607322" sldId="292"/>
            <ac:graphicFrameMk id="11" creationId="{BFD6A5AB-8A65-3CF7-1082-3D0F541ADBF8}"/>
          </ac:graphicFrameMkLst>
        </pc:graphicFrameChg>
        <pc:graphicFrameChg chg="add mod modGraphic">
          <ac:chgData name="府川 正樹" userId="766a92ff-f1c2-424c-be51-91cc5463a526" providerId="ADAL" clId="{B50B63A1-6B2F-43A6-B783-3D3C137838BE}" dt="2025-06-27T08:41:45.048" v="3567" actId="1037"/>
          <ac:graphicFrameMkLst>
            <pc:docMk/>
            <pc:sldMk cId="3683607322" sldId="292"/>
            <ac:graphicFrameMk id="13" creationId="{BCD7270F-F223-7FE0-CDF3-DE22219F22F7}"/>
          </ac:graphicFrameMkLst>
        </pc:graphicFrameChg>
        <pc:graphicFrameChg chg="add mod modGraphic">
          <ac:chgData name="府川 正樹" userId="766a92ff-f1c2-424c-be51-91cc5463a526" providerId="ADAL" clId="{B50B63A1-6B2F-43A6-B783-3D3C137838BE}" dt="2025-06-27T08:41:40.263" v="3558" actId="1076"/>
          <ac:graphicFrameMkLst>
            <pc:docMk/>
            <pc:sldMk cId="3683607322" sldId="292"/>
            <ac:graphicFrameMk id="27" creationId="{BD898D68-E6EE-EA13-CE62-88CA4009F68D}"/>
          </ac:graphicFrameMkLst>
        </pc:graphicFrameChg>
      </pc:sldChg>
      <pc:sldChg chg="addSp delSp modSp add mod">
        <pc:chgData name="府川 正樹" userId="766a92ff-f1c2-424c-be51-91cc5463a526" providerId="ADAL" clId="{B50B63A1-6B2F-43A6-B783-3D3C137838BE}" dt="2025-06-27T08:47:50.645" v="3675" actId="1076"/>
        <pc:sldMkLst>
          <pc:docMk/>
          <pc:sldMk cId="26237857" sldId="293"/>
        </pc:sldMkLst>
        <pc:spChg chg="mod">
          <ac:chgData name="府川 正樹" userId="766a92ff-f1c2-424c-be51-91cc5463a526" providerId="ADAL" clId="{B50B63A1-6B2F-43A6-B783-3D3C137838BE}" dt="2025-06-27T08:45:08.521" v="3608" actId="5793"/>
          <ac:spMkLst>
            <pc:docMk/>
            <pc:sldMk cId="26237857" sldId="293"/>
            <ac:spMk id="5" creationId="{420516DE-88FD-E94D-F0DE-D9EDB5C1470A}"/>
          </ac:spMkLst>
        </pc:spChg>
        <pc:spChg chg="mod">
          <ac:chgData name="府川 正樹" userId="766a92ff-f1c2-424c-be51-91cc5463a526" providerId="ADAL" clId="{B50B63A1-6B2F-43A6-B783-3D3C137838BE}" dt="2025-06-27T08:45:46.732" v="3631" actId="1076"/>
          <ac:spMkLst>
            <pc:docMk/>
            <pc:sldMk cId="26237857" sldId="293"/>
            <ac:spMk id="8" creationId="{95CF41BA-A970-D36E-AF3D-196BCAFA9C0B}"/>
          </ac:spMkLst>
        </pc:spChg>
        <pc:spChg chg="add mod">
          <ac:chgData name="府川 正樹" userId="766a92ff-f1c2-424c-be51-91cc5463a526" providerId="ADAL" clId="{B50B63A1-6B2F-43A6-B783-3D3C137838BE}" dt="2025-06-27T08:45:52.785" v="3632" actId="1076"/>
          <ac:spMkLst>
            <pc:docMk/>
            <pc:sldMk cId="26237857" sldId="293"/>
            <ac:spMk id="9" creationId="{61116777-6528-DF00-A72C-92186AD59C9F}"/>
          </ac:spMkLst>
        </pc:spChg>
        <pc:spChg chg="add mod">
          <ac:chgData name="府川 正樹" userId="766a92ff-f1c2-424c-be51-91cc5463a526" providerId="ADAL" clId="{B50B63A1-6B2F-43A6-B783-3D3C137838BE}" dt="2025-06-27T08:46:33.480" v="3637" actId="20577"/>
          <ac:spMkLst>
            <pc:docMk/>
            <pc:sldMk cId="26237857" sldId="293"/>
            <ac:spMk id="10" creationId="{5BD003DB-8C7B-C434-00B9-FF07460C0405}"/>
          </ac:spMkLst>
        </pc:spChg>
        <pc:spChg chg="add mod">
          <ac:chgData name="府川 正樹" userId="766a92ff-f1c2-424c-be51-91cc5463a526" providerId="ADAL" clId="{B50B63A1-6B2F-43A6-B783-3D3C137838BE}" dt="2025-06-27T08:46:58.297" v="3644" actId="1076"/>
          <ac:spMkLst>
            <pc:docMk/>
            <pc:sldMk cId="26237857" sldId="293"/>
            <ac:spMk id="15" creationId="{DE908F97-3229-B8D7-1B98-D209A942276C}"/>
          </ac:spMkLst>
        </pc:spChg>
        <pc:spChg chg="add mod">
          <ac:chgData name="府川 正樹" userId="766a92ff-f1c2-424c-be51-91cc5463a526" providerId="ADAL" clId="{B50B63A1-6B2F-43A6-B783-3D3C137838BE}" dt="2025-06-27T08:47:37.828" v="3673" actId="20577"/>
          <ac:spMkLst>
            <pc:docMk/>
            <pc:sldMk cId="26237857" sldId="293"/>
            <ac:spMk id="20" creationId="{9A1A2414-D512-F748-416C-122BE6C6A988}"/>
          </ac:spMkLst>
        </pc:spChg>
        <pc:graphicFrameChg chg="add mod">
          <ac:chgData name="府川 正樹" userId="766a92ff-f1c2-424c-be51-91cc5463a526" providerId="ADAL" clId="{B50B63A1-6B2F-43A6-B783-3D3C137838BE}" dt="2025-06-27T08:47:50.645" v="3675" actId="1076"/>
          <ac:graphicFrameMkLst>
            <pc:docMk/>
            <pc:sldMk cId="26237857" sldId="293"/>
            <ac:graphicFrameMk id="21" creationId="{DB1C4039-7A7C-31DD-AD13-6F13A0533D24}"/>
          </ac:graphicFrameMkLst>
        </pc:graphicFrameChg>
      </pc:sldChg>
      <pc:sldChg chg="addSp delSp modSp add mod">
        <pc:chgData name="府川 正樹" userId="766a92ff-f1c2-424c-be51-91cc5463a526" providerId="ADAL" clId="{B50B63A1-6B2F-43A6-B783-3D3C137838BE}" dt="2025-06-27T09:26:46.012" v="4244" actId="1076"/>
        <pc:sldMkLst>
          <pc:docMk/>
          <pc:sldMk cId="3125529145" sldId="294"/>
        </pc:sldMkLst>
        <pc:spChg chg="mod">
          <ac:chgData name="府川 正樹" userId="766a92ff-f1c2-424c-be51-91cc5463a526" providerId="ADAL" clId="{B50B63A1-6B2F-43A6-B783-3D3C137838BE}" dt="2025-06-27T08:48:14.719" v="3685"/>
          <ac:spMkLst>
            <pc:docMk/>
            <pc:sldMk cId="3125529145" sldId="294"/>
            <ac:spMk id="2" creationId="{C7EA0388-D051-F793-8B57-4AF8CF9F5079}"/>
          </ac:spMkLst>
        </pc:spChg>
        <pc:spChg chg="mod">
          <ac:chgData name="府川 正樹" userId="766a92ff-f1c2-424c-be51-91cc5463a526" providerId="ADAL" clId="{B50B63A1-6B2F-43A6-B783-3D3C137838BE}" dt="2025-06-27T08:49:09.132" v="3715"/>
          <ac:spMkLst>
            <pc:docMk/>
            <pc:sldMk cId="3125529145" sldId="294"/>
            <ac:spMk id="5" creationId="{81566762-430B-DF43-644F-A3BA204F420C}"/>
          </ac:spMkLst>
        </pc:spChg>
        <pc:spChg chg="mod">
          <ac:chgData name="府川 正樹" userId="766a92ff-f1c2-424c-be51-91cc5463a526" providerId="ADAL" clId="{B50B63A1-6B2F-43A6-B783-3D3C137838BE}" dt="2025-06-27T08:49:04.534" v="3713" actId="20577"/>
          <ac:spMkLst>
            <pc:docMk/>
            <pc:sldMk cId="3125529145" sldId="294"/>
            <ac:spMk id="9" creationId="{4E7450A0-B487-62B4-6544-1C729C1D50C1}"/>
          </ac:spMkLst>
        </pc:spChg>
        <pc:spChg chg="mod">
          <ac:chgData name="府川 正樹" userId="766a92ff-f1c2-424c-be51-91cc5463a526" providerId="ADAL" clId="{B50B63A1-6B2F-43A6-B783-3D3C137838BE}" dt="2025-06-27T09:26:30.479" v="4238" actId="1076"/>
          <ac:spMkLst>
            <pc:docMk/>
            <pc:sldMk cId="3125529145" sldId="294"/>
            <ac:spMk id="15" creationId="{2C2C9988-FA6A-D509-B30F-9B3770FE7609}"/>
          </ac:spMkLst>
        </pc:spChg>
        <pc:picChg chg="add mod">
          <ac:chgData name="府川 正樹" userId="766a92ff-f1c2-424c-be51-91cc5463a526" providerId="ADAL" clId="{B50B63A1-6B2F-43A6-B783-3D3C137838BE}" dt="2025-06-27T09:26:43.124" v="4243" actId="1076"/>
          <ac:picMkLst>
            <pc:docMk/>
            <pc:sldMk cId="3125529145" sldId="294"/>
            <ac:picMk id="11" creationId="{988AECC4-8CB4-DEAA-FAB7-230C92CB8CDC}"/>
          </ac:picMkLst>
        </pc:picChg>
        <pc:picChg chg="add mod modCrop">
          <ac:chgData name="府川 正樹" userId="766a92ff-f1c2-424c-be51-91cc5463a526" providerId="ADAL" clId="{B50B63A1-6B2F-43A6-B783-3D3C137838BE}" dt="2025-06-27T09:26:46.012" v="4244" actId="1076"/>
          <ac:picMkLst>
            <pc:docMk/>
            <pc:sldMk cId="3125529145" sldId="294"/>
            <ac:picMk id="13" creationId="{28233B1D-E116-9C8F-5EF5-039C2D61575B}"/>
          </ac:picMkLst>
        </pc:picChg>
      </pc:sldChg>
      <pc:sldChg chg="addSp delSp modSp add mod">
        <pc:chgData name="府川 正樹" userId="766a92ff-f1c2-424c-be51-91cc5463a526" providerId="ADAL" clId="{B50B63A1-6B2F-43A6-B783-3D3C137838BE}" dt="2025-06-27T08:53:33.675" v="3773" actId="20577"/>
        <pc:sldMkLst>
          <pc:docMk/>
          <pc:sldMk cId="4062740414" sldId="295"/>
        </pc:sldMkLst>
        <pc:spChg chg="mod">
          <ac:chgData name="府川 正樹" userId="766a92ff-f1c2-424c-be51-91cc5463a526" providerId="ADAL" clId="{B50B63A1-6B2F-43A6-B783-3D3C137838BE}" dt="2025-06-27T08:52:52.072" v="3763"/>
          <ac:spMkLst>
            <pc:docMk/>
            <pc:sldMk cId="4062740414" sldId="295"/>
            <ac:spMk id="5" creationId="{ED26F040-DED6-8AA8-5A07-F1D83B78B8F9}"/>
          </ac:spMkLst>
        </pc:spChg>
        <pc:spChg chg="add mod">
          <ac:chgData name="府川 正樹" userId="766a92ff-f1c2-424c-be51-91cc5463a526" providerId="ADAL" clId="{B50B63A1-6B2F-43A6-B783-3D3C137838BE}" dt="2025-06-27T08:53:33.675" v="3773" actId="20577"/>
          <ac:spMkLst>
            <pc:docMk/>
            <pc:sldMk cId="4062740414" sldId="295"/>
            <ac:spMk id="6" creationId="{DBA48E2B-613F-A5B8-03CA-622DCFDE8774}"/>
          </ac:spMkLst>
        </pc:spChg>
        <pc:spChg chg="mod">
          <ac:chgData name="府川 正樹" userId="766a92ff-f1c2-424c-be51-91cc5463a526" providerId="ADAL" clId="{B50B63A1-6B2F-43A6-B783-3D3C137838BE}" dt="2025-06-27T08:52:46.175" v="3762" actId="20577"/>
          <ac:spMkLst>
            <pc:docMk/>
            <pc:sldMk cId="4062740414" sldId="295"/>
            <ac:spMk id="9" creationId="{9C1481A3-78D0-B371-F8A9-BEAA3390CCCF}"/>
          </ac:spMkLst>
        </pc:spChg>
        <pc:graphicFrameChg chg="add mod">
          <ac:chgData name="府川 正樹" userId="766a92ff-f1c2-424c-be51-91cc5463a526" providerId="ADAL" clId="{B50B63A1-6B2F-43A6-B783-3D3C137838BE}" dt="2025-06-27T08:53:30.560" v="3769" actId="1076"/>
          <ac:graphicFrameMkLst>
            <pc:docMk/>
            <pc:sldMk cId="4062740414" sldId="295"/>
            <ac:graphicFrameMk id="8" creationId="{CA6DF245-6A32-EE21-59C9-2090D8949DC3}"/>
          </ac:graphicFrameMkLst>
        </pc:graphicFrameChg>
      </pc:sldChg>
      <pc:sldChg chg="addSp modSp add mod">
        <pc:chgData name="府川 正樹" userId="766a92ff-f1c2-424c-be51-91cc5463a526" providerId="ADAL" clId="{B50B63A1-6B2F-43A6-B783-3D3C137838BE}" dt="2025-06-27T09:02:39.470" v="3942" actId="1076"/>
        <pc:sldMkLst>
          <pc:docMk/>
          <pc:sldMk cId="2827039286" sldId="296"/>
        </pc:sldMkLst>
        <pc:spChg chg="mod">
          <ac:chgData name="府川 正樹" userId="766a92ff-f1c2-424c-be51-91cc5463a526" providerId="ADAL" clId="{B50B63A1-6B2F-43A6-B783-3D3C137838BE}" dt="2025-06-27T09:00:20.912" v="3864"/>
          <ac:spMkLst>
            <pc:docMk/>
            <pc:sldMk cId="2827039286" sldId="296"/>
            <ac:spMk id="2" creationId="{E9C74B40-A414-00C2-0623-DBE39C062437}"/>
          </ac:spMkLst>
        </pc:spChg>
        <pc:spChg chg="mod">
          <ac:chgData name="府川 正樹" userId="766a92ff-f1c2-424c-be51-91cc5463a526" providerId="ADAL" clId="{B50B63A1-6B2F-43A6-B783-3D3C137838BE}" dt="2025-06-27T09:02:33.212" v="3941" actId="20577"/>
          <ac:spMkLst>
            <pc:docMk/>
            <pc:sldMk cId="2827039286" sldId="296"/>
            <ac:spMk id="3" creationId="{69EFD842-4018-3F2B-2AB6-F64241A57816}"/>
          </ac:spMkLst>
        </pc:spChg>
        <pc:spChg chg="mod">
          <ac:chgData name="府川 正樹" userId="766a92ff-f1c2-424c-be51-91cc5463a526" providerId="ADAL" clId="{B50B63A1-6B2F-43A6-B783-3D3C137838BE}" dt="2025-06-27T09:00:50.435" v="3901" actId="20577"/>
          <ac:spMkLst>
            <pc:docMk/>
            <pc:sldMk cId="2827039286" sldId="296"/>
            <ac:spMk id="5" creationId="{4F6F89BE-BA18-8BCF-CB28-13236E76C8FB}"/>
          </ac:spMkLst>
        </pc:spChg>
        <pc:spChg chg="mod">
          <ac:chgData name="府川 正樹" userId="766a92ff-f1c2-424c-be51-91cc5463a526" providerId="ADAL" clId="{B50B63A1-6B2F-43A6-B783-3D3C137838BE}" dt="2025-06-27T09:02:39.470" v="3942" actId="1076"/>
          <ac:spMkLst>
            <pc:docMk/>
            <pc:sldMk cId="2827039286" sldId="296"/>
            <ac:spMk id="6" creationId="{4080CD84-B076-D09B-101C-788E763411B9}"/>
          </ac:spMkLst>
        </pc:spChg>
        <pc:spChg chg="mod">
          <ac:chgData name="府川 正樹" userId="766a92ff-f1c2-424c-be51-91cc5463a526" providerId="ADAL" clId="{B50B63A1-6B2F-43A6-B783-3D3C137838BE}" dt="2025-06-27T09:00:36.304" v="3894" actId="20577"/>
          <ac:spMkLst>
            <pc:docMk/>
            <pc:sldMk cId="2827039286" sldId="296"/>
            <ac:spMk id="9" creationId="{DC735FC7-D8BE-8F1F-7337-B782CCE459D9}"/>
          </ac:spMkLst>
        </pc:spChg>
        <pc:spChg chg="add mod">
          <ac:chgData name="府川 正樹" userId="766a92ff-f1c2-424c-be51-91cc5463a526" providerId="ADAL" clId="{B50B63A1-6B2F-43A6-B783-3D3C137838BE}" dt="2025-06-27T09:01:34.132" v="3925" actId="20577"/>
          <ac:spMkLst>
            <pc:docMk/>
            <pc:sldMk cId="2827039286" sldId="296"/>
            <ac:spMk id="10" creationId="{35660572-384B-010C-42CD-B33AA3EDABF7}"/>
          </ac:spMkLst>
        </pc:spChg>
        <pc:graphicFrameChg chg="mod">
          <ac:chgData name="府川 正樹" userId="766a92ff-f1c2-424c-be51-91cc5463a526" providerId="ADAL" clId="{B50B63A1-6B2F-43A6-B783-3D3C137838BE}" dt="2025-06-27T09:01:56.053" v="3928" actId="1076"/>
          <ac:graphicFrameMkLst>
            <pc:docMk/>
            <pc:sldMk cId="2827039286" sldId="296"/>
            <ac:graphicFrameMk id="8" creationId="{DC3E9CC8-A13F-F6A2-1A97-869EA1D2B8F4}"/>
          </ac:graphicFrameMkLst>
        </pc:graphicFrameChg>
      </pc:sldChg>
      <pc:sldChg chg="modSp add mod">
        <pc:chgData name="府川 正樹" userId="766a92ff-f1c2-424c-be51-91cc5463a526" providerId="ADAL" clId="{B50B63A1-6B2F-43A6-B783-3D3C137838BE}" dt="2025-06-27T09:05:42.430" v="3993" actId="1076"/>
        <pc:sldMkLst>
          <pc:docMk/>
          <pc:sldMk cId="3393505801" sldId="297"/>
        </pc:sldMkLst>
        <pc:spChg chg="mod">
          <ac:chgData name="府川 正樹" userId="766a92ff-f1c2-424c-be51-91cc5463a526" providerId="ADAL" clId="{B50B63A1-6B2F-43A6-B783-3D3C137838BE}" dt="2025-06-27T09:04:04.569" v="3950"/>
          <ac:spMkLst>
            <pc:docMk/>
            <pc:sldMk cId="3393505801" sldId="297"/>
            <ac:spMk id="2" creationId="{406D1981-894D-8FFD-033A-35A1FE5E760E}"/>
          </ac:spMkLst>
        </pc:spChg>
        <pc:spChg chg="mod">
          <ac:chgData name="府川 正樹" userId="766a92ff-f1c2-424c-be51-91cc5463a526" providerId="ADAL" clId="{B50B63A1-6B2F-43A6-B783-3D3C137838BE}" dt="2025-06-27T09:05:36.751" v="3991" actId="1076"/>
          <ac:spMkLst>
            <pc:docMk/>
            <pc:sldMk cId="3393505801" sldId="297"/>
            <ac:spMk id="3" creationId="{20E638F1-0983-6120-650B-71A1B9F0BF5B}"/>
          </ac:spMkLst>
        </pc:spChg>
        <pc:spChg chg="mod">
          <ac:chgData name="府川 正樹" userId="766a92ff-f1c2-424c-be51-91cc5463a526" providerId="ADAL" clId="{B50B63A1-6B2F-43A6-B783-3D3C137838BE}" dt="2025-06-27T09:05:11.444" v="3985" actId="20577"/>
          <ac:spMkLst>
            <pc:docMk/>
            <pc:sldMk cId="3393505801" sldId="297"/>
            <ac:spMk id="5" creationId="{C46C6D00-F6B5-6C76-15ED-7B8FFD2BC6D2}"/>
          </ac:spMkLst>
        </pc:spChg>
        <pc:spChg chg="mod">
          <ac:chgData name="府川 正樹" userId="766a92ff-f1c2-424c-be51-91cc5463a526" providerId="ADAL" clId="{B50B63A1-6B2F-43A6-B783-3D3C137838BE}" dt="2025-06-27T09:05:39.858" v="3992" actId="1076"/>
          <ac:spMkLst>
            <pc:docMk/>
            <pc:sldMk cId="3393505801" sldId="297"/>
            <ac:spMk id="6" creationId="{3F68E92A-F962-F94F-4746-83D52A2A3B44}"/>
          </ac:spMkLst>
        </pc:spChg>
        <pc:spChg chg="mod">
          <ac:chgData name="府川 正樹" userId="766a92ff-f1c2-424c-be51-91cc5463a526" providerId="ADAL" clId="{B50B63A1-6B2F-43A6-B783-3D3C137838BE}" dt="2025-06-27T09:05:15.205" v="3986" actId="1076"/>
          <ac:spMkLst>
            <pc:docMk/>
            <pc:sldMk cId="3393505801" sldId="297"/>
            <ac:spMk id="10" creationId="{2D074317-B55F-A43E-BFF3-9730A587517B}"/>
          </ac:spMkLst>
        </pc:spChg>
        <pc:graphicFrameChg chg="mod">
          <ac:chgData name="府川 正樹" userId="766a92ff-f1c2-424c-be51-91cc5463a526" providerId="ADAL" clId="{B50B63A1-6B2F-43A6-B783-3D3C137838BE}" dt="2025-06-27T09:05:42.430" v="3993" actId="1076"/>
          <ac:graphicFrameMkLst>
            <pc:docMk/>
            <pc:sldMk cId="3393505801" sldId="297"/>
            <ac:graphicFrameMk id="8" creationId="{94B7C517-132B-6614-EE18-8A7328E75671}"/>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4048A6E5-6F36-4C64-9A1C-B37D237606E0}"/>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CB2232F6-7425-4537-B2D1-004435F84327}"/>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pPr rtl="0"/>
            <a:fld id="{AC5A97CC-C69A-4E40-B5D8-D4E50AC4D87E}" type="datetime1">
              <a:rPr lang="ja-JP" altLang="en-US" smtClean="0">
                <a:latin typeface="Meiryo UI" panose="020B0604030504040204" pitchFamily="50" charset="-128"/>
                <a:ea typeface="Meiryo UI" panose="020B0604030504040204" pitchFamily="50" charset="-128"/>
              </a:rPr>
              <a:t>2025/6/30</a:t>
            </a:fld>
            <a:endParaRPr lang="ja-JP" altLang="en-US">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D6B5F3D6-0768-4BB4-8BC9-78A1F9842286}"/>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pPr rtl="0"/>
            <a:endParaRPr lang="ja-JP" altLang="en-US">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08104143-4606-4C14-B7F7-2EDEFF40AD9E}"/>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pPr rtl="0"/>
            <a:fld id="{41D4E255-5998-4D2A-90B0-7420F77CD319}" type="slidenum">
              <a:rPr lang="en-US" altLang="ja-JP" smtClean="0">
                <a:latin typeface="Meiryo UI" panose="020B0604030504040204" pitchFamily="50" charset="-128"/>
                <a:ea typeface="Meiryo UI" panose="020B0604030504040204" pitchFamily="50" charset="-128"/>
              </a:rPr>
              <a:t>‹#›</a:t>
            </a:fld>
            <a:endParaRPr lang="ja-JP" altLang="en-US">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9929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atin typeface="Meiryo UI" panose="020B0604030504040204" pitchFamily="50" charset="-128"/>
                <a:ea typeface="Meiryo UI" panose="020B0604030504040204" pitchFamily="50" charset="-128"/>
              </a:defRPr>
            </a:lvl1pPr>
          </a:lstStyle>
          <a:p>
            <a:endParaRPr lang="ja-JP" altLang="en-US" noProof="0">
              <a:ea typeface="Meiryo UI" panose="020B0604030504040204" pitchFamily="50" charset="-128"/>
            </a:endParaRPr>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atin typeface="Meiryo UI" panose="020B0604030504040204" pitchFamily="50" charset="-128"/>
                <a:ea typeface="Meiryo UI" panose="020B0604030504040204" pitchFamily="50" charset="-128"/>
              </a:defRPr>
            </a:lvl1pPr>
          </a:lstStyle>
          <a:p>
            <a:fld id="{3CC96744-6782-4956-9D6C-25848CA4B33D}" type="datetime1">
              <a:rPr lang="ja-JP" altLang="en-US" noProof="0" smtClean="0"/>
              <a:t>2025/6/30</a:t>
            </a:fld>
            <a:endParaRPr lang="ja-JP" altLang="en-US" noProof="0">
              <a:ea typeface="Meiryo UI" panose="020B0604030504040204" pitchFamily="50" charset="-128"/>
            </a:endParaRPr>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pPr rtl="0"/>
            <a:endParaRPr lang="ja-JP" altLang="en-US" noProof="0"/>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マスター テキストの書式設定</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 </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レベル</a:t>
            </a:r>
          </a:p>
          <a:p>
            <a:pPr marL="914400" marR="0" lvl="2"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 </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レベル</a:t>
            </a:r>
          </a:p>
          <a:p>
            <a:pPr marL="1371600" marR="0" lvl="3"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 </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レベル</a:t>
            </a:r>
          </a:p>
          <a:p>
            <a:pPr marL="1828800" marR="0" lvl="4" indent="0" algn="l" defTabSz="9144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 </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 </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atin typeface="Meiryo UI" panose="020B0604030504040204" pitchFamily="50" charset="-128"/>
                <a:ea typeface="Meiryo UI" panose="020B0604030504040204" pitchFamily="50" charset="-128"/>
              </a:defRPr>
            </a:lvl1pPr>
          </a:lstStyle>
          <a:p>
            <a:endParaRPr lang="ja-JP" altLang="en-US" noProof="0">
              <a:ea typeface="Meiryo UI" panose="020B0604030504040204" pitchFamily="50" charset="-128"/>
            </a:endParaRPr>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atin typeface="Meiryo UI" panose="020B0604030504040204" pitchFamily="50" charset="-128"/>
                <a:ea typeface="Meiryo UI" panose="020B0604030504040204" pitchFamily="50" charset="-128"/>
              </a:defRPr>
            </a:lvl1pPr>
          </a:lstStyle>
          <a:p>
            <a:fld id="{33DCE8F5-1341-475C-BF40-2E24D91E8058}" type="slidenum">
              <a:rPr lang="en-US" altLang="ja-JP" noProof="0" smtClean="0"/>
              <a:pPr/>
              <a:t>‹#›</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90649717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a:defRPr>
        <a:ea typeface="Meiryo UI" panose="020B0604030504040204" pitchFamily="50" charset="-128"/>
      </a:defRPr>
    </a:lvl2pPr>
    <a:lvl3pPr>
      <a:defRPr>
        <a:ea typeface="Meiryo UI" panose="020B0604030504040204" pitchFamily="50" charset="-128"/>
      </a:defRPr>
    </a:lvl3pPr>
    <a:lvl4pPr>
      <a:defRPr>
        <a:ea typeface="Meiryo UI" panose="020B0604030504040204" pitchFamily="50" charset="-128"/>
      </a:defRPr>
    </a:lvl4pPr>
    <a:lvl5pPr>
      <a:defRPr>
        <a:ea typeface="Meiryo UI" panose="020B0604030504040204" pitchFamily="50" charset="-128"/>
      </a:defRPr>
    </a:lvl5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smtClean="0"/>
              <a:pPr/>
              <a:t>1</a:t>
            </a:fld>
            <a:endParaRPr lang="ja-JP" altLang="en-US"/>
          </a:p>
        </p:txBody>
      </p:sp>
    </p:spTree>
    <p:extLst>
      <p:ext uri="{BB962C8B-B14F-4D97-AF65-F5344CB8AC3E}">
        <p14:creationId xmlns:p14="http://schemas.microsoft.com/office/powerpoint/2010/main" val="316469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10</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361735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11</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923310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12</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1918005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BB242-8C69-DD23-A8D5-32A0AB5CE75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775FF4-DCC4-30A0-6947-25016CA02FF3}"/>
              </a:ext>
            </a:extLst>
          </p:cNvPr>
          <p:cNvSpPr>
            <a:spLocks noGrp="1" noRot="1" noChangeAspect="1"/>
          </p:cNvSpPr>
          <p:nvPr>
            <p:ph type="sldImg"/>
          </p:nvPr>
        </p:nvSpPr>
        <p:spPr>
          <a:xfrm>
            <a:off x="422275" y="1243013"/>
            <a:ext cx="5962650" cy="3354387"/>
          </a:xfrm>
        </p:spPr>
      </p:sp>
      <p:sp>
        <p:nvSpPr>
          <p:cNvPr id="3" name="ノート プレースホルダー 2">
            <a:extLst>
              <a:ext uri="{FF2B5EF4-FFF2-40B4-BE49-F238E27FC236}">
                <a16:creationId xmlns:a16="http://schemas.microsoft.com/office/drawing/2014/main" id="{34337348-3B6E-D511-255E-9775AFF7B8E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BE315E7-D013-BE9C-CEB0-AA1B42E21975}"/>
              </a:ext>
            </a:extLst>
          </p:cNvPr>
          <p:cNvSpPr>
            <a:spLocks noGrp="1"/>
          </p:cNvSpPr>
          <p:nvPr>
            <p:ph type="sldNum" sz="quarter" idx="5"/>
          </p:nvPr>
        </p:nvSpPr>
        <p:spPr/>
        <p:txBody>
          <a:bodyPr/>
          <a:lstStyle/>
          <a:p>
            <a:fld id="{33DCE8F5-1341-475C-BF40-2E24D91E8058}" type="slidenum">
              <a:rPr lang="en-US" altLang="ja-JP" noProof="0" smtClean="0"/>
              <a:pPr/>
              <a:t>13</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1800963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33A355-DEF7-6E30-9077-F785FA609AD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751E34-8039-CBC3-A356-59CA92009D6A}"/>
              </a:ext>
            </a:extLst>
          </p:cNvPr>
          <p:cNvSpPr>
            <a:spLocks noGrp="1" noRot="1" noChangeAspect="1"/>
          </p:cNvSpPr>
          <p:nvPr>
            <p:ph type="sldImg"/>
          </p:nvPr>
        </p:nvSpPr>
        <p:spPr>
          <a:xfrm>
            <a:off x="422275" y="1243013"/>
            <a:ext cx="5962650" cy="3354387"/>
          </a:xfrm>
        </p:spPr>
      </p:sp>
      <p:sp>
        <p:nvSpPr>
          <p:cNvPr id="3" name="ノート プレースホルダー 2">
            <a:extLst>
              <a:ext uri="{FF2B5EF4-FFF2-40B4-BE49-F238E27FC236}">
                <a16:creationId xmlns:a16="http://schemas.microsoft.com/office/drawing/2014/main" id="{5201A695-2C8D-723B-2D80-9D513440DB3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74ABEEF-9898-FE61-FAC5-BD97C347E6D4}"/>
              </a:ext>
            </a:extLst>
          </p:cNvPr>
          <p:cNvSpPr>
            <a:spLocks noGrp="1"/>
          </p:cNvSpPr>
          <p:nvPr>
            <p:ph type="sldNum" sz="quarter" idx="5"/>
          </p:nvPr>
        </p:nvSpPr>
        <p:spPr/>
        <p:txBody>
          <a:bodyPr/>
          <a:lstStyle/>
          <a:p>
            <a:fld id="{33DCE8F5-1341-475C-BF40-2E24D91E8058}" type="slidenum">
              <a:rPr lang="en-US" altLang="ja-JP" noProof="0" smtClean="0"/>
              <a:pPr/>
              <a:t>14</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3205700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C8E9E-E00E-B366-D51D-080CFDEBAE6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933E642-68C6-E2FC-BB81-C2567F0880FF}"/>
              </a:ext>
            </a:extLst>
          </p:cNvPr>
          <p:cNvSpPr>
            <a:spLocks noGrp="1" noRot="1" noChangeAspect="1"/>
          </p:cNvSpPr>
          <p:nvPr>
            <p:ph type="sldImg"/>
          </p:nvPr>
        </p:nvSpPr>
        <p:spPr>
          <a:xfrm>
            <a:off x="422275" y="1243013"/>
            <a:ext cx="5962650" cy="3354387"/>
          </a:xfrm>
        </p:spPr>
      </p:sp>
      <p:sp>
        <p:nvSpPr>
          <p:cNvPr id="3" name="ノート プレースホルダー 2">
            <a:extLst>
              <a:ext uri="{FF2B5EF4-FFF2-40B4-BE49-F238E27FC236}">
                <a16:creationId xmlns:a16="http://schemas.microsoft.com/office/drawing/2014/main" id="{545202E6-64A7-8B25-B240-C09469B5F95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10FA9B4-82F0-B2C1-D695-A27F06807161}"/>
              </a:ext>
            </a:extLst>
          </p:cNvPr>
          <p:cNvSpPr>
            <a:spLocks noGrp="1"/>
          </p:cNvSpPr>
          <p:nvPr>
            <p:ph type="sldNum" sz="quarter" idx="5"/>
          </p:nvPr>
        </p:nvSpPr>
        <p:spPr/>
        <p:txBody>
          <a:bodyPr/>
          <a:lstStyle/>
          <a:p>
            <a:fld id="{33DCE8F5-1341-475C-BF40-2E24D91E8058}" type="slidenum">
              <a:rPr lang="en-US" altLang="ja-JP" noProof="0" smtClean="0"/>
              <a:pPr/>
              <a:t>15</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13125838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16</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77266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1A9C3-7A66-7E6A-E24B-1A470CF3DE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8ABB580-DAB8-2366-0FD5-649539339249}"/>
              </a:ext>
            </a:extLst>
          </p:cNvPr>
          <p:cNvSpPr>
            <a:spLocks noGrp="1" noRot="1" noChangeAspect="1"/>
          </p:cNvSpPr>
          <p:nvPr>
            <p:ph type="sldImg"/>
          </p:nvPr>
        </p:nvSpPr>
        <p:spPr>
          <a:xfrm>
            <a:off x="422275" y="1243013"/>
            <a:ext cx="5962650" cy="3354387"/>
          </a:xfrm>
        </p:spPr>
      </p:sp>
      <p:sp>
        <p:nvSpPr>
          <p:cNvPr id="3" name="ノート プレースホルダー 2">
            <a:extLst>
              <a:ext uri="{FF2B5EF4-FFF2-40B4-BE49-F238E27FC236}">
                <a16:creationId xmlns:a16="http://schemas.microsoft.com/office/drawing/2014/main" id="{F82EAF67-A8E3-CA17-DC6F-3AD03EC307A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A98443D-AFD2-104A-C035-2CAA1AD80C6D}"/>
              </a:ext>
            </a:extLst>
          </p:cNvPr>
          <p:cNvSpPr>
            <a:spLocks noGrp="1"/>
          </p:cNvSpPr>
          <p:nvPr>
            <p:ph type="sldNum" sz="quarter" idx="5"/>
          </p:nvPr>
        </p:nvSpPr>
        <p:spPr/>
        <p:txBody>
          <a:bodyPr/>
          <a:lstStyle/>
          <a:p>
            <a:fld id="{33DCE8F5-1341-475C-BF40-2E24D91E8058}" type="slidenum">
              <a:rPr lang="en-US" altLang="ja-JP" noProof="0" smtClean="0"/>
              <a:pPr/>
              <a:t>17</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2649272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CAB31-4F32-C20C-75DD-16C286A79AC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11609F4-DD3D-1EB3-F0B9-26EFB909356A}"/>
              </a:ext>
            </a:extLst>
          </p:cNvPr>
          <p:cNvSpPr>
            <a:spLocks noGrp="1" noRot="1" noChangeAspect="1"/>
          </p:cNvSpPr>
          <p:nvPr>
            <p:ph type="sldImg"/>
          </p:nvPr>
        </p:nvSpPr>
        <p:spPr>
          <a:xfrm>
            <a:off x="422275" y="1243013"/>
            <a:ext cx="5962650" cy="3354387"/>
          </a:xfrm>
        </p:spPr>
      </p:sp>
      <p:sp>
        <p:nvSpPr>
          <p:cNvPr id="3" name="ノート プレースホルダー 2">
            <a:extLst>
              <a:ext uri="{FF2B5EF4-FFF2-40B4-BE49-F238E27FC236}">
                <a16:creationId xmlns:a16="http://schemas.microsoft.com/office/drawing/2014/main" id="{CB528923-B476-A5B5-A64E-D8613FCDCA2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C43389E-80B6-87FA-2F3F-657006A55FC5}"/>
              </a:ext>
            </a:extLst>
          </p:cNvPr>
          <p:cNvSpPr>
            <a:spLocks noGrp="1"/>
          </p:cNvSpPr>
          <p:nvPr>
            <p:ph type="sldNum" sz="quarter" idx="5"/>
          </p:nvPr>
        </p:nvSpPr>
        <p:spPr/>
        <p:txBody>
          <a:bodyPr/>
          <a:lstStyle/>
          <a:p>
            <a:fld id="{33DCE8F5-1341-475C-BF40-2E24D91E8058}" type="slidenum">
              <a:rPr lang="en-US" altLang="ja-JP" noProof="0" smtClean="0"/>
              <a:pPr/>
              <a:t>18</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1997775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14AC5-3698-000E-E849-C35DF9E0A89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95C6F5E-869D-867A-F0B9-F0E7AAF5736E}"/>
              </a:ext>
            </a:extLst>
          </p:cNvPr>
          <p:cNvSpPr>
            <a:spLocks noGrp="1" noRot="1" noChangeAspect="1"/>
          </p:cNvSpPr>
          <p:nvPr>
            <p:ph type="sldImg"/>
          </p:nvPr>
        </p:nvSpPr>
        <p:spPr>
          <a:xfrm>
            <a:off x="422275" y="1243013"/>
            <a:ext cx="5962650" cy="3354387"/>
          </a:xfrm>
        </p:spPr>
      </p:sp>
      <p:sp>
        <p:nvSpPr>
          <p:cNvPr id="3" name="ノート プレースホルダー 2">
            <a:extLst>
              <a:ext uri="{FF2B5EF4-FFF2-40B4-BE49-F238E27FC236}">
                <a16:creationId xmlns:a16="http://schemas.microsoft.com/office/drawing/2014/main" id="{7D71170C-FD5E-1582-6466-BBC5CEC32B7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464F9B3-74D8-C682-859B-F0ABC96B0893}"/>
              </a:ext>
            </a:extLst>
          </p:cNvPr>
          <p:cNvSpPr>
            <a:spLocks noGrp="1"/>
          </p:cNvSpPr>
          <p:nvPr>
            <p:ph type="sldNum" sz="quarter" idx="5"/>
          </p:nvPr>
        </p:nvSpPr>
        <p:spPr/>
        <p:txBody>
          <a:bodyPr/>
          <a:lstStyle/>
          <a:p>
            <a:fld id="{33DCE8F5-1341-475C-BF40-2E24D91E8058}" type="slidenum">
              <a:rPr lang="en-US" altLang="ja-JP" noProof="0" smtClean="0"/>
              <a:pPr/>
              <a:t>19</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201830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smtClean="0"/>
              <a:pPr/>
              <a:t>2</a:t>
            </a:fld>
            <a:endParaRPr lang="ja-JP" altLang="en-US">
              <a:ea typeface="Meiryo UI" panose="020B0604030504040204" pitchFamily="50" charset="-128"/>
            </a:endParaRPr>
          </a:p>
        </p:txBody>
      </p:sp>
    </p:spTree>
    <p:extLst>
      <p:ext uri="{BB962C8B-B14F-4D97-AF65-F5344CB8AC3E}">
        <p14:creationId xmlns:p14="http://schemas.microsoft.com/office/powerpoint/2010/main" val="22266080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6F3DB-2CB2-8917-55E0-28E8F62E70F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2089974-E17F-8B17-32CC-B61D42D68FAE}"/>
              </a:ext>
            </a:extLst>
          </p:cNvPr>
          <p:cNvSpPr>
            <a:spLocks noGrp="1" noRot="1" noChangeAspect="1"/>
          </p:cNvSpPr>
          <p:nvPr>
            <p:ph type="sldImg"/>
          </p:nvPr>
        </p:nvSpPr>
        <p:spPr>
          <a:xfrm>
            <a:off x="422275" y="1243013"/>
            <a:ext cx="5962650" cy="3354387"/>
          </a:xfrm>
        </p:spPr>
      </p:sp>
      <p:sp>
        <p:nvSpPr>
          <p:cNvPr id="3" name="ノート プレースホルダー 2">
            <a:extLst>
              <a:ext uri="{FF2B5EF4-FFF2-40B4-BE49-F238E27FC236}">
                <a16:creationId xmlns:a16="http://schemas.microsoft.com/office/drawing/2014/main" id="{0509F356-E657-11EB-6907-D7F76548A07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5EFA2BB-487D-5874-693A-CFFF997F4CDE}"/>
              </a:ext>
            </a:extLst>
          </p:cNvPr>
          <p:cNvSpPr>
            <a:spLocks noGrp="1"/>
          </p:cNvSpPr>
          <p:nvPr>
            <p:ph type="sldNum" sz="quarter" idx="5"/>
          </p:nvPr>
        </p:nvSpPr>
        <p:spPr/>
        <p:txBody>
          <a:bodyPr/>
          <a:lstStyle/>
          <a:p>
            <a:fld id="{33DCE8F5-1341-475C-BF40-2E24D91E8058}" type="slidenum">
              <a:rPr lang="en-US" altLang="ja-JP" noProof="0" smtClean="0"/>
              <a:pPr/>
              <a:t>20</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640120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smtClean="0"/>
              <a:pPr/>
              <a:t>21</a:t>
            </a:fld>
            <a:endParaRPr lang="ja-JP" altLang="en-US"/>
          </a:p>
        </p:txBody>
      </p:sp>
    </p:spTree>
    <p:extLst>
      <p:ext uri="{BB962C8B-B14F-4D97-AF65-F5344CB8AC3E}">
        <p14:creationId xmlns:p14="http://schemas.microsoft.com/office/powerpoint/2010/main" val="248318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B71FA-AA37-243F-90FE-79C020791E1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BCCBAE9-1C04-8843-B1A9-2D0088E17FBC}"/>
              </a:ext>
            </a:extLst>
          </p:cNvPr>
          <p:cNvSpPr>
            <a:spLocks noGrp="1" noRot="1" noChangeAspect="1"/>
          </p:cNvSpPr>
          <p:nvPr>
            <p:ph type="sldImg"/>
          </p:nvPr>
        </p:nvSpPr>
        <p:spPr>
          <a:xfrm>
            <a:off x="422275" y="1243013"/>
            <a:ext cx="5962650" cy="3354387"/>
          </a:xfrm>
        </p:spPr>
      </p:sp>
      <p:sp>
        <p:nvSpPr>
          <p:cNvPr id="3" name="ノート プレースホルダー 2">
            <a:extLst>
              <a:ext uri="{FF2B5EF4-FFF2-40B4-BE49-F238E27FC236}">
                <a16:creationId xmlns:a16="http://schemas.microsoft.com/office/drawing/2014/main" id="{C76AB4DF-92C9-E315-4439-F55C85D6F768}"/>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1478419-F357-969C-B44C-4A7BC48D3664}"/>
              </a:ext>
            </a:extLst>
          </p:cNvPr>
          <p:cNvSpPr>
            <a:spLocks noGrp="1"/>
          </p:cNvSpPr>
          <p:nvPr>
            <p:ph type="sldNum" sz="quarter" idx="5"/>
          </p:nvPr>
        </p:nvSpPr>
        <p:spPr/>
        <p:txBody>
          <a:bodyPr/>
          <a:lstStyle/>
          <a:p>
            <a:fld id="{33DCE8F5-1341-475C-BF40-2E24D91E8058}" type="slidenum">
              <a:rPr lang="en-US" altLang="ja-JP" noProof="0" smtClean="0"/>
              <a:pPr/>
              <a:t>22</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79952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AD74D-1C04-FD66-06D3-6EFBD25879A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ECDC59D-F59A-F07B-1EB6-D38B96E76161}"/>
              </a:ext>
            </a:extLst>
          </p:cNvPr>
          <p:cNvSpPr>
            <a:spLocks noGrp="1" noRot="1" noChangeAspect="1"/>
          </p:cNvSpPr>
          <p:nvPr>
            <p:ph type="sldImg"/>
          </p:nvPr>
        </p:nvSpPr>
        <p:spPr>
          <a:xfrm>
            <a:off x="422275" y="1243013"/>
            <a:ext cx="5962650" cy="3354387"/>
          </a:xfrm>
        </p:spPr>
      </p:sp>
      <p:sp>
        <p:nvSpPr>
          <p:cNvPr id="3" name="ノート プレースホルダー 2">
            <a:extLst>
              <a:ext uri="{FF2B5EF4-FFF2-40B4-BE49-F238E27FC236}">
                <a16:creationId xmlns:a16="http://schemas.microsoft.com/office/drawing/2014/main" id="{93E5A6E7-239C-EED9-1D84-79067F254A8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1776D66-CF45-F311-3BD9-1F9CF88A4DD3}"/>
              </a:ext>
            </a:extLst>
          </p:cNvPr>
          <p:cNvSpPr>
            <a:spLocks noGrp="1"/>
          </p:cNvSpPr>
          <p:nvPr>
            <p:ph type="sldNum" sz="quarter" idx="5"/>
          </p:nvPr>
        </p:nvSpPr>
        <p:spPr/>
        <p:txBody>
          <a:bodyPr/>
          <a:lstStyle/>
          <a:p>
            <a:fld id="{33DCE8F5-1341-475C-BF40-2E24D91E8058}" type="slidenum">
              <a:rPr lang="en-US" altLang="ja-JP" noProof="0" smtClean="0"/>
              <a:pPr/>
              <a:t>23</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18672959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24</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2190045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25</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16650579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26</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42203607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27</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3158597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28</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1469021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3</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2688011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4</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3893140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smtClean="0"/>
              <a:pPr/>
              <a:t>5</a:t>
            </a:fld>
            <a:endParaRPr lang="ja-JP" altLang="en-US"/>
          </a:p>
        </p:txBody>
      </p:sp>
    </p:spTree>
    <p:extLst>
      <p:ext uri="{BB962C8B-B14F-4D97-AF65-F5344CB8AC3E}">
        <p14:creationId xmlns:p14="http://schemas.microsoft.com/office/powerpoint/2010/main" val="1491432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6</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106801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DCE8F5-1341-475C-BF40-2E24D91E8058}" type="slidenum">
              <a:rPr lang="en-US" altLang="ja-JP" noProof="0" smtClean="0"/>
              <a:pPr/>
              <a:t>7</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137382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4662-2215-63D5-80B2-5C3CA4E6DF1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494A0B9-A202-1FAE-518F-2F23CCCC7C0C}"/>
              </a:ext>
            </a:extLst>
          </p:cNvPr>
          <p:cNvSpPr>
            <a:spLocks noGrp="1" noRot="1" noChangeAspect="1"/>
          </p:cNvSpPr>
          <p:nvPr>
            <p:ph type="sldImg"/>
          </p:nvPr>
        </p:nvSpPr>
        <p:spPr>
          <a:xfrm>
            <a:off x="422275" y="1243013"/>
            <a:ext cx="5962650" cy="3354387"/>
          </a:xfrm>
        </p:spPr>
      </p:sp>
      <p:sp>
        <p:nvSpPr>
          <p:cNvPr id="3" name="ノート プレースホルダー 2">
            <a:extLst>
              <a:ext uri="{FF2B5EF4-FFF2-40B4-BE49-F238E27FC236}">
                <a16:creationId xmlns:a16="http://schemas.microsoft.com/office/drawing/2014/main" id="{218A3967-B413-B635-7C56-461FD7066761}"/>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38AE689-88B3-AC47-0A94-CBDD2F937165}"/>
              </a:ext>
            </a:extLst>
          </p:cNvPr>
          <p:cNvSpPr>
            <a:spLocks noGrp="1"/>
          </p:cNvSpPr>
          <p:nvPr>
            <p:ph type="sldNum" sz="quarter" idx="5"/>
          </p:nvPr>
        </p:nvSpPr>
        <p:spPr/>
        <p:txBody>
          <a:bodyPr/>
          <a:lstStyle/>
          <a:p>
            <a:fld id="{33DCE8F5-1341-475C-BF40-2E24D91E8058}" type="slidenum">
              <a:rPr lang="en-US" altLang="ja-JP" noProof="0" smtClean="0"/>
              <a:pPr/>
              <a:t>8</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60521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442BB-94C1-6C87-0F01-60D591C4F36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75C23C0-2C5E-E89B-10B8-AF43A6015EC4}"/>
              </a:ext>
            </a:extLst>
          </p:cNvPr>
          <p:cNvSpPr>
            <a:spLocks noGrp="1" noRot="1" noChangeAspect="1"/>
          </p:cNvSpPr>
          <p:nvPr>
            <p:ph type="sldImg"/>
          </p:nvPr>
        </p:nvSpPr>
        <p:spPr>
          <a:xfrm>
            <a:off x="422275" y="1243013"/>
            <a:ext cx="5962650" cy="3354387"/>
          </a:xfrm>
        </p:spPr>
      </p:sp>
      <p:sp>
        <p:nvSpPr>
          <p:cNvPr id="3" name="ノート プレースホルダー 2">
            <a:extLst>
              <a:ext uri="{FF2B5EF4-FFF2-40B4-BE49-F238E27FC236}">
                <a16:creationId xmlns:a16="http://schemas.microsoft.com/office/drawing/2014/main" id="{BFCEDCF5-42CC-8487-0645-CDDE56AC9C91}"/>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42AA10AE-025C-0478-AFF6-1336E66F8B7B}"/>
              </a:ext>
            </a:extLst>
          </p:cNvPr>
          <p:cNvSpPr>
            <a:spLocks noGrp="1"/>
          </p:cNvSpPr>
          <p:nvPr>
            <p:ph type="sldNum" sz="quarter" idx="5"/>
          </p:nvPr>
        </p:nvSpPr>
        <p:spPr/>
        <p:txBody>
          <a:bodyPr/>
          <a:lstStyle/>
          <a:p>
            <a:fld id="{33DCE8F5-1341-475C-BF40-2E24D91E8058}" type="slidenum">
              <a:rPr lang="en-US" altLang="ja-JP" noProof="0" smtClean="0"/>
              <a:pPr/>
              <a:t>9</a:t>
            </a:fld>
            <a:endParaRPr lang="ja-JP" altLang="en-US" noProof="0">
              <a:ea typeface="Meiryo UI" panose="020B0604030504040204" pitchFamily="50" charset="-128"/>
            </a:endParaRPr>
          </a:p>
        </p:txBody>
      </p:sp>
    </p:spTree>
    <p:extLst>
      <p:ext uri="{BB962C8B-B14F-4D97-AF65-F5344CB8AC3E}">
        <p14:creationId xmlns:p14="http://schemas.microsoft.com/office/powerpoint/2010/main" val="327038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10" name="図プレースホルダー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4515709" y="213496"/>
            <a:ext cx="7432898"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675" b="0" i="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96441" lvl="0" indent="-96441" algn="ctr" rtl="0">
              <a:buClr>
                <a:schemeClr val="accent2"/>
              </a:buClr>
            </a:pPr>
            <a:r>
              <a:rPr lang="ja-JP" altLang="en-US" noProof="0" dirty="0"/>
              <a:t>画像を挿入するか、またはドラッグ アンド ドロップする</a:t>
            </a:r>
          </a:p>
        </p:txBody>
      </p:sp>
      <p:sp>
        <p:nvSpPr>
          <p:cNvPr id="7" name="フリーフォーム:図形 6">
            <a:extLst>
              <a:ext uri="{FF2B5EF4-FFF2-40B4-BE49-F238E27FC236}">
                <a16:creationId xmlns:a16="http://schemas.microsoft.com/office/drawing/2014/main" id="{B6FA644A-F3A0-4E77-8006-4E9313CFAECF}"/>
              </a:ext>
            </a:extLst>
          </p:cNvPr>
          <p:cNvSpPr/>
          <p:nvPr userDrawn="1"/>
        </p:nvSpPr>
        <p:spPr>
          <a:xfrm>
            <a:off x="10828240" y="6388007"/>
            <a:ext cx="1363762"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sp>
        <p:nvSpPr>
          <p:cNvPr id="8" name="フリーフォーム:図形 7">
            <a:extLst>
              <a:ext uri="{FF2B5EF4-FFF2-40B4-BE49-F238E27FC236}">
                <a16:creationId xmlns:a16="http://schemas.microsoft.com/office/drawing/2014/main" id="{3E82C31E-EBEB-4EA2-9475-DA53CE96F5C1}"/>
              </a:ext>
            </a:extLst>
          </p:cNvPr>
          <p:cNvSpPr/>
          <p:nvPr userDrawn="1"/>
        </p:nvSpPr>
        <p:spPr>
          <a:xfrm flipH="1">
            <a:off x="9850380" y="0"/>
            <a:ext cx="2281996"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sp>
        <p:nvSpPr>
          <p:cNvPr id="3" name="サブタイトル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60642" y="4586627"/>
            <a:ext cx="455500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350" dirty="0">
                <a:solidFill>
                  <a:schemeClr val="bg1"/>
                </a:solidFill>
                <a:latin typeface="Meiryo UI" panose="020B0604030504040204" pitchFamily="50" charset="-128"/>
                <a:ea typeface="Meiryo UI" panose="020B0604030504040204" pitchFamily="50" charset="-128"/>
              </a:defRPr>
            </a:lvl1pPr>
          </a:lstStyle>
          <a:p>
            <a:pPr lvl="0" rtl="0"/>
            <a:r>
              <a:rPr lang="ja-JP" altLang="en-US" noProof="0"/>
              <a:t>クリックしてサブタイトルを編集する</a:t>
            </a:r>
          </a:p>
        </p:txBody>
      </p:sp>
      <p:sp>
        <p:nvSpPr>
          <p:cNvPr id="4" name="タイトル 3">
            <a:extLst>
              <a:ext uri="{FF2B5EF4-FFF2-40B4-BE49-F238E27FC236}">
                <a16:creationId xmlns:a16="http://schemas.microsoft.com/office/drawing/2014/main" id="{59535B06-700B-4A37-8A83-1D885D44425C}"/>
              </a:ext>
            </a:extLst>
          </p:cNvPr>
          <p:cNvSpPr>
            <a:spLocks noGrp="1"/>
          </p:cNvSpPr>
          <p:nvPr>
            <p:ph type="title"/>
          </p:nvPr>
        </p:nvSpPr>
        <p:spPr>
          <a:xfrm>
            <a:off x="725243" y="3323858"/>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lnSpc>
                <a:spcPct val="200000"/>
              </a:lnSpc>
              <a:defRPr lang="en-ZA" sz="3713" spc="-169">
                <a:solidFill>
                  <a:schemeClr val="tx1"/>
                </a:solidFill>
                <a:latin typeface="Meiryo UI" panose="020B0604030504040204" pitchFamily="50" charset="-128"/>
                <a:ea typeface="Meiryo UI" panose="020B0604030504040204" pitchFamily="50" charset="-128"/>
              </a:defRPr>
            </a:lvl1pPr>
          </a:lstStyle>
          <a:p>
            <a:pPr marL="0" lvl="0" rtl="0">
              <a:lnSpc>
                <a:spcPts val="2813"/>
              </a:lnSpc>
            </a:pPr>
            <a:r>
              <a:rPr lang="ja-JP" altLang="en-US" noProof="0"/>
              <a:t>マスター タイトルの書式設定</a:t>
            </a:r>
            <a:endParaRPr lang="ja-JP" altLang="en-US" noProof="0" dirty="0"/>
          </a:p>
        </p:txBody>
      </p:sp>
    </p:spTree>
    <p:extLst>
      <p:ext uri="{BB962C8B-B14F-4D97-AF65-F5344CB8AC3E}">
        <p14:creationId xmlns:p14="http://schemas.microsoft.com/office/powerpoint/2010/main" val="80426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セクション ヘッダー">
    <p:spTree>
      <p:nvGrpSpPr>
        <p:cNvPr id="1" name=""/>
        <p:cNvGrpSpPr/>
        <p:nvPr/>
      </p:nvGrpSpPr>
      <p:grpSpPr>
        <a:xfrm>
          <a:off x="0" y="0"/>
          <a:ext cx="0" cy="0"/>
          <a:chOff x="0" y="0"/>
          <a:chExt cx="0" cy="0"/>
        </a:xfrm>
      </p:grpSpPr>
      <p:sp>
        <p:nvSpPr>
          <p:cNvPr id="7" name="長方形:角丸 6">
            <a:extLst>
              <a:ext uri="{FF2B5EF4-FFF2-40B4-BE49-F238E27FC236}">
                <a16:creationId xmlns:a16="http://schemas.microsoft.com/office/drawing/2014/main" id="{E9BD1CB6-3872-4EBF-9766-BCA5CBD4C984}"/>
              </a:ext>
            </a:extLst>
          </p:cNvPr>
          <p:cNvSpPr/>
          <p:nvPr userDrawn="1"/>
        </p:nvSpPr>
        <p:spPr>
          <a:xfrm>
            <a:off x="299314"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6441" indent="-96441" algn="ctr" rtl="0">
              <a:buClr>
                <a:schemeClr val="accent2"/>
              </a:buClr>
              <a:buFont typeface="Arial" panose="020B0604020202020204" pitchFamily="34" charset="0"/>
              <a:buChar char="•"/>
            </a:pPr>
            <a:endParaRPr lang="ja-JP" altLang="en-US" sz="675" b="1" noProof="0">
              <a:solidFill>
                <a:schemeClr val="accent1"/>
              </a:solidFill>
              <a:latin typeface="Meiryo UI" panose="020B0604030504040204" pitchFamily="50" charset="-128"/>
              <a:ea typeface="Meiryo UI" panose="020B0604030504040204" pitchFamily="50" charset="-128"/>
            </a:endParaRPr>
          </a:p>
        </p:txBody>
      </p:sp>
      <p:sp>
        <p:nvSpPr>
          <p:cNvPr id="3" name="サブタイトル 2">
            <a:extLst>
              <a:ext uri="{FF2B5EF4-FFF2-40B4-BE49-F238E27FC236}">
                <a16:creationId xmlns:a16="http://schemas.microsoft.com/office/drawing/2014/main" id="{7EEE8855-FE55-4351-B21B-FE33CB8050C1}"/>
              </a:ext>
            </a:extLst>
          </p:cNvPr>
          <p:cNvSpPr>
            <a:spLocks noGrp="1"/>
          </p:cNvSpPr>
          <p:nvPr>
            <p:ph type="subTitle" idx="1"/>
          </p:nvPr>
        </p:nvSpPr>
        <p:spPr>
          <a:xfrm>
            <a:off x="1112486" y="3632266"/>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350" dirty="0">
                <a:solidFill>
                  <a:schemeClr val="bg1"/>
                </a:solidFill>
                <a:latin typeface="Meiryo UI" panose="020B0604030504040204" pitchFamily="50" charset="-128"/>
                <a:ea typeface="Meiryo UI" panose="020B0604030504040204" pitchFamily="50" charset="-128"/>
              </a:defRPr>
            </a:lvl1pPr>
          </a:lstStyle>
          <a:p>
            <a:pPr marL="148233" lvl="0" indent="-148233" rtl="0"/>
            <a:r>
              <a:rPr lang="ja-JP" altLang="en-US" noProof="0"/>
              <a:t>マスター サブタイトルの書式設定</a:t>
            </a:r>
          </a:p>
        </p:txBody>
      </p:sp>
      <p:sp>
        <p:nvSpPr>
          <p:cNvPr id="4" name="フッター プレースホルダー 3">
            <a:extLst>
              <a:ext uri="{FF2B5EF4-FFF2-40B4-BE49-F238E27FC236}">
                <a16:creationId xmlns:a16="http://schemas.microsoft.com/office/drawing/2014/main" id="{87BA8D51-708B-4A19-91C6-FF4BA673B092}"/>
              </a:ext>
            </a:extLst>
          </p:cNvPr>
          <p:cNvSpPr>
            <a:spLocks noGrp="1"/>
          </p:cNvSpPr>
          <p:nvPr>
            <p:ph type="ftr" sz="quarter" idx="13"/>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フッターを挿入する</a:t>
            </a:r>
          </a:p>
        </p:txBody>
      </p:sp>
      <p:sp>
        <p:nvSpPr>
          <p:cNvPr id="5" name="スライド番号プレースホルダー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rtlCol="0"/>
          <a:lstStyle>
            <a:lvl1pPr algn="ctr">
              <a:defRPr>
                <a:latin typeface="Meiryo UI" panose="020B0604030504040204" pitchFamily="50" charset="-128"/>
                <a:ea typeface="Meiryo UI" panose="020B0604030504040204" pitchFamily="50" charset="-128"/>
              </a:defRPr>
            </a:lvl1pPr>
          </a:lstStyle>
          <a:p>
            <a:fld id="{058DB212-BFA2-403F-85EF-DFD3FF6D973A}" type="slidenum">
              <a:rPr lang="en-US" altLang="ja-JP" smtClean="0"/>
              <a:pPr/>
              <a:t>‹#›</a:t>
            </a:fld>
            <a:endParaRPr lang="ja-JP" altLang="en-US"/>
          </a:p>
        </p:txBody>
      </p:sp>
      <p:sp>
        <p:nvSpPr>
          <p:cNvPr id="2" name="タイトル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4" y="2133600"/>
            <a:ext cx="5604848" cy="170186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3713" spc="-169" dirty="0">
                <a:solidFill>
                  <a:schemeClr val="tx1"/>
                </a:solidFill>
                <a:latin typeface="Meiryo UI" panose="020B0604030504040204" pitchFamily="50" charset="-128"/>
                <a:ea typeface="Meiryo UI" panose="020B0604030504040204" pitchFamily="50" charset="-128"/>
              </a:defRPr>
            </a:lvl1pPr>
          </a:lstStyle>
          <a:p>
            <a:pPr lvl="0" rtl="0">
              <a:lnSpc>
                <a:spcPts val="2813"/>
              </a:lnSpc>
            </a:pPr>
            <a:r>
              <a:rPr lang="ja-JP" altLang="en-US" noProof="0" dirty="0"/>
              <a:t>クリックしてタイトルを編集する</a:t>
            </a:r>
          </a:p>
        </p:txBody>
      </p:sp>
    </p:spTree>
    <p:extLst>
      <p:ext uri="{BB962C8B-B14F-4D97-AF65-F5344CB8AC3E}">
        <p14:creationId xmlns:p14="http://schemas.microsoft.com/office/powerpoint/2010/main" val="409333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329C3581-88FF-4CB7-80D8-F6795890F7A0}"/>
              </a:ext>
            </a:extLst>
          </p:cNvPr>
          <p:cNvSpPr>
            <a:spLocks noGrp="1"/>
          </p:cNvSpPr>
          <p:nvPr>
            <p:ph type="title"/>
          </p:nvPr>
        </p:nvSpPr>
        <p:spPr>
          <a:xfrm>
            <a:off x="659175" y="559677"/>
            <a:ext cx="10862677" cy="446281"/>
          </a:xfrm>
        </p:spPr>
        <p:txBody>
          <a:bodyPr rtlCol="0"/>
          <a:lstStyle/>
          <a:p>
            <a:pPr rtl="0"/>
            <a:r>
              <a:rPr lang="ja-JP" altLang="en-US" noProof="0"/>
              <a:t>マスター タイトルの書式設定</a:t>
            </a:r>
          </a:p>
        </p:txBody>
      </p:sp>
      <p:sp>
        <p:nvSpPr>
          <p:cNvPr id="6" name="フッター プレースホルダー 5">
            <a:extLst>
              <a:ext uri="{FF2B5EF4-FFF2-40B4-BE49-F238E27FC236}">
                <a16:creationId xmlns:a16="http://schemas.microsoft.com/office/drawing/2014/main" id="{55C795CA-1DD3-440A-8CDF-930CCD509093}"/>
              </a:ext>
            </a:extLst>
          </p:cNvPr>
          <p:cNvSpPr>
            <a:spLocks noGrp="1"/>
          </p:cNvSpPr>
          <p:nvPr>
            <p:ph type="ftr" sz="quarter" idx="15"/>
          </p:nvPr>
        </p:nvSpPr>
        <p:spPr/>
        <p:txBody>
          <a:bodyPr rtlCol="0"/>
          <a:lstStyle/>
          <a:p>
            <a:pPr rtl="0"/>
            <a:r>
              <a:rPr lang="ja-JP" altLang="en-US" noProof="0"/>
              <a:t>フッターを挿入する</a:t>
            </a:r>
          </a:p>
        </p:txBody>
      </p:sp>
      <p:sp>
        <p:nvSpPr>
          <p:cNvPr id="7" name="スライド番号プレースホルダー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rtlCol="0"/>
          <a:lstStyle>
            <a:lvl1pPr algn="ctr">
              <a:defRPr/>
            </a:lvl1pPr>
          </a:lstStyle>
          <a:p>
            <a:pPr rtl="0"/>
            <a:fld id="{058DB212-BFA2-403F-85EF-DFD3FF6D973A}" type="slidenum">
              <a:rPr lang="en-US" altLang="ja-JP" noProof="0" smtClean="0"/>
              <a:pPr/>
              <a:t>‹#›</a:t>
            </a:fld>
            <a:endParaRPr lang="ja-JP" altLang="en-US" noProof="0"/>
          </a:p>
        </p:txBody>
      </p:sp>
      <p:sp>
        <p:nvSpPr>
          <p:cNvPr id="12" name="テキスト プレースホルダー 4">
            <a:extLst>
              <a:ext uri="{FF2B5EF4-FFF2-40B4-BE49-F238E27FC236}">
                <a16:creationId xmlns:a16="http://schemas.microsoft.com/office/drawing/2014/main" id="{04DE22DC-BFBD-44E8-ACA3-2FFC79B33E19}"/>
              </a:ext>
            </a:extLst>
          </p:cNvPr>
          <p:cNvSpPr>
            <a:spLocks noGrp="1"/>
          </p:cNvSpPr>
          <p:nvPr>
            <p:ph type="body" sz="quarter" idx="3" hasCustomPrompt="1"/>
          </p:nvPr>
        </p:nvSpPr>
        <p:spPr>
          <a:xfrm>
            <a:off x="6338666" y="1620001"/>
            <a:ext cx="5183188" cy="360000"/>
          </a:xfrm>
        </p:spPr>
        <p:txBody>
          <a:bodyPr vert="horz" lIns="0" tIns="0" rIns="0" bIns="0" rtlCol="0">
            <a:noAutofit/>
          </a:bodyPr>
          <a:lstStyle>
            <a:lvl1pPr marL="0" indent="0">
              <a:buNone/>
              <a:defRPr lang="en-US" b="1"/>
            </a:lvl1pPr>
          </a:lstStyle>
          <a:p>
            <a:pPr marL="148233" lvl="0" indent="-148233" rtl="0"/>
            <a:r>
              <a:rPr lang="ja-JP" altLang="en-US" noProof="0"/>
              <a:t>マスター テキストのスタイルを編集する</a:t>
            </a:r>
          </a:p>
        </p:txBody>
      </p:sp>
      <p:sp>
        <p:nvSpPr>
          <p:cNvPr id="16" name="コンテンツ プレースホルダー 5">
            <a:extLst>
              <a:ext uri="{FF2B5EF4-FFF2-40B4-BE49-F238E27FC236}">
                <a16:creationId xmlns:a16="http://schemas.microsoft.com/office/drawing/2014/main" id="{8B78DF41-83C0-402D-A6FA-65C0A1340BF2}"/>
              </a:ext>
            </a:extLst>
          </p:cNvPr>
          <p:cNvSpPr>
            <a:spLocks noGrp="1"/>
          </p:cNvSpPr>
          <p:nvPr>
            <p:ph sz="quarter" idx="4" hasCustomPrompt="1"/>
          </p:nvPr>
        </p:nvSpPr>
        <p:spPr>
          <a:xfrm>
            <a:off x="6338666" y="1980001"/>
            <a:ext cx="5183188" cy="3996000"/>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7" name="テキスト プレースホルダー 2">
            <a:extLst>
              <a:ext uri="{FF2B5EF4-FFF2-40B4-BE49-F238E27FC236}">
                <a16:creationId xmlns:a16="http://schemas.microsoft.com/office/drawing/2014/main" id="{D24CA47E-E93D-4B88-8ED8-479E179E2160}"/>
              </a:ext>
            </a:extLst>
          </p:cNvPr>
          <p:cNvSpPr>
            <a:spLocks noGrp="1"/>
          </p:cNvSpPr>
          <p:nvPr>
            <p:ph type="body" idx="1" hasCustomPrompt="1"/>
          </p:nvPr>
        </p:nvSpPr>
        <p:spPr>
          <a:xfrm>
            <a:off x="659176" y="1681163"/>
            <a:ext cx="5157787" cy="298838"/>
          </a:xfrm>
        </p:spPr>
        <p:txBody>
          <a:bodyPr vert="horz" lIns="0" tIns="0" rIns="0" bIns="0" rtlCol="0">
            <a:noAutofit/>
          </a:bodyPr>
          <a:lstStyle>
            <a:lvl1pPr marL="0" indent="0">
              <a:buNone/>
              <a:defRPr lang="en-US" b="1"/>
            </a:lvl1pPr>
          </a:lstStyle>
          <a:p>
            <a:pPr marL="148233" lvl="0" indent="-148233" rtl="0"/>
            <a:r>
              <a:rPr lang="ja-JP" altLang="en-US" noProof="0"/>
              <a:t>マスター テキストのスタイルを編集する</a:t>
            </a:r>
          </a:p>
        </p:txBody>
      </p:sp>
      <p:sp>
        <p:nvSpPr>
          <p:cNvPr id="18" name="コンテンツ プレースホルダー 3">
            <a:extLst>
              <a:ext uri="{FF2B5EF4-FFF2-40B4-BE49-F238E27FC236}">
                <a16:creationId xmlns:a16="http://schemas.microsoft.com/office/drawing/2014/main" id="{82BAE2D3-BC98-4332-89BD-DAF0A9B0CF45}"/>
              </a:ext>
            </a:extLst>
          </p:cNvPr>
          <p:cNvSpPr>
            <a:spLocks noGrp="1"/>
          </p:cNvSpPr>
          <p:nvPr>
            <p:ph sz="half" idx="2" hasCustomPrompt="1"/>
          </p:nvPr>
        </p:nvSpPr>
        <p:spPr>
          <a:xfrm>
            <a:off x="659176" y="1980001"/>
            <a:ext cx="5157787" cy="3996000"/>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38807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69A7081-42C5-4F4E-8A26-E7788CCF4FE5}"/>
              </a:ext>
            </a:extLst>
          </p:cNvPr>
          <p:cNvSpPr>
            <a:spLocks noGrp="1"/>
          </p:cNvSpPr>
          <p:nvPr>
            <p:ph idx="1" hasCustomPrompt="1"/>
          </p:nvPr>
        </p:nvSpPr>
        <p:spPr>
          <a:xfrm>
            <a:off x="659175" y="1620000"/>
            <a:ext cx="10862677" cy="3932388"/>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フッター プレースホルダー 3">
            <a:extLst>
              <a:ext uri="{FF2B5EF4-FFF2-40B4-BE49-F238E27FC236}">
                <a16:creationId xmlns:a16="http://schemas.microsoft.com/office/drawing/2014/main" id="{0F222ADA-F642-4B0C-8E82-2232F9AAA0C0}"/>
              </a:ext>
            </a:extLst>
          </p:cNvPr>
          <p:cNvSpPr>
            <a:spLocks noGrp="1"/>
          </p:cNvSpPr>
          <p:nvPr>
            <p:ph type="ftr" sz="quarter" idx="13"/>
          </p:nvPr>
        </p:nvSpPr>
        <p:spPr/>
        <p:txBody>
          <a:bodyPr rtlCol="0"/>
          <a:lstStyle/>
          <a:p>
            <a:pPr rtl="0"/>
            <a:r>
              <a:rPr lang="ja-JP" altLang="en-US" noProof="0"/>
              <a:t>フッターを挿入する</a:t>
            </a:r>
          </a:p>
        </p:txBody>
      </p:sp>
      <p:sp>
        <p:nvSpPr>
          <p:cNvPr id="5" name="スライド番号プレースホルダー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rtlCol="0"/>
          <a:lstStyle>
            <a:lvl1pPr algn="ctr">
              <a:defRPr/>
            </a:lvl1pPr>
          </a:lstStyle>
          <a:p>
            <a:pPr rtl="0"/>
            <a:fld id="{058DB212-BFA2-403F-85EF-DFD3FF6D973A}" type="slidenum">
              <a:rPr lang="en-US" altLang="ja-JP" noProof="0" smtClean="0"/>
              <a:pPr/>
              <a:t>‹#›</a:t>
            </a:fld>
            <a:endParaRPr lang="ja-JP" altLang="en-US" noProof="0"/>
          </a:p>
        </p:txBody>
      </p:sp>
      <p:sp>
        <p:nvSpPr>
          <p:cNvPr id="6" name="タイトル 5">
            <a:extLst>
              <a:ext uri="{FF2B5EF4-FFF2-40B4-BE49-F238E27FC236}">
                <a16:creationId xmlns:a16="http://schemas.microsoft.com/office/drawing/2014/main" id="{449250B9-5CE4-410F-BED3-0E76DFB878F4}"/>
              </a:ext>
            </a:extLst>
          </p:cNvPr>
          <p:cNvSpPr>
            <a:spLocks noGrp="1"/>
          </p:cNvSpPr>
          <p:nvPr>
            <p:ph type="title"/>
          </p:nvPr>
        </p:nvSpPr>
        <p:spPr/>
        <p:txBody>
          <a:bodyPr rtlCol="0"/>
          <a:lstStyle/>
          <a:p>
            <a:pPr rtl="0"/>
            <a:r>
              <a:rPr lang="ja-JP" altLang="en-US" noProof="0"/>
              <a:t>マスター タイトルの書式設定</a:t>
            </a:r>
          </a:p>
        </p:txBody>
      </p:sp>
    </p:spTree>
    <p:extLst>
      <p:ext uri="{BB962C8B-B14F-4D97-AF65-F5344CB8AC3E}">
        <p14:creationId xmlns:p14="http://schemas.microsoft.com/office/powerpoint/2010/main" val="270877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段組">
    <p:spTree>
      <p:nvGrpSpPr>
        <p:cNvPr id="1" name=""/>
        <p:cNvGrpSpPr/>
        <p:nvPr/>
      </p:nvGrpSpPr>
      <p:grpSpPr>
        <a:xfrm>
          <a:off x="0" y="0"/>
          <a:ext cx="0" cy="0"/>
          <a:chOff x="0" y="0"/>
          <a:chExt cx="0" cy="0"/>
        </a:xfrm>
      </p:grpSpPr>
      <p:sp>
        <p:nvSpPr>
          <p:cNvPr id="3" name="左の列">
            <a:extLst>
              <a:ext uri="{FF2B5EF4-FFF2-40B4-BE49-F238E27FC236}">
                <a16:creationId xmlns:a16="http://schemas.microsoft.com/office/drawing/2014/main" id="{49529B8D-BAD9-4E6D-82F7-0275D8195AA9}"/>
              </a:ext>
            </a:extLst>
          </p:cNvPr>
          <p:cNvSpPr>
            <a:spLocks noGrp="1"/>
          </p:cNvSpPr>
          <p:nvPr>
            <p:ph sz="half" idx="1" hasCustomPrompt="1"/>
          </p:nvPr>
        </p:nvSpPr>
        <p:spPr>
          <a:xfrm>
            <a:off x="659175" y="1620000"/>
            <a:ext cx="5148000" cy="4500000"/>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右の列">
            <a:extLst>
              <a:ext uri="{FF2B5EF4-FFF2-40B4-BE49-F238E27FC236}">
                <a16:creationId xmlns:a16="http://schemas.microsoft.com/office/drawing/2014/main" id="{0AAD114E-6BCC-4476-8E44-12E87D4675E2}"/>
              </a:ext>
            </a:extLst>
          </p:cNvPr>
          <p:cNvSpPr>
            <a:spLocks noGrp="1"/>
          </p:cNvSpPr>
          <p:nvPr>
            <p:ph sz="half" idx="2" hasCustomPrompt="1"/>
          </p:nvPr>
        </p:nvSpPr>
        <p:spPr>
          <a:xfrm>
            <a:off x="6373852" y="1620000"/>
            <a:ext cx="5148000" cy="4500000"/>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5" name="タイトル 4">
            <a:extLst>
              <a:ext uri="{FF2B5EF4-FFF2-40B4-BE49-F238E27FC236}">
                <a16:creationId xmlns:a16="http://schemas.microsoft.com/office/drawing/2014/main" id="{D1F0ACB5-CFFF-46E7-91B8-955BE6D0A8CA}"/>
              </a:ext>
            </a:extLst>
          </p:cNvPr>
          <p:cNvSpPr>
            <a:spLocks noGrp="1"/>
          </p:cNvSpPr>
          <p:nvPr>
            <p:ph type="title"/>
          </p:nvPr>
        </p:nvSpPr>
        <p:spPr/>
        <p:txBody>
          <a:bodyPr rtlCol="0"/>
          <a:lstStyle/>
          <a:p>
            <a:pPr rtl="0"/>
            <a:r>
              <a:rPr lang="ja-JP" altLang="en-US" noProof="0"/>
              <a:t>マスター タイトルの書式設定</a:t>
            </a:r>
          </a:p>
        </p:txBody>
      </p:sp>
      <p:sp>
        <p:nvSpPr>
          <p:cNvPr id="6" name="フッター プレースホルダー 5">
            <a:extLst>
              <a:ext uri="{FF2B5EF4-FFF2-40B4-BE49-F238E27FC236}">
                <a16:creationId xmlns:a16="http://schemas.microsoft.com/office/drawing/2014/main" id="{C2059544-E6F5-48F9-AF27-3F98FCD50668}"/>
              </a:ext>
            </a:extLst>
          </p:cNvPr>
          <p:cNvSpPr>
            <a:spLocks noGrp="1"/>
          </p:cNvSpPr>
          <p:nvPr>
            <p:ph type="ftr" sz="quarter" idx="13"/>
          </p:nvPr>
        </p:nvSpPr>
        <p:spPr/>
        <p:txBody>
          <a:bodyPr rtlCol="0"/>
          <a:lstStyle/>
          <a:p>
            <a:pPr rtl="0"/>
            <a:r>
              <a:rPr lang="ja-JP" altLang="en-US" noProof="0"/>
              <a:t>フッターを挿入する</a:t>
            </a:r>
          </a:p>
        </p:txBody>
      </p:sp>
      <p:sp>
        <p:nvSpPr>
          <p:cNvPr id="7" name="スライド番号プレースホルダー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rtlCol="0"/>
          <a:lstStyle>
            <a:lvl1pPr algn="ctr">
              <a:defRPr/>
            </a:lvl1pPr>
          </a:lstStyle>
          <a:p>
            <a:pPr rtl="0"/>
            <a:fld id="{058DB212-BFA2-403F-85EF-DFD3FF6D973A}" type="slidenum">
              <a:rPr lang="en-US" altLang="ja-JP" noProof="0" smtClean="0"/>
              <a:pPr/>
              <a:t>‹#›</a:t>
            </a:fld>
            <a:endParaRPr lang="ja-JP" altLang="en-US" noProof="0"/>
          </a:p>
        </p:txBody>
      </p:sp>
    </p:spTree>
    <p:extLst>
      <p:ext uri="{BB962C8B-B14F-4D97-AF65-F5344CB8AC3E}">
        <p14:creationId xmlns:p14="http://schemas.microsoft.com/office/powerpoint/2010/main" val="131192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キャプション付きのコンテンツ">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4C7E2EA8-FD7A-488F-80C6-2C681D42D7AC}"/>
              </a:ext>
            </a:extLst>
          </p:cNvPr>
          <p:cNvSpPr>
            <a:spLocks noGrp="1"/>
          </p:cNvSpPr>
          <p:nvPr>
            <p:ph type="ftr" sz="quarter" idx="14"/>
          </p:nvPr>
        </p:nvSpPr>
        <p:spPr/>
        <p:txBody>
          <a:bodyPr rtlCol="0"/>
          <a:lstStyle/>
          <a:p>
            <a:pPr rtl="0"/>
            <a:r>
              <a:rPr lang="ja-JP" altLang="en-US" noProof="0"/>
              <a:t>フッターを挿入する</a:t>
            </a:r>
          </a:p>
        </p:txBody>
      </p:sp>
      <p:sp>
        <p:nvSpPr>
          <p:cNvPr id="5" name="スライド番号プレースホルダー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rtlCol="0"/>
          <a:lstStyle>
            <a:lvl1pPr algn="ctr">
              <a:defRPr/>
            </a:lvl1pPr>
          </a:lstStyle>
          <a:p>
            <a:pPr rtl="0"/>
            <a:fld id="{058DB212-BFA2-403F-85EF-DFD3FF6D973A}" type="slidenum">
              <a:rPr lang="en-US" altLang="ja-JP" noProof="0" smtClean="0"/>
              <a:pPr/>
              <a:t>‹#›</a:t>
            </a:fld>
            <a:endParaRPr lang="ja-JP" altLang="en-US" noProof="0"/>
          </a:p>
        </p:txBody>
      </p:sp>
      <p:sp>
        <p:nvSpPr>
          <p:cNvPr id="8" name="タイトル 1">
            <a:extLst>
              <a:ext uri="{FF2B5EF4-FFF2-40B4-BE49-F238E27FC236}">
                <a16:creationId xmlns:a16="http://schemas.microsoft.com/office/drawing/2014/main" id="{87BFD01D-1D5A-46C6-890D-6A982C957AF7}"/>
              </a:ext>
            </a:extLst>
          </p:cNvPr>
          <p:cNvSpPr>
            <a:spLocks noGrp="1"/>
          </p:cNvSpPr>
          <p:nvPr>
            <p:ph type="title"/>
          </p:nvPr>
        </p:nvSpPr>
        <p:spPr>
          <a:xfrm>
            <a:off x="839790" y="457200"/>
            <a:ext cx="3932236" cy="1600200"/>
          </a:xfrm>
        </p:spPr>
        <p:txBody>
          <a:bodyPr rtlCol="0" anchor="b"/>
          <a:lstStyle>
            <a:lvl1pPr>
              <a:defRPr sz="1800"/>
            </a:lvl1pPr>
          </a:lstStyle>
          <a:p>
            <a:pPr rtl="0"/>
            <a:r>
              <a:rPr lang="ja-JP" altLang="en-US" noProof="0"/>
              <a:t>マスター タイトルの書式設定</a:t>
            </a:r>
          </a:p>
        </p:txBody>
      </p:sp>
      <p:sp>
        <p:nvSpPr>
          <p:cNvPr id="9" name="テキスト プレースホルダー 3">
            <a:extLst>
              <a:ext uri="{FF2B5EF4-FFF2-40B4-BE49-F238E27FC236}">
                <a16:creationId xmlns:a16="http://schemas.microsoft.com/office/drawing/2014/main" id="{4D7A7B44-0EE9-425C-A921-47E3D0C47775}"/>
              </a:ext>
            </a:extLst>
          </p:cNvPr>
          <p:cNvSpPr>
            <a:spLocks noGrp="1"/>
          </p:cNvSpPr>
          <p:nvPr>
            <p:ph type="body" sz="half" idx="2" hasCustomPrompt="1"/>
          </p:nvPr>
        </p:nvSpPr>
        <p:spPr>
          <a:xfrm>
            <a:off x="839790" y="2057400"/>
            <a:ext cx="3932236" cy="3811588"/>
          </a:xfrm>
        </p:spPr>
        <p:txBody>
          <a:bodyPr rtlCol="0"/>
          <a:lstStyle>
            <a:lvl1pPr marL="0" indent="0">
              <a:buFont typeface="Arial" panose="020B0604020202020204" pitchFamily="34" charse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rtl="0"/>
            <a:r>
              <a:rPr lang="ja-JP" altLang="en-US" noProof="0"/>
              <a:t>マスター テキストのスタイルを編集する</a:t>
            </a:r>
          </a:p>
        </p:txBody>
      </p:sp>
      <p:sp>
        <p:nvSpPr>
          <p:cNvPr id="15" name="コンテンツ プレースホルダー 2">
            <a:extLst>
              <a:ext uri="{FF2B5EF4-FFF2-40B4-BE49-F238E27FC236}">
                <a16:creationId xmlns:a16="http://schemas.microsoft.com/office/drawing/2014/main" id="{3726228B-0CE6-4F89-8C5B-9F5C26D6F64A}"/>
              </a:ext>
            </a:extLst>
          </p:cNvPr>
          <p:cNvSpPr>
            <a:spLocks noGrp="1"/>
          </p:cNvSpPr>
          <p:nvPr>
            <p:ph idx="1" hasCustomPrompt="1"/>
          </p:nvPr>
        </p:nvSpPr>
        <p:spPr>
          <a:xfrm>
            <a:off x="5180013" y="457201"/>
            <a:ext cx="6172201"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1575"/>
            </a:lvl1pPr>
            <a:lvl2pPr>
              <a:defRPr lang="en-US" sz="1350"/>
            </a:lvl2pPr>
            <a:lvl3pPr>
              <a:defRPr lang="en-US" sz="1125"/>
            </a:lvl3pPr>
            <a:lvl4pPr>
              <a:defRPr lang="en-US" sz="1013"/>
            </a:lvl4pPr>
            <a:lvl5pPr>
              <a:defRPr lang="en-US" sz="1013"/>
            </a:lvl5pPr>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Tree>
    <p:extLst>
      <p:ext uri="{BB962C8B-B14F-4D97-AF65-F5344CB8AC3E}">
        <p14:creationId xmlns:p14="http://schemas.microsoft.com/office/powerpoint/2010/main" val="18233229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キャプション付きの図">
    <p:spTree>
      <p:nvGrpSpPr>
        <p:cNvPr id="1" name=""/>
        <p:cNvGrpSpPr/>
        <p:nvPr/>
      </p:nvGrpSpPr>
      <p:grpSpPr>
        <a:xfrm>
          <a:off x="0" y="0"/>
          <a:ext cx="0" cy="0"/>
          <a:chOff x="0" y="0"/>
          <a:chExt cx="0" cy="0"/>
        </a:xfrm>
      </p:grpSpPr>
      <p:sp>
        <p:nvSpPr>
          <p:cNvPr id="8" name="図プレースホルダー 2">
            <a:extLst>
              <a:ext uri="{FF2B5EF4-FFF2-40B4-BE49-F238E27FC236}">
                <a16:creationId xmlns:a16="http://schemas.microsoft.com/office/drawing/2014/main" id="{6A500BA0-B4DD-4EC6-9AD5-27213FD28DD5}"/>
              </a:ext>
            </a:extLst>
          </p:cNvPr>
          <p:cNvSpPr>
            <a:spLocks noGrp="1"/>
          </p:cNvSpPr>
          <p:nvPr>
            <p:ph type="pic" idx="1"/>
          </p:nvPr>
        </p:nvSpPr>
        <p:spPr>
          <a:xfrm rot="240000">
            <a:off x="5183188" y="987425"/>
            <a:ext cx="6172201"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675" b="0" i="0" dirty="0">
                <a:solidFill>
                  <a:schemeClr val="accent1"/>
                </a:solidFill>
                <a:latin typeface="Meiryo UI" panose="020B0604030504040204" pitchFamily="50" charset="-128"/>
                <a:cs typeface="Times New Roman" panose="02020603050405020304" pitchFamily="18" charset="0"/>
              </a:defRPr>
            </a:lvl1pPr>
          </a:lstStyle>
          <a:p>
            <a:pPr marL="96441" lvl="0" indent="-96441" algn="ctr" rtl="0">
              <a:buClr>
                <a:schemeClr val="accent2"/>
              </a:buClr>
              <a:buNone/>
            </a:pPr>
            <a:r>
              <a:rPr lang="ja-JP" altLang="en-US" noProof="0"/>
              <a:t>アイコンをクリックして図を追加</a:t>
            </a:r>
            <a:endParaRPr lang="ja-JP" altLang="en-US" noProof="0" dirty="0"/>
          </a:p>
        </p:txBody>
      </p:sp>
      <p:sp>
        <p:nvSpPr>
          <p:cNvPr id="4" name="フッター プレースホルダー 3">
            <a:extLst>
              <a:ext uri="{FF2B5EF4-FFF2-40B4-BE49-F238E27FC236}">
                <a16:creationId xmlns:a16="http://schemas.microsoft.com/office/drawing/2014/main" id="{4C7E2EA8-FD7A-488F-80C6-2C681D42D7AC}"/>
              </a:ext>
            </a:extLst>
          </p:cNvPr>
          <p:cNvSpPr>
            <a:spLocks noGrp="1"/>
          </p:cNvSpPr>
          <p:nvPr>
            <p:ph type="ftr" sz="quarter" idx="14"/>
          </p:nvPr>
        </p:nvSpPr>
        <p:spPr/>
        <p:txBody>
          <a:bodyPr rtlCol="0"/>
          <a:lstStyle/>
          <a:p>
            <a:pPr rtl="0"/>
            <a:r>
              <a:rPr lang="ja-JP" altLang="en-US" noProof="0"/>
              <a:t>フッターを挿入する</a:t>
            </a:r>
          </a:p>
        </p:txBody>
      </p:sp>
      <p:sp>
        <p:nvSpPr>
          <p:cNvPr id="5" name="スライド番号プレースホルダー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rtlCol="0"/>
          <a:lstStyle>
            <a:lvl1pPr algn="ctr">
              <a:defRPr/>
            </a:lvl1pPr>
          </a:lstStyle>
          <a:p>
            <a:pPr rtl="0"/>
            <a:fld id="{058DB212-BFA2-403F-85EF-DFD3FF6D973A}" type="slidenum">
              <a:rPr lang="en-US" altLang="ja-JP" noProof="0" smtClean="0"/>
              <a:pPr/>
              <a:t>‹#›</a:t>
            </a:fld>
            <a:endParaRPr lang="ja-JP" altLang="en-US" noProof="0"/>
          </a:p>
        </p:txBody>
      </p:sp>
      <p:sp>
        <p:nvSpPr>
          <p:cNvPr id="6" name="タイトル 1">
            <a:extLst>
              <a:ext uri="{FF2B5EF4-FFF2-40B4-BE49-F238E27FC236}">
                <a16:creationId xmlns:a16="http://schemas.microsoft.com/office/drawing/2014/main" id="{BECFB433-19A9-401B-B96F-E5C603D007C7}"/>
              </a:ext>
            </a:extLst>
          </p:cNvPr>
          <p:cNvSpPr>
            <a:spLocks noGrp="1"/>
          </p:cNvSpPr>
          <p:nvPr>
            <p:ph type="title"/>
          </p:nvPr>
        </p:nvSpPr>
        <p:spPr>
          <a:xfrm>
            <a:off x="839790" y="457200"/>
            <a:ext cx="3932236" cy="1600200"/>
          </a:xfrm>
        </p:spPr>
        <p:txBody>
          <a:bodyPr rtlCol="0" anchor="b"/>
          <a:lstStyle>
            <a:lvl1pPr>
              <a:defRPr sz="1800"/>
            </a:lvl1pPr>
          </a:lstStyle>
          <a:p>
            <a:pPr rtl="0"/>
            <a:r>
              <a:rPr lang="ja-JP" altLang="en-US" noProof="0"/>
              <a:t>マスター タイトルの書式設定</a:t>
            </a:r>
          </a:p>
        </p:txBody>
      </p:sp>
      <p:sp>
        <p:nvSpPr>
          <p:cNvPr id="7" name="テキスト プレースホルダー 3">
            <a:extLst>
              <a:ext uri="{FF2B5EF4-FFF2-40B4-BE49-F238E27FC236}">
                <a16:creationId xmlns:a16="http://schemas.microsoft.com/office/drawing/2014/main" id="{208A626A-72C6-4FFB-BD49-57B32894302B}"/>
              </a:ext>
            </a:extLst>
          </p:cNvPr>
          <p:cNvSpPr>
            <a:spLocks noGrp="1"/>
          </p:cNvSpPr>
          <p:nvPr>
            <p:ph type="body" sz="half" idx="2" hasCustomPrompt="1"/>
          </p:nvPr>
        </p:nvSpPr>
        <p:spPr>
          <a:xfrm>
            <a:off x="839790" y="2057400"/>
            <a:ext cx="3932236" cy="3811588"/>
          </a:xfrm>
        </p:spPr>
        <p:txBody>
          <a:bodyPr rtlCol="0"/>
          <a:lstStyle>
            <a:lvl1pPr marL="0" indent="0">
              <a:buFont typeface="Arial" panose="020B0604020202020204" pitchFamily="34" charse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rtl="0"/>
            <a:r>
              <a:rPr lang="ja-JP" altLang="en-US" noProof="0"/>
              <a:t>マスター テキストのスタイルを編集する</a:t>
            </a:r>
          </a:p>
        </p:txBody>
      </p:sp>
    </p:spTree>
    <p:extLst>
      <p:ext uri="{BB962C8B-B14F-4D97-AF65-F5344CB8AC3E}">
        <p14:creationId xmlns:p14="http://schemas.microsoft.com/office/powerpoint/2010/main" val="1632622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9DDDF3-2E7E-4175-ACE9-B214DCE40C6E}"/>
              </a:ext>
            </a:extLst>
          </p:cNvPr>
          <p:cNvSpPr>
            <a:spLocks noGrp="1"/>
          </p:cNvSpPr>
          <p:nvPr>
            <p:ph type="title"/>
          </p:nvPr>
        </p:nvSpPr>
        <p:spPr/>
        <p:txBody>
          <a:bodyPr rtlCol="0"/>
          <a:lstStyle/>
          <a:p>
            <a:pPr rtl="0"/>
            <a:r>
              <a:rPr lang="ja-JP" altLang="en-US" noProof="0"/>
              <a:t>マスター タイトルの書式設定</a:t>
            </a:r>
          </a:p>
        </p:txBody>
      </p:sp>
      <p:sp>
        <p:nvSpPr>
          <p:cNvPr id="3" name="フッター プレースホルダー 2">
            <a:extLst>
              <a:ext uri="{FF2B5EF4-FFF2-40B4-BE49-F238E27FC236}">
                <a16:creationId xmlns:a16="http://schemas.microsoft.com/office/drawing/2014/main" id="{2342C0C6-4CB5-4665-8690-7C84074CD8E3}"/>
              </a:ext>
            </a:extLst>
          </p:cNvPr>
          <p:cNvSpPr>
            <a:spLocks noGrp="1"/>
          </p:cNvSpPr>
          <p:nvPr>
            <p:ph type="ftr" sz="quarter" idx="13"/>
          </p:nvPr>
        </p:nvSpPr>
        <p:spPr/>
        <p:txBody>
          <a:bodyPr rtlCol="0"/>
          <a:lstStyle/>
          <a:p>
            <a:pPr rtl="0"/>
            <a:r>
              <a:rPr lang="ja-JP" altLang="en-US" noProof="0"/>
              <a:t>フッターを挿入する</a:t>
            </a:r>
          </a:p>
        </p:txBody>
      </p:sp>
      <p:sp>
        <p:nvSpPr>
          <p:cNvPr id="4" name="スライド番号プレースホルダー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rtlCol="0"/>
          <a:lstStyle>
            <a:lvl1pPr algn="ctr">
              <a:defRPr/>
            </a:lvl1pPr>
          </a:lstStyle>
          <a:p>
            <a:pPr rtl="0"/>
            <a:fld id="{058DB212-BFA2-403F-85EF-DFD3FF6D973A}" type="slidenum">
              <a:rPr lang="en-US" altLang="ja-JP" noProof="0" smtClean="0"/>
              <a:pPr/>
              <a:t>‹#›</a:t>
            </a:fld>
            <a:endParaRPr lang="ja-JP" altLang="en-US" noProof="0"/>
          </a:p>
        </p:txBody>
      </p:sp>
    </p:spTree>
    <p:extLst>
      <p:ext uri="{BB962C8B-B14F-4D97-AF65-F5344CB8AC3E}">
        <p14:creationId xmlns:p14="http://schemas.microsoft.com/office/powerpoint/2010/main" val="242122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37D13AF2-9CA2-4C53-80E8-FAB678700D39}"/>
              </a:ext>
            </a:extLst>
          </p:cNvPr>
          <p:cNvSpPr>
            <a:spLocks noGrp="1"/>
          </p:cNvSpPr>
          <p:nvPr>
            <p:ph type="ftr" sz="quarter" idx="10"/>
          </p:nvPr>
        </p:nvSpPr>
        <p:spPr/>
        <p:txBody>
          <a:bodyPr rtlCol="0"/>
          <a:lstStyle/>
          <a:p>
            <a:pPr rtl="0"/>
            <a:r>
              <a:rPr lang="ja-JP" altLang="en-US" noProof="0"/>
              <a:t>フッターを挿入する</a:t>
            </a:r>
          </a:p>
        </p:txBody>
      </p:sp>
      <p:sp>
        <p:nvSpPr>
          <p:cNvPr id="3" name="スライド番号プレースホルダー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rtlCol="0"/>
          <a:lstStyle>
            <a:lvl1pPr algn="ctr">
              <a:defRPr/>
            </a:lvl1pPr>
          </a:lstStyle>
          <a:p>
            <a:pPr rtl="0"/>
            <a:fld id="{058DB212-BFA2-403F-85EF-DFD3FF6D973A}" type="slidenum">
              <a:rPr lang="en-US" altLang="ja-JP" noProof="0" smtClean="0"/>
              <a:pPr/>
              <a:t>‹#›</a:t>
            </a:fld>
            <a:endParaRPr lang="ja-JP" altLang="en-US" noProof="0"/>
          </a:p>
        </p:txBody>
      </p:sp>
    </p:spTree>
    <p:extLst>
      <p:ext uri="{BB962C8B-B14F-4D97-AF65-F5344CB8AC3E}">
        <p14:creationId xmlns:p14="http://schemas.microsoft.com/office/powerpoint/2010/main" val="2946637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区切り線">
    <p:spTree>
      <p:nvGrpSpPr>
        <p:cNvPr id="1" name=""/>
        <p:cNvGrpSpPr/>
        <p:nvPr/>
      </p:nvGrpSpPr>
      <p:grpSpPr>
        <a:xfrm>
          <a:off x="0" y="0"/>
          <a:ext cx="0" cy="0"/>
          <a:chOff x="0" y="0"/>
          <a:chExt cx="0" cy="0"/>
        </a:xfrm>
      </p:grpSpPr>
      <p:sp>
        <p:nvSpPr>
          <p:cNvPr id="7" name="長方形:角丸 6">
            <a:extLst>
              <a:ext uri="{FF2B5EF4-FFF2-40B4-BE49-F238E27FC236}">
                <a16:creationId xmlns:a16="http://schemas.microsoft.com/office/drawing/2014/main" id="{E9BD1CB6-3872-4EBF-9766-BCA5CBD4C984}"/>
              </a:ext>
            </a:extLst>
          </p:cNvPr>
          <p:cNvSpPr/>
          <p:nvPr userDrawn="1"/>
        </p:nvSpPr>
        <p:spPr>
          <a:xfrm>
            <a:off x="299314" y="272309"/>
            <a:ext cx="64652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6441" indent="-96441" algn="ctr" rtl="0">
              <a:buClr>
                <a:schemeClr val="accent2"/>
              </a:buClr>
              <a:buFont typeface="Arial" panose="020B0604020202020204" pitchFamily="34" charset="0"/>
              <a:buChar char="•"/>
            </a:pPr>
            <a:endParaRPr lang="ja-JP" altLang="en-US" sz="675" b="1" noProof="0" dirty="0">
              <a:solidFill>
                <a:schemeClr val="accent1"/>
              </a:solidFill>
              <a:latin typeface="Meiryo UI" panose="020B0604030504040204" pitchFamily="50" charset="-128"/>
              <a:ea typeface="Meiryo UI" panose="020B0604030504040204" pitchFamily="50" charset="-128"/>
            </a:endParaRPr>
          </a:p>
        </p:txBody>
      </p:sp>
      <p:sp>
        <p:nvSpPr>
          <p:cNvPr id="9" name="図プレースホルダー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6604397" y="788178"/>
            <a:ext cx="4607127"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675" b="0" i="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96441" lvl="0" indent="-96441" algn="ctr" rtl="0">
              <a:buClr>
                <a:schemeClr val="accent2"/>
              </a:buClr>
            </a:pPr>
            <a:r>
              <a:rPr lang="ja-JP" altLang="en-US" noProof="0" dirty="0"/>
              <a:t>画像を挿入するか、またはドラッグ アンド ドロップする</a:t>
            </a:r>
          </a:p>
        </p:txBody>
      </p:sp>
      <p:sp>
        <p:nvSpPr>
          <p:cNvPr id="4" name="フッター プレースホルダー 3">
            <a:extLst>
              <a:ext uri="{FF2B5EF4-FFF2-40B4-BE49-F238E27FC236}">
                <a16:creationId xmlns:a16="http://schemas.microsoft.com/office/drawing/2014/main" id="{87BA8D51-708B-4A19-91C6-FF4BA673B092}"/>
              </a:ext>
            </a:extLst>
          </p:cNvPr>
          <p:cNvSpPr>
            <a:spLocks noGrp="1"/>
          </p:cNvSpPr>
          <p:nvPr>
            <p:ph type="ftr" sz="quarter" idx="13"/>
          </p:nvPr>
        </p:nvSpPr>
        <p:spPr/>
        <p:txBody>
          <a:bodyPr rtlCol="0"/>
          <a:lstStyle>
            <a:lvl1pPr>
              <a:defRPr>
                <a:latin typeface="Meiryo UI" panose="020B0604030504040204" pitchFamily="50" charset="-128"/>
                <a:ea typeface="Meiryo UI" panose="020B0604030504040204" pitchFamily="50" charset="-128"/>
              </a:defRPr>
            </a:lvl1pPr>
          </a:lstStyle>
          <a:p>
            <a:r>
              <a:rPr lang="ja-JP" altLang="en-US"/>
              <a:t>フッターを挿入する</a:t>
            </a:r>
            <a:endParaRPr lang="ja-JP" altLang="en-US" dirty="0"/>
          </a:p>
        </p:txBody>
      </p:sp>
      <p:sp>
        <p:nvSpPr>
          <p:cNvPr id="5" name="スライド番号プレースホルダー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rtlCol="0"/>
          <a:lstStyle>
            <a:lvl1pPr algn="ctr">
              <a:defRPr>
                <a:latin typeface="Meiryo UI" panose="020B0604030504040204" pitchFamily="50" charset="-128"/>
                <a:ea typeface="Meiryo UI" panose="020B0604030504040204" pitchFamily="50" charset="-128"/>
              </a:defRPr>
            </a:lvl1pPr>
          </a:lstStyle>
          <a:p>
            <a:fld id="{058DB212-BFA2-403F-85EF-DFD3FF6D973A}" type="slidenum">
              <a:rPr lang="en-US" altLang="ja-JP" smtClean="0"/>
              <a:pPr/>
              <a:t>‹#›</a:t>
            </a:fld>
            <a:endParaRPr lang="ja-JP" altLang="en-US" dirty="0"/>
          </a:p>
        </p:txBody>
      </p:sp>
      <p:sp>
        <p:nvSpPr>
          <p:cNvPr id="2" name="タイトル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7484" y="2057380"/>
            <a:ext cx="5198117"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lnSpc>
                <a:spcPct val="150000"/>
              </a:lnSpc>
              <a:defRPr lang="en-ZA" sz="3713" spc="-169" dirty="0">
                <a:solidFill>
                  <a:schemeClr val="tx1"/>
                </a:solidFill>
                <a:latin typeface="Meiryo UI" panose="020B0604030504040204" pitchFamily="50" charset="-128"/>
                <a:ea typeface="Meiryo UI" panose="020B0604030504040204" pitchFamily="50" charset="-128"/>
              </a:defRPr>
            </a:lvl1pPr>
          </a:lstStyle>
          <a:p>
            <a:pPr lvl="0" rtl="0">
              <a:lnSpc>
                <a:spcPts val="2813"/>
              </a:lnSpc>
            </a:pPr>
            <a:r>
              <a:rPr lang="ja-JP" altLang="en-US" noProof="0" dirty="0"/>
              <a:t>クリックしてタイトルを編集する</a:t>
            </a:r>
          </a:p>
        </p:txBody>
      </p:sp>
      <p:sp>
        <p:nvSpPr>
          <p:cNvPr id="8" name="サブタイトル 4">
            <a:extLst>
              <a:ext uri="{FF2B5EF4-FFF2-40B4-BE49-F238E27FC236}">
                <a16:creationId xmlns:a16="http://schemas.microsoft.com/office/drawing/2014/main" id="{A0E7B487-9930-4951-BC4D-BBC8DF9B09ED}"/>
              </a:ext>
              <a:ext uri="{C183D7F6-B498-43B3-948B-1728B52AA6E4}">
                <adec:decorative xmlns:adec="http://schemas.microsoft.com/office/drawing/2017/decorative" val="1"/>
              </a:ext>
            </a:extLst>
          </p:cNvPr>
          <p:cNvSpPr txBox="1">
            <a:spLocks/>
          </p:cNvSpPr>
          <p:nvPr userDrawn="1"/>
        </p:nvSpPr>
        <p:spPr>
          <a:xfrm>
            <a:off x="1112486" y="3632266"/>
            <a:ext cx="35980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01250" tIns="101250" rIns="0" bIns="0" rtlCol="0">
            <a:noAutofit/>
            <a:sp3d prstMaterial="powder"/>
          </a:bodyPr>
          <a:lstStyle>
            <a:lvl1pPr marL="0" indent="0" algn="l" defTabSz="914400" rtl="0" eaLnBrk="1" latinLnBrk="0" hangingPunct="1">
              <a:lnSpc>
                <a:spcPct val="90000"/>
              </a:lnSpc>
              <a:spcBef>
                <a:spcPts val="1000"/>
              </a:spcBef>
              <a:buFont typeface="Arial" panose="020B0604020202020204" pitchFamily="34" charset="0"/>
              <a:buNone/>
              <a:defRPr lang="en-ZA" sz="2400" kern="1200" dirty="0">
                <a:solidFill>
                  <a:schemeClr val="bg1"/>
                </a:solidFill>
                <a:latin typeface="+mn-lt"/>
                <a:ea typeface="+mn-ea"/>
                <a:cs typeface="+mn-cs"/>
              </a:defRPr>
            </a:lvl1pPr>
            <a:lvl2pPr marL="536575" indent="-27305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2pPr>
            <a:lvl3pPr marL="811213" indent="-274638"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3pPr>
            <a:lvl4pPr marL="1074738" indent="-263525"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4pPr>
            <a:lvl5pPr marL="1347788" indent="-273050" algn="l" defTabSz="914400" rtl="0" eaLnBrk="1" latinLnBrk="0" hangingPunct="1">
              <a:lnSpc>
                <a:spcPct val="90000"/>
              </a:lnSpc>
              <a:spcBef>
                <a:spcPts val="500"/>
              </a:spcBef>
              <a:buFont typeface="Arial" panose="020B0604020202020204" pitchFamily="34" charset="0"/>
              <a:buChar char="•"/>
              <a:defRPr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endParaRPr lang="ja-JP" altLang="en-US" sz="1350" noProof="1">
              <a:latin typeface="Meiryo UI" panose="020B0604030504040204" pitchFamily="50" charset="-128"/>
              <a:ea typeface="Meiryo UI" panose="020B0604030504040204" pitchFamily="50" charset="-128"/>
            </a:endParaRPr>
          </a:p>
        </p:txBody>
      </p:sp>
      <p:sp>
        <p:nvSpPr>
          <p:cNvPr id="3" name="サブタイトル 2">
            <a:extLst>
              <a:ext uri="{FF2B5EF4-FFF2-40B4-BE49-F238E27FC236}">
                <a16:creationId xmlns:a16="http://schemas.microsoft.com/office/drawing/2014/main" id="{7EEE8855-FE55-4351-B21B-FE33CB8050C1}"/>
              </a:ext>
            </a:extLst>
          </p:cNvPr>
          <p:cNvSpPr>
            <a:spLocks noGrp="1"/>
          </p:cNvSpPr>
          <p:nvPr>
            <p:ph type="subTitle" idx="1"/>
          </p:nvPr>
        </p:nvSpPr>
        <p:spPr>
          <a:xfrm>
            <a:off x="1112486" y="3632266"/>
            <a:ext cx="3598000" cy="1233073"/>
          </a:xfrm>
          <a:prstGeom prst="roundRect">
            <a:avLst>
              <a:gd name="adj" fmla="val 6368"/>
            </a:avLst>
          </a:prstGeom>
          <a:noFill/>
          <a:ln>
            <a:noFill/>
          </a:ln>
          <a:scene3d>
            <a:camera prst="isometricOffAxis1Right"/>
            <a:lightRig rig="flat" dir="t"/>
          </a:scene3d>
          <a:sp3d extrusionH="247650"/>
        </p:spPr>
        <p:txBody>
          <a:bodyPr vert="horz" lIns="180000" tIns="180000" rIns="0" bIns="0" rtlCol="0">
            <a:noAutofit/>
            <a:sp3d prstMaterial="powder"/>
          </a:bodyPr>
          <a:lstStyle>
            <a:lvl1pPr marL="0" indent="0" algn="l">
              <a:buNone/>
              <a:defRPr lang="en-ZA" sz="1350" dirty="0">
                <a:solidFill>
                  <a:schemeClr val="bg1"/>
                </a:solidFill>
                <a:latin typeface="Meiryo UI" panose="020B0604030504040204" pitchFamily="50" charset="-128"/>
                <a:ea typeface="Meiryo UI" panose="020B0604030504040204" pitchFamily="50" charset="-128"/>
              </a:defRPr>
            </a:lvl1pPr>
          </a:lstStyle>
          <a:p>
            <a:pPr marL="148233" lvl="0" indent="-148233" rtl="0"/>
            <a:r>
              <a:rPr lang="ja-JP" altLang="en-US" noProof="0"/>
              <a:t>マスター サブタイトルの書式設定</a:t>
            </a:r>
            <a:endParaRPr lang="ja-JP" altLang="en-US" noProof="0" dirty="0"/>
          </a:p>
        </p:txBody>
      </p:sp>
    </p:spTree>
    <p:extLst>
      <p:ext uri="{BB962C8B-B14F-4D97-AF65-F5344CB8AC3E}">
        <p14:creationId xmlns:p14="http://schemas.microsoft.com/office/powerpoint/2010/main" val="2120236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テキストのレイアウト 1">
    <p:spTree>
      <p:nvGrpSpPr>
        <p:cNvPr id="1" name=""/>
        <p:cNvGrpSpPr/>
        <p:nvPr/>
      </p:nvGrpSpPr>
      <p:grpSpPr>
        <a:xfrm>
          <a:off x="0" y="0"/>
          <a:ext cx="0" cy="0"/>
          <a:chOff x="0" y="0"/>
          <a:chExt cx="0" cy="0"/>
        </a:xfrm>
      </p:grpSpPr>
      <p:sp>
        <p:nvSpPr>
          <p:cNvPr id="3" name="左の列">
            <a:extLst>
              <a:ext uri="{FF2B5EF4-FFF2-40B4-BE49-F238E27FC236}">
                <a16:creationId xmlns:a16="http://schemas.microsoft.com/office/drawing/2014/main" id="{49529B8D-BAD9-4E6D-82F7-0275D8195AA9}"/>
              </a:ext>
            </a:extLst>
          </p:cNvPr>
          <p:cNvSpPr>
            <a:spLocks noGrp="1"/>
          </p:cNvSpPr>
          <p:nvPr>
            <p:ph sz="half" idx="1" hasCustomPrompt="1"/>
          </p:nvPr>
        </p:nvSpPr>
        <p:spPr>
          <a:xfrm>
            <a:off x="659175" y="1620000"/>
            <a:ext cx="5148000" cy="4356000"/>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フッター プレースホルダー 3">
            <a:extLst>
              <a:ext uri="{FF2B5EF4-FFF2-40B4-BE49-F238E27FC236}">
                <a16:creationId xmlns:a16="http://schemas.microsoft.com/office/drawing/2014/main" id="{4C7E2EA8-FD7A-488F-80C6-2C681D42D7AC}"/>
              </a:ext>
            </a:extLst>
          </p:cNvPr>
          <p:cNvSpPr>
            <a:spLocks noGrp="1"/>
          </p:cNvSpPr>
          <p:nvPr>
            <p:ph type="ftr" sz="quarter" idx="14"/>
          </p:nvPr>
        </p:nvSpPr>
        <p:spPr/>
        <p:txBody>
          <a:bodyPr rtlCol="0"/>
          <a:lstStyle/>
          <a:p>
            <a:pPr rtl="0"/>
            <a:r>
              <a:rPr lang="ja-JP" altLang="en-US" noProof="0"/>
              <a:t>フッターを挿入する</a:t>
            </a:r>
          </a:p>
        </p:txBody>
      </p:sp>
      <p:sp>
        <p:nvSpPr>
          <p:cNvPr id="5" name="スライド番号プレースホルダー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rtlCol="0"/>
          <a:lstStyle>
            <a:lvl1pPr algn="ctr">
              <a:defRPr/>
            </a:lvl1pPr>
          </a:lstStyle>
          <a:p>
            <a:pPr rtl="0"/>
            <a:fld id="{058DB212-BFA2-403F-85EF-DFD3FF6D973A}" type="slidenum">
              <a:rPr lang="en-US" altLang="ja-JP" noProof="0" smtClean="0"/>
              <a:pPr/>
              <a:t>‹#›</a:t>
            </a:fld>
            <a:endParaRPr lang="ja-JP" altLang="en-US" noProof="0"/>
          </a:p>
        </p:txBody>
      </p:sp>
      <p:sp>
        <p:nvSpPr>
          <p:cNvPr id="7" name="タイトル 6">
            <a:extLst>
              <a:ext uri="{FF2B5EF4-FFF2-40B4-BE49-F238E27FC236}">
                <a16:creationId xmlns:a16="http://schemas.microsoft.com/office/drawing/2014/main" id="{D903EF97-5A7B-4D21-A014-2B8E53B477DB}"/>
              </a:ext>
            </a:extLst>
          </p:cNvPr>
          <p:cNvSpPr>
            <a:spLocks noGrp="1"/>
          </p:cNvSpPr>
          <p:nvPr>
            <p:ph type="title"/>
          </p:nvPr>
        </p:nvSpPr>
        <p:spPr/>
        <p:txBody>
          <a:bodyPr rtlCol="0"/>
          <a:lstStyle/>
          <a:p>
            <a:pPr rtl="0"/>
            <a:r>
              <a:rPr lang="ja-JP" altLang="en-US" noProof="0"/>
              <a:t>マスター タイトルの書式設定</a:t>
            </a:r>
          </a:p>
        </p:txBody>
      </p:sp>
      <p:sp>
        <p:nvSpPr>
          <p:cNvPr id="11" name="サブタイトル">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659175" y="1080000"/>
            <a:ext cx="10862677" cy="360362"/>
          </a:xfrm>
        </p:spPr>
        <p:txBody>
          <a:bodyPr rtlCol="0"/>
          <a:lstStyle>
            <a:lvl1pPr marL="0" indent="0">
              <a:buNone/>
              <a:defRPr sz="1181" b="1"/>
            </a:lvl1pPr>
          </a:lstStyle>
          <a:p>
            <a:pPr lvl="0" rtl="0"/>
            <a:r>
              <a:rPr lang="ja-JP" altLang="en-US" noProof="0" dirty="0"/>
              <a:t>サブタイトル</a:t>
            </a:r>
          </a:p>
        </p:txBody>
      </p:sp>
      <p:sp>
        <p:nvSpPr>
          <p:cNvPr id="12" name="図プレースホルダー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6642499" y="1447603"/>
            <a:ext cx="4607127"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675" b="0" i="0" dirty="0">
                <a:solidFill>
                  <a:schemeClr val="accent1"/>
                </a:solidFill>
                <a:latin typeface="Meiryo UI" panose="020B0604030504040204" pitchFamily="50" charset="-128"/>
                <a:cs typeface="Times New Roman" panose="02020603050405020304" pitchFamily="18" charset="0"/>
              </a:defRPr>
            </a:lvl1pPr>
          </a:lstStyle>
          <a:p>
            <a:pPr marL="96441" lvl="0" indent="-96441" algn="ctr" rtl="0">
              <a:buClr>
                <a:schemeClr val="accent2"/>
              </a:buClr>
            </a:pPr>
            <a:r>
              <a:rPr lang="ja-JP" altLang="en-US" noProof="0" dirty="0"/>
              <a:t>画像を挿入するか、またはドラッグ アンド ドロップする</a:t>
            </a:r>
          </a:p>
        </p:txBody>
      </p:sp>
    </p:spTree>
    <p:extLst>
      <p:ext uri="{BB962C8B-B14F-4D97-AF65-F5344CB8AC3E}">
        <p14:creationId xmlns:p14="http://schemas.microsoft.com/office/powerpoint/2010/main" val="164285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テキストのレイアウト 2">
    <p:spTree>
      <p:nvGrpSpPr>
        <p:cNvPr id="1" name=""/>
        <p:cNvGrpSpPr/>
        <p:nvPr/>
      </p:nvGrpSpPr>
      <p:grpSpPr>
        <a:xfrm>
          <a:off x="0" y="0"/>
          <a:ext cx="0" cy="0"/>
          <a:chOff x="0" y="0"/>
          <a:chExt cx="0" cy="0"/>
        </a:xfrm>
      </p:grpSpPr>
      <p:sp>
        <p:nvSpPr>
          <p:cNvPr id="3" name="左の列">
            <a:extLst>
              <a:ext uri="{FF2B5EF4-FFF2-40B4-BE49-F238E27FC236}">
                <a16:creationId xmlns:a16="http://schemas.microsoft.com/office/drawing/2014/main" id="{49529B8D-BAD9-4E6D-82F7-0275D8195AA9}"/>
              </a:ext>
            </a:extLst>
          </p:cNvPr>
          <p:cNvSpPr>
            <a:spLocks noGrp="1"/>
          </p:cNvSpPr>
          <p:nvPr>
            <p:ph sz="half" idx="1" hasCustomPrompt="1"/>
          </p:nvPr>
        </p:nvSpPr>
        <p:spPr>
          <a:xfrm>
            <a:off x="6373852" y="1620000"/>
            <a:ext cx="5148000" cy="4356000"/>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4" name="フッター プレースホルダー 3">
            <a:extLst>
              <a:ext uri="{FF2B5EF4-FFF2-40B4-BE49-F238E27FC236}">
                <a16:creationId xmlns:a16="http://schemas.microsoft.com/office/drawing/2014/main" id="{63DB24F2-8611-4CED-82E6-B39DDE5F317D}"/>
              </a:ext>
            </a:extLst>
          </p:cNvPr>
          <p:cNvSpPr>
            <a:spLocks noGrp="1"/>
          </p:cNvSpPr>
          <p:nvPr>
            <p:ph type="ftr" sz="quarter" idx="14"/>
          </p:nvPr>
        </p:nvSpPr>
        <p:spPr/>
        <p:txBody>
          <a:bodyPr rtlCol="0"/>
          <a:lstStyle/>
          <a:p>
            <a:pPr rtl="0"/>
            <a:r>
              <a:rPr lang="ja-JP" altLang="en-US" noProof="0"/>
              <a:t>フッターを挿入する</a:t>
            </a:r>
          </a:p>
        </p:txBody>
      </p:sp>
      <p:sp>
        <p:nvSpPr>
          <p:cNvPr id="5" name="スライド番号プレースホルダー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rtlCol="0"/>
          <a:lstStyle>
            <a:lvl1pPr algn="ctr">
              <a:defRPr/>
            </a:lvl1pPr>
          </a:lstStyle>
          <a:p>
            <a:pPr rtl="0"/>
            <a:fld id="{058DB212-BFA2-403F-85EF-DFD3FF6D973A}" type="slidenum">
              <a:rPr lang="en-US" altLang="ja-JP" noProof="0" smtClean="0"/>
              <a:pPr/>
              <a:t>‹#›</a:t>
            </a:fld>
            <a:endParaRPr lang="ja-JP" altLang="en-US" noProof="0"/>
          </a:p>
        </p:txBody>
      </p:sp>
      <p:sp>
        <p:nvSpPr>
          <p:cNvPr id="7" name="タイトル 6">
            <a:extLst>
              <a:ext uri="{FF2B5EF4-FFF2-40B4-BE49-F238E27FC236}">
                <a16:creationId xmlns:a16="http://schemas.microsoft.com/office/drawing/2014/main" id="{07B594B1-88C5-456F-90A0-0086239D871A}"/>
              </a:ext>
            </a:extLst>
          </p:cNvPr>
          <p:cNvSpPr>
            <a:spLocks noGrp="1"/>
          </p:cNvSpPr>
          <p:nvPr>
            <p:ph type="title"/>
          </p:nvPr>
        </p:nvSpPr>
        <p:spPr/>
        <p:txBody>
          <a:bodyPr rtlCol="0"/>
          <a:lstStyle/>
          <a:p>
            <a:pPr rtl="0"/>
            <a:r>
              <a:rPr lang="ja-JP" altLang="en-US" noProof="0"/>
              <a:t>マスター タイトルの書式設定</a:t>
            </a:r>
          </a:p>
        </p:txBody>
      </p:sp>
      <p:sp>
        <p:nvSpPr>
          <p:cNvPr id="11" name="サブタイトル">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659175" y="1080000"/>
            <a:ext cx="10862677" cy="360362"/>
          </a:xfrm>
        </p:spPr>
        <p:txBody>
          <a:bodyPr rtlCol="0"/>
          <a:lstStyle>
            <a:lvl1pPr marL="0" indent="0">
              <a:buNone/>
              <a:defRPr sz="1181" b="1"/>
            </a:lvl1pPr>
          </a:lstStyle>
          <a:p>
            <a:pPr lvl="0" rtl="0"/>
            <a:r>
              <a:rPr lang="ja-JP" altLang="en-US" noProof="0" dirty="0"/>
              <a:t>サブタイトル</a:t>
            </a:r>
          </a:p>
        </p:txBody>
      </p:sp>
      <p:sp>
        <p:nvSpPr>
          <p:cNvPr id="12" name="図プレースホルダー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815178" y="1653000"/>
            <a:ext cx="4188297"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675" b="0" i="0" dirty="0">
                <a:solidFill>
                  <a:schemeClr val="accent1"/>
                </a:solidFill>
                <a:latin typeface="Meiryo UI" panose="020B0604030504040204" pitchFamily="50" charset="-128"/>
                <a:cs typeface="Times New Roman" panose="02020603050405020304" pitchFamily="18" charset="0"/>
              </a:defRPr>
            </a:lvl1pPr>
          </a:lstStyle>
          <a:p>
            <a:pPr marL="96441" lvl="0" indent="-96441" algn="ctr" rtl="0">
              <a:buClr>
                <a:schemeClr val="accent2"/>
              </a:buClr>
            </a:pPr>
            <a:r>
              <a:rPr lang="ja-JP" altLang="en-US" noProof="0" dirty="0"/>
              <a:t>画像を挿入するか、またはドラッグ アンド ドロップする</a:t>
            </a:r>
          </a:p>
        </p:txBody>
      </p:sp>
    </p:spTree>
    <p:extLst>
      <p:ext uri="{BB962C8B-B14F-4D97-AF65-F5344CB8AC3E}">
        <p14:creationId xmlns:p14="http://schemas.microsoft.com/office/powerpoint/2010/main" val="900233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サブタイトルとの比較">
    <p:spTree>
      <p:nvGrpSpPr>
        <p:cNvPr id="1" name=""/>
        <p:cNvGrpSpPr/>
        <p:nvPr/>
      </p:nvGrpSpPr>
      <p:grpSpPr>
        <a:xfrm>
          <a:off x="0" y="0"/>
          <a:ext cx="0" cy="0"/>
          <a:chOff x="0" y="0"/>
          <a:chExt cx="0" cy="0"/>
        </a:xfrm>
      </p:grpSpPr>
      <p:sp>
        <p:nvSpPr>
          <p:cNvPr id="3" name="左の列">
            <a:extLst>
              <a:ext uri="{FF2B5EF4-FFF2-40B4-BE49-F238E27FC236}">
                <a16:creationId xmlns:a16="http://schemas.microsoft.com/office/drawing/2014/main" id="{49529B8D-BAD9-4E6D-82F7-0275D8195AA9}"/>
              </a:ext>
            </a:extLst>
          </p:cNvPr>
          <p:cNvSpPr>
            <a:spLocks noGrp="1"/>
          </p:cNvSpPr>
          <p:nvPr>
            <p:ph sz="half" idx="1" hasCustomPrompt="1"/>
          </p:nvPr>
        </p:nvSpPr>
        <p:spPr>
          <a:xfrm>
            <a:off x="659175" y="1980000"/>
            <a:ext cx="5148000" cy="3996000"/>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3" name="左ヘッダー">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659175" y="1620000"/>
            <a:ext cx="5148000" cy="360000"/>
          </a:xfrm>
        </p:spPr>
        <p:txBody>
          <a:bodyPr rtlCol="0"/>
          <a:lstStyle>
            <a:lvl1pPr marL="0" indent="0">
              <a:buNone/>
              <a:defRPr b="1"/>
            </a:lvl1pPr>
          </a:lstStyle>
          <a:p>
            <a:pPr lvl="0" rtl="0"/>
            <a:r>
              <a:rPr lang="ja-JP" altLang="en-US" noProof="0"/>
              <a:t>比較 </a:t>
            </a:r>
            <a:r>
              <a:rPr lang="en-US" altLang="ja-JP" noProof="0"/>
              <a:t>A</a:t>
            </a:r>
          </a:p>
        </p:txBody>
      </p:sp>
      <p:sp>
        <p:nvSpPr>
          <p:cNvPr id="4" name="右の列">
            <a:extLst>
              <a:ext uri="{FF2B5EF4-FFF2-40B4-BE49-F238E27FC236}">
                <a16:creationId xmlns:a16="http://schemas.microsoft.com/office/drawing/2014/main" id="{0AAD114E-6BCC-4476-8E44-12E87D4675E2}"/>
              </a:ext>
            </a:extLst>
          </p:cNvPr>
          <p:cNvSpPr>
            <a:spLocks noGrp="1"/>
          </p:cNvSpPr>
          <p:nvPr>
            <p:ph sz="half" idx="2" hasCustomPrompt="1"/>
          </p:nvPr>
        </p:nvSpPr>
        <p:spPr>
          <a:xfrm>
            <a:off x="6373852" y="1980000"/>
            <a:ext cx="5148000" cy="3996000"/>
          </a:xfrm>
        </p:spPr>
        <p:txBody>
          <a:bodyPr rtlCol="0"/>
          <a:lstStyle/>
          <a:p>
            <a:pPr lvl="0" rtl="0"/>
            <a:r>
              <a:rPr lang="ja-JP" altLang="en-US" noProof="0"/>
              <a:t>マスター テキストのスタイルを編集する</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p>
        </p:txBody>
      </p:sp>
      <p:sp>
        <p:nvSpPr>
          <p:cNvPr id="15" name="右ヘッダー">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6373852" y="1620000"/>
            <a:ext cx="5148000" cy="360000"/>
          </a:xfrm>
        </p:spPr>
        <p:txBody>
          <a:bodyPr rtlCol="0"/>
          <a:lstStyle>
            <a:lvl1pPr marL="0" indent="0">
              <a:buNone/>
              <a:defRPr b="1"/>
            </a:lvl1pPr>
          </a:lstStyle>
          <a:p>
            <a:pPr lvl="0" rtl="0"/>
            <a:r>
              <a:rPr lang="ja-JP" altLang="en-US" noProof="0" dirty="0"/>
              <a:t>比較 </a:t>
            </a:r>
            <a:r>
              <a:rPr lang="en-US" altLang="ja-JP" noProof="0" dirty="0"/>
              <a:t>B</a:t>
            </a:r>
          </a:p>
        </p:txBody>
      </p:sp>
      <p:sp>
        <p:nvSpPr>
          <p:cNvPr id="5" name="タイトル 4">
            <a:extLst>
              <a:ext uri="{FF2B5EF4-FFF2-40B4-BE49-F238E27FC236}">
                <a16:creationId xmlns:a16="http://schemas.microsoft.com/office/drawing/2014/main" id="{329C3581-88FF-4CB7-80D8-F6795890F7A0}"/>
              </a:ext>
            </a:extLst>
          </p:cNvPr>
          <p:cNvSpPr>
            <a:spLocks noGrp="1"/>
          </p:cNvSpPr>
          <p:nvPr>
            <p:ph type="title"/>
          </p:nvPr>
        </p:nvSpPr>
        <p:spPr/>
        <p:txBody>
          <a:bodyPr rtlCol="0"/>
          <a:lstStyle/>
          <a:p>
            <a:pPr rtl="0"/>
            <a:r>
              <a:rPr lang="ja-JP" altLang="en-US" noProof="0"/>
              <a:t>マスター タイトルの書式設定</a:t>
            </a:r>
          </a:p>
        </p:txBody>
      </p:sp>
      <p:sp>
        <p:nvSpPr>
          <p:cNvPr id="6" name="フッター プレースホルダー 5">
            <a:extLst>
              <a:ext uri="{FF2B5EF4-FFF2-40B4-BE49-F238E27FC236}">
                <a16:creationId xmlns:a16="http://schemas.microsoft.com/office/drawing/2014/main" id="{55C795CA-1DD3-440A-8CDF-930CCD509093}"/>
              </a:ext>
            </a:extLst>
          </p:cNvPr>
          <p:cNvSpPr>
            <a:spLocks noGrp="1"/>
          </p:cNvSpPr>
          <p:nvPr>
            <p:ph type="ftr" sz="quarter" idx="15"/>
          </p:nvPr>
        </p:nvSpPr>
        <p:spPr/>
        <p:txBody>
          <a:bodyPr rtlCol="0"/>
          <a:lstStyle/>
          <a:p>
            <a:pPr rtl="0"/>
            <a:r>
              <a:rPr lang="ja-JP" altLang="en-US" noProof="0"/>
              <a:t>フッターを挿入する</a:t>
            </a:r>
          </a:p>
        </p:txBody>
      </p:sp>
      <p:sp>
        <p:nvSpPr>
          <p:cNvPr id="7" name="スライド番号プレースホルダー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rtlCol="0"/>
          <a:lstStyle>
            <a:lvl1pPr algn="ctr">
              <a:defRPr/>
            </a:lvl1pPr>
          </a:lstStyle>
          <a:p>
            <a:pPr rtl="0"/>
            <a:fld id="{058DB212-BFA2-403F-85EF-DFD3FF6D973A}" type="slidenum">
              <a:rPr lang="en-US" altLang="ja-JP" noProof="0" smtClean="0"/>
              <a:pPr/>
              <a:t>‹#›</a:t>
            </a:fld>
            <a:endParaRPr lang="ja-JP" altLang="en-US" noProof="0"/>
          </a:p>
        </p:txBody>
      </p:sp>
      <p:sp>
        <p:nvSpPr>
          <p:cNvPr id="14" name="サブタイトル">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659175" y="1080000"/>
            <a:ext cx="10862677" cy="360362"/>
          </a:xfrm>
        </p:spPr>
        <p:txBody>
          <a:bodyPr rtlCol="0"/>
          <a:lstStyle>
            <a:lvl1pPr marL="0" indent="0">
              <a:buNone/>
              <a:defRPr sz="1181" b="1"/>
            </a:lvl1pPr>
          </a:lstStyle>
          <a:p>
            <a:pPr lvl="0" rtl="0"/>
            <a:r>
              <a:rPr lang="ja-JP" altLang="en-US" noProof="0"/>
              <a:t>サブタイトル</a:t>
            </a:r>
          </a:p>
        </p:txBody>
      </p:sp>
    </p:spTree>
    <p:extLst>
      <p:ext uri="{BB962C8B-B14F-4D97-AF65-F5344CB8AC3E}">
        <p14:creationId xmlns:p14="http://schemas.microsoft.com/office/powerpoint/2010/main" val="2488888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大きな写真">
    <p:spTree>
      <p:nvGrpSpPr>
        <p:cNvPr id="1" name=""/>
        <p:cNvGrpSpPr/>
        <p:nvPr/>
      </p:nvGrpSpPr>
      <p:grpSpPr>
        <a:xfrm>
          <a:off x="0" y="0"/>
          <a:ext cx="0" cy="0"/>
          <a:chOff x="0" y="0"/>
          <a:chExt cx="0" cy="0"/>
        </a:xfrm>
      </p:grpSpPr>
      <p:sp>
        <p:nvSpPr>
          <p:cNvPr id="7" name="図プレースホルダー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302946" y="272371"/>
            <a:ext cx="11587723"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900" b="0" i="0" dirty="0">
                <a:solidFill>
                  <a:schemeClr val="accent1"/>
                </a:solidFill>
                <a:latin typeface="Meiryo UI" panose="020B0604030504040204" pitchFamily="50" charset="-128"/>
                <a:cs typeface="Times New Roman" panose="02020603050405020304" pitchFamily="18" charset="0"/>
              </a:defRPr>
            </a:lvl1pPr>
          </a:lstStyle>
          <a:p>
            <a:pPr marL="96441" lvl="0" indent="-96441" algn="ctr" rtl="0">
              <a:buClr>
                <a:schemeClr val="accent2"/>
              </a:buClr>
            </a:pPr>
            <a:r>
              <a:rPr lang="ja-JP" altLang="en-US" noProof="0" dirty="0"/>
              <a:t>画像を挿入するか、またはドラッグ アンド ドロップする</a:t>
            </a:r>
          </a:p>
        </p:txBody>
      </p:sp>
      <p:sp>
        <p:nvSpPr>
          <p:cNvPr id="10" name="キャプション">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rtlCol="0" anchor="ctr"/>
          <a:lstStyle>
            <a:lvl1pPr marL="0" indent="0">
              <a:buNone/>
              <a:defRPr>
                <a:solidFill>
                  <a:schemeClr val="bg1"/>
                </a:solidFill>
              </a:defRPr>
            </a:lvl1pPr>
            <a:lvl2pPr marL="148233" indent="0">
              <a:buNone/>
              <a:defRPr/>
            </a:lvl2pPr>
            <a:lvl3pPr marL="301823" indent="0">
              <a:buNone/>
              <a:defRPr/>
            </a:lvl3pPr>
            <a:lvl4pPr marL="456307" indent="0">
              <a:buNone/>
              <a:defRPr/>
            </a:lvl4pPr>
            <a:lvl5pPr marL="604540" indent="0">
              <a:buNone/>
              <a:defRPr/>
            </a:lvl5pPr>
          </a:lstStyle>
          <a:p>
            <a:pPr lvl="0" rtl="0"/>
            <a:r>
              <a:rPr lang="ja-JP" altLang="en-US" noProof="0"/>
              <a:t>画像のキャプションをここに配置します</a:t>
            </a:r>
          </a:p>
        </p:txBody>
      </p:sp>
      <p:sp>
        <p:nvSpPr>
          <p:cNvPr id="2" name="フッター プレースホルダー 1">
            <a:extLst>
              <a:ext uri="{FF2B5EF4-FFF2-40B4-BE49-F238E27FC236}">
                <a16:creationId xmlns:a16="http://schemas.microsoft.com/office/drawing/2014/main" id="{066C7D9D-14F8-439B-BF3A-4FD92655ED65}"/>
              </a:ext>
            </a:extLst>
          </p:cNvPr>
          <p:cNvSpPr>
            <a:spLocks noGrp="1"/>
          </p:cNvSpPr>
          <p:nvPr>
            <p:ph type="ftr" sz="quarter" idx="16"/>
          </p:nvPr>
        </p:nvSpPr>
        <p:spPr/>
        <p:txBody>
          <a:bodyPr rtlCol="0"/>
          <a:lstStyle/>
          <a:p>
            <a:pPr rtl="0"/>
            <a:r>
              <a:rPr lang="ja-JP" altLang="en-US" noProof="0"/>
              <a:t>フッターを挿入する</a:t>
            </a:r>
          </a:p>
        </p:txBody>
      </p:sp>
      <p:sp>
        <p:nvSpPr>
          <p:cNvPr id="3" name="スライド番号プレースホルダー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rtlCol="0"/>
          <a:lstStyle>
            <a:lvl1pPr algn="ctr">
              <a:defRPr/>
            </a:lvl1pPr>
          </a:lstStyle>
          <a:p>
            <a:pPr rtl="0"/>
            <a:fld id="{058DB212-BFA2-403F-85EF-DFD3FF6D973A}" type="slidenum">
              <a:rPr lang="en-US" altLang="ja-JP" noProof="0" smtClean="0"/>
              <a:pPr/>
              <a:t>‹#›</a:t>
            </a:fld>
            <a:endParaRPr lang="ja-JP" altLang="en-US" noProof="0"/>
          </a:p>
        </p:txBody>
      </p:sp>
      <p:sp>
        <p:nvSpPr>
          <p:cNvPr id="4" name="タイトル 3">
            <a:extLst>
              <a:ext uri="{FF2B5EF4-FFF2-40B4-BE49-F238E27FC236}">
                <a16:creationId xmlns:a16="http://schemas.microsoft.com/office/drawing/2014/main" id="{0618DE12-A339-47CE-B9C6-FC45309B205B}"/>
              </a:ext>
            </a:extLst>
          </p:cNvPr>
          <p:cNvSpPr>
            <a:spLocks noGrp="1"/>
          </p:cNvSpPr>
          <p:nvPr>
            <p:ph type="title"/>
          </p:nvPr>
        </p:nvSpPr>
        <p:spPr/>
        <p:txBody>
          <a:bodyPr rtlCol="0"/>
          <a:lstStyle/>
          <a:p>
            <a:pPr rtl="0"/>
            <a:r>
              <a:rPr lang="ja-JP" altLang="en-US" noProof="0"/>
              <a:t>マスター タイトルの書式設定</a:t>
            </a:r>
          </a:p>
        </p:txBody>
      </p:sp>
    </p:spTree>
    <p:extLst>
      <p:ext uri="{BB962C8B-B14F-4D97-AF65-F5344CB8AC3E}">
        <p14:creationId xmlns:p14="http://schemas.microsoft.com/office/powerpoint/2010/main" val="421880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ビデオ">
    <p:spTree>
      <p:nvGrpSpPr>
        <p:cNvPr id="1" name=""/>
        <p:cNvGrpSpPr/>
        <p:nvPr/>
      </p:nvGrpSpPr>
      <p:grpSpPr>
        <a:xfrm>
          <a:off x="0" y="0"/>
          <a:ext cx="0" cy="0"/>
          <a:chOff x="0" y="0"/>
          <a:chExt cx="0" cy="0"/>
        </a:xfrm>
      </p:grpSpPr>
      <p:sp>
        <p:nvSpPr>
          <p:cNvPr id="3" name="メディア プレースホルダー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302401" y="273600"/>
            <a:ext cx="11588400" cy="5857200"/>
          </a:xfrm>
          <a:pattFill prst="dkUpDiag">
            <a:fgClr>
              <a:schemeClr val="bg1">
                <a:lumMod val="85000"/>
              </a:schemeClr>
            </a:fgClr>
            <a:bgClr>
              <a:schemeClr val="bg1">
                <a:lumMod val="95000"/>
              </a:schemeClr>
            </a:bgClr>
          </a:pattFill>
        </p:spPr>
        <p:txBody>
          <a:bodyPr rtlCol="0" anchor="ctr"/>
          <a:lstStyle>
            <a:lvl1pPr marL="0" indent="0" algn="ctr">
              <a:buNone/>
              <a:defRPr sz="900" i="0">
                <a:latin typeface="Meiryo UI" panose="020B0604030504040204" pitchFamily="50" charset="-128"/>
                <a:cs typeface="Times New Roman" panose="02020603050405020304" pitchFamily="18" charset="0"/>
              </a:defRPr>
            </a:lvl1pPr>
          </a:lstStyle>
          <a:p>
            <a:pPr rtl="0"/>
            <a:r>
              <a:rPr lang="ja-JP" altLang="en-US" noProof="0" dirty="0"/>
              <a:t>ビデオを挿入する</a:t>
            </a:r>
          </a:p>
        </p:txBody>
      </p:sp>
      <p:sp>
        <p:nvSpPr>
          <p:cNvPr id="5" name="キャプション">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555026" y="4969340"/>
            <a:ext cx="2883111" cy="848861"/>
          </a:xfrm>
          <a:prstGeom prst="roundRect">
            <a:avLst>
              <a:gd name="adj" fmla="val 7719"/>
            </a:avLst>
          </a:prstGeom>
          <a:solidFill>
            <a:schemeClr val="accent1"/>
          </a:solidFill>
        </p:spPr>
        <p:txBody>
          <a:bodyPr lIns="72000" tIns="0" rtlCol="0" anchor="ctr"/>
          <a:lstStyle>
            <a:lvl1pPr marL="0" indent="0">
              <a:buNone/>
              <a:defRPr>
                <a:solidFill>
                  <a:schemeClr val="bg1"/>
                </a:solidFill>
              </a:defRPr>
            </a:lvl1pPr>
            <a:lvl2pPr marL="148233" indent="0">
              <a:buNone/>
              <a:defRPr/>
            </a:lvl2pPr>
            <a:lvl3pPr marL="301823" indent="0">
              <a:buNone/>
              <a:defRPr/>
            </a:lvl3pPr>
            <a:lvl4pPr marL="456307" indent="0">
              <a:buNone/>
              <a:defRPr/>
            </a:lvl4pPr>
            <a:lvl5pPr marL="604540" indent="0">
              <a:buNone/>
              <a:defRPr/>
            </a:lvl5pPr>
          </a:lstStyle>
          <a:p>
            <a:pPr lvl="0" rtl="0"/>
            <a:r>
              <a:rPr lang="ja-JP" altLang="en-US" noProof="0"/>
              <a:t>画像のキャプションをここに配置します</a:t>
            </a:r>
          </a:p>
        </p:txBody>
      </p:sp>
      <p:sp>
        <p:nvSpPr>
          <p:cNvPr id="2" name="フッター プレースホルダー 1">
            <a:extLst>
              <a:ext uri="{FF2B5EF4-FFF2-40B4-BE49-F238E27FC236}">
                <a16:creationId xmlns:a16="http://schemas.microsoft.com/office/drawing/2014/main" id="{6B2CB348-8257-4D28-BE24-32B39A1B7D07}"/>
              </a:ext>
            </a:extLst>
          </p:cNvPr>
          <p:cNvSpPr>
            <a:spLocks noGrp="1"/>
          </p:cNvSpPr>
          <p:nvPr>
            <p:ph type="ftr" sz="quarter" idx="16"/>
          </p:nvPr>
        </p:nvSpPr>
        <p:spPr/>
        <p:txBody>
          <a:bodyPr rtlCol="0"/>
          <a:lstStyle/>
          <a:p>
            <a:pPr rtl="0"/>
            <a:r>
              <a:rPr lang="ja-JP" altLang="en-US" noProof="0"/>
              <a:t>フッターを挿入する</a:t>
            </a:r>
          </a:p>
        </p:txBody>
      </p:sp>
      <p:sp>
        <p:nvSpPr>
          <p:cNvPr id="4" name="スライド番号プレースホルダー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rtlCol="0"/>
          <a:lstStyle>
            <a:lvl1pPr algn="ctr">
              <a:defRPr/>
            </a:lvl1pPr>
          </a:lstStyle>
          <a:p>
            <a:pPr rtl="0"/>
            <a:fld id="{058DB212-BFA2-403F-85EF-DFD3FF6D973A}" type="slidenum">
              <a:rPr lang="en-US" altLang="ja-JP" noProof="0" smtClean="0"/>
              <a:pPr/>
              <a:t>‹#›</a:t>
            </a:fld>
            <a:endParaRPr lang="ja-JP" altLang="en-US" noProof="0"/>
          </a:p>
        </p:txBody>
      </p:sp>
      <p:sp>
        <p:nvSpPr>
          <p:cNvPr id="6" name="タイトル 5">
            <a:extLst>
              <a:ext uri="{FF2B5EF4-FFF2-40B4-BE49-F238E27FC236}">
                <a16:creationId xmlns:a16="http://schemas.microsoft.com/office/drawing/2014/main" id="{77C18D6B-CE70-4DA0-9030-0A2B9A3B3B30}"/>
              </a:ext>
            </a:extLst>
          </p:cNvPr>
          <p:cNvSpPr>
            <a:spLocks noGrp="1"/>
          </p:cNvSpPr>
          <p:nvPr>
            <p:ph type="title"/>
          </p:nvPr>
        </p:nvSpPr>
        <p:spPr/>
        <p:txBody>
          <a:bodyPr rtlCol="0"/>
          <a:lstStyle/>
          <a:p>
            <a:pPr rtl="0"/>
            <a:r>
              <a:rPr lang="ja-JP" altLang="en-US" noProof="0"/>
              <a:t>マスター タイトルの書式設定</a:t>
            </a:r>
          </a:p>
        </p:txBody>
      </p:sp>
    </p:spTree>
    <p:extLst>
      <p:ext uri="{BB962C8B-B14F-4D97-AF65-F5344CB8AC3E}">
        <p14:creationId xmlns:p14="http://schemas.microsoft.com/office/powerpoint/2010/main" val="232158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ありがとうございました">
    <p:spTree>
      <p:nvGrpSpPr>
        <p:cNvPr id="1" name=""/>
        <p:cNvGrpSpPr/>
        <p:nvPr/>
      </p:nvGrpSpPr>
      <p:grpSpPr>
        <a:xfrm>
          <a:off x="0" y="0"/>
          <a:ext cx="0" cy="0"/>
          <a:chOff x="0" y="0"/>
          <a:chExt cx="0" cy="0"/>
        </a:xfrm>
      </p:grpSpPr>
      <p:sp>
        <p:nvSpPr>
          <p:cNvPr id="10" name="図プレースホルダー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245007" y="213496"/>
            <a:ext cx="117036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675" b="0" i="0" dirty="0">
                <a:solidFill>
                  <a:schemeClr val="accent1"/>
                </a:solidFill>
                <a:latin typeface="Meiryo UI" panose="020B0604030504040204" pitchFamily="50" charset="-128"/>
                <a:ea typeface="Meiryo UI" panose="020B0604030504040204" pitchFamily="50" charset="-128"/>
                <a:cs typeface="Times New Roman" panose="02020603050405020304" pitchFamily="18" charset="0"/>
              </a:defRPr>
            </a:lvl1pPr>
          </a:lstStyle>
          <a:p>
            <a:pPr marL="96441" lvl="0" indent="-96441" algn="ctr" rtl="0">
              <a:buClr>
                <a:schemeClr val="accent2"/>
              </a:buClr>
            </a:pPr>
            <a:r>
              <a:rPr lang="ja-JP" altLang="en-US" noProof="0" dirty="0"/>
              <a:t>画像を挿入するか、またはドラッグ アンド ドロップする</a:t>
            </a:r>
          </a:p>
        </p:txBody>
      </p:sp>
      <p:sp>
        <p:nvSpPr>
          <p:cNvPr id="3" name="サブタイトル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331732" y="3817743"/>
            <a:ext cx="3253154"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350" dirty="0">
                <a:solidFill>
                  <a:schemeClr val="bg1"/>
                </a:solidFill>
                <a:latin typeface="Meiryo UI" panose="020B0604030504040204" pitchFamily="50" charset="-128"/>
                <a:ea typeface="Meiryo UI" panose="020B0604030504040204" pitchFamily="50" charset="-128"/>
              </a:defRPr>
            </a:lvl1pPr>
          </a:lstStyle>
          <a:p>
            <a:pPr marL="148233" lvl="0" indent="-148233" rtl="0"/>
            <a:r>
              <a:rPr lang="ja-JP" altLang="en-US" noProof="0"/>
              <a:t>名前</a:t>
            </a:r>
          </a:p>
        </p:txBody>
      </p:sp>
      <p:sp>
        <p:nvSpPr>
          <p:cNvPr id="6" name="フリーフォーム:図形 5">
            <a:extLst>
              <a:ext uri="{FF2B5EF4-FFF2-40B4-BE49-F238E27FC236}">
                <a16:creationId xmlns:a16="http://schemas.microsoft.com/office/drawing/2014/main" id="{F4B21DA0-507D-4272-B364-60352FA5AE0D}"/>
              </a:ext>
            </a:extLst>
          </p:cNvPr>
          <p:cNvSpPr/>
          <p:nvPr userDrawn="1"/>
        </p:nvSpPr>
        <p:spPr>
          <a:xfrm>
            <a:off x="571501" y="6286500"/>
            <a:ext cx="1562100"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sp>
        <p:nvSpPr>
          <p:cNvPr id="7" name="フリーフォーム:図形 6">
            <a:extLst>
              <a:ext uri="{FF2B5EF4-FFF2-40B4-BE49-F238E27FC236}">
                <a16:creationId xmlns:a16="http://schemas.microsoft.com/office/drawing/2014/main" id="{B6FA644A-F3A0-4E77-8006-4E9313CFAECF}"/>
              </a:ext>
            </a:extLst>
          </p:cNvPr>
          <p:cNvSpPr/>
          <p:nvPr userDrawn="1"/>
        </p:nvSpPr>
        <p:spPr>
          <a:xfrm>
            <a:off x="10828240" y="6388007"/>
            <a:ext cx="1363762"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sp>
        <p:nvSpPr>
          <p:cNvPr id="8" name="フリーフォーム:図形 7">
            <a:extLst>
              <a:ext uri="{FF2B5EF4-FFF2-40B4-BE49-F238E27FC236}">
                <a16:creationId xmlns:a16="http://schemas.microsoft.com/office/drawing/2014/main" id="{3E82C31E-EBEB-4EA2-9475-DA53CE96F5C1}"/>
              </a:ext>
            </a:extLst>
          </p:cNvPr>
          <p:cNvSpPr/>
          <p:nvPr userDrawn="1"/>
        </p:nvSpPr>
        <p:spPr>
          <a:xfrm flipH="1">
            <a:off x="9850380" y="0"/>
            <a:ext cx="2281996"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sp>
        <p:nvSpPr>
          <p:cNvPr id="5" name="テキスト プレースホルダー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1332098" y="4371921"/>
            <a:ext cx="3252788"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788" dirty="0">
                <a:solidFill>
                  <a:schemeClr val="bg1"/>
                </a:solidFill>
                <a:latin typeface="Meiryo UI" panose="020B0604030504040204" pitchFamily="50" charset="-128"/>
                <a:ea typeface="Meiryo UI" panose="020B0604030504040204" pitchFamily="50" charset="-128"/>
              </a:defRPr>
            </a:lvl1pPr>
          </a:lstStyle>
          <a:p>
            <a:pPr marL="148233" lvl="0" indent="-148233" rtl="0"/>
            <a:r>
              <a:rPr lang="ja-JP" altLang="en-US" noProof="0"/>
              <a:t>連絡先番号またはメール</a:t>
            </a:r>
          </a:p>
        </p:txBody>
      </p:sp>
      <p:sp>
        <p:nvSpPr>
          <p:cNvPr id="2" name="タイトル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1104900" y="2659773"/>
            <a:ext cx="3717378"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3713" spc="-169" dirty="0">
                <a:solidFill>
                  <a:schemeClr val="tx1"/>
                </a:solidFill>
                <a:latin typeface="Meiryo UI" panose="020B0604030504040204" pitchFamily="50" charset="-128"/>
                <a:ea typeface="Meiryo UI" panose="020B0604030504040204" pitchFamily="50" charset="-128"/>
              </a:defRPr>
            </a:lvl1pPr>
          </a:lstStyle>
          <a:p>
            <a:pPr marL="0" lvl="0" rtl="0">
              <a:lnSpc>
                <a:spcPts val="2813"/>
              </a:lnSpc>
            </a:pPr>
            <a:r>
              <a:rPr lang="ja-JP" altLang="en-US" noProof="0" dirty="0"/>
              <a:t>ありがとうございます</a:t>
            </a:r>
          </a:p>
        </p:txBody>
      </p:sp>
    </p:spTree>
    <p:extLst>
      <p:ext uri="{BB962C8B-B14F-4D97-AF65-F5344CB8AC3E}">
        <p14:creationId xmlns:p14="http://schemas.microsoft.com/office/powerpoint/2010/main" val="35679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7" name="フリーフォーム:図形 6">
            <a:extLst>
              <a:ext uri="{FF2B5EF4-FFF2-40B4-BE49-F238E27FC236}">
                <a16:creationId xmlns:a16="http://schemas.microsoft.com/office/drawing/2014/main" id="{B6FA644A-F3A0-4E77-8006-4E9313CFAECF}"/>
              </a:ext>
            </a:extLst>
          </p:cNvPr>
          <p:cNvSpPr/>
          <p:nvPr userDrawn="1"/>
        </p:nvSpPr>
        <p:spPr>
          <a:xfrm>
            <a:off x="11078539" y="6474398"/>
            <a:ext cx="1113461"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sp>
        <p:nvSpPr>
          <p:cNvPr id="8" name="フリーフォーム:図形 7">
            <a:extLst>
              <a:ext uri="{FF2B5EF4-FFF2-40B4-BE49-F238E27FC236}">
                <a16:creationId xmlns:a16="http://schemas.microsoft.com/office/drawing/2014/main" id="{3E82C31E-EBEB-4EA2-9475-DA53CE96F5C1}"/>
              </a:ext>
            </a:extLst>
          </p:cNvPr>
          <p:cNvSpPr/>
          <p:nvPr userDrawn="1"/>
        </p:nvSpPr>
        <p:spPr>
          <a:xfrm flipH="1">
            <a:off x="9850380" y="0"/>
            <a:ext cx="2281996"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sp>
        <p:nvSpPr>
          <p:cNvPr id="3" name="サブタイトル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1010606" y="2140284"/>
            <a:ext cx="455500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350" dirty="0">
                <a:solidFill>
                  <a:schemeClr val="bg1"/>
                </a:solidFill>
                <a:latin typeface="Meiryo UI" panose="020B0604030504040204" pitchFamily="50" charset="-128"/>
                <a:ea typeface="Meiryo UI" panose="020B0604030504040204" pitchFamily="50" charset="-128"/>
              </a:defRPr>
            </a:lvl1pPr>
          </a:lstStyle>
          <a:p>
            <a:pPr lvl="0" rtl="0"/>
            <a:r>
              <a:rPr lang="ja-JP" altLang="en-US" noProof="0"/>
              <a:t>クリックしてサブタイトルを編集する</a:t>
            </a:r>
          </a:p>
        </p:txBody>
      </p:sp>
      <p:sp>
        <p:nvSpPr>
          <p:cNvPr id="4" name="タイトル 3">
            <a:extLst>
              <a:ext uri="{FF2B5EF4-FFF2-40B4-BE49-F238E27FC236}">
                <a16:creationId xmlns:a16="http://schemas.microsoft.com/office/drawing/2014/main" id="{59535B06-700B-4A37-8A83-1D885D44425C}"/>
              </a:ext>
            </a:extLst>
          </p:cNvPr>
          <p:cNvSpPr>
            <a:spLocks noGrp="1"/>
          </p:cNvSpPr>
          <p:nvPr>
            <p:ph type="title"/>
          </p:nvPr>
        </p:nvSpPr>
        <p:spPr>
          <a:xfrm>
            <a:off x="775207" y="877515"/>
            <a:ext cx="6249625"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3713" spc="-169">
                <a:solidFill>
                  <a:schemeClr val="tx1"/>
                </a:solidFill>
                <a:latin typeface="Meiryo UI" panose="020B0604030504040204" pitchFamily="50" charset="-128"/>
                <a:ea typeface="Meiryo UI" panose="020B0604030504040204" pitchFamily="50" charset="-128"/>
              </a:defRPr>
            </a:lvl1pPr>
          </a:lstStyle>
          <a:p>
            <a:pPr marL="0" lvl="0" rtl="0">
              <a:lnSpc>
                <a:spcPts val="2813"/>
              </a:lnSpc>
            </a:pPr>
            <a:r>
              <a:rPr lang="ja-JP" altLang="en-US" noProof="0"/>
              <a:t>マスター タイトルの書式設定</a:t>
            </a:r>
          </a:p>
        </p:txBody>
      </p:sp>
      <p:grpSp>
        <p:nvGrpSpPr>
          <p:cNvPr id="28" name="グループ 27">
            <a:extLst>
              <a:ext uri="{FF2B5EF4-FFF2-40B4-BE49-F238E27FC236}">
                <a16:creationId xmlns:a16="http://schemas.microsoft.com/office/drawing/2014/main" id="{0B15AB5F-4F50-4427-AD6F-D870D575D303}"/>
              </a:ext>
            </a:extLst>
          </p:cNvPr>
          <p:cNvGrpSpPr/>
          <p:nvPr userDrawn="1"/>
        </p:nvGrpSpPr>
        <p:grpSpPr>
          <a:xfrm>
            <a:off x="6888810" y="4628502"/>
            <a:ext cx="5061353" cy="1759505"/>
            <a:chOff x="8728670" y="6273383"/>
            <a:chExt cx="1239937" cy="431046"/>
          </a:xfrm>
        </p:grpSpPr>
        <p:sp>
          <p:nvSpPr>
            <p:cNvPr id="29" name="フリーフォーム:図形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sp>
          <p:nvSpPr>
            <p:cNvPr id="30" name="フリーフォーム:図形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sp>
          <p:nvSpPr>
            <p:cNvPr id="31" name="フリーフォーム:図形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grpSp>
      <p:grpSp>
        <p:nvGrpSpPr>
          <p:cNvPr id="32" name="グループ 31">
            <a:extLst>
              <a:ext uri="{FF2B5EF4-FFF2-40B4-BE49-F238E27FC236}">
                <a16:creationId xmlns:a16="http://schemas.microsoft.com/office/drawing/2014/main" id="{C029A39E-2FCE-4AC1-B6BF-3F17214A82E8}"/>
              </a:ext>
            </a:extLst>
          </p:cNvPr>
          <p:cNvGrpSpPr/>
          <p:nvPr userDrawn="1"/>
        </p:nvGrpSpPr>
        <p:grpSpPr>
          <a:xfrm>
            <a:off x="6802319" y="4782073"/>
            <a:ext cx="5061353" cy="1759505"/>
            <a:chOff x="8642180" y="6426954"/>
            <a:chExt cx="1239937" cy="431046"/>
          </a:xfrm>
        </p:grpSpPr>
        <p:sp>
          <p:nvSpPr>
            <p:cNvPr id="33" name="フリーフォーム:図形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sp>
          <p:nvSpPr>
            <p:cNvPr id="34" name="フリーフォーム:図形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sp>
          <p:nvSpPr>
            <p:cNvPr id="35" name="フリーフォーム:図形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noProof="0">
                <a:latin typeface="Meiryo UI" panose="020B0604030504040204" pitchFamily="50" charset="-128"/>
                <a:ea typeface="Meiryo UI" panose="020B0604030504040204" pitchFamily="50" charset="-128"/>
              </a:endParaRPr>
            </a:p>
          </p:txBody>
        </p:sp>
      </p:grpSp>
      <p:grpSp>
        <p:nvGrpSpPr>
          <p:cNvPr id="36" name="グループ 35">
            <a:extLst>
              <a:ext uri="{FF2B5EF4-FFF2-40B4-BE49-F238E27FC236}">
                <a16:creationId xmlns:a16="http://schemas.microsoft.com/office/drawing/2014/main" id="{71C13A3B-158A-4034-8CFE-21E36AAF029D}"/>
              </a:ext>
            </a:extLst>
          </p:cNvPr>
          <p:cNvGrpSpPr/>
          <p:nvPr userDrawn="1"/>
        </p:nvGrpSpPr>
        <p:grpSpPr>
          <a:xfrm flipH="1">
            <a:off x="6447932" y="4224476"/>
            <a:ext cx="5615659" cy="2493711"/>
            <a:chOff x="9383123" y="5395138"/>
            <a:chExt cx="1033607" cy="458987"/>
          </a:xfrm>
        </p:grpSpPr>
        <p:sp>
          <p:nvSpPr>
            <p:cNvPr id="37" name="星:4 点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noProof="0">
                <a:solidFill>
                  <a:srgbClr val="093C71"/>
                </a:solidFill>
                <a:latin typeface="Meiryo UI" panose="020B0604030504040204" pitchFamily="50" charset="-128"/>
                <a:ea typeface="Meiryo UI" panose="020B0604030504040204" pitchFamily="50" charset="-128"/>
              </a:endParaRPr>
            </a:p>
          </p:txBody>
        </p:sp>
        <p:sp>
          <p:nvSpPr>
            <p:cNvPr id="38" name="円/楕円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noProof="0">
                <a:solidFill>
                  <a:srgbClr val="093C71"/>
                </a:solidFill>
                <a:latin typeface="Meiryo UI" panose="020B0604030504040204" pitchFamily="50" charset="-128"/>
                <a:ea typeface="Meiryo UI" panose="020B0604030504040204" pitchFamily="50" charset="-128"/>
              </a:endParaRPr>
            </a:p>
          </p:txBody>
        </p:sp>
        <p:sp>
          <p:nvSpPr>
            <p:cNvPr id="39" name="星:4 点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noProof="0">
                <a:solidFill>
                  <a:srgbClr val="093C71"/>
                </a:solidFill>
                <a:latin typeface="Meiryo UI" panose="020B0604030504040204" pitchFamily="50" charset="-128"/>
                <a:ea typeface="Meiryo UI" panose="020B0604030504040204" pitchFamily="50" charset="-128"/>
              </a:endParaRPr>
            </a:p>
          </p:txBody>
        </p:sp>
        <p:sp>
          <p:nvSpPr>
            <p:cNvPr id="40" name="円/楕円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noProof="0">
                <a:solidFill>
                  <a:srgbClr val="093C71"/>
                </a:solidFill>
                <a:latin typeface="Meiryo UI" panose="020B0604030504040204" pitchFamily="50" charset="-128"/>
                <a:ea typeface="Meiryo UI" panose="020B0604030504040204" pitchFamily="50" charset="-128"/>
              </a:endParaRPr>
            </a:p>
          </p:txBody>
        </p:sp>
        <p:sp>
          <p:nvSpPr>
            <p:cNvPr id="41" name="円/楕円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noProof="0">
                <a:solidFill>
                  <a:srgbClr val="093C71"/>
                </a:solidFill>
                <a:latin typeface="Meiryo UI" panose="020B0604030504040204" pitchFamily="50" charset="-128"/>
                <a:ea typeface="Meiryo UI" panose="020B0604030504040204" pitchFamily="50" charset="-128"/>
              </a:endParaRPr>
            </a:p>
          </p:txBody>
        </p:sp>
        <p:sp>
          <p:nvSpPr>
            <p:cNvPr id="42" name="円/楕円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noProof="0">
                <a:solidFill>
                  <a:srgbClr val="093C71"/>
                </a:solidFill>
                <a:latin typeface="Meiryo UI" panose="020B0604030504040204" pitchFamily="50" charset="-128"/>
                <a:ea typeface="Meiryo UI" panose="020B0604030504040204" pitchFamily="50" charset="-128"/>
              </a:endParaRPr>
            </a:p>
          </p:txBody>
        </p:sp>
        <p:sp>
          <p:nvSpPr>
            <p:cNvPr id="43" name="円/楕円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noProof="0">
                <a:solidFill>
                  <a:srgbClr val="093C71"/>
                </a:solidFill>
                <a:latin typeface="Meiryo UI" panose="020B0604030504040204" pitchFamily="50" charset="-128"/>
                <a:ea typeface="Meiryo UI" panose="020B0604030504040204" pitchFamily="50" charset="-128"/>
              </a:endParaRPr>
            </a:p>
          </p:txBody>
        </p:sp>
        <p:sp>
          <p:nvSpPr>
            <p:cNvPr id="44" name="星:4 点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noProof="0">
                <a:solidFill>
                  <a:srgbClr val="093C71"/>
                </a:solidFill>
                <a:latin typeface="Meiryo UI" panose="020B0604030504040204" pitchFamily="50" charset="-128"/>
                <a:ea typeface="Meiryo UI" panose="020B0604030504040204" pitchFamily="50" charset="-128"/>
              </a:endParaRPr>
            </a:p>
          </p:txBody>
        </p:sp>
        <p:sp>
          <p:nvSpPr>
            <p:cNvPr id="45" name="円/楕円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noProof="0">
                <a:solidFill>
                  <a:srgbClr val="093C71"/>
                </a:solidFill>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101825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長方形:角丸 7">
            <a:extLst>
              <a:ext uri="{FF2B5EF4-FFF2-40B4-BE49-F238E27FC236}">
                <a16:creationId xmlns:a16="http://schemas.microsoft.com/office/drawing/2014/main" id="{100CBD56-9D84-49AF-8EB1-7EFF2ED45ABA}"/>
              </a:ext>
            </a:extLst>
          </p:cNvPr>
          <p:cNvSpPr/>
          <p:nvPr userDrawn="1"/>
        </p:nvSpPr>
        <p:spPr>
          <a:xfrm>
            <a:off x="37729" y="126804"/>
            <a:ext cx="12116546"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rtl="0"/>
            <a:endParaRPr lang="ja-JP" altLang="en-US" sz="675" b="1" dirty="0">
              <a:solidFill>
                <a:srgbClr val="093C71"/>
              </a:solidFill>
              <a:latin typeface="Meiryo UI" panose="020B0604030504040204" pitchFamily="50" charset="-128"/>
              <a:ea typeface="Meiryo UI" panose="020B0604030504040204" pitchFamily="50" charset="-128"/>
            </a:endParaRPr>
          </a:p>
        </p:txBody>
      </p:sp>
      <p:sp>
        <p:nvSpPr>
          <p:cNvPr id="9" name="長方形:角丸 8">
            <a:extLst>
              <a:ext uri="{FF2B5EF4-FFF2-40B4-BE49-F238E27FC236}">
                <a16:creationId xmlns:a16="http://schemas.microsoft.com/office/drawing/2014/main" id="{0BB4A583-1249-4DF2-9D72-19A0338D9084}"/>
              </a:ext>
            </a:extLst>
          </p:cNvPr>
          <p:cNvSpPr/>
          <p:nvPr userDrawn="1"/>
        </p:nvSpPr>
        <p:spPr>
          <a:xfrm>
            <a:off x="245006" y="213497"/>
            <a:ext cx="11701988"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96441" indent="-96441" algn="ctr" rtl="0">
              <a:buClr>
                <a:schemeClr val="accent2"/>
              </a:buClr>
              <a:buFont typeface="Arial" panose="020B0604020202020204" pitchFamily="34" charset="0"/>
              <a:buChar char="•"/>
            </a:pPr>
            <a:endParaRPr lang="ja-JP" altLang="en-US" sz="675" b="1" dirty="0">
              <a:solidFill>
                <a:schemeClr val="accent1"/>
              </a:solidFill>
              <a:latin typeface="Meiryo UI" panose="020B0604030504040204" pitchFamily="50" charset="-128"/>
              <a:ea typeface="Meiryo UI" panose="020B0604030504040204" pitchFamily="50" charset="-128"/>
            </a:endParaRPr>
          </a:p>
        </p:txBody>
      </p:sp>
      <p:grpSp>
        <p:nvGrpSpPr>
          <p:cNvPr id="34" name="グループ 33">
            <a:extLst>
              <a:ext uri="{FF2B5EF4-FFF2-40B4-BE49-F238E27FC236}">
                <a16:creationId xmlns:a16="http://schemas.microsoft.com/office/drawing/2014/main" id="{8D25D23A-F185-4BD8-99E6-565B0BBFE9F3}"/>
              </a:ext>
            </a:extLst>
          </p:cNvPr>
          <p:cNvGrpSpPr/>
          <p:nvPr userDrawn="1"/>
        </p:nvGrpSpPr>
        <p:grpSpPr>
          <a:xfrm>
            <a:off x="8728671" y="6273383"/>
            <a:ext cx="1239938" cy="431046"/>
            <a:chOff x="8728670" y="6273383"/>
            <a:chExt cx="1239937" cy="431046"/>
          </a:xfrm>
        </p:grpSpPr>
        <p:sp>
          <p:nvSpPr>
            <p:cNvPr id="15" name="フリーフォーム:図形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sp>
          <p:nvSpPr>
            <p:cNvPr id="16" name="フリーフォーム:図形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sp>
          <p:nvSpPr>
            <p:cNvPr id="17" name="フリーフォーム:図形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grpSp>
      <p:grpSp>
        <p:nvGrpSpPr>
          <p:cNvPr id="4" name="グループ 3">
            <a:extLst>
              <a:ext uri="{FF2B5EF4-FFF2-40B4-BE49-F238E27FC236}">
                <a16:creationId xmlns:a16="http://schemas.microsoft.com/office/drawing/2014/main" id="{984CF1B0-F369-4CEE-87D9-7AE6395110ED}"/>
              </a:ext>
            </a:extLst>
          </p:cNvPr>
          <p:cNvGrpSpPr/>
          <p:nvPr userDrawn="1"/>
        </p:nvGrpSpPr>
        <p:grpSpPr>
          <a:xfrm>
            <a:off x="8642180" y="6426954"/>
            <a:ext cx="1239938" cy="431046"/>
            <a:chOff x="8642180" y="6426954"/>
            <a:chExt cx="1239937" cy="431046"/>
          </a:xfrm>
        </p:grpSpPr>
        <p:sp>
          <p:nvSpPr>
            <p:cNvPr id="19" name="フリーフォーム:図形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sp>
          <p:nvSpPr>
            <p:cNvPr id="20" name="フリーフォーム:図形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sp>
          <p:nvSpPr>
            <p:cNvPr id="21" name="フリーフォーム:図形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grpSp>
      <p:sp>
        <p:nvSpPr>
          <p:cNvPr id="12" name="フリーフォーム:図形 11">
            <a:extLst>
              <a:ext uri="{FF2B5EF4-FFF2-40B4-BE49-F238E27FC236}">
                <a16:creationId xmlns:a16="http://schemas.microsoft.com/office/drawing/2014/main" id="{9B5A1FE4-8465-4C23-8CC2-35C962CC4A91}"/>
              </a:ext>
            </a:extLst>
          </p:cNvPr>
          <p:cNvSpPr/>
          <p:nvPr userDrawn="1"/>
        </p:nvSpPr>
        <p:spPr>
          <a:xfrm>
            <a:off x="1" y="5767565"/>
            <a:ext cx="1704148"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sp>
        <p:nvSpPr>
          <p:cNvPr id="22" name="フリーフォーム:図形 21">
            <a:extLst>
              <a:ext uri="{FF2B5EF4-FFF2-40B4-BE49-F238E27FC236}">
                <a16:creationId xmlns:a16="http://schemas.microsoft.com/office/drawing/2014/main" id="{6E716283-43D3-4AD8-AE49-2F849EA75420}"/>
              </a:ext>
            </a:extLst>
          </p:cNvPr>
          <p:cNvSpPr/>
          <p:nvPr userDrawn="1"/>
        </p:nvSpPr>
        <p:spPr>
          <a:xfrm>
            <a:off x="8418122" y="5962137"/>
            <a:ext cx="259764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11590072" y="6366107"/>
            <a:ext cx="4644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rtlCol="0" anchor="ctr"/>
          <a:lstStyle>
            <a:lvl1pPr>
              <a:defRPr lang="en-ZA" b="1" smtClean="0">
                <a:solidFill>
                  <a:srgbClr val="093C71"/>
                </a:solidFill>
                <a:latin typeface="Meiryo UI" panose="020B0604030504040204" pitchFamily="50" charset="-128"/>
                <a:ea typeface="Meiryo UI" panose="020B0604030504040204" pitchFamily="50" charset="-128"/>
              </a:defRPr>
            </a:lvl1pPr>
          </a:lstStyle>
          <a:p>
            <a:pPr algn="ctr"/>
            <a:fld id="{058DB212-BFA2-403F-85EF-DFD3FF6D973A}" type="slidenum">
              <a:rPr lang="en-US" altLang="ja-JP" smtClean="0"/>
              <a:pPr algn="ctr"/>
              <a:t>‹#›</a:t>
            </a:fld>
            <a:endParaRPr lang="ja-JP" altLang="en-US" dirty="0">
              <a:latin typeface="Meiryo UI" panose="020B0604030504040204" pitchFamily="50" charset="-128"/>
              <a:ea typeface="Meiryo UI" panose="020B0604030504040204" pitchFamily="50" charset="-128"/>
            </a:endParaRPr>
          </a:p>
        </p:txBody>
      </p:sp>
      <p:sp>
        <p:nvSpPr>
          <p:cNvPr id="11" name="フリーフォーム:図形 10">
            <a:extLst>
              <a:ext uri="{FF2B5EF4-FFF2-40B4-BE49-F238E27FC236}">
                <a16:creationId xmlns:a16="http://schemas.microsoft.com/office/drawing/2014/main" id="{B17F4A1C-7391-4BD8-BD3D-CBF939D7D8BC}"/>
              </a:ext>
            </a:extLst>
          </p:cNvPr>
          <p:cNvSpPr/>
          <p:nvPr userDrawn="1"/>
        </p:nvSpPr>
        <p:spPr>
          <a:xfrm flipH="1">
            <a:off x="9850380" y="0"/>
            <a:ext cx="2281996"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grpSp>
        <p:nvGrpSpPr>
          <p:cNvPr id="23" name="グループ 22">
            <a:extLst>
              <a:ext uri="{FF2B5EF4-FFF2-40B4-BE49-F238E27FC236}">
                <a16:creationId xmlns:a16="http://schemas.microsoft.com/office/drawing/2014/main" id="{89A440CA-01DA-4BC0-A847-A34BF3424846}"/>
              </a:ext>
            </a:extLst>
          </p:cNvPr>
          <p:cNvGrpSpPr/>
          <p:nvPr userDrawn="1"/>
        </p:nvGrpSpPr>
        <p:grpSpPr>
          <a:xfrm flipH="1">
            <a:off x="8411956" y="6094198"/>
            <a:ext cx="1375732" cy="610913"/>
            <a:chOff x="9383123" y="5395138"/>
            <a:chExt cx="1033607" cy="458987"/>
          </a:xfrm>
        </p:grpSpPr>
        <p:sp>
          <p:nvSpPr>
            <p:cNvPr id="24" name="星:4 点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dirty="0">
                <a:solidFill>
                  <a:srgbClr val="093C71"/>
                </a:solidFill>
                <a:latin typeface="Meiryo UI" panose="020B0604030504040204" pitchFamily="50" charset="-128"/>
                <a:ea typeface="Meiryo UI" panose="020B0604030504040204" pitchFamily="50" charset="-128"/>
              </a:endParaRPr>
            </a:p>
          </p:txBody>
        </p:sp>
        <p:sp>
          <p:nvSpPr>
            <p:cNvPr id="25" name="円/楕円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dirty="0">
                <a:solidFill>
                  <a:srgbClr val="093C71"/>
                </a:solidFill>
                <a:latin typeface="Meiryo UI" panose="020B0604030504040204" pitchFamily="50" charset="-128"/>
                <a:ea typeface="Meiryo UI" panose="020B0604030504040204" pitchFamily="50" charset="-128"/>
              </a:endParaRPr>
            </a:p>
          </p:txBody>
        </p:sp>
        <p:sp>
          <p:nvSpPr>
            <p:cNvPr id="26" name="星:4 点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dirty="0">
                <a:solidFill>
                  <a:srgbClr val="093C71"/>
                </a:solidFill>
                <a:latin typeface="Meiryo UI" panose="020B0604030504040204" pitchFamily="50" charset="-128"/>
                <a:ea typeface="Meiryo UI" panose="020B0604030504040204" pitchFamily="50" charset="-128"/>
              </a:endParaRPr>
            </a:p>
          </p:txBody>
        </p:sp>
        <p:sp>
          <p:nvSpPr>
            <p:cNvPr id="27" name="円/楕円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dirty="0">
                <a:solidFill>
                  <a:srgbClr val="093C71"/>
                </a:solidFill>
                <a:latin typeface="Meiryo UI" panose="020B0604030504040204" pitchFamily="50" charset="-128"/>
                <a:ea typeface="Meiryo UI" panose="020B0604030504040204" pitchFamily="50" charset="-128"/>
              </a:endParaRPr>
            </a:p>
          </p:txBody>
        </p:sp>
        <p:sp>
          <p:nvSpPr>
            <p:cNvPr id="28" name="円/楕円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dirty="0">
                <a:solidFill>
                  <a:srgbClr val="093C71"/>
                </a:solidFill>
                <a:latin typeface="Meiryo UI" panose="020B0604030504040204" pitchFamily="50" charset="-128"/>
                <a:ea typeface="Meiryo UI" panose="020B0604030504040204" pitchFamily="50" charset="-128"/>
              </a:endParaRPr>
            </a:p>
          </p:txBody>
        </p:sp>
        <p:sp>
          <p:nvSpPr>
            <p:cNvPr id="29" name="円/楕円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dirty="0">
                <a:solidFill>
                  <a:srgbClr val="093C71"/>
                </a:solidFill>
                <a:latin typeface="Meiryo UI" panose="020B0604030504040204" pitchFamily="50" charset="-128"/>
                <a:ea typeface="Meiryo UI" panose="020B0604030504040204" pitchFamily="50" charset="-128"/>
              </a:endParaRPr>
            </a:p>
          </p:txBody>
        </p:sp>
        <p:sp>
          <p:nvSpPr>
            <p:cNvPr id="30" name="円/楕円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dirty="0">
                <a:solidFill>
                  <a:srgbClr val="093C71"/>
                </a:solidFill>
                <a:latin typeface="Meiryo UI" panose="020B0604030504040204" pitchFamily="50" charset="-128"/>
                <a:ea typeface="Meiryo UI" panose="020B0604030504040204" pitchFamily="50" charset="-128"/>
              </a:endParaRPr>
            </a:p>
          </p:txBody>
        </p:sp>
        <p:sp>
          <p:nvSpPr>
            <p:cNvPr id="31" name="星:4 点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dirty="0">
                <a:solidFill>
                  <a:srgbClr val="093C71"/>
                </a:solidFill>
                <a:latin typeface="Meiryo UI" panose="020B0604030504040204" pitchFamily="50" charset="-128"/>
                <a:ea typeface="Meiryo UI" panose="020B0604030504040204" pitchFamily="50" charset="-128"/>
              </a:endParaRPr>
            </a:p>
          </p:txBody>
        </p:sp>
        <p:sp>
          <p:nvSpPr>
            <p:cNvPr id="32" name="円/楕円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rtl="0"/>
              <a:endParaRPr lang="ja-JP" altLang="en-US" sz="675" b="1" dirty="0">
                <a:solidFill>
                  <a:srgbClr val="093C71"/>
                </a:solidFill>
                <a:latin typeface="Meiryo UI" panose="020B0604030504040204" pitchFamily="50" charset="-128"/>
                <a:ea typeface="Meiryo UI" panose="020B0604030504040204" pitchFamily="50" charset="-128"/>
              </a:endParaRPr>
            </a:p>
          </p:txBody>
        </p:sp>
      </p:grpSp>
      <p:sp>
        <p:nvSpPr>
          <p:cNvPr id="33" name="テキスト ボックス 32">
            <a:extLst>
              <a:ext uri="{FF2B5EF4-FFF2-40B4-BE49-F238E27FC236}">
                <a16:creationId xmlns:a16="http://schemas.microsoft.com/office/drawing/2014/main" id="{509AB21E-1779-462B-85E3-931F25C14054}"/>
              </a:ext>
            </a:extLst>
          </p:cNvPr>
          <p:cNvSpPr txBox="1"/>
          <p:nvPr userDrawn="1"/>
        </p:nvSpPr>
        <p:spPr>
          <a:xfrm>
            <a:off x="9805172" y="6392005"/>
            <a:ext cx="171668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pPr rtl="0"/>
            <a:r>
              <a:rPr lang="en-US" altLang="ja-JP" sz="675" noProof="1">
                <a:solidFill>
                  <a:schemeClr val="bg1"/>
                </a:solidFill>
                <a:effectLst>
                  <a:outerShdw dist="50800" dir="2700000" algn="tl" rotWithShape="0">
                    <a:prstClr val="black"/>
                  </a:outerShdw>
                </a:effectLst>
                <a:latin typeface="Meiryo UI" panose="020B0604030504040204" pitchFamily="50" charset="-128"/>
                <a:ea typeface="Meiryo UI" panose="020B0604030504040204" pitchFamily="50" charset="-128"/>
                <a:cs typeface="Courier New" panose="02070309020205020404" pitchFamily="49" charset="0"/>
              </a:rPr>
              <a:t>Jens Martensson</a:t>
            </a:r>
            <a:endParaRPr lang="ja-JP" altLang="en-US" sz="675" noProof="1">
              <a:solidFill>
                <a:schemeClr val="bg1"/>
              </a:solidFill>
              <a:effectLst>
                <a:outerShdw dist="50800" dir="2700000" algn="tl" rotWithShape="0">
                  <a:prstClr val="black"/>
                </a:outerShdw>
              </a:effectLst>
              <a:latin typeface="Meiryo UI" panose="020B0604030504040204" pitchFamily="50" charset="-128"/>
              <a:ea typeface="Meiryo UI" panose="020B0604030504040204" pitchFamily="50" charset="-128"/>
              <a:cs typeface="Courier New" panose="02070309020205020404" pitchFamily="49" charset="0"/>
            </a:endParaRPr>
          </a:p>
        </p:txBody>
      </p:sp>
      <p:sp>
        <p:nvSpPr>
          <p:cNvPr id="2" name="タイトル プレースホルダー 1">
            <a:extLst>
              <a:ext uri="{FF2B5EF4-FFF2-40B4-BE49-F238E27FC236}">
                <a16:creationId xmlns:a16="http://schemas.microsoft.com/office/drawing/2014/main" id="{331581A5-A75E-41FB-A68A-70BA1AB54B28}"/>
              </a:ext>
            </a:extLst>
          </p:cNvPr>
          <p:cNvSpPr>
            <a:spLocks noGrp="1"/>
          </p:cNvSpPr>
          <p:nvPr userDrawn="1">
            <p:ph type="title"/>
          </p:nvPr>
        </p:nvSpPr>
        <p:spPr>
          <a:xfrm>
            <a:off x="659175" y="559677"/>
            <a:ext cx="10862677" cy="446281"/>
          </a:xfrm>
          <a:prstGeom prst="rect">
            <a:avLst/>
          </a:prstGeom>
        </p:spPr>
        <p:txBody>
          <a:bodyPr vert="horz" lIns="0" tIns="0" rIns="0" bIns="0" rtlCol="0" anchor="t">
            <a:noAutofit/>
          </a:bodyPr>
          <a:lstStyle/>
          <a:p>
            <a:pPr rtl="0"/>
            <a:r>
              <a:rPr lang="ja-JP" altLang="en-US" dirty="0"/>
              <a:t>マスター タイトルの書式設定</a:t>
            </a:r>
          </a:p>
        </p:txBody>
      </p:sp>
      <p:sp>
        <p:nvSpPr>
          <p:cNvPr id="3" name="テキスト プレースホルダー 2">
            <a:extLst>
              <a:ext uri="{FF2B5EF4-FFF2-40B4-BE49-F238E27FC236}">
                <a16:creationId xmlns:a16="http://schemas.microsoft.com/office/drawing/2014/main" id="{06BA9B02-6E3D-4037-BE18-E02B786633E9}"/>
              </a:ext>
            </a:extLst>
          </p:cNvPr>
          <p:cNvSpPr>
            <a:spLocks noGrp="1"/>
          </p:cNvSpPr>
          <p:nvPr userDrawn="1">
            <p:ph type="body" idx="1"/>
          </p:nvPr>
        </p:nvSpPr>
        <p:spPr>
          <a:xfrm>
            <a:off x="659175" y="1260001"/>
            <a:ext cx="10862677" cy="4476835"/>
          </a:xfrm>
          <a:prstGeom prst="rect">
            <a:avLst/>
          </a:prstGeom>
        </p:spPr>
        <p:txBody>
          <a:bodyPr vert="horz" lIns="0" tIns="0" rIns="0" bIns="0" rtlCol="0">
            <a:noAutofit/>
          </a:bodyPr>
          <a:lstStyle/>
          <a:p>
            <a:pPr lvl="0" rtl="0"/>
            <a:r>
              <a:rPr lang="ja-JP" altLang="en-US" dirty="0"/>
              <a:t>マスター テキストのスタイルを編集する</a:t>
            </a:r>
          </a:p>
          <a:p>
            <a:pPr lvl="1" rtl="0"/>
            <a:r>
              <a:rPr lang="ja-JP" altLang="en-US" dirty="0"/>
              <a:t>第 </a:t>
            </a:r>
            <a:r>
              <a:rPr lang="en-US" altLang="ja-JP" dirty="0"/>
              <a:t>2 </a:t>
            </a:r>
            <a:r>
              <a:rPr lang="ja-JP" altLang="en-US" dirty="0"/>
              <a:t>レベル</a:t>
            </a:r>
          </a:p>
          <a:p>
            <a:pPr lvl="2" rtl="0"/>
            <a:r>
              <a:rPr lang="ja-JP" altLang="en-US" dirty="0"/>
              <a:t>第 </a:t>
            </a:r>
            <a:r>
              <a:rPr lang="en-US" altLang="ja-JP" dirty="0"/>
              <a:t>3 </a:t>
            </a:r>
            <a:r>
              <a:rPr lang="ja-JP" altLang="en-US" dirty="0"/>
              <a:t>レベル</a:t>
            </a:r>
          </a:p>
          <a:p>
            <a:pPr lvl="3" rtl="0"/>
            <a:r>
              <a:rPr lang="ja-JP" altLang="en-US" dirty="0"/>
              <a:t>第 </a:t>
            </a:r>
            <a:r>
              <a:rPr lang="en-US" altLang="ja-JP" dirty="0"/>
              <a:t>4 </a:t>
            </a:r>
            <a:r>
              <a:rPr lang="ja-JP" altLang="en-US" dirty="0"/>
              <a:t>レベル</a:t>
            </a:r>
          </a:p>
          <a:p>
            <a:pPr lvl="4" rtl="0"/>
            <a:r>
              <a:rPr lang="ja-JP" altLang="en-US" dirty="0"/>
              <a:t>第 </a:t>
            </a:r>
            <a:r>
              <a:rPr lang="en-US" altLang="ja-JP" dirty="0"/>
              <a:t>5 </a:t>
            </a:r>
            <a:r>
              <a:rPr lang="ja-JP" altLang="en-US" dirty="0"/>
              <a:t>レベル</a:t>
            </a:r>
          </a:p>
        </p:txBody>
      </p:sp>
      <p:sp>
        <p:nvSpPr>
          <p:cNvPr id="5" name="フッター プレースホルダー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252484" y="6414221"/>
            <a:ext cx="41148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506" b="0" smtClean="0">
                <a:solidFill>
                  <a:srgbClr val="093C71"/>
                </a:solidFill>
                <a:latin typeface="Meiryo UI" panose="020B0604030504040204" pitchFamily="50" charset="-128"/>
                <a:ea typeface="Meiryo UI" panose="020B0604030504040204" pitchFamily="50" charset="-128"/>
              </a:defRPr>
            </a:lvl1pPr>
          </a:lstStyle>
          <a:p>
            <a:r>
              <a:rPr lang="ja-JP" altLang="en-US" dirty="0"/>
              <a:t>フッターを挿入する</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17711249"/>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8" r:id="rId3"/>
    <p:sldLayoutId id="2147483659" r:id="rId4"/>
    <p:sldLayoutId id="2147483656" r:id="rId5"/>
    <p:sldLayoutId id="2147483660" r:id="rId6"/>
    <p:sldLayoutId id="2147483661" r:id="rId7"/>
    <p:sldLayoutId id="2147483663" r:id="rId8"/>
    <p:sldLayoutId id="2147483664" r:id="rId9"/>
    <p:sldLayoutId id="2147483665" r:id="rId10"/>
    <p:sldLayoutId id="2147483666" r:id="rId11"/>
    <p:sldLayoutId id="2147483650" r:id="rId12"/>
    <p:sldLayoutId id="2147483652" r:id="rId13"/>
    <p:sldLayoutId id="2147483667" r:id="rId14"/>
    <p:sldLayoutId id="2147483668" r:id="rId15"/>
    <p:sldLayoutId id="2147483654" r:id="rId16"/>
    <p:sldLayoutId id="2147483655" r:id="rId17"/>
  </p:sldLayoutIdLst>
  <p:hf hdr="0" ftr="0" dt="0"/>
  <p:txStyles>
    <p:titleStyle>
      <a:lvl1pPr algn="l" defTabSz="514350" rtl="0" eaLnBrk="1" latinLnBrk="0" hangingPunct="1">
        <a:lnSpc>
          <a:spcPct val="90000"/>
        </a:lnSpc>
        <a:spcBef>
          <a:spcPct val="0"/>
        </a:spcBef>
        <a:buNone/>
        <a:defRPr kumimoji="1" sz="1800" b="1" kern="1200">
          <a:solidFill>
            <a:schemeClr val="accent1"/>
          </a:solidFill>
          <a:latin typeface="Meiryo UI" panose="020B0604030504040204" pitchFamily="50" charset="-128"/>
          <a:ea typeface="Meiryo UI" panose="020B0604030504040204" pitchFamily="50" charset="-128"/>
          <a:cs typeface="+mj-cs"/>
        </a:defRPr>
      </a:lvl1pPr>
    </p:titleStyle>
    <p:body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en-US"/>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プレースホルダー 7" descr="積み重ねられた本" title="積み重ねられた本">
            <a:extLst>
              <a:ext uri="{FF2B5EF4-FFF2-40B4-BE49-F238E27FC236}">
                <a16:creationId xmlns:a16="http://schemas.microsoft.com/office/drawing/2014/main" id="{2558B793-7BCF-4C70-BC5C-CDE5EECF8FA4}"/>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391734" y="874481"/>
            <a:ext cx="8881070" cy="3701920"/>
          </a:xfrm>
        </p:spPr>
      </p:pic>
      <p:sp>
        <p:nvSpPr>
          <p:cNvPr id="5" name="サブタイトル 4">
            <a:extLst>
              <a:ext uri="{FF2B5EF4-FFF2-40B4-BE49-F238E27FC236}">
                <a16:creationId xmlns:a16="http://schemas.microsoft.com/office/drawing/2014/main" id="{1FF39718-6251-4A5A-AAC7-767229317836}"/>
              </a:ext>
            </a:extLst>
          </p:cNvPr>
          <p:cNvSpPr>
            <a:spLocks noGrp="1"/>
          </p:cNvSpPr>
          <p:nvPr>
            <p:ph type="subTitle" idx="1"/>
          </p:nvPr>
        </p:nvSpPr>
        <p:spPr>
          <a:xfrm>
            <a:off x="4924819" y="3429000"/>
            <a:ext cx="7273356" cy="2998806"/>
          </a:xfrm>
        </p:spPr>
        <p:txBody>
          <a:bodyPr rtlCol="0"/>
          <a:lstStyle/>
          <a:p>
            <a:pPr rtl="0"/>
            <a:r>
              <a:rPr lang="ja-JP" altLang="en-US" sz="3600" dirty="0"/>
              <a:t>今回の内容</a:t>
            </a:r>
            <a:endParaRPr lang="en-US" altLang="ja-JP" sz="3600" dirty="0"/>
          </a:p>
          <a:p>
            <a:pPr rtl="0"/>
            <a:r>
              <a:rPr lang="en-US" altLang="ja-JP" sz="3600" dirty="0"/>
              <a:t>【</a:t>
            </a:r>
            <a:r>
              <a:rPr lang="ja-JP" altLang="en-US" sz="3600" dirty="0"/>
              <a:t>報告事項</a:t>
            </a:r>
            <a:r>
              <a:rPr lang="en-US" altLang="ja-JP" sz="3600" dirty="0"/>
              <a:t>】</a:t>
            </a:r>
          </a:p>
          <a:p>
            <a:pPr rtl="0"/>
            <a:r>
              <a:rPr lang="ja-JP" altLang="en-US" sz="3600" noProof="1"/>
              <a:t>・</a:t>
            </a:r>
            <a:r>
              <a:rPr lang="en-US" altLang="ja-JP" sz="3600" noProof="1"/>
              <a:t>2025</a:t>
            </a:r>
            <a:r>
              <a:rPr lang="ja-JP" altLang="en-US" sz="3600" noProof="1"/>
              <a:t>年労使通年協議項目について</a:t>
            </a:r>
          </a:p>
        </p:txBody>
      </p:sp>
      <p:sp>
        <p:nvSpPr>
          <p:cNvPr id="113" name="タイトル 112">
            <a:extLst>
              <a:ext uri="{FF2B5EF4-FFF2-40B4-BE49-F238E27FC236}">
                <a16:creationId xmlns:a16="http://schemas.microsoft.com/office/drawing/2014/main" id="{319822C1-B07D-4679-BE81-9319A6CF39C9}"/>
              </a:ext>
            </a:extLst>
          </p:cNvPr>
          <p:cNvSpPr>
            <a:spLocks noGrp="1"/>
          </p:cNvSpPr>
          <p:nvPr>
            <p:ph type="title"/>
          </p:nvPr>
        </p:nvSpPr>
        <p:spPr>
          <a:xfrm>
            <a:off x="1021414" y="2484412"/>
            <a:ext cx="11040217" cy="4107218"/>
          </a:xfrm>
        </p:spPr>
        <p:txBody>
          <a:bodyPr rtlCol="0"/>
          <a:lstStyle/>
          <a:p>
            <a:pPr>
              <a:lnSpc>
                <a:spcPts val="3375"/>
              </a:lnSpc>
            </a:pPr>
            <a:r>
              <a:rPr lang="en-US" altLang="ja-JP" sz="5400" dirty="0"/>
              <a:t>2025</a:t>
            </a:r>
            <a:r>
              <a:rPr lang="ja-JP" altLang="en-US" sz="5400" dirty="0"/>
              <a:t>年</a:t>
            </a:r>
            <a:r>
              <a:rPr lang="en-US" altLang="ja-JP" sz="5400" dirty="0"/>
              <a:t>7</a:t>
            </a:r>
            <a:r>
              <a:rPr lang="ja-JP" altLang="en-US" sz="5400" dirty="0"/>
              <a:t>月限定メンバーズ</a:t>
            </a:r>
            <a:r>
              <a:rPr lang="en-US" altLang="ja-JP" sz="5400" dirty="0"/>
              <a:t>VOICE</a:t>
            </a:r>
            <a:endParaRPr lang="ja-JP" altLang="en-US" sz="5400" dirty="0"/>
          </a:p>
        </p:txBody>
      </p:sp>
      <p:grpSp>
        <p:nvGrpSpPr>
          <p:cNvPr id="82" name="グループ 81">
            <a:extLst>
              <a:ext uri="{FF2B5EF4-FFF2-40B4-BE49-F238E27FC236}">
                <a16:creationId xmlns:a16="http://schemas.microsoft.com/office/drawing/2014/main" id="{4E4521EC-6C70-431C-B551-CD76EB2472CE}"/>
              </a:ext>
              <a:ext uri="{C183D7F6-B498-43B3-948B-1728B52AA6E4}">
                <adec:decorative xmlns:adec="http://schemas.microsoft.com/office/drawing/2017/decorative" val="1"/>
              </a:ext>
            </a:extLst>
          </p:cNvPr>
          <p:cNvGrpSpPr/>
          <p:nvPr/>
        </p:nvGrpSpPr>
        <p:grpSpPr>
          <a:xfrm rot="10800000">
            <a:off x="785553" y="4279576"/>
            <a:ext cx="968308" cy="336618"/>
            <a:chOff x="8642180" y="6426954"/>
            <a:chExt cx="1239937" cy="431046"/>
          </a:xfrm>
        </p:grpSpPr>
        <p:sp>
          <p:nvSpPr>
            <p:cNvPr id="83" name="フリーフォーム:図形 82">
              <a:extLst>
                <a:ext uri="{FF2B5EF4-FFF2-40B4-BE49-F238E27FC236}">
                  <a16:creationId xmlns:a16="http://schemas.microsoft.com/office/drawing/2014/main" id="{F0B1B762-C895-4ABC-B8A4-41B9D22F2130}"/>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sp>
          <p:nvSpPr>
            <p:cNvPr id="84" name="フリーフォーム:図形 83">
              <a:extLst>
                <a:ext uri="{FF2B5EF4-FFF2-40B4-BE49-F238E27FC236}">
                  <a16:creationId xmlns:a16="http://schemas.microsoft.com/office/drawing/2014/main" id="{EBE191BB-C401-4403-A903-D97497338ECA}"/>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sp>
          <p:nvSpPr>
            <p:cNvPr id="85" name="フリーフォーム:図形 84">
              <a:extLst>
                <a:ext uri="{FF2B5EF4-FFF2-40B4-BE49-F238E27FC236}">
                  <a16:creationId xmlns:a16="http://schemas.microsoft.com/office/drawing/2014/main" id="{04B7BEA6-5020-4F35-A039-BA357E94AE3D}"/>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grpSp>
      <p:grpSp>
        <p:nvGrpSpPr>
          <p:cNvPr id="78" name="グループ 77">
            <a:extLst>
              <a:ext uri="{FF2B5EF4-FFF2-40B4-BE49-F238E27FC236}">
                <a16:creationId xmlns:a16="http://schemas.microsoft.com/office/drawing/2014/main" id="{97DB54E0-67C1-48AA-962C-C9570CF076BE}"/>
              </a:ext>
              <a:ext uri="{C183D7F6-B498-43B3-948B-1728B52AA6E4}">
                <adec:decorative xmlns:adec="http://schemas.microsoft.com/office/drawing/2017/decorative" val="1"/>
              </a:ext>
            </a:extLst>
          </p:cNvPr>
          <p:cNvGrpSpPr/>
          <p:nvPr/>
        </p:nvGrpSpPr>
        <p:grpSpPr>
          <a:xfrm rot="10800000">
            <a:off x="391735" y="4279576"/>
            <a:ext cx="968308" cy="336618"/>
            <a:chOff x="8728670" y="6273383"/>
            <a:chExt cx="1239937" cy="431046"/>
          </a:xfrm>
        </p:grpSpPr>
        <p:sp>
          <p:nvSpPr>
            <p:cNvPr id="79" name="フリーフォーム:図形 78">
              <a:extLst>
                <a:ext uri="{FF2B5EF4-FFF2-40B4-BE49-F238E27FC236}">
                  <a16:creationId xmlns:a16="http://schemas.microsoft.com/office/drawing/2014/main" id="{E322AA18-B85A-4A4F-9D40-AE8E1E3CA9E6}"/>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sp>
          <p:nvSpPr>
            <p:cNvPr id="80" name="フリーフォーム:図形 79">
              <a:extLst>
                <a:ext uri="{FF2B5EF4-FFF2-40B4-BE49-F238E27FC236}">
                  <a16:creationId xmlns:a16="http://schemas.microsoft.com/office/drawing/2014/main" id="{3A24D6FB-FFC2-48F0-AAD2-0A740A74E845}"/>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sp>
          <p:nvSpPr>
            <p:cNvPr id="81" name="フリーフォーム:図形 80">
              <a:extLst>
                <a:ext uri="{FF2B5EF4-FFF2-40B4-BE49-F238E27FC236}">
                  <a16:creationId xmlns:a16="http://schemas.microsoft.com/office/drawing/2014/main" id="{D184F639-B328-43FE-96A2-FD05AC3785DB}"/>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ja-JP" altLang="en-US" sz="1013" dirty="0">
                <a:latin typeface="Meiryo UI" panose="020B0604030504040204" pitchFamily="50" charset="-128"/>
                <a:ea typeface="Meiryo UI" panose="020B0604030504040204" pitchFamily="50" charset="-128"/>
              </a:endParaRPr>
            </a:p>
          </p:txBody>
        </p:sp>
      </p:grpSp>
      <p:pic>
        <p:nvPicPr>
          <p:cNvPr id="4" name="図 3" descr="グラフ が含まれている画像&#10;&#10;自動的に生成された説明">
            <a:extLst>
              <a:ext uri="{FF2B5EF4-FFF2-40B4-BE49-F238E27FC236}">
                <a16:creationId xmlns:a16="http://schemas.microsoft.com/office/drawing/2014/main" id="{C1E97018-43AD-A626-4223-CAB622D67C96}"/>
              </a:ext>
            </a:extLst>
          </p:cNvPr>
          <p:cNvPicPr>
            <a:picLocks noChangeAspect="1"/>
          </p:cNvPicPr>
          <p:nvPr/>
        </p:nvPicPr>
        <p:blipFill>
          <a:blip r:embed="rId4"/>
          <a:stretch>
            <a:fillRect/>
          </a:stretch>
        </p:blipFill>
        <p:spPr>
          <a:xfrm>
            <a:off x="139889" y="266370"/>
            <a:ext cx="1291328" cy="430442"/>
          </a:xfrm>
          <a:prstGeom prst="rect">
            <a:avLst/>
          </a:prstGeom>
        </p:spPr>
      </p:pic>
      <p:pic>
        <p:nvPicPr>
          <p:cNvPr id="7" name="図 6" descr="挿絵 が含まれている画像&#10;&#10;自動的に生成された説明">
            <a:extLst>
              <a:ext uri="{FF2B5EF4-FFF2-40B4-BE49-F238E27FC236}">
                <a16:creationId xmlns:a16="http://schemas.microsoft.com/office/drawing/2014/main" id="{45275565-8437-9349-A40A-2175F4E3235F}"/>
              </a:ext>
            </a:extLst>
          </p:cNvPr>
          <p:cNvPicPr>
            <a:picLocks noChangeAspect="1"/>
          </p:cNvPicPr>
          <p:nvPr/>
        </p:nvPicPr>
        <p:blipFill>
          <a:blip r:embed="rId5"/>
          <a:stretch>
            <a:fillRect/>
          </a:stretch>
        </p:blipFill>
        <p:spPr>
          <a:xfrm>
            <a:off x="256630" y="2567150"/>
            <a:ext cx="1657236" cy="2009251"/>
          </a:xfrm>
          <a:prstGeom prst="rect">
            <a:avLst/>
          </a:prstGeom>
        </p:spPr>
      </p:pic>
      <p:pic>
        <p:nvPicPr>
          <p:cNvPr id="10" name="図 9" descr="ロゴ, 会社名&#10;&#10;自動的に生成された説明">
            <a:extLst>
              <a:ext uri="{FF2B5EF4-FFF2-40B4-BE49-F238E27FC236}">
                <a16:creationId xmlns:a16="http://schemas.microsoft.com/office/drawing/2014/main" id="{257B81EE-9919-5C8C-9881-ADB62760925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93841" y="266370"/>
            <a:ext cx="1522095" cy="1536065"/>
          </a:xfrm>
          <a:prstGeom prst="rect">
            <a:avLst/>
          </a:prstGeom>
          <a:noFill/>
          <a:ln>
            <a:noFill/>
          </a:ln>
        </p:spPr>
      </p:pic>
      <p:sp>
        <p:nvSpPr>
          <p:cNvPr id="11" name="フローチャート: 代替処理 564">
            <a:extLst>
              <a:ext uri="{FF2B5EF4-FFF2-40B4-BE49-F238E27FC236}">
                <a16:creationId xmlns:a16="http://schemas.microsoft.com/office/drawing/2014/main" id="{B0888BD0-0740-7677-B166-25A0C3BA8BEB}"/>
              </a:ext>
            </a:extLst>
          </p:cNvPr>
          <p:cNvSpPr>
            <a:spLocks/>
          </p:cNvSpPr>
          <p:nvPr/>
        </p:nvSpPr>
        <p:spPr bwMode="auto">
          <a:xfrm>
            <a:off x="130369" y="4715171"/>
            <a:ext cx="4877059" cy="2009251"/>
          </a:xfrm>
          <a:prstGeom prst="flowChartAlternateProcess">
            <a:avLst/>
          </a:prstGeom>
          <a:solidFill>
            <a:srgbClr val="FFFFFF"/>
          </a:solidFill>
          <a:ln w="12700">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lang="ja-JP" altLang="en-US" sz="1200" b="1" u="sng" dirty="0">
                <a:solidFill>
                  <a:srgbClr val="000000"/>
                </a:solidFill>
                <a:latin typeface="Meiryo UI" panose="020B0604030504040204" pitchFamily="50" charset="-128"/>
                <a:ea typeface="Meiryo UI" panose="020B0604030504040204" pitchFamily="50" charset="-128"/>
              </a:rPr>
              <a:t>実施</a:t>
            </a:r>
            <a:r>
              <a:rPr kumimoji="0" lang="ja-JP" altLang="en-US" sz="1200" b="1" i="0" u="sng"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スケジュール</a:t>
            </a:r>
            <a:endParaRPr kumimoji="0" lang="en-US" altLang="ja-JP" sz="1200" b="1" i="0" u="sng" strike="noStrike" cap="none" normalizeH="0" baseline="0" dirty="0">
              <a:ln>
                <a:noFill/>
              </a:ln>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社員　　　　　　　　　　　　　　　　　　　　　　　　　 </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7</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月</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22</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日㊊、</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24</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日</a:t>
            </a:r>
            <a:endParaRPr lang="en-US" altLang="ja-JP" sz="120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スタッフ社員</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エルダースタッフ</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プロスタッフ</a:t>
            </a:r>
            <a:r>
              <a:rPr lang="ja-JP" altLang="en-US" sz="1200" dirty="0">
                <a:solidFill>
                  <a:srgbClr val="000000"/>
                </a:solidFill>
                <a:latin typeface="Meiryo UI" panose="020B0604030504040204" pitchFamily="50" charset="-128"/>
                <a:ea typeface="Meiryo UI" panose="020B0604030504040204" pitchFamily="50" charset="-128"/>
              </a:rPr>
              <a:t>　　　　　</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7</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月</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25</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日㊍</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､29</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日㊍</a:t>
            </a:r>
            <a:endParaRPr lang="en-US" altLang="ja-JP" sz="1200" dirty="0">
              <a:solidFill>
                <a:srgbClr val="000000"/>
              </a:solidFill>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フェロースタッフ</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エルダーフェロー　　</a:t>
            </a:r>
            <a:r>
              <a:rPr kumimoji="0" lang="ja-JP" altLang="en-US" sz="14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　　　　　　　 </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8</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月</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1</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日㊍、</a:t>
            </a:r>
            <a:r>
              <a:rPr kumimoji="0" lang="en-US" altLang="ja-JP"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2</a:t>
            </a: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日㊎</a:t>
            </a:r>
            <a:endParaRPr kumimoji="0" lang="ja-JP" altLang="en-US" sz="1200" i="0" u="none" strike="noStrike" cap="none" normalizeH="0" baseline="0" dirty="0">
              <a:ln>
                <a:noFill/>
              </a:ln>
              <a:solidFill>
                <a:schemeClr val="tx1"/>
              </a:solidFill>
              <a:effectLst/>
              <a:latin typeface="Times New Roman" panose="02020603050405020304" pitchFamily="18" charset="0"/>
              <a:ea typeface="游明朝" panose="02020400000000000000" pitchFamily="18" charset="-128"/>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rPr>
              <a:t>イセタンミラー・出向者</a:t>
            </a:r>
            <a:r>
              <a:rPr lang="ja-JP" altLang="en-US" sz="1200" dirty="0">
                <a:solidFill>
                  <a:srgbClr val="000000"/>
                </a:solidFill>
                <a:latin typeface="Meiryo UI" panose="020B0604030504040204" pitchFamily="50" charset="-128"/>
                <a:ea typeface="Meiryo UI" panose="020B0604030504040204" pitchFamily="50" charset="-128"/>
              </a:rPr>
              <a:t>　　　　　　　　　　　　　　　 別途発信いたします</a:t>
            </a:r>
            <a:endParaRPr kumimoji="0" lang="ja-JP" altLang="en-US" sz="1200" i="0" u="none" strike="noStrike" cap="none" normalizeH="0" baseline="0" dirty="0">
              <a:ln>
                <a:noFill/>
              </a:ln>
              <a:solidFill>
                <a:srgbClr val="000000"/>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ja-JP" altLang="en-US" sz="1200" i="0" u="none" strike="noStrike" cap="none" normalizeH="0" baseline="0" dirty="0">
                <a:ln>
                  <a:noFill/>
                </a:ln>
                <a:solidFill>
                  <a:srgbClr val="FF0000"/>
                </a:solidFill>
                <a:effectLst/>
                <a:latin typeface="Meiryo UI" panose="020B0604030504040204" pitchFamily="50" charset="-128"/>
                <a:ea typeface="Meiryo UI" panose="020B0604030504040204" pitchFamily="50" charset="-128"/>
              </a:rPr>
              <a:t>●こちらの文書は社外秘です。許可なく対外的に参照・配布はしないでください。</a:t>
            </a:r>
            <a:endParaRPr kumimoji="0" lang="ja-JP" altLang="ja-JP" sz="2000" i="0" u="none" strike="noStrike" cap="none" normalizeH="0" baseline="0" dirty="0">
              <a:ln>
                <a:noFill/>
              </a:ln>
              <a:solidFill>
                <a:schemeClr val="tx1"/>
              </a:solidFill>
              <a:effectLst/>
              <a:latin typeface="Arial" panose="020B0604020202020204" pitchFamily="34" charset="0"/>
            </a:endParaRPr>
          </a:p>
        </p:txBody>
      </p:sp>
      <p:sp>
        <p:nvSpPr>
          <p:cNvPr id="2" name="正方形/長方形 1">
            <a:extLst>
              <a:ext uri="{FF2B5EF4-FFF2-40B4-BE49-F238E27FC236}">
                <a16:creationId xmlns:a16="http://schemas.microsoft.com/office/drawing/2014/main" id="{4E0708A9-6122-CF88-D821-57F633ABE2F6}"/>
              </a:ext>
            </a:extLst>
          </p:cNvPr>
          <p:cNvSpPr/>
          <p:nvPr/>
        </p:nvSpPr>
        <p:spPr>
          <a:xfrm>
            <a:off x="256630" y="5020478"/>
            <a:ext cx="4784930" cy="170394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検討中</a:t>
            </a:r>
          </a:p>
        </p:txBody>
      </p:sp>
    </p:spTree>
    <p:extLst>
      <p:ext uri="{BB962C8B-B14F-4D97-AF65-F5344CB8AC3E}">
        <p14:creationId xmlns:p14="http://schemas.microsoft.com/office/powerpoint/2010/main" val="47351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A33D0-A2F5-49D6-833F-C677390546EB}"/>
              </a:ext>
            </a:extLst>
          </p:cNvPr>
          <p:cNvSpPr>
            <a:spLocks noGrp="1"/>
          </p:cNvSpPr>
          <p:nvPr>
            <p:ph type="title"/>
          </p:nvPr>
        </p:nvSpPr>
        <p:spPr>
          <a:xfrm>
            <a:off x="5635359" y="278696"/>
            <a:ext cx="921281" cy="223141"/>
          </a:xfrm>
        </p:spPr>
        <p:txBody>
          <a:bodyPr rtlCol="0"/>
          <a:lstStyle/>
          <a:p>
            <a:pPr rtl="0"/>
            <a:r>
              <a:rPr lang="ja-JP" altLang="en-US" dirty="0"/>
              <a:t>＜参考＞</a:t>
            </a:r>
          </a:p>
        </p:txBody>
      </p:sp>
      <p:sp>
        <p:nvSpPr>
          <p:cNvPr id="4" name="スライド番号プレースホルダー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rtlCol="0"/>
          <a:lstStyle/>
          <a:p>
            <a:pPr rtl="0"/>
            <a:fld id="{058DB212-BFA2-403F-85EF-DFD3FF6D973A}" type="slidenum">
              <a:rPr lang="en-US" altLang="ja-JP" smtClean="0"/>
              <a:pPr rtl="0"/>
              <a:t>10</a:t>
            </a:fld>
            <a:endParaRPr lang="ja-JP" altLang="en-US" dirty="0"/>
          </a:p>
        </p:txBody>
      </p:sp>
      <p:sp>
        <p:nvSpPr>
          <p:cNvPr id="23" name="テキスト ボックス 22">
            <a:extLst>
              <a:ext uri="{FF2B5EF4-FFF2-40B4-BE49-F238E27FC236}">
                <a16:creationId xmlns:a16="http://schemas.microsoft.com/office/drawing/2014/main" id="{7463E5D6-A2D4-3D0B-5AB4-7B13FE0FC6B3}"/>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pic>
        <p:nvPicPr>
          <p:cNvPr id="3" name="図 2">
            <a:extLst>
              <a:ext uri="{FF2B5EF4-FFF2-40B4-BE49-F238E27FC236}">
                <a16:creationId xmlns:a16="http://schemas.microsoft.com/office/drawing/2014/main" id="{79E9B66E-0F76-B39E-5781-8C879D396C1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8945" y="210800"/>
            <a:ext cx="5106414" cy="6436400"/>
          </a:xfrm>
          <a:prstGeom prst="rect">
            <a:avLst/>
          </a:prstGeom>
          <a:solidFill>
            <a:schemeClr val="bg1"/>
          </a:solidFill>
          <a:ln>
            <a:noFill/>
          </a:ln>
        </p:spPr>
      </p:pic>
      <p:pic>
        <p:nvPicPr>
          <p:cNvPr id="6" name="図 5">
            <a:extLst>
              <a:ext uri="{FF2B5EF4-FFF2-40B4-BE49-F238E27FC236}">
                <a16:creationId xmlns:a16="http://schemas.microsoft.com/office/drawing/2014/main" id="{C3BFFA40-3B1E-7A8C-4950-CDFDA884BDD4}"/>
              </a:ext>
            </a:extLst>
          </p:cNvPr>
          <p:cNvPicPr>
            <a:picLocks noChangeAspect="1"/>
          </p:cNvPicPr>
          <p:nvPr/>
        </p:nvPicPr>
        <p:blipFill>
          <a:blip r:embed="rId4"/>
          <a:stretch>
            <a:fillRect/>
          </a:stretch>
        </p:blipFill>
        <p:spPr>
          <a:xfrm>
            <a:off x="5867559" y="627343"/>
            <a:ext cx="5954713" cy="2660142"/>
          </a:xfrm>
          <a:prstGeom prst="rect">
            <a:avLst/>
          </a:prstGeom>
        </p:spPr>
      </p:pic>
    </p:spTree>
    <p:extLst>
      <p:ext uri="{BB962C8B-B14F-4D97-AF65-F5344CB8AC3E}">
        <p14:creationId xmlns:p14="http://schemas.microsoft.com/office/powerpoint/2010/main" val="1177584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rtlCol="0"/>
          <a:lstStyle/>
          <a:p>
            <a:pPr rtl="0"/>
            <a:fld id="{058DB212-BFA2-403F-85EF-DFD3FF6D973A}" type="slidenum">
              <a:rPr lang="en-US" altLang="ja-JP" smtClean="0"/>
              <a:pPr rtl="0"/>
              <a:t>11</a:t>
            </a:fld>
            <a:endParaRPr lang="ja-JP" altLang="en-US"/>
          </a:p>
        </p:txBody>
      </p:sp>
      <p:sp>
        <p:nvSpPr>
          <p:cNvPr id="5" name="コンテンツ プレースホルダー 4">
            <a:extLst>
              <a:ext uri="{FF2B5EF4-FFF2-40B4-BE49-F238E27FC236}">
                <a16:creationId xmlns:a16="http://schemas.microsoft.com/office/drawing/2014/main" id="{B9B81C6F-0F33-1C24-09DB-10D5C565E554}"/>
              </a:ext>
            </a:extLst>
          </p:cNvPr>
          <p:cNvSpPr>
            <a:spLocks noGrp="1"/>
          </p:cNvSpPr>
          <p:nvPr>
            <p:ph idx="1"/>
          </p:nvPr>
        </p:nvSpPr>
        <p:spPr>
          <a:xfrm>
            <a:off x="488468" y="1608692"/>
            <a:ext cx="5611986" cy="580635"/>
          </a:xfrm>
        </p:spPr>
        <p:txBody>
          <a:bodyPr/>
          <a:lstStyle/>
          <a:p>
            <a:pPr marL="0" indent="0">
              <a:buNone/>
            </a:pPr>
            <a:r>
              <a:rPr lang="ja-JP" altLang="en-US" sz="1800" dirty="0"/>
              <a:t>　ステージ</a:t>
            </a:r>
            <a:r>
              <a:rPr lang="en-US" altLang="ja-JP" sz="1800" dirty="0"/>
              <a:t>B</a:t>
            </a:r>
            <a:r>
              <a:rPr lang="ja-JP" altLang="en-US" sz="1800" dirty="0"/>
              <a:t>は</a:t>
            </a:r>
            <a:r>
              <a:rPr lang="en-US" altLang="ja-JP" sz="1800" dirty="0"/>
              <a:t>2019</a:t>
            </a:r>
            <a:r>
              <a:rPr lang="ja-JP" altLang="en-US" sz="1800" dirty="0"/>
              <a:t>年から、メリハリのある評価、短いタームでの成果発揮に向け、右図のように半期評価としています。</a:t>
            </a:r>
            <a:endParaRPr lang="en-US" altLang="ja-JP" sz="1800" dirty="0"/>
          </a:p>
        </p:txBody>
      </p:sp>
      <p:sp>
        <p:nvSpPr>
          <p:cNvPr id="8" name="テキスト ボックス 7">
            <a:extLst>
              <a:ext uri="{FF2B5EF4-FFF2-40B4-BE49-F238E27FC236}">
                <a16:creationId xmlns:a16="http://schemas.microsoft.com/office/drawing/2014/main" id="{6628AD58-87D8-0B95-7B09-2CEF16B611D8}"/>
              </a:ext>
            </a:extLst>
          </p:cNvPr>
          <p:cNvSpPr txBox="1"/>
          <p:nvPr/>
        </p:nvSpPr>
        <p:spPr>
          <a:xfrm>
            <a:off x="385972" y="1139492"/>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(a)</a:t>
            </a:r>
            <a:r>
              <a:rPr lang="ja-JP" altLang="en-US" b="1" dirty="0">
                <a:highlight>
                  <a:srgbClr val="C0C0C0"/>
                </a:highlight>
                <a:latin typeface="Meiryo UI" panose="020B0604030504040204" pitchFamily="50" charset="-128"/>
                <a:ea typeface="Meiryo UI" panose="020B0604030504040204" pitchFamily="50" charset="-128"/>
              </a:rPr>
              <a:t>現状</a:t>
            </a:r>
          </a:p>
        </p:txBody>
      </p:sp>
      <p:sp>
        <p:nvSpPr>
          <p:cNvPr id="21" name="テキスト ボックス 20">
            <a:extLst>
              <a:ext uri="{FF2B5EF4-FFF2-40B4-BE49-F238E27FC236}">
                <a16:creationId xmlns:a16="http://schemas.microsoft.com/office/drawing/2014/main" id="{4E4D86EB-18A2-3693-C944-4458C6655895}"/>
              </a:ext>
            </a:extLst>
          </p:cNvPr>
          <p:cNvSpPr txBox="1"/>
          <p:nvPr/>
        </p:nvSpPr>
        <p:spPr>
          <a:xfrm>
            <a:off x="385972" y="2468604"/>
            <a:ext cx="5804589" cy="348813"/>
          </a:xfrm>
          <a:prstGeom prst="rect">
            <a:avLst/>
          </a:prstGeom>
          <a:noFill/>
        </p:spPr>
        <p:txBody>
          <a:bodyPr wrap="square">
            <a:spAutoFit/>
          </a:bodyPr>
          <a:lstStyle/>
          <a:p>
            <a:pPr algn="just">
              <a:lnSpc>
                <a:spcPts val="2000"/>
              </a:lnSpc>
            </a:pPr>
            <a:r>
              <a:rPr lang="en-US" altLang="ja-JP" b="1" kern="100" dirty="0">
                <a:solidFill>
                  <a:srgbClr val="000000"/>
                </a:solidFill>
                <a:effectLst/>
                <a:highlight>
                  <a:srgbClr val="D9D9D9"/>
                </a:highlight>
                <a:latin typeface="Meiryo UI" panose="020B0604030504040204" pitchFamily="50" charset="-128"/>
                <a:ea typeface="ＭＳ 明朝" panose="02020609040205080304" pitchFamily="17" charset="-128"/>
                <a:cs typeface="Times New Roman" panose="02020603050405020304" pitchFamily="18" charset="0"/>
              </a:rPr>
              <a:t>(b)</a:t>
            </a:r>
            <a:r>
              <a:rPr lang="ja-JP" altLang="en-US" b="1" kern="100" dirty="0">
                <a:solidFill>
                  <a:srgbClr val="000000"/>
                </a:solidFill>
                <a:highlight>
                  <a:srgbClr val="D9D9D9"/>
                </a:highlight>
                <a:latin typeface="Century" panose="02040604050505020304" pitchFamily="18" charset="0"/>
                <a:ea typeface="Meiryo UI" panose="020B0604030504040204" pitchFamily="50" charset="-128"/>
                <a:cs typeface="Times New Roman" panose="02020603050405020304" pitchFamily="18" charset="0"/>
              </a:rPr>
              <a:t>課題</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6" name="テキスト ボックス 25">
            <a:extLst>
              <a:ext uri="{FF2B5EF4-FFF2-40B4-BE49-F238E27FC236}">
                <a16:creationId xmlns:a16="http://schemas.microsoft.com/office/drawing/2014/main" id="{594DA57F-7F99-9F4F-9AC8-1E39BDB0D488}"/>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pic>
        <p:nvPicPr>
          <p:cNvPr id="3" name="図 2">
            <a:extLst>
              <a:ext uri="{FF2B5EF4-FFF2-40B4-BE49-F238E27FC236}">
                <a16:creationId xmlns:a16="http://schemas.microsoft.com/office/drawing/2014/main" id="{C074EA60-46BA-267F-8542-339D6010383E}"/>
              </a:ext>
            </a:extLst>
          </p:cNvPr>
          <p:cNvPicPr>
            <a:picLocks noChangeAspect="1"/>
          </p:cNvPicPr>
          <p:nvPr/>
        </p:nvPicPr>
        <p:blipFill>
          <a:blip r:embed="rId3"/>
          <a:stretch>
            <a:fillRect/>
          </a:stretch>
        </p:blipFill>
        <p:spPr>
          <a:xfrm>
            <a:off x="5997958" y="938102"/>
            <a:ext cx="5804589" cy="4635383"/>
          </a:xfrm>
          <a:prstGeom prst="rect">
            <a:avLst/>
          </a:prstGeom>
          <a:solidFill>
            <a:schemeClr val="bg1"/>
          </a:solidFill>
        </p:spPr>
      </p:pic>
      <p:sp>
        <p:nvSpPr>
          <p:cNvPr id="6" name="コンテンツ プレースホルダー 4">
            <a:extLst>
              <a:ext uri="{FF2B5EF4-FFF2-40B4-BE49-F238E27FC236}">
                <a16:creationId xmlns:a16="http://schemas.microsoft.com/office/drawing/2014/main" id="{B231E47C-6F81-92F7-A47C-9EE618007DD8}"/>
              </a:ext>
            </a:extLst>
          </p:cNvPr>
          <p:cNvSpPr txBox="1">
            <a:spLocks/>
          </p:cNvSpPr>
          <p:nvPr/>
        </p:nvSpPr>
        <p:spPr>
          <a:xfrm>
            <a:off x="385972" y="2877014"/>
            <a:ext cx="5611986" cy="580635"/>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　　現状半期評価であるが、グループでは年間評価が主であり　</a:t>
            </a:r>
            <a:br>
              <a:rPr lang="en-US" altLang="ja-JP" sz="1800" dirty="0"/>
            </a:br>
            <a:r>
              <a:rPr lang="ja-JP" altLang="en-US" sz="1800" dirty="0"/>
              <a:t>　出向者など運用が難しい場合があります。</a:t>
            </a:r>
            <a:endParaRPr lang="en-US" altLang="ja-JP" sz="1800" dirty="0"/>
          </a:p>
        </p:txBody>
      </p:sp>
      <p:sp>
        <p:nvSpPr>
          <p:cNvPr id="14" name="テキスト ボックス 13">
            <a:extLst>
              <a:ext uri="{FF2B5EF4-FFF2-40B4-BE49-F238E27FC236}">
                <a16:creationId xmlns:a16="http://schemas.microsoft.com/office/drawing/2014/main" id="{EB86926D-FF83-933C-822F-9C020AA6FE07}"/>
              </a:ext>
            </a:extLst>
          </p:cNvPr>
          <p:cNvSpPr txBox="1"/>
          <p:nvPr/>
        </p:nvSpPr>
        <p:spPr>
          <a:xfrm>
            <a:off x="418652" y="3690668"/>
            <a:ext cx="5804589" cy="348813"/>
          </a:xfrm>
          <a:prstGeom prst="rect">
            <a:avLst/>
          </a:prstGeom>
          <a:noFill/>
        </p:spPr>
        <p:txBody>
          <a:bodyPr wrap="square">
            <a:spAutoFit/>
          </a:bodyPr>
          <a:lstStyle/>
          <a:p>
            <a:pPr algn="just">
              <a:lnSpc>
                <a:spcPts val="2000"/>
              </a:lnSpc>
            </a:pPr>
            <a:r>
              <a:rPr lang="en-US" altLang="ja-JP" b="1" kern="100" dirty="0">
                <a:solidFill>
                  <a:srgbClr val="000000"/>
                </a:solidFill>
                <a:effectLst/>
                <a:highlight>
                  <a:srgbClr val="D9D9D9"/>
                </a:highlight>
                <a:latin typeface="Meiryo UI" panose="020B0604030504040204" pitchFamily="50" charset="-128"/>
                <a:ea typeface="ＭＳ 明朝" panose="02020609040205080304" pitchFamily="17" charset="-128"/>
                <a:cs typeface="Times New Roman" panose="02020603050405020304" pitchFamily="18" charset="0"/>
              </a:rPr>
              <a:t>(</a:t>
            </a:r>
            <a:r>
              <a:rPr lang="en-US" altLang="ja-JP" b="1" kern="100" dirty="0">
                <a:solidFill>
                  <a:srgbClr val="000000"/>
                </a:solidFill>
                <a:highlight>
                  <a:srgbClr val="D9D9D9"/>
                </a:highlight>
                <a:latin typeface="Meiryo UI" panose="020B0604030504040204" pitchFamily="50" charset="-128"/>
                <a:ea typeface="ＭＳ 明朝" panose="02020609040205080304" pitchFamily="17" charset="-128"/>
                <a:cs typeface="Times New Roman" panose="02020603050405020304" pitchFamily="18" charset="0"/>
              </a:rPr>
              <a:t>c</a:t>
            </a:r>
            <a:r>
              <a:rPr lang="en-US" altLang="ja-JP" b="1" kern="100" dirty="0">
                <a:solidFill>
                  <a:srgbClr val="000000"/>
                </a:solidFill>
                <a:effectLst/>
                <a:highlight>
                  <a:srgbClr val="D9D9D9"/>
                </a:highlight>
                <a:latin typeface="Meiryo UI" panose="020B0604030504040204" pitchFamily="50" charset="-128"/>
                <a:ea typeface="ＭＳ 明朝" panose="02020609040205080304" pitchFamily="17" charset="-128"/>
                <a:cs typeface="Times New Roman" panose="02020603050405020304" pitchFamily="18" charset="0"/>
              </a:rPr>
              <a:t>)</a:t>
            </a:r>
            <a:r>
              <a:rPr lang="ja-JP" altLang="en-US" b="1" kern="100" dirty="0">
                <a:solidFill>
                  <a:srgbClr val="000000"/>
                </a:solidFill>
                <a:highlight>
                  <a:srgbClr val="D9D9D9"/>
                </a:highlight>
                <a:latin typeface="Century" panose="02040604050505020304" pitchFamily="18" charset="0"/>
                <a:ea typeface="Meiryo UI" panose="020B0604030504040204" pitchFamily="50" charset="-128"/>
                <a:cs typeface="Times New Roman" panose="02020603050405020304" pitchFamily="18" charset="0"/>
              </a:rPr>
              <a:t>方向性</a:t>
            </a:r>
            <a:endParaRPr lang="ja-JP" altLang="ja-JP"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7" name="コンテンツ プレースホルダー 4">
            <a:extLst>
              <a:ext uri="{FF2B5EF4-FFF2-40B4-BE49-F238E27FC236}">
                <a16:creationId xmlns:a16="http://schemas.microsoft.com/office/drawing/2014/main" id="{E944CD7B-828C-A857-6849-392010208318}"/>
              </a:ext>
            </a:extLst>
          </p:cNvPr>
          <p:cNvSpPr txBox="1">
            <a:spLocks/>
          </p:cNvSpPr>
          <p:nvPr/>
        </p:nvSpPr>
        <p:spPr>
          <a:xfrm>
            <a:off x="418652" y="4041300"/>
            <a:ext cx="5481263" cy="580635"/>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t>　　これまでの経緯を踏まえ、半期評価と年間評価どちらが良いのか、評価間のピッチなどあるべき姿など変更の有無含め協議していきます。</a:t>
            </a:r>
          </a:p>
        </p:txBody>
      </p:sp>
      <p:sp>
        <p:nvSpPr>
          <p:cNvPr id="7" name="テキスト ボックス 6">
            <a:extLst>
              <a:ext uri="{FF2B5EF4-FFF2-40B4-BE49-F238E27FC236}">
                <a16:creationId xmlns:a16="http://schemas.microsoft.com/office/drawing/2014/main" id="{F63FD389-FC5F-A314-677F-1C525EF25831}"/>
              </a:ext>
            </a:extLst>
          </p:cNvPr>
          <p:cNvSpPr txBox="1"/>
          <p:nvPr/>
        </p:nvSpPr>
        <p:spPr>
          <a:xfrm>
            <a:off x="385972" y="450907"/>
            <a:ext cx="6096000" cy="400110"/>
          </a:xfrm>
          <a:prstGeom prst="rect">
            <a:avLst/>
          </a:prstGeom>
          <a:noFill/>
        </p:spPr>
        <p:txBody>
          <a:bodyPr wrap="square">
            <a:spAutoFit/>
          </a:bodyPr>
          <a:lstStyle/>
          <a:p>
            <a:r>
              <a:rPr lang="ja-JP" altLang="en-US" sz="2000" b="1" u="sng" dirty="0">
                <a:solidFill>
                  <a:srgbClr val="000000"/>
                </a:solidFill>
                <a:highlight>
                  <a:srgbClr val="FFFF00"/>
                </a:highlight>
                <a:ea typeface="Meiryo UI" panose="020B0604030504040204" pitchFamily="50" charset="-128"/>
                <a:cs typeface="Times New Roman" panose="02020603050405020304" pitchFamily="18" charset="0"/>
              </a:rPr>
              <a:t>評価期間の見直し</a:t>
            </a:r>
            <a:endParaRPr lang="ja-JP" altLang="en-US" sz="2000" b="1" dirty="0">
              <a:highlight>
                <a:srgbClr val="FFFF00"/>
              </a:highlight>
            </a:endParaRPr>
          </a:p>
        </p:txBody>
      </p:sp>
    </p:spTree>
    <p:extLst>
      <p:ext uri="{BB962C8B-B14F-4D97-AF65-F5344CB8AC3E}">
        <p14:creationId xmlns:p14="http://schemas.microsoft.com/office/powerpoint/2010/main" val="1794863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A33D0-A2F5-49D6-833F-C677390546EB}"/>
              </a:ext>
            </a:extLst>
          </p:cNvPr>
          <p:cNvSpPr>
            <a:spLocks noGrp="1"/>
          </p:cNvSpPr>
          <p:nvPr>
            <p:ph type="title"/>
          </p:nvPr>
        </p:nvSpPr>
        <p:spPr>
          <a:xfrm>
            <a:off x="367844" y="370667"/>
            <a:ext cx="10862677" cy="446281"/>
          </a:xfrm>
        </p:spPr>
        <p:txBody>
          <a:bodyPr rtlCol="0"/>
          <a:lstStyle/>
          <a:p>
            <a:pPr rtl="0"/>
            <a:r>
              <a:rPr lang="ja-JP" altLang="en-US" sz="2000" dirty="0"/>
              <a:t>③ステージ</a:t>
            </a:r>
            <a:r>
              <a:rPr lang="en-US" altLang="ja-JP" sz="2000" dirty="0"/>
              <a:t>C</a:t>
            </a:r>
            <a:r>
              <a:rPr lang="ja-JP" altLang="en-US" sz="2000" dirty="0"/>
              <a:t>人財育成の在り方の検討</a:t>
            </a:r>
          </a:p>
        </p:txBody>
      </p:sp>
      <p:sp>
        <p:nvSpPr>
          <p:cNvPr id="4" name="スライド番号プレースホルダー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rtlCol="0"/>
          <a:lstStyle/>
          <a:p>
            <a:pPr rtl="0"/>
            <a:fld id="{058DB212-BFA2-403F-85EF-DFD3FF6D973A}" type="slidenum">
              <a:rPr lang="en-US" altLang="ja-JP" smtClean="0"/>
              <a:pPr rtl="0"/>
              <a:t>12</a:t>
            </a:fld>
            <a:endParaRPr lang="ja-JP" altLang="en-US"/>
          </a:p>
        </p:txBody>
      </p:sp>
      <p:sp>
        <p:nvSpPr>
          <p:cNvPr id="5" name="コンテンツ プレースホルダー 4">
            <a:extLst>
              <a:ext uri="{FF2B5EF4-FFF2-40B4-BE49-F238E27FC236}">
                <a16:creationId xmlns:a16="http://schemas.microsoft.com/office/drawing/2014/main" id="{B9B81C6F-0F33-1C24-09DB-10D5C565E554}"/>
              </a:ext>
            </a:extLst>
          </p:cNvPr>
          <p:cNvSpPr>
            <a:spLocks noGrp="1"/>
          </p:cNvSpPr>
          <p:nvPr>
            <p:ph idx="1"/>
          </p:nvPr>
        </p:nvSpPr>
        <p:spPr>
          <a:xfrm>
            <a:off x="367844" y="1468971"/>
            <a:ext cx="3577394" cy="802566"/>
          </a:xfrm>
        </p:spPr>
        <p:txBody>
          <a:bodyPr/>
          <a:lstStyle/>
          <a:p>
            <a:pPr marL="0" indent="0">
              <a:buNone/>
            </a:pPr>
            <a:endParaRPr lang="ja-JP" altLang="en-US" sz="1800" dirty="0"/>
          </a:p>
          <a:p>
            <a:r>
              <a:rPr lang="en-US" altLang="ja-JP" sz="1800" dirty="0"/>
              <a:t>2023</a:t>
            </a:r>
            <a:r>
              <a:rPr lang="ja-JP" altLang="en-US" sz="1800" dirty="0"/>
              <a:t>年度の春の交渉において、ステージ</a:t>
            </a:r>
            <a:r>
              <a:rPr lang="en-US" altLang="ja-JP" sz="1800" dirty="0"/>
              <a:t>A</a:t>
            </a:r>
            <a:r>
              <a:rPr lang="ja-JP" altLang="en-US" sz="1800" dirty="0"/>
              <a:t>、ステージ</a:t>
            </a:r>
            <a:r>
              <a:rPr lang="en-US" altLang="ja-JP" sz="1800" dirty="0"/>
              <a:t>B</a:t>
            </a:r>
            <a:r>
              <a:rPr lang="ja-JP" altLang="en-US" sz="1800" dirty="0"/>
              <a:t>の評価フォーマットを①個別目標設定のバラつき②本給評価と賞与評価の違いが不明確などの課題感からグループ共通フォーマットに変更しました。</a:t>
            </a:r>
            <a:endParaRPr lang="en-US" altLang="ja-JP" sz="1800" dirty="0"/>
          </a:p>
          <a:p>
            <a:endParaRPr lang="ja-JP" altLang="en-US" sz="1800" dirty="0"/>
          </a:p>
          <a:p>
            <a:r>
              <a:rPr lang="ja-JP" altLang="en-US" sz="1800" dirty="0"/>
              <a:t>ステージ</a:t>
            </a:r>
            <a:r>
              <a:rPr lang="en-US" altLang="ja-JP" sz="1800" dirty="0"/>
              <a:t>C</a:t>
            </a:r>
            <a:r>
              <a:rPr lang="ja-JP" altLang="en-US" sz="1800" dirty="0"/>
              <a:t>は本給と賞与を同じ評価指標を用いて運用を行っていますが、 結果として「単年度」の業績結果に引きずられやすく、本人が達成実感・成長実感を得づらいという課題があります。 また計数目標がない部門は、１つの結果から本給・賞与評価の双方を導くため、更なる根拠・納得性の向上を実現する必要があります。</a:t>
            </a:r>
          </a:p>
          <a:p>
            <a:endParaRPr lang="ja-JP" altLang="en-US" sz="1800" dirty="0"/>
          </a:p>
        </p:txBody>
      </p:sp>
      <p:sp>
        <p:nvSpPr>
          <p:cNvPr id="8" name="テキスト ボックス 7">
            <a:extLst>
              <a:ext uri="{FF2B5EF4-FFF2-40B4-BE49-F238E27FC236}">
                <a16:creationId xmlns:a16="http://schemas.microsoft.com/office/drawing/2014/main" id="{6628AD58-87D8-0B95-7B09-2CEF16B611D8}"/>
              </a:ext>
            </a:extLst>
          </p:cNvPr>
          <p:cNvSpPr txBox="1"/>
          <p:nvPr/>
        </p:nvSpPr>
        <p:spPr>
          <a:xfrm>
            <a:off x="255319" y="1377518"/>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(a)</a:t>
            </a:r>
            <a:r>
              <a:rPr lang="ja-JP" altLang="en-US" b="1" dirty="0">
                <a:highlight>
                  <a:srgbClr val="C0C0C0"/>
                </a:highlight>
                <a:latin typeface="Meiryo UI" panose="020B0604030504040204" pitchFamily="50" charset="-128"/>
                <a:ea typeface="Meiryo UI" panose="020B0604030504040204" pitchFamily="50" charset="-128"/>
              </a:rPr>
              <a:t>これまでの経緯</a:t>
            </a:r>
          </a:p>
        </p:txBody>
      </p:sp>
      <p:sp>
        <p:nvSpPr>
          <p:cNvPr id="7" name="コンテンツ プレースホルダー 4">
            <a:extLst>
              <a:ext uri="{FF2B5EF4-FFF2-40B4-BE49-F238E27FC236}">
                <a16:creationId xmlns:a16="http://schemas.microsoft.com/office/drawing/2014/main" id="{DF6749F0-74A8-E480-A6EF-81312CFEA377}"/>
              </a:ext>
            </a:extLst>
          </p:cNvPr>
          <p:cNvSpPr txBox="1">
            <a:spLocks/>
          </p:cNvSpPr>
          <p:nvPr/>
        </p:nvSpPr>
        <p:spPr>
          <a:xfrm>
            <a:off x="492921" y="972949"/>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highlight>
                  <a:srgbClr val="C0C0C0"/>
                </a:highlight>
              </a:rPr>
              <a:t>　</a:t>
            </a:r>
          </a:p>
          <a:p>
            <a:endParaRPr lang="ja-JP" altLang="en-US" sz="1800" dirty="0"/>
          </a:p>
        </p:txBody>
      </p:sp>
      <p:sp>
        <p:nvSpPr>
          <p:cNvPr id="10" name="テキスト ボックス 9">
            <a:extLst>
              <a:ext uri="{FF2B5EF4-FFF2-40B4-BE49-F238E27FC236}">
                <a16:creationId xmlns:a16="http://schemas.microsoft.com/office/drawing/2014/main" id="{EEA8968D-1EEA-559D-352E-3F125952FFCE}"/>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pic>
        <p:nvPicPr>
          <p:cNvPr id="11" name="図 10">
            <a:extLst>
              <a:ext uri="{FF2B5EF4-FFF2-40B4-BE49-F238E27FC236}">
                <a16:creationId xmlns:a16="http://schemas.microsoft.com/office/drawing/2014/main" id="{725149AF-3A65-5B6E-F1B6-82B21427FF6C}"/>
              </a:ext>
            </a:extLst>
          </p:cNvPr>
          <p:cNvPicPr>
            <a:picLocks noChangeAspect="1"/>
          </p:cNvPicPr>
          <p:nvPr/>
        </p:nvPicPr>
        <p:blipFill>
          <a:blip r:embed="rId3"/>
          <a:stretch>
            <a:fillRect/>
          </a:stretch>
        </p:blipFill>
        <p:spPr>
          <a:xfrm>
            <a:off x="4442616" y="1075634"/>
            <a:ext cx="7379656" cy="5019683"/>
          </a:xfrm>
          <a:prstGeom prst="rect">
            <a:avLst/>
          </a:prstGeom>
        </p:spPr>
      </p:pic>
      <p:sp>
        <p:nvSpPr>
          <p:cNvPr id="14" name="テキスト ボックス 13">
            <a:extLst>
              <a:ext uri="{FF2B5EF4-FFF2-40B4-BE49-F238E27FC236}">
                <a16:creationId xmlns:a16="http://schemas.microsoft.com/office/drawing/2014/main" id="{60B95211-6721-E539-C182-EF80457E4D63}"/>
              </a:ext>
            </a:extLst>
          </p:cNvPr>
          <p:cNvSpPr txBox="1"/>
          <p:nvPr/>
        </p:nvSpPr>
        <p:spPr>
          <a:xfrm>
            <a:off x="4355530" y="725648"/>
            <a:ext cx="6096000" cy="369332"/>
          </a:xfrm>
          <a:prstGeom prst="rect">
            <a:avLst/>
          </a:prstGeom>
          <a:noFill/>
        </p:spPr>
        <p:txBody>
          <a:bodyPr wrap="square">
            <a:spAutoFit/>
          </a:bodyPr>
          <a:lstStyle/>
          <a:p>
            <a:r>
              <a:rPr lang="ja-JP" altLang="ja-JP" sz="18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●現在の成果評価シート</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1D49AE15-3EDC-8A62-B60D-C10D581DF98B}"/>
              </a:ext>
            </a:extLst>
          </p:cNvPr>
          <p:cNvSpPr txBox="1"/>
          <p:nvPr/>
        </p:nvSpPr>
        <p:spPr>
          <a:xfrm>
            <a:off x="255319" y="1111771"/>
            <a:ext cx="6096000" cy="256802"/>
          </a:xfrm>
          <a:prstGeom prst="rect">
            <a:avLst/>
          </a:prstGeom>
          <a:noFill/>
        </p:spPr>
        <p:txBody>
          <a:bodyPr wrap="square">
            <a:spAutoFit/>
          </a:bodyPr>
          <a:lstStyle/>
          <a:p>
            <a:pPr>
              <a:lnSpc>
                <a:spcPts val="1200"/>
              </a:lnSpc>
            </a:pPr>
            <a:r>
              <a:rPr lang="ja-JP" altLang="ja-JP" sz="1800" b="1" u="sng" kern="100" dirty="0">
                <a:effectLst/>
                <a:highlight>
                  <a:srgbClr val="FFFF00"/>
                </a:highlight>
                <a:latin typeface="Century" panose="02040604050505020304" pitchFamily="18" charset="0"/>
                <a:ea typeface="Meiryo UI" panose="020B0604030504040204" pitchFamily="50" charset="-128"/>
                <a:cs typeface="Times New Roman" panose="02020603050405020304" pitchFamily="18" charset="0"/>
              </a:rPr>
              <a:t>ステージＣ評価フォーマットの共通化</a:t>
            </a:r>
            <a:endParaRPr lang="ja-JP" altLang="ja-JP" sz="1400" kern="100" dirty="0">
              <a:effectLst/>
              <a:highlight>
                <a:srgbClr val="FFFF00"/>
              </a:highligh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1185855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C37C8-6E93-CE6D-A439-2994C248AEFD}"/>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6EE09A4-AA0B-217A-1E74-32A118DD4F01}"/>
              </a:ext>
            </a:extLst>
          </p:cNvPr>
          <p:cNvSpPr>
            <a:spLocks noGrp="1"/>
          </p:cNvSpPr>
          <p:nvPr>
            <p:ph type="sldNum" sz="quarter" idx="14"/>
          </p:nvPr>
        </p:nvSpPr>
        <p:spPr/>
        <p:txBody>
          <a:bodyPr rtlCol="0"/>
          <a:lstStyle/>
          <a:p>
            <a:pPr rtl="0"/>
            <a:fld id="{058DB212-BFA2-403F-85EF-DFD3FF6D973A}" type="slidenum">
              <a:rPr lang="en-US" altLang="ja-JP" smtClean="0"/>
              <a:pPr rtl="0"/>
              <a:t>13</a:t>
            </a:fld>
            <a:endParaRPr lang="ja-JP" altLang="en-US"/>
          </a:p>
        </p:txBody>
      </p:sp>
      <p:sp>
        <p:nvSpPr>
          <p:cNvPr id="7" name="コンテンツ プレースホルダー 4">
            <a:extLst>
              <a:ext uri="{FF2B5EF4-FFF2-40B4-BE49-F238E27FC236}">
                <a16:creationId xmlns:a16="http://schemas.microsoft.com/office/drawing/2014/main" id="{F4F19CEB-A66C-17A3-7CA2-D3EE41131DCA}"/>
              </a:ext>
            </a:extLst>
          </p:cNvPr>
          <p:cNvSpPr txBox="1">
            <a:spLocks/>
          </p:cNvSpPr>
          <p:nvPr/>
        </p:nvSpPr>
        <p:spPr>
          <a:xfrm>
            <a:off x="492921" y="972949"/>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highlight>
                  <a:srgbClr val="C0C0C0"/>
                </a:highlight>
              </a:rPr>
              <a:t>　</a:t>
            </a:r>
          </a:p>
          <a:p>
            <a:endParaRPr lang="ja-JP" altLang="en-US" sz="1800" dirty="0"/>
          </a:p>
        </p:txBody>
      </p:sp>
      <p:sp>
        <p:nvSpPr>
          <p:cNvPr id="10" name="テキスト ボックス 9">
            <a:extLst>
              <a:ext uri="{FF2B5EF4-FFF2-40B4-BE49-F238E27FC236}">
                <a16:creationId xmlns:a16="http://schemas.microsoft.com/office/drawing/2014/main" id="{89AE04A3-C50E-A5E0-EA29-23535EF5B2B3}"/>
              </a:ext>
            </a:extLst>
          </p:cNvPr>
          <p:cNvSpPr txBox="1"/>
          <p:nvPr/>
        </p:nvSpPr>
        <p:spPr>
          <a:xfrm>
            <a:off x="9815701" y="6419218"/>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16" name="テキスト ボックス 15">
            <a:extLst>
              <a:ext uri="{FF2B5EF4-FFF2-40B4-BE49-F238E27FC236}">
                <a16:creationId xmlns:a16="http://schemas.microsoft.com/office/drawing/2014/main" id="{AF2EBE84-27E7-484A-69A1-3D3AAC3E04AC}"/>
              </a:ext>
            </a:extLst>
          </p:cNvPr>
          <p:cNvSpPr txBox="1"/>
          <p:nvPr/>
        </p:nvSpPr>
        <p:spPr>
          <a:xfrm>
            <a:off x="322612" y="972949"/>
            <a:ext cx="3722428" cy="4708981"/>
          </a:xfrm>
          <a:prstGeom prst="rect">
            <a:avLst/>
          </a:prstGeom>
          <a:noFill/>
        </p:spPr>
        <p:txBody>
          <a:bodyPr wrap="square">
            <a:spAutoFit/>
          </a:bodyPr>
          <a:lstStyle/>
          <a:p>
            <a:pPr indent="139700">
              <a:lnSpc>
                <a:spcPts val="2000"/>
              </a:lnSpc>
              <a:buNone/>
            </a:pP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評価フォーマットの改定に進めていく前段階として、現状面談がスケジュール通り実施されていないこと、目標設定が適正に行われていないケースもあることから、会社側からスケジュール通りの面談実施に向けての声掛け、組合としても面談の未実施状況のメンバーのみなさんへのヒアリングと会社への共有に取組みました。目標設定も、会社側でチェックし被評価者に教育を行うなど取組みました。</a:t>
            </a:r>
            <a:endParaRPr lang="en-US" altLang="ja-JP" sz="1800" kern="100" dirty="0">
              <a:effectLst/>
              <a:latin typeface="Century" panose="02040604050505020304" pitchFamily="18" charset="0"/>
              <a:ea typeface="Meiryo UI" panose="020B0604030504040204" pitchFamily="50" charset="-128"/>
              <a:cs typeface="Times New Roman" panose="02020603050405020304" pitchFamily="18" charset="0"/>
            </a:endParaRPr>
          </a:p>
          <a:p>
            <a:pPr indent="139700">
              <a:lnSpc>
                <a:spcPts val="2000"/>
              </a:lnSpc>
              <a:buNone/>
            </a:pP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indent="139700">
              <a:lnSpc>
                <a:spcPts val="2000"/>
              </a:lnSpc>
            </a:pP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評価フォーマットの改定は、適正なスケジュール通りの面談</a:t>
            </a:r>
            <a:r>
              <a:rPr lang="en-US" altLang="ja-JP" sz="1800" kern="100" dirty="0">
                <a:effectLst/>
                <a:latin typeface="Century" panose="02040604050505020304" pitchFamily="18" charset="0"/>
                <a:ea typeface="Meiryo UI" panose="020B0604030504040204" pitchFamily="50" charset="-128"/>
                <a:cs typeface="Times New Roman" panose="02020603050405020304" pitchFamily="18" charset="0"/>
              </a:rPr>
              <a:t>100</a:t>
            </a: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％実施や評価者教育などへの取り組みを行い、その次のステップとして評価フォーマットの共通化に進んでいけるよう取り組んでいきます。</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7" name="図 16" descr="グラフィカル ユーザー インターフェイス が含まれている画像&#10;&#10;自動的に生成された説明">
            <a:extLst>
              <a:ext uri="{FF2B5EF4-FFF2-40B4-BE49-F238E27FC236}">
                <a16:creationId xmlns:a16="http://schemas.microsoft.com/office/drawing/2014/main" id="{B53F0816-D377-1D4F-C887-2AE9BC52FD98}"/>
              </a:ext>
            </a:extLst>
          </p:cNvPr>
          <p:cNvPicPr>
            <a:picLocks noChangeAspect="1"/>
          </p:cNvPicPr>
          <p:nvPr/>
        </p:nvPicPr>
        <p:blipFill>
          <a:blip r:embed="rId3">
            <a:extLst>
              <a:ext uri="{28A0092B-C50C-407E-A947-70E740481C1C}">
                <a14:useLocalDpi xmlns:a14="http://schemas.microsoft.com/office/drawing/2010/main" val="0"/>
              </a:ext>
            </a:extLst>
          </a:blip>
          <a:srcRect r="3035"/>
          <a:stretch>
            <a:fillRect/>
          </a:stretch>
        </p:blipFill>
        <p:spPr bwMode="auto">
          <a:xfrm>
            <a:off x="4436984" y="689394"/>
            <a:ext cx="7419955" cy="5479212"/>
          </a:xfrm>
          <a:prstGeom prst="rect">
            <a:avLst/>
          </a:prstGeom>
          <a:noFill/>
          <a:ln>
            <a:noFill/>
          </a:ln>
        </p:spPr>
      </p:pic>
      <p:sp>
        <p:nvSpPr>
          <p:cNvPr id="18" name="四角形: 角を丸くする 17">
            <a:extLst>
              <a:ext uri="{FF2B5EF4-FFF2-40B4-BE49-F238E27FC236}">
                <a16:creationId xmlns:a16="http://schemas.microsoft.com/office/drawing/2014/main" id="{37B3547B-4AC4-67A0-EBBB-F11A5CD7EFD4}"/>
              </a:ext>
            </a:extLst>
          </p:cNvPr>
          <p:cNvSpPr>
            <a:spLocks/>
          </p:cNvSpPr>
          <p:nvPr/>
        </p:nvSpPr>
        <p:spPr>
          <a:xfrm>
            <a:off x="4515596" y="1202749"/>
            <a:ext cx="5621972" cy="1681965"/>
          </a:xfrm>
          <a:prstGeom prst="roundRect">
            <a:avLst/>
          </a:prstGeom>
          <a:solidFill>
            <a:srgbClr val="FFFF00">
              <a:alpha val="19000"/>
            </a:srgbClr>
          </a:solidFill>
          <a:ln w="12700" cap="flat" cmpd="sng" algn="ctr">
            <a:solidFill>
              <a:srgbClr val="5B9BD5">
                <a:shade val="50000"/>
              </a:srgbClr>
            </a:solidFill>
            <a:prstDash val="solid"/>
            <a:miter lim="800000"/>
          </a:ln>
          <a:effectLst/>
        </p:spPr>
        <p:txBody>
          <a:bodyPr wrap="square" anchor="ctr">
            <a:noAutofit/>
          </a:bodyPr>
          <a:lstStyle/>
          <a:p>
            <a:pPr algn="ctr" eaLnBrk="0" fontAlgn="base" hangingPunct="0"/>
            <a:r>
              <a:rPr lang="ja-JP" sz="3000" kern="12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賞与評価</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9" name="四角形: 角を丸くする 18">
            <a:extLst>
              <a:ext uri="{FF2B5EF4-FFF2-40B4-BE49-F238E27FC236}">
                <a16:creationId xmlns:a16="http://schemas.microsoft.com/office/drawing/2014/main" id="{84ACDC82-D62A-3B3A-2BC3-AA155A6E590F}"/>
              </a:ext>
            </a:extLst>
          </p:cNvPr>
          <p:cNvSpPr>
            <a:spLocks/>
          </p:cNvSpPr>
          <p:nvPr/>
        </p:nvSpPr>
        <p:spPr>
          <a:xfrm>
            <a:off x="4515596" y="3690257"/>
            <a:ext cx="5719944" cy="1316029"/>
          </a:xfrm>
          <a:prstGeom prst="roundRect">
            <a:avLst/>
          </a:prstGeom>
          <a:solidFill>
            <a:srgbClr val="5B9BD5">
              <a:alpha val="19000"/>
            </a:srgbClr>
          </a:solidFill>
          <a:ln w="12700" cap="flat" cmpd="sng" algn="ctr">
            <a:solidFill>
              <a:srgbClr val="5B9BD5">
                <a:shade val="50000"/>
              </a:srgbClr>
            </a:solidFill>
            <a:prstDash val="solid"/>
            <a:miter lim="800000"/>
          </a:ln>
          <a:effectLst/>
        </p:spPr>
        <p:txBody>
          <a:bodyPr wrap="square" anchor="ctr">
            <a:noAutofit/>
          </a:bodyPr>
          <a:lstStyle/>
          <a:p>
            <a:pPr algn="ctr" eaLnBrk="0" fontAlgn="base" hangingPunct="0"/>
            <a:r>
              <a:rPr lang="ja-JP" sz="3000" kern="12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本給評価</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EEFB6052-C373-9919-E8A7-ACDE79490AD3}"/>
              </a:ext>
            </a:extLst>
          </p:cNvPr>
          <p:cNvSpPr txBox="1"/>
          <p:nvPr/>
        </p:nvSpPr>
        <p:spPr>
          <a:xfrm>
            <a:off x="322612" y="430646"/>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a:t>
            </a:r>
            <a:r>
              <a:rPr lang="ja-JP" altLang="en-US" b="1" dirty="0">
                <a:highlight>
                  <a:srgbClr val="C0C0C0"/>
                </a:highlight>
                <a:latin typeface="Meiryo UI" panose="020B0604030504040204" pitchFamily="50" charset="-128"/>
                <a:ea typeface="Meiryo UI" panose="020B0604030504040204" pitchFamily="50" charset="-128"/>
              </a:rPr>
              <a:t>ｂ</a:t>
            </a:r>
            <a:r>
              <a:rPr lang="en-US" altLang="ja-JP" b="1" dirty="0">
                <a:highlight>
                  <a:srgbClr val="C0C0C0"/>
                </a:highlight>
                <a:latin typeface="Meiryo UI" panose="020B0604030504040204" pitchFamily="50" charset="-128"/>
                <a:ea typeface="Meiryo UI" panose="020B0604030504040204" pitchFamily="50" charset="-128"/>
              </a:rPr>
              <a:t>)</a:t>
            </a:r>
            <a:r>
              <a:rPr lang="ja-JP" altLang="en-US" b="1" dirty="0">
                <a:highlight>
                  <a:srgbClr val="C0C0C0"/>
                </a:highlight>
                <a:latin typeface="Meiryo UI" panose="020B0604030504040204" pitchFamily="50" charset="-128"/>
                <a:ea typeface="Meiryo UI" panose="020B0604030504040204" pitchFamily="50" charset="-128"/>
              </a:rPr>
              <a:t>方向性</a:t>
            </a:r>
          </a:p>
        </p:txBody>
      </p:sp>
      <p:sp>
        <p:nvSpPr>
          <p:cNvPr id="22" name="テキスト ボックス 21">
            <a:extLst>
              <a:ext uri="{FF2B5EF4-FFF2-40B4-BE49-F238E27FC236}">
                <a16:creationId xmlns:a16="http://schemas.microsoft.com/office/drawing/2014/main" id="{73BA1DD8-8F08-C8C2-E5E9-D0FB39048051}"/>
              </a:ext>
            </a:extLst>
          </p:cNvPr>
          <p:cNvSpPr txBox="1"/>
          <p:nvPr/>
        </p:nvSpPr>
        <p:spPr>
          <a:xfrm>
            <a:off x="4402317" y="245980"/>
            <a:ext cx="6096000" cy="369332"/>
          </a:xfrm>
          <a:prstGeom prst="rect">
            <a:avLst/>
          </a:prstGeom>
          <a:noFill/>
        </p:spPr>
        <p:txBody>
          <a:bodyPr wrap="square">
            <a:spAutoFit/>
          </a:bodyPr>
          <a:lstStyle/>
          <a:p>
            <a:r>
              <a:rPr lang="en-US" altLang="ja-JP" sz="1800" dirty="0">
                <a:effectLst/>
                <a:latin typeface="Meiryo UI" panose="020B0604030504040204" pitchFamily="50" charset="-128"/>
                <a:cs typeface="Times New Roman" panose="02020603050405020304" pitchFamily="18" charset="0"/>
              </a:rPr>
              <a:t>(</a:t>
            </a:r>
            <a:r>
              <a:rPr lang="ja-JP" altLang="ja-JP" sz="1800" dirty="0">
                <a:effectLst/>
                <a:ea typeface="Meiryo UI" panose="020B0604030504040204" pitchFamily="50" charset="-128"/>
                <a:cs typeface="Times New Roman" panose="02020603050405020304" pitchFamily="18" charset="0"/>
              </a:rPr>
              <a:t>参考</a:t>
            </a:r>
            <a:r>
              <a:rPr lang="en-US" altLang="ja-JP" sz="1800" dirty="0">
                <a:effectLst/>
                <a:ea typeface="Meiryo UI" panose="020B0604030504040204" pitchFamily="50" charset="-128"/>
                <a:cs typeface="Times New Roman" panose="02020603050405020304" pitchFamily="18" charset="0"/>
              </a:rPr>
              <a:t>)</a:t>
            </a:r>
            <a:r>
              <a:rPr lang="ja-JP" altLang="ja-JP" sz="1800" dirty="0">
                <a:effectLst/>
                <a:ea typeface="Meiryo UI" panose="020B0604030504040204" pitchFamily="50" charset="-128"/>
                <a:cs typeface="Times New Roman" panose="02020603050405020304" pitchFamily="18" charset="0"/>
              </a:rPr>
              <a:t>ステージ</a:t>
            </a:r>
            <a:r>
              <a:rPr lang="en-US" altLang="ja-JP" sz="1800" dirty="0">
                <a:effectLst/>
                <a:ea typeface="Meiryo UI" panose="020B0604030504040204" pitchFamily="50" charset="-128"/>
                <a:cs typeface="Times New Roman" panose="02020603050405020304" pitchFamily="18" charset="0"/>
              </a:rPr>
              <a:t>A</a:t>
            </a:r>
            <a:r>
              <a:rPr lang="ja-JP" altLang="ja-JP" sz="1800" dirty="0">
                <a:effectLst/>
                <a:ea typeface="Meiryo UI" panose="020B0604030504040204" pitchFamily="50" charset="-128"/>
                <a:cs typeface="Times New Roman" panose="02020603050405020304" pitchFamily="18" charset="0"/>
              </a:rPr>
              <a:t>、ステージ</a:t>
            </a:r>
            <a:r>
              <a:rPr lang="en-US" altLang="ja-JP" sz="1800" dirty="0">
                <a:effectLst/>
                <a:ea typeface="Meiryo UI" panose="020B0604030504040204" pitchFamily="50" charset="-128"/>
                <a:cs typeface="Times New Roman" panose="02020603050405020304" pitchFamily="18" charset="0"/>
              </a:rPr>
              <a:t>B</a:t>
            </a:r>
            <a:r>
              <a:rPr lang="ja-JP" altLang="ja-JP" sz="1800" dirty="0">
                <a:effectLst/>
                <a:ea typeface="Meiryo UI" panose="020B0604030504040204" pitchFamily="50" charset="-128"/>
                <a:cs typeface="Times New Roman" panose="02020603050405020304" pitchFamily="18" charset="0"/>
              </a:rPr>
              <a:t>評価フォーマット</a:t>
            </a:r>
            <a:endParaRPr lang="ja-JP" altLang="en-US" dirty="0"/>
          </a:p>
        </p:txBody>
      </p:sp>
    </p:spTree>
    <p:extLst>
      <p:ext uri="{BB962C8B-B14F-4D97-AF65-F5344CB8AC3E}">
        <p14:creationId xmlns:p14="http://schemas.microsoft.com/office/powerpoint/2010/main" val="2354759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3028C-D0F4-1A5B-5F1D-489D0AF8CBE7}"/>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1164DA0-2FA4-7165-1675-6A1F3C7CDE1A}"/>
              </a:ext>
            </a:extLst>
          </p:cNvPr>
          <p:cNvSpPr>
            <a:spLocks noGrp="1"/>
          </p:cNvSpPr>
          <p:nvPr>
            <p:ph type="sldNum" sz="quarter" idx="14"/>
          </p:nvPr>
        </p:nvSpPr>
        <p:spPr/>
        <p:txBody>
          <a:bodyPr rtlCol="0"/>
          <a:lstStyle/>
          <a:p>
            <a:pPr rtl="0"/>
            <a:fld id="{058DB212-BFA2-403F-85EF-DFD3FF6D973A}" type="slidenum">
              <a:rPr lang="en-US" altLang="ja-JP" smtClean="0"/>
              <a:pPr rtl="0"/>
              <a:t>14</a:t>
            </a:fld>
            <a:endParaRPr lang="ja-JP" altLang="en-US"/>
          </a:p>
        </p:txBody>
      </p:sp>
      <p:sp>
        <p:nvSpPr>
          <p:cNvPr id="5" name="コンテンツ プレースホルダー 4">
            <a:extLst>
              <a:ext uri="{FF2B5EF4-FFF2-40B4-BE49-F238E27FC236}">
                <a16:creationId xmlns:a16="http://schemas.microsoft.com/office/drawing/2014/main" id="{604A6BA6-A09D-35EC-20F0-8BE8D72EE75F}"/>
              </a:ext>
            </a:extLst>
          </p:cNvPr>
          <p:cNvSpPr>
            <a:spLocks noGrp="1"/>
          </p:cNvSpPr>
          <p:nvPr>
            <p:ph idx="1"/>
          </p:nvPr>
        </p:nvSpPr>
        <p:spPr>
          <a:xfrm>
            <a:off x="492921" y="1376684"/>
            <a:ext cx="3676308" cy="4629682"/>
          </a:xfrm>
        </p:spPr>
        <p:txBody>
          <a:bodyPr/>
          <a:lstStyle/>
          <a:p>
            <a:r>
              <a:rPr lang="ja-JP" altLang="en-US" sz="1800" dirty="0"/>
              <a:t>近年、働き方や育成の仕組みが大きく変化しています。現在の</a:t>
            </a:r>
            <a:r>
              <a:rPr lang="en-US" altLang="ja-JP" sz="1800" dirty="0"/>
              <a:t>CDP</a:t>
            </a:r>
            <a:r>
              <a:rPr lang="ja-JP" altLang="en-US" sz="1800" dirty="0"/>
              <a:t>は、</a:t>
            </a:r>
            <a:r>
              <a:rPr lang="en-US" altLang="ja-JP" sz="1800" dirty="0"/>
              <a:t>2022</a:t>
            </a:r>
            <a:r>
              <a:rPr lang="ja-JP" altLang="en-US" sz="1800" dirty="0"/>
              <a:t>年に作成しており、</a:t>
            </a:r>
            <a:r>
              <a:rPr lang="en-US" altLang="ja-JP" sz="1800" dirty="0"/>
              <a:t>1</a:t>
            </a:r>
            <a:r>
              <a:rPr lang="ja-JP" altLang="en-US" sz="1800" dirty="0"/>
              <a:t>年目は必ず自主のお買場に配属し学ぶことが求められていましたが、求める人材像や会社の組織の在り方も変化しています。また、広島三越は要員数も減り、十分な</a:t>
            </a:r>
            <a:r>
              <a:rPr lang="en-US" altLang="ja-JP" sz="1800" dirty="0"/>
              <a:t>OJT</a:t>
            </a:r>
            <a:r>
              <a:rPr lang="ja-JP" altLang="en-US" sz="1800" dirty="0"/>
              <a:t>も行えておらず、人財育成、教育に課題があります。</a:t>
            </a:r>
            <a:endParaRPr lang="en-US" altLang="ja-JP" sz="1800" dirty="0"/>
          </a:p>
          <a:p>
            <a:endParaRPr lang="ja-JP" altLang="en-US" sz="1800" dirty="0"/>
          </a:p>
          <a:p>
            <a:r>
              <a:rPr lang="en-US" altLang="ja-JP" sz="1800" dirty="0"/>
              <a:t>2024</a:t>
            </a:r>
            <a:r>
              <a:rPr lang="ja-JP" altLang="en-US" sz="1800" dirty="0"/>
              <a:t>年度労使では、まず、ステージ</a:t>
            </a:r>
            <a:r>
              <a:rPr lang="en-US" altLang="ja-JP" sz="1800" dirty="0"/>
              <a:t>C-t</a:t>
            </a:r>
            <a:r>
              <a:rPr lang="ja-JP" altLang="en-US" sz="1800" dirty="0"/>
              <a:t>の人材育成として、どういう</a:t>
            </a:r>
            <a:r>
              <a:rPr lang="en-US" altLang="ja-JP" sz="1800" dirty="0"/>
              <a:t>CDP</a:t>
            </a:r>
            <a:r>
              <a:rPr lang="ja-JP" altLang="en-US" sz="1800" dirty="0"/>
              <a:t>描いて行くべきなのかを会社戦略を踏まえ、新たな</a:t>
            </a:r>
            <a:r>
              <a:rPr lang="en-US" altLang="ja-JP" sz="1800" dirty="0"/>
              <a:t>CDP</a:t>
            </a:r>
            <a:r>
              <a:rPr lang="ja-JP" altLang="en-US" sz="1800" dirty="0"/>
              <a:t>の作成に取組みました。</a:t>
            </a:r>
          </a:p>
          <a:p>
            <a:endParaRPr lang="ja-JP" altLang="en-US" sz="1800" dirty="0"/>
          </a:p>
        </p:txBody>
      </p:sp>
      <p:sp>
        <p:nvSpPr>
          <p:cNvPr id="8" name="テキスト ボックス 7">
            <a:extLst>
              <a:ext uri="{FF2B5EF4-FFF2-40B4-BE49-F238E27FC236}">
                <a16:creationId xmlns:a16="http://schemas.microsoft.com/office/drawing/2014/main" id="{D7E3A955-7650-D39B-FB27-17A81B6752DF}"/>
              </a:ext>
            </a:extLst>
          </p:cNvPr>
          <p:cNvSpPr txBox="1"/>
          <p:nvPr/>
        </p:nvSpPr>
        <p:spPr>
          <a:xfrm>
            <a:off x="353291" y="851634"/>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(a)</a:t>
            </a:r>
            <a:r>
              <a:rPr lang="ja-JP" altLang="en-US" b="1" dirty="0">
                <a:highlight>
                  <a:srgbClr val="C0C0C0"/>
                </a:highlight>
                <a:latin typeface="Meiryo UI" panose="020B0604030504040204" pitchFamily="50" charset="-128"/>
                <a:ea typeface="Meiryo UI" panose="020B0604030504040204" pitchFamily="50" charset="-128"/>
              </a:rPr>
              <a:t>これまでの経緯</a:t>
            </a:r>
          </a:p>
        </p:txBody>
      </p:sp>
      <p:sp>
        <p:nvSpPr>
          <p:cNvPr id="16" name="コンテンツ プレースホルダー 4">
            <a:extLst>
              <a:ext uri="{FF2B5EF4-FFF2-40B4-BE49-F238E27FC236}">
                <a16:creationId xmlns:a16="http://schemas.microsoft.com/office/drawing/2014/main" id="{D77D9620-DE5F-DABE-59C0-0A37DF782FF2}"/>
              </a:ext>
            </a:extLst>
          </p:cNvPr>
          <p:cNvSpPr txBox="1">
            <a:spLocks/>
          </p:cNvSpPr>
          <p:nvPr/>
        </p:nvSpPr>
        <p:spPr>
          <a:xfrm>
            <a:off x="492921" y="2548924"/>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None/>
            </a:pPr>
            <a:endParaRPr lang="en-US" altLang="ja-JP" sz="1800" dirty="0">
              <a:highlight>
                <a:srgbClr val="C0C0C0"/>
              </a:highlight>
            </a:endParaRPr>
          </a:p>
          <a:p>
            <a:pPr marL="0" indent="0">
              <a:buNone/>
            </a:pPr>
            <a:endParaRPr lang="ja-JP" altLang="en-US" sz="1800" dirty="0"/>
          </a:p>
        </p:txBody>
      </p:sp>
      <p:sp>
        <p:nvSpPr>
          <p:cNvPr id="18" name="テキスト ボックス 17">
            <a:extLst>
              <a:ext uri="{FF2B5EF4-FFF2-40B4-BE49-F238E27FC236}">
                <a16:creationId xmlns:a16="http://schemas.microsoft.com/office/drawing/2014/main" id="{79B43B47-6627-B9CB-4A6A-AF76708C9387}"/>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6" name="テキスト ボックス 5">
            <a:extLst>
              <a:ext uri="{FF2B5EF4-FFF2-40B4-BE49-F238E27FC236}">
                <a16:creationId xmlns:a16="http://schemas.microsoft.com/office/drawing/2014/main" id="{C9498927-D276-723E-5DC3-E52301FCA0E6}"/>
              </a:ext>
            </a:extLst>
          </p:cNvPr>
          <p:cNvSpPr txBox="1"/>
          <p:nvPr/>
        </p:nvSpPr>
        <p:spPr>
          <a:xfrm>
            <a:off x="353291" y="344873"/>
            <a:ext cx="6096000" cy="400110"/>
          </a:xfrm>
          <a:prstGeom prst="rect">
            <a:avLst/>
          </a:prstGeom>
          <a:noFill/>
        </p:spPr>
        <p:txBody>
          <a:bodyPr wrap="square">
            <a:spAutoFit/>
          </a:bodyPr>
          <a:lstStyle/>
          <a:p>
            <a:r>
              <a:rPr lang="ja-JP" altLang="en-US" sz="2000" dirty="0">
                <a:highlight>
                  <a:srgbClr val="FFFF00"/>
                </a:highlight>
              </a:rPr>
              <a:t>ステージ</a:t>
            </a:r>
            <a:r>
              <a:rPr lang="en-US" altLang="ja-JP" sz="2000" dirty="0">
                <a:highlight>
                  <a:srgbClr val="FFFF00"/>
                </a:highlight>
              </a:rPr>
              <a:t>c-t</a:t>
            </a:r>
            <a:r>
              <a:rPr lang="ja-JP" altLang="en-US" sz="2000" dirty="0">
                <a:highlight>
                  <a:srgbClr val="FFFF00"/>
                </a:highlight>
              </a:rPr>
              <a:t>の</a:t>
            </a:r>
            <a:r>
              <a:rPr lang="en-US" altLang="ja-JP" sz="2000" dirty="0">
                <a:highlight>
                  <a:srgbClr val="FFFF00"/>
                </a:highlight>
              </a:rPr>
              <a:t>CDP</a:t>
            </a:r>
            <a:r>
              <a:rPr lang="ja-JP" altLang="en-US" sz="2000" dirty="0">
                <a:highlight>
                  <a:srgbClr val="FFFF00"/>
                </a:highlight>
              </a:rPr>
              <a:t>見直し </a:t>
            </a:r>
            <a:endParaRPr lang="ja-JP" altLang="en-US" sz="2000" b="1" dirty="0">
              <a:highlight>
                <a:srgbClr val="FFFF00"/>
              </a:highlight>
            </a:endParaRPr>
          </a:p>
        </p:txBody>
      </p:sp>
      <p:sp>
        <p:nvSpPr>
          <p:cNvPr id="20" name="テキスト ボックス 19">
            <a:extLst>
              <a:ext uri="{FF2B5EF4-FFF2-40B4-BE49-F238E27FC236}">
                <a16:creationId xmlns:a16="http://schemas.microsoft.com/office/drawing/2014/main" id="{0062BD35-1CA2-EF1D-41A4-9DB57CB97CE1}"/>
              </a:ext>
            </a:extLst>
          </p:cNvPr>
          <p:cNvSpPr txBox="1"/>
          <p:nvPr/>
        </p:nvSpPr>
        <p:spPr>
          <a:xfrm>
            <a:off x="5138057" y="846603"/>
            <a:ext cx="6096000" cy="348813"/>
          </a:xfrm>
          <a:prstGeom prst="rect">
            <a:avLst/>
          </a:prstGeom>
          <a:noFill/>
        </p:spPr>
        <p:txBody>
          <a:bodyPr wrap="square">
            <a:spAutoFit/>
          </a:bodyPr>
          <a:lstStyle/>
          <a:p>
            <a:pPr algn="just">
              <a:lnSpc>
                <a:spcPts val="2000"/>
              </a:lnSpc>
            </a:pPr>
            <a:r>
              <a:rPr lang="en-US" altLang="ja-JP" sz="18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参考</a:t>
            </a:r>
            <a:r>
              <a:rPr lang="en-US" altLang="ja-JP" sz="18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8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現在の</a:t>
            </a:r>
            <a:r>
              <a:rPr lang="en-US" altLang="ja-JP" sz="18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CDP</a:t>
            </a:r>
            <a:r>
              <a:rPr lang="ja-JP" altLang="ja-JP" sz="1800" b="1" u="sng"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プラン</a:t>
            </a:r>
            <a:endParaRPr lang="ja-JP"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21" name="図 20" descr="グラフィカル ユーザー インターフェイス&#10;&#10;低い精度で自動的に生成された説明">
            <a:extLst>
              <a:ext uri="{FF2B5EF4-FFF2-40B4-BE49-F238E27FC236}">
                <a16:creationId xmlns:a16="http://schemas.microsoft.com/office/drawing/2014/main" id="{F578059D-B5D0-51CD-8FE0-07369FA4F8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436" r="13474"/>
          <a:stretch/>
        </p:blipFill>
        <p:spPr bwMode="auto">
          <a:xfrm>
            <a:off x="5363482" y="1376684"/>
            <a:ext cx="5645150" cy="43573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79362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E87B1-8A1B-E310-00AD-9ACAE6223809}"/>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5F65E93-D292-EC9C-87A6-C50943D2DE96}"/>
              </a:ext>
            </a:extLst>
          </p:cNvPr>
          <p:cNvSpPr>
            <a:spLocks noGrp="1"/>
          </p:cNvSpPr>
          <p:nvPr>
            <p:ph type="sldNum" sz="quarter" idx="14"/>
          </p:nvPr>
        </p:nvSpPr>
        <p:spPr/>
        <p:txBody>
          <a:bodyPr rtlCol="0"/>
          <a:lstStyle/>
          <a:p>
            <a:pPr rtl="0"/>
            <a:fld id="{058DB212-BFA2-403F-85EF-DFD3FF6D973A}" type="slidenum">
              <a:rPr lang="en-US" altLang="ja-JP" smtClean="0"/>
              <a:pPr rtl="0"/>
              <a:t>15</a:t>
            </a:fld>
            <a:endParaRPr lang="ja-JP" altLang="en-US"/>
          </a:p>
        </p:txBody>
      </p:sp>
      <p:sp>
        <p:nvSpPr>
          <p:cNvPr id="5" name="コンテンツ プレースホルダー 4">
            <a:extLst>
              <a:ext uri="{FF2B5EF4-FFF2-40B4-BE49-F238E27FC236}">
                <a16:creationId xmlns:a16="http://schemas.microsoft.com/office/drawing/2014/main" id="{9F708AD3-61F0-D548-0267-9DE625630B1D}"/>
              </a:ext>
            </a:extLst>
          </p:cNvPr>
          <p:cNvSpPr>
            <a:spLocks noGrp="1"/>
          </p:cNvSpPr>
          <p:nvPr>
            <p:ph idx="1"/>
          </p:nvPr>
        </p:nvSpPr>
        <p:spPr>
          <a:xfrm>
            <a:off x="492921" y="1327617"/>
            <a:ext cx="11416051" cy="4629682"/>
          </a:xfrm>
        </p:spPr>
        <p:txBody>
          <a:bodyPr/>
          <a:lstStyle/>
          <a:p>
            <a:r>
              <a:rPr lang="ja-JP" altLang="ja-JP" sz="1800" dirty="0"/>
              <a:t>構造改革に伴い、会社戦略、組織体制も変化する中で、中長期的にやりがいを持って、成長できる</a:t>
            </a:r>
            <a:r>
              <a:rPr lang="en-US" altLang="ja-JP" sz="1800" dirty="0"/>
              <a:t>CDP</a:t>
            </a:r>
            <a:r>
              <a:rPr lang="ja-JP" altLang="ja-JP" sz="1800" dirty="0"/>
              <a:t>となるよう労使で協議していきます。</a:t>
            </a:r>
          </a:p>
        </p:txBody>
      </p:sp>
      <p:sp>
        <p:nvSpPr>
          <p:cNvPr id="8" name="テキスト ボックス 7">
            <a:extLst>
              <a:ext uri="{FF2B5EF4-FFF2-40B4-BE49-F238E27FC236}">
                <a16:creationId xmlns:a16="http://schemas.microsoft.com/office/drawing/2014/main" id="{38BD92FE-6173-0A7A-AAA3-B816F75B0219}"/>
              </a:ext>
            </a:extLst>
          </p:cNvPr>
          <p:cNvSpPr txBox="1"/>
          <p:nvPr/>
        </p:nvSpPr>
        <p:spPr>
          <a:xfrm>
            <a:off x="353291" y="851634"/>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(b)</a:t>
            </a:r>
            <a:r>
              <a:rPr lang="ja-JP" altLang="en-US" b="1" dirty="0">
                <a:highlight>
                  <a:srgbClr val="C0C0C0"/>
                </a:highlight>
                <a:latin typeface="Meiryo UI" panose="020B0604030504040204" pitchFamily="50" charset="-128"/>
                <a:ea typeface="Meiryo UI" panose="020B0604030504040204" pitchFamily="50" charset="-128"/>
              </a:rPr>
              <a:t>方向性</a:t>
            </a:r>
          </a:p>
        </p:txBody>
      </p:sp>
      <p:sp>
        <p:nvSpPr>
          <p:cNvPr id="16" name="コンテンツ プレースホルダー 4">
            <a:extLst>
              <a:ext uri="{FF2B5EF4-FFF2-40B4-BE49-F238E27FC236}">
                <a16:creationId xmlns:a16="http://schemas.microsoft.com/office/drawing/2014/main" id="{C2C4CC63-7726-C198-7AC8-4520D7B6F962}"/>
              </a:ext>
            </a:extLst>
          </p:cNvPr>
          <p:cNvSpPr txBox="1">
            <a:spLocks/>
          </p:cNvSpPr>
          <p:nvPr/>
        </p:nvSpPr>
        <p:spPr>
          <a:xfrm>
            <a:off x="492921" y="2548924"/>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None/>
            </a:pPr>
            <a:endParaRPr lang="en-US" altLang="ja-JP" sz="1800" dirty="0">
              <a:highlight>
                <a:srgbClr val="C0C0C0"/>
              </a:highlight>
            </a:endParaRPr>
          </a:p>
          <a:p>
            <a:pPr marL="0" indent="0">
              <a:buNone/>
            </a:pPr>
            <a:endParaRPr lang="ja-JP" altLang="en-US" sz="1800" dirty="0"/>
          </a:p>
        </p:txBody>
      </p:sp>
      <p:sp>
        <p:nvSpPr>
          <p:cNvPr id="18" name="テキスト ボックス 17">
            <a:extLst>
              <a:ext uri="{FF2B5EF4-FFF2-40B4-BE49-F238E27FC236}">
                <a16:creationId xmlns:a16="http://schemas.microsoft.com/office/drawing/2014/main" id="{FB254880-A6BF-896A-06D0-24FD324CD9B5}"/>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6" name="テキスト ボックス 5">
            <a:extLst>
              <a:ext uri="{FF2B5EF4-FFF2-40B4-BE49-F238E27FC236}">
                <a16:creationId xmlns:a16="http://schemas.microsoft.com/office/drawing/2014/main" id="{E4869D8F-B703-C4E0-F9E8-E9BF07DCD456}"/>
              </a:ext>
            </a:extLst>
          </p:cNvPr>
          <p:cNvSpPr txBox="1"/>
          <p:nvPr/>
        </p:nvSpPr>
        <p:spPr>
          <a:xfrm>
            <a:off x="353291" y="344873"/>
            <a:ext cx="6096000" cy="400110"/>
          </a:xfrm>
          <a:prstGeom prst="rect">
            <a:avLst/>
          </a:prstGeom>
          <a:noFill/>
        </p:spPr>
        <p:txBody>
          <a:bodyPr wrap="square">
            <a:spAutoFit/>
          </a:bodyPr>
          <a:lstStyle/>
          <a:p>
            <a:r>
              <a:rPr lang="ja-JP" altLang="en-US" sz="2000" b="1" dirty="0">
                <a:highlight>
                  <a:srgbClr val="FFFF00"/>
                </a:highlight>
              </a:rPr>
              <a:t>ステージ</a:t>
            </a:r>
            <a:r>
              <a:rPr lang="en-US" altLang="ja-JP" sz="2000" b="1" dirty="0">
                <a:highlight>
                  <a:srgbClr val="FFFF00"/>
                </a:highlight>
              </a:rPr>
              <a:t>c-t</a:t>
            </a:r>
            <a:r>
              <a:rPr lang="ja-JP" altLang="en-US" sz="2000" b="1" dirty="0">
                <a:highlight>
                  <a:srgbClr val="FFFF00"/>
                </a:highlight>
              </a:rPr>
              <a:t>の</a:t>
            </a:r>
            <a:r>
              <a:rPr lang="en-US" altLang="ja-JP" sz="2000" b="1" dirty="0">
                <a:highlight>
                  <a:srgbClr val="FFFF00"/>
                </a:highlight>
              </a:rPr>
              <a:t>CDP</a:t>
            </a:r>
            <a:r>
              <a:rPr lang="ja-JP" altLang="en-US" sz="2000" b="1" dirty="0">
                <a:highlight>
                  <a:srgbClr val="FFFF00"/>
                </a:highlight>
              </a:rPr>
              <a:t>見直し </a:t>
            </a:r>
          </a:p>
        </p:txBody>
      </p:sp>
      <p:sp>
        <p:nvSpPr>
          <p:cNvPr id="2" name="テキスト ボックス 1">
            <a:extLst>
              <a:ext uri="{FF2B5EF4-FFF2-40B4-BE49-F238E27FC236}">
                <a16:creationId xmlns:a16="http://schemas.microsoft.com/office/drawing/2014/main" id="{045AE28B-7E68-EB3A-701B-1D4DD5D54BC7}"/>
              </a:ext>
            </a:extLst>
          </p:cNvPr>
          <p:cNvSpPr txBox="1"/>
          <p:nvPr/>
        </p:nvSpPr>
        <p:spPr>
          <a:xfrm>
            <a:off x="334076" y="2364258"/>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(c)</a:t>
            </a:r>
            <a:r>
              <a:rPr lang="ja-JP" altLang="en-US" b="1" dirty="0">
                <a:highlight>
                  <a:srgbClr val="C0C0C0"/>
                </a:highlight>
                <a:latin typeface="Meiryo UI" panose="020B0604030504040204" pitchFamily="50" charset="-128"/>
                <a:ea typeface="Meiryo UI" panose="020B0604030504040204" pitchFamily="50" charset="-128"/>
              </a:rPr>
              <a:t>今後のスケジュール</a:t>
            </a:r>
          </a:p>
        </p:txBody>
      </p:sp>
      <p:graphicFrame>
        <p:nvGraphicFramePr>
          <p:cNvPr id="3" name="表 2">
            <a:extLst>
              <a:ext uri="{FF2B5EF4-FFF2-40B4-BE49-F238E27FC236}">
                <a16:creationId xmlns:a16="http://schemas.microsoft.com/office/drawing/2014/main" id="{4A87507F-E396-208E-00A0-462115E4A6DE}"/>
              </a:ext>
            </a:extLst>
          </p:cNvPr>
          <p:cNvGraphicFramePr>
            <a:graphicFrameLocks noGrp="1"/>
          </p:cNvGraphicFramePr>
          <p:nvPr>
            <p:extLst>
              <p:ext uri="{D42A27DB-BD31-4B8C-83A1-F6EECF244321}">
                <p14:modId xmlns:p14="http://schemas.microsoft.com/office/powerpoint/2010/main" val="2336588060"/>
              </p:ext>
            </p:extLst>
          </p:nvPr>
        </p:nvGraphicFramePr>
        <p:xfrm>
          <a:off x="2284131" y="2891786"/>
          <a:ext cx="7548637" cy="1854200"/>
        </p:xfrm>
        <a:graphic>
          <a:graphicData uri="http://schemas.openxmlformats.org/drawingml/2006/table">
            <a:tbl>
              <a:tblPr firstRow="1" bandRow="1">
                <a:tableStyleId>{5C22544A-7EE6-4342-B048-85BDC9FD1C3A}</a:tableStyleId>
              </a:tblPr>
              <a:tblGrid>
                <a:gridCol w="1838037">
                  <a:extLst>
                    <a:ext uri="{9D8B030D-6E8A-4147-A177-3AD203B41FA5}">
                      <a16:colId xmlns:a16="http://schemas.microsoft.com/office/drawing/2014/main" val="3199455202"/>
                    </a:ext>
                  </a:extLst>
                </a:gridCol>
                <a:gridCol w="5710600">
                  <a:extLst>
                    <a:ext uri="{9D8B030D-6E8A-4147-A177-3AD203B41FA5}">
                      <a16:colId xmlns:a16="http://schemas.microsoft.com/office/drawing/2014/main" val="1246150253"/>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rPr>
                        <a:t>スケジュール</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551831727"/>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7</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素案の策定</a:t>
                      </a:r>
                    </a:p>
                  </a:txBody>
                  <a:tcPr/>
                </a:tc>
                <a:extLst>
                  <a:ext uri="{0D108BD9-81ED-4DB2-BD59-A6C34878D82A}">
                    <a16:rowId xmlns:a16="http://schemas.microsoft.com/office/drawing/2014/main" val="3600604592"/>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8</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役割給の整理</a:t>
                      </a:r>
                    </a:p>
                  </a:txBody>
                  <a:tcPr/>
                </a:tc>
                <a:extLst>
                  <a:ext uri="{0D108BD9-81ED-4DB2-BD59-A6C34878D82A}">
                    <a16:rowId xmlns:a16="http://schemas.microsoft.com/office/drawing/2014/main" val="703665292"/>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10</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移行方法の検討</a:t>
                      </a:r>
                    </a:p>
                  </a:txBody>
                  <a:tcPr/>
                </a:tc>
                <a:extLst>
                  <a:ext uri="{0D108BD9-81ED-4DB2-BD59-A6C34878D82A}">
                    <a16:rowId xmlns:a16="http://schemas.microsoft.com/office/drawing/2014/main" val="2398101893"/>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2025</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3</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春の交渉にて審議決定</a:t>
                      </a:r>
                    </a:p>
                  </a:txBody>
                  <a:tcPr/>
                </a:tc>
                <a:extLst>
                  <a:ext uri="{0D108BD9-81ED-4DB2-BD59-A6C34878D82A}">
                    <a16:rowId xmlns:a16="http://schemas.microsoft.com/office/drawing/2014/main" val="1119365235"/>
                  </a:ext>
                </a:extLst>
              </a:tr>
            </a:tbl>
          </a:graphicData>
        </a:graphic>
      </p:graphicFrame>
    </p:spTree>
    <p:extLst>
      <p:ext uri="{BB962C8B-B14F-4D97-AF65-F5344CB8AC3E}">
        <p14:creationId xmlns:p14="http://schemas.microsoft.com/office/powerpoint/2010/main" val="92199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1CDFED2-75BF-E90D-6887-009C8A2B30EE}"/>
              </a:ext>
            </a:extLst>
          </p:cNvPr>
          <p:cNvSpPr/>
          <p:nvPr/>
        </p:nvSpPr>
        <p:spPr>
          <a:xfrm>
            <a:off x="6912271" y="1626157"/>
            <a:ext cx="4910001" cy="315533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A4CA33D0-A2F5-49D6-833F-C677390546EB}"/>
              </a:ext>
            </a:extLst>
          </p:cNvPr>
          <p:cNvSpPr>
            <a:spLocks noGrp="1"/>
          </p:cNvSpPr>
          <p:nvPr>
            <p:ph type="title"/>
          </p:nvPr>
        </p:nvSpPr>
        <p:spPr>
          <a:xfrm>
            <a:off x="492921" y="342652"/>
            <a:ext cx="10862677" cy="446281"/>
          </a:xfrm>
        </p:spPr>
        <p:txBody>
          <a:bodyPr rtlCol="0"/>
          <a:lstStyle/>
          <a:p>
            <a:r>
              <a:rPr lang="ja-JP" altLang="en-US" sz="2800" dirty="0"/>
              <a:t>③</a:t>
            </a:r>
            <a:r>
              <a:rPr lang="ja-JP" altLang="ja-JP" sz="2400" dirty="0"/>
              <a:t>ステージ</a:t>
            </a:r>
            <a:r>
              <a:rPr lang="en-US" altLang="ja-JP" sz="2400" dirty="0"/>
              <a:t>C</a:t>
            </a:r>
            <a:r>
              <a:rPr lang="ja-JP" altLang="ja-JP" sz="2400" dirty="0"/>
              <a:t>採用賃金の引き上げの検討</a:t>
            </a:r>
            <a:br>
              <a:rPr lang="ja-JP" altLang="ja-JP" sz="2400" dirty="0"/>
            </a:br>
            <a:endParaRPr lang="ja-JP" altLang="en-US" sz="2800" dirty="0"/>
          </a:p>
        </p:txBody>
      </p:sp>
      <p:sp>
        <p:nvSpPr>
          <p:cNvPr id="4" name="スライド番号プレースホルダー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rtlCol="0"/>
          <a:lstStyle/>
          <a:p>
            <a:pPr rtl="0"/>
            <a:fld id="{058DB212-BFA2-403F-85EF-DFD3FF6D973A}" type="slidenum">
              <a:rPr lang="en-US" altLang="ja-JP" smtClean="0"/>
              <a:pPr rtl="0"/>
              <a:t>16</a:t>
            </a:fld>
            <a:endParaRPr lang="ja-JP" altLang="en-US"/>
          </a:p>
        </p:txBody>
      </p:sp>
      <p:sp>
        <p:nvSpPr>
          <p:cNvPr id="5" name="コンテンツ プレースホルダー 4">
            <a:extLst>
              <a:ext uri="{FF2B5EF4-FFF2-40B4-BE49-F238E27FC236}">
                <a16:creationId xmlns:a16="http://schemas.microsoft.com/office/drawing/2014/main" id="{B9B81C6F-0F33-1C24-09DB-10D5C565E554}"/>
              </a:ext>
            </a:extLst>
          </p:cNvPr>
          <p:cNvSpPr>
            <a:spLocks noGrp="1"/>
          </p:cNvSpPr>
          <p:nvPr>
            <p:ph idx="1"/>
          </p:nvPr>
        </p:nvSpPr>
        <p:spPr>
          <a:xfrm>
            <a:off x="493863" y="1008990"/>
            <a:ext cx="11204274" cy="802566"/>
          </a:xfrm>
        </p:spPr>
        <p:txBody>
          <a:bodyPr/>
          <a:lstStyle/>
          <a:p>
            <a:pPr marL="0" indent="0">
              <a:buNone/>
            </a:pPr>
            <a:endParaRPr lang="ja-JP" altLang="en-US" sz="1800" dirty="0"/>
          </a:p>
          <a:p>
            <a:r>
              <a:rPr lang="ja-JP" altLang="en-US" sz="1800" dirty="0"/>
              <a:t>広島三越は、</a:t>
            </a:r>
            <a:r>
              <a:rPr lang="en-US" altLang="ja-JP" sz="1800" dirty="0"/>
              <a:t>2022</a:t>
            </a:r>
            <a:r>
              <a:rPr lang="ja-JP" altLang="en-US" sz="1800" dirty="0"/>
              <a:t>年</a:t>
            </a:r>
            <a:r>
              <a:rPr lang="en-US" altLang="ja-JP" sz="1800" dirty="0"/>
              <a:t>4</a:t>
            </a:r>
            <a:r>
              <a:rPr lang="ja-JP" altLang="en-US" sz="1800" dirty="0"/>
              <a:t>月入社を最後に採用は行っていません。現在の広島三越の採用賃金は、</a:t>
            </a:r>
            <a:r>
              <a:rPr lang="en-US" altLang="ja-JP" sz="1800" dirty="0"/>
              <a:t>210,000</a:t>
            </a:r>
            <a:r>
              <a:rPr lang="ja-JP" altLang="en-US" sz="1800" dirty="0"/>
              <a:t>円で、競合他社と比較しても低く、採用競争力にも課題があります。</a:t>
            </a:r>
          </a:p>
          <a:p>
            <a:endParaRPr lang="ja-JP" altLang="en-US" sz="1800" dirty="0"/>
          </a:p>
        </p:txBody>
      </p:sp>
      <p:sp>
        <p:nvSpPr>
          <p:cNvPr id="8" name="テキスト ボックス 7">
            <a:extLst>
              <a:ext uri="{FF2B5EF4-FFF2-40B4-BE49-F238E27FC236}">
                <a16:creationId xmlns:a16="http://schemas.microsoft.com/office/drawing/2014/main" id="{6628AD58-87D8-0B95-7B09-2CEF16B611D8}"/>
              </a:ext>
            </a:extLst>
          </p:cNvPr>
          <p:cNvSpPr txBox="1"/>
          <p:nvPr/>
        </p:nvSpPr>
        <p:spPr>
          <a:xfrm>
            <a:off x="353291" y="902083"/>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(a)</a:t>
            </a:r>
            <a:r>
              <a:rPr lang="ja-JP" altLang="en-US" b="1" dirty="0">
                <a:highlight>
                  <a:srgbClr val="C0C0C0"/>
                </a:highlight>
                <a:latin typeface="Meiryo UI" panose="020B0604030504040204" pitchFamily="50" charset="-128"/>
                <a:ea typeface="Meiryo UI" panose="020B0604030504040204" pitchFamily="50" charset="-128"/>
              </a:rPr>
              <a:t>現状</a:t>
            </a:r>
          </a:p>
        </p:txBody>
      </p:sp>
      <p:sp>
        <p:nvSpPr>
          <p:cNvPr id="7" name="コンテンツ プレースホルダー 4">
            <a:extLst>
              <a:ext uri="{FF2B5EF4-FFF2-40B4-BE49-F238E27FC236}">
                <a16:creationId xmlns:a16="http://schemas.microsoft.com/office/drawing/2014/main" id="{DF6749F0-74A8-E480-A6EF-81312CFEA377}"/>
              </a:ext>
            </a:extLst>
          </p:cNvPr>
          <p:cNvSpPr txBox="1">
            <a:spLocks/>
          </p:cNvSpPr>
          <p:nvPr/>
        </p:nvSpPr>
        <p:spPr>
          <a:xfrm>
            <a:off x="617998" y="3361640"/>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highlight>
                  <a:srgbClr val="C0C0C0"/>
                </a:highlight>
              </a:rPr>
              <a:t>　</a:t>
            </a:r>
          </a:p>
          <a:p>
            <a:pPr marL="0" indent="0">
              <a:buFont typeface="Arial" panose="020B0604020202020204" pitchFamily="34" charset="0"/>
              <a:buNone/>
            </a:pPr>
            <a:r>
              <a:rPr lang="ja-JP" altLang="en-US" sz="1800" dirty="0"/>
              <a:t>　</a:t>
            </a:r>
          </a:p>
        </p:txBody>
      </p:sp>
      <p:sp>
        <p:nvSpPr>
          <p:cNvPr id="9" name="テキスト ボックス 8">
            <a:extLst>
              <a:ext uri="{FF2B5EF4-FFF2-40B4-BE49-F238E27FC236}">
                <a16:creationId xmlns:a16="http://schemas.microsoft.com/office/drawing/2014/main" id="{3F009223-7E1E-55E3-B267-6F6EFAD5202A}"/>
              </a:ext>
            </a:extLst>
          </p:cNvPr>
          <p:cNvSpPr txBox="1"/>
          <p:nvPr/>
        </p:nvSpPr>
        <p:spPr>
          <a:xfrm>
            <a:off x="353291" y="2551500"/>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(b)</a:t>
            </a:r>
            <a:r>
              <a:rPr lang="ja-JP" altLang="en-US" b="1" dirty="0">
                <a:highlight>
                  <a:srgbClr val="C0C0C0"/>
                </a:highlight>
                <a:latin typeface="Meiryo UI" panose="020B0604030504040204" pitchFamily="50" charset="-128"/>
                <a:ea typeface="Meiryo UI" panose="020B0604030504040204" pitchFamily="50" charset="-128"/>
              </a:rPr>
              <a:t>方向性</a:t>
            </a:r>
          </a:p>
        </p:txBody>
      </p:sp>
      <p:graphicFrame>
        <p:nvGraphicFramePr>
          <p:cNvPr id="15" name="表 14">
            <a:extLst>
              <a:ext uri="{FF2B5EF4-FFF2-40B4-BE49-F238E27FC236}">
                <a16:creationId xmlns:a16="http://schemas.microsoft.com/office/drawing/2014/main" id="{4E11C178-A33A-228C-E901-E53B6BBD93D5}"/>
              </a:ext>
            </a:extLst>
          </p:cNvPr>
          <p:cNvGraphicFramePr>
            <a:graphicFrameLocks noGrp="1"/>
          </p:cNvGraphicFramePr>
          <p:nvPr>
            <p:extLst>
              <p:ext uri="{D42A27DB-BD31-4B8C-83A1-F6EECF244321}">
                <p14:modId xmlns:p14="http://schemas.microsoft.com/office/powerpoint/2010/main" val="3752355000"/>
              </p:ext>
            </p:extLst>
          </p:nvPr>
        </p:nvGraphicFramePr>
        <p:xfrm>
          <a:off x="617999" y="4117669"/>
          <a:ext cx="6072734" cy="1854200"/>
        </p:xfrm>
        <a:graphic>
          <a:graphicData uri="http://schemas.openxmlformats.org/drawingml/2006/table">
            <a:tbl>
              <a:tblPr firstRow="1" bandRow="1">
                <a:tableStyleId>{5C22544A-7EE6-4342-B048-85BDC9FD1C3A}</a:tableStyleId>
              </a:tblPr>
              <a:tblGrid>
                <a:gridCol w="1478666">
                  <a:extLst>
                    <a:ext uri="{9D8B030D-6E8A-4147-A177-3AD203B41FA5}">
                      <a16:colId xmlns:a16="http://schemas.microsoft.com/office/drawing/2014/main" val="3199455202"/>
                    </a:ext>
                  </a:extLst>
                </a:gridCol>
                <a:gridCol w="4594068">
                  <a:extLst>
                    <a:ext uri="{9D8B030D-6E8A-4147-A177-3AD203B41FA5}">
                      <a16:colId xmlns:a16="http://schemas.microsoft.com/office/drawing/2014/main" val="1246150253"/>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rPr>
                        <a:t>スケジュール</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551831727"/>
                  </a:ext>
                </a:extLst>
              </a:tr>
              <a:tr h="370840">
                <a:tc>
                  <a:txBody>
                    <a:bodyPr/>
                    <a:lstStyle/>
                    <a:p>
                      <a:pPr algn="ctr"/>
                      <a:r>
                        <a:rPr kumimoji="1" lang="en-US" altLang="ja-JP" sz="1400" dirty="0">
                          <a:latin typeface="Meiryo UI" panose="020B0604030504040204" pitchFamily="50" charset="-128"/>
                          <a:ea typeface="Meiryo UI" panose="020B0604030504040204" pitchFamily="50" charset="-128"/>
                        </a:rPr>
                        <a:t>2024</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素案の策定</a:t>
                      </a:r>
                    </a:p>
                  </a:txBody>
                  <a:tcPr/>
                </a:tc>
                <a:extLst>
                  <a:ext uri="{0D108BD9-81ED-4DB2-BD59-A6C34878D82A}">
                    <a16:rowId xmlns:a16="http://schemas.microsoft.com/office/drawing/2014/main" val="3600604592"/>
                  </a:ext>
                </a:extLst>
              </a:tr>
              <a:tr h="370840">
                <a:tc>
                  <a:txBody>
                    <a:bodyPr/>
                    <a:lstStyle/>
                    <a:p>
                      <a:pPr algn="ctr"/>
                      <a:r>
                        <a:rPr kumimoji="1" lang="en-US" altLang="ja-JP" sz="1400" dirty="0">
                          <a:latin typeface="Meiryo UI" panose="020B0604030504040204" pitchFamily="50" charset="-128"/>
                          <a:ea typeface="Meiryo UI" panose="020B0604030504040204" pitchFamily="50" charset="-128"/>
                        </a:rPr>
                        <a:t>2024</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8</a:t>
                      </a:r>
                      <a:r>
                        <a:rPr kumimoji="1" lang="ja-JP" altLang="en-US" sz="1400" dirty="0">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役割給の整理</a:t>
                      </a:r>
                    </a:p>
                  </a:txBody>
                  <a:tcPr/>
                </a:tc>
                <a:extLst>
                  <a:ext uri="{0D108BD9-81ED-4DB2-BD59-A6C34878D82A}">
                    <a16:rowId xmlns:a16="http://schemas.microsoft.com/office/drawing/2014/main" val="703665292"/>
                  </a:ext>
                </a:extLst>
              </a:tr>
              <a:tr h="370840">
                <a:tc>
                  <a:txBody>
                    <a:bodyPr/>
                    <a:lstStyle/>
                    <a:p>
                      <a:pPr algn="ctr"/>
                      <a:r>
                        <a:rPr kumimoji="1" lang="en-US" altLang="ja-JP" sz="1400" dirty="0">
                          <a:latin typeface="Meiryo UI" panose="020B0604030504040204" pitchFamily="50" charset="-128"/>
                          <a:ea typeface="Meiryo UI" panose="020B0604030504040204" pitchFamily="50" charset="-128"/>
                        </a:rPr>
                        <a:t>2024</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移行方法の検討</a:t>
                      </a:r>
                    </a:p>
                  </a:txBody>
                  <a:tcPr/>
                </a:tc>
                <a:extLst>
                  <a:ext uri="{0D108BD9-81ED-4DB2-BD59-A6C34878D82A}">
                    <a16:rowId xmlns:a16="http://schemas.microsoft.com/office/drawing/2014/main" val="2398101893"/>
                  </a:ext>
                </a:extLst>
              </a:tr>
              <a:tr h="370840">
                <a:tc>
                  <a:txBody>
                    <a:bodyPr/>
                    <a:lstStyle/>
                    <a:p>
                      <a:pPr algn="ct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a:t>
                      </a:r>
                      <a:r>
                        <a:rPr kumimoji="1" lang="en-US" altLang="ja-JP" sz="1400" dirty="0">
                          <a:latin typeface="Meiryo UI" panose="020B0604030504040204" pitchFamily="50" charset="-128"/>
                          <a:ea typeface="Meiryo UI" panose="020B0604030504040204" pitchFamily="50" charset="-128"/>
                        </a:rPr>
                        <a:t>3</a:t>
                      </a:r>
                      <a:r>
                        <a:rPr kumimoji="1" lang="ja-JP" altLang="en-US" sz="1400" dirty="0">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春の交渉にて審議決定</a:t>
                      </a:r>
                    </a:p>
                  </a:txBody>
                  <a:tcPr/>
                </a:tc>
                <a:extLst>
                  <a:ext uri="{0D108BD9-81ED-4DB2-BD59-A6C34878D82A}">
                    <a16:rowId xmlns:a16="http://schemas.microsoft.com/office/drawing/2014/main" val="1119365235"/>
                  </a:ext>
                </a:extLst>
              </a:tr>
            </a:tbl>
          </a:graphicData>
        </a:graphic>
      </p:graphicFrame>
      <p:sp>
        <p:nvSpPr>
          <p:cNvPr id="16" name="テキスト ボックス 15">
            <a:extLst>
              <a:ext uri="{FF2B5EF4-FFF2-40B4-BE49-F238E27FC236}">
                <a16:creationId xmlns:a16="http://schemas.microsoft.com/office/drawing/2014/main" id="{582259AD-0949-FA54-9A17-03849A032471}"/>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3" name="コンテンツ プレースホルダー 4">
            <a:extLst>
              <a:ext uri="{FF2B5EF4-FFF2-40B4-BE49-F238E27FC236}">
                <a16:creationId xmlns:a16="http://schemas.microsoft.com/office/drawing/2014/main" id="{0ABABDA9-9189-B2E2-7C6A-8C25C7C4FA01}"/>
              </a:ext>
            </a:extLst>
          </p:cNvPr>
          <p:cNvSpPr txBox="1">
            <a:spLocks/>
          </p:cNvSpPr>
          <p:nvPr/>
        </p:nvSpPr>
        <p:spPr>
          <a:xfrm>
            <a:off x="492921" y="1376684"/>
            <a:ext cx="10686708" cy="4629682"/>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endParaRPr lang="en-US" altLang="ja-JP" sz="1800" dirty="0"/>
          </a:p>
        </p:txBody>
      </p:sp>
      <p:sp>
        <p:nvSpPr>
          <p:cNvPr id="10" name="テキスト ボックス 9">
            <a:extLst>
              <a:ext uri="{FF2B5EF4-FFF2-40B4-BE49-F238E27FC236}">
                <a16:creationId xmlns:a16="http://schemas.microsoft.com/office/drawing/2014/main" id="{E3ABE6D2-3C55-2264-CCE7-C239E109FDFE}"/>
              </a:ext>
            </a:extLst>
          </p:cNvPr>
          <p:cNvSpPr txBox="1"/>
          <p:nvPr/>
        </p:nvSpPr>
        <p:spPr>
          <a:xfrm>
            <a:off x="492921" y="2057237"/>
            <a:ext cx="6096000" cy="348813"/>
          </a:xfrm>
          <a:prstGeom prst="rect">
            <a:avLst/>
          </a:prstGeom>
          <a:solidFill>
            <a:schemeClr val="accent2">
              <a:lumMod val="20000"/>
              <a:lumOff val="80000"/>
            </a:schemeClr>
          </a:solidFill>
        </p:spPr>
        <p:txBody>
          <a:bodyPr wrap="square">
            <a:spAutoFit/>
          </a:bodyPr>
          <a:lstStyle/>
          <a:p>
            <a:pPr>
              <a:lnSpc>
                <a:spcPts val="2000"/>
              </a:lnSpc>
            </a:pPr>
            <a:r>
              <a:rPr lang="ja-JP" altLang="ja-JP" sz="18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現在の採用賃金・・・</a:t>
            </a:r>
            <a:r>
              <a:rPr lang="en-US" altLang="ja-JP" sz="18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210,000</a:t>
            </a:r>
            <a:r>
              <a:rPr lang="ja-JP" altLang="ja-JP" sz="1800" b="1"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円</a:t>
            </a:r>
            <a:endParaRPr lang="ja-JP" altLang="ja-JP" sz="16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7" name="図 16">
            <a:extLst>
              <a:ext uri="{FF2B5EF4-FFF2-40B4-BE49-F238E27FC236}">
                <a16:creationId xmlns:a16="http://schemas.microsoft.com/office/drawing/2014/main" id="{B5E12A48-4803-573B-7C27-C327827DF573}"/>
              </a:ext>
            </a:extLst>
          </p:cNvPr>
          <p:cNvPicPr>
            <a:picLocks noChangeAspect="1"/>
          </p:cNvPicPr>
          <p:nvPr/>
        </p:nvPicPr>
        <p:blipFill>
          <a:blip r:embed="rId3"/>
          <a:srcRect l="5632" t="7266" r="63268" b="6093"/>
          <a:stretch>
            <a:fillRect/>
          </a:stretch>
        </p:blipFill>
        <p:spPr>
          <a:xfrm>
            <a:off x="9266663" y="2120629"/>
            <a:ext cx="2431474" cy="2547709"/>
          </a:xfrm>
          <a:prstGeom prst="rect">
            <a:avLst/>
          </a:prstGeom>
          <a:solidFill>
            <a:schemeClr val="bg1"/>
          </a:solidFill>
        </p:spPr>
      </p:pic>
      <p:pic>
        <p:nvPicPr>
          <p:cNvPr id="18" name="図 17">
            <a:extLst>
              <a:ext uri="{FF2B5EF4-FFF2-40B4-BE49-F238E27FC236}">
                <a16:creationId xmlns:a16="http://schemas.microsoft.com/office/drawing/2014/main" id="{5564CD49-45C9-A142-C5AB-0AFBD3EB9B84}"/>
              </a:ext>
            </a:extLst>
          </p:cNvPr>
          <p:cNvPicPr>
            <a:picLocks noChangeAspect="1"/>
          </p:cNvPicPr>
          <p:nvPr/>
        </p:nvPicPr>
        <p:blipFill>
          <a:blip r:embed="rId4"/>
          <a:srcRect l="43508" r="18823"/>
          <a:stretch>
            <a:fillRect/>
          </a:stretch>
        </p:blipFill>
        <p:spPr>
          <a:xfrm>
            <a:off x="6847126" y="2126205"/>
            <a:ext cx="2736198" cy="1775117"/>
          </a:xfrm>
          <a:prstGeom prst="rect">
            <a:avLst/>
          </a:prstGeom>
        </p:spPr>
      </p:pic>
      <p:sp>
        <p:nvSpPr>
          <p:cNvPr id="20" name="テキスト ボックス 19">
            <a:extLst>
              <a:ext uri="{FF2B5EF4-FFF2-40B4-BE49-F238E27FC236}">
                <a16:creationId xmlns:a16="http://schemas.microsoft.com/office/drawing/2014/main" id="{2EA16ACB-4C1F-D0EF-05B6-AE85A39C203E}"/>
              </a:ext>
            </a:extLst>
          </p:cNvPr>
          <p:cNvSpPr txBox="1"/>
          <p:nvPr/>
        </p:nvSpPr>
        <p:spPr>
          <a:xfrm>
            <a:off x="7009073" y="1727699"/>
            <a:ext cx="8341112" cy="348813"/>
          </a:xfrm>
          <a:prstGeom prst="rect">
            <a:avLst/>
          </a:prstGeom>
          <a:noFill/>
        </p:spPr>
        <p:txBody>
          <a:bodyPr wrap="square">
            <a:spAutoFit/>
          </a:bodyPr>
          <a:lstStyle/>
          <a:p>
            <a:pPr>
              <a:lnSpc>
                <a:spcPts val="2000"/>
              </a:lnSpc>
            </a:pP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現在の本給表・昇給表</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218A177A-8C2F-77DC-AF3A-608378912F2A}"/>
              </a:ext>
            </a:extLst>
          </p:cNvPr>
          <p:cNvSpPr txBox="1"/>
          <p:nvPr/>
        </p:nvSpPr>
        <p:spPr>
          <a:xfrm>
            <a:off x="353291" y="3026101"/>
            <a:ext cx="7677614" cy="564578"/>
          </a:xfrm>
          <a:prstGeom prst="rect">
            <a:avLst/>
          </a:prstGeom>
          <a:noFill/>
        </p:spPr>
        <p:txBody>
          <a:bodyPr wrap="square">
            <a:spAutoFit/>
          </a:bodyPr>
          <a:lstStyle/>
          <a:p>
            <a:pPr>
              <a:lnSpc>
                <a:spcPts val="1200"/>
              </a:lnSpc>
            </a:pP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　採用再開に向けて、採用競争力を鑑みて、採用賃金の引き上げを</a:t>
            </a:r>
            <a:endParaRPr lang="en-US" altLang="ja-JP" sz="1800" kern="100" dirty="0">
              <a:effectLst/>
              <a:latin typeface="Century" panose="02040604050505020304" pitchFamily="18" charset="0"/>
              <a:ea typeface="Meiryo UI" panose="020B0604030504040204" pitchFamily="50" charset="-128"/>
              <a:cs typeface="Times New Roman" panose="02020603050405020304" pitchFamily="18" charset="0"/>
            </a:endParaRPr>
          </a:p>
          <a:p>
            <a:pPr>
              <a:lnSpc>
                <a:spcPts val="1200"/>
              </a:lnSpc>
            </a:pPr>
            <a:br>
              <a:rPr lang="en-US" altLang="ja-JP" kern="100" dirty="0">
                <a:latin typeface="Century" panose="02040604050505020304" pitchFamily="18" charset="0"/>
                <a:ea typeface="Meiryo UI" panose="020B0604030504040204" pitchFamily="50" charset="-128"/>
                <a:cs typeface="Times New Roman" panose="02020603050405020304" pitchFamily="18" charset="0"/>
              </a:rPr>
            </a:br>
            <a:r>
              <a:rPr lang="ja-JP" altLang="en-US" kern="100" dirty="0">
                <a:latin typeface="Century" panose="02040604050505020304" pitchFamily="18" charset="0"/>
                <a:ea typeface="Meiryo UI" panose="020B0604030504040204" pitchFamily="50" charset="-128"/>
                <a:cs typeface="Times New Roman" panose="02020603050405020304" pitchFamily="18" charset="0"/>
              </a:rPr>
              <a:t>　</a:t>
            </a:r>
            <a:r>
              <a:rPr lang="ja-JP" altLang="ja-JP" sz="1800" kern="100" dirty="0">
                <a:effectLst/>
                <a:latin typeface="Century" panose="02040604050505020304" pitchFamily="18" charset="0"/>
                <a:ea typeface="Meiryo UI" panose="020B0604030504040204" pitchFamily="50" charset="-128"/>
                <a:cs typeface="Times New Roman" panose="02020603050405020304" pitchFamily="18" charset="0"/>
              </a:rPr>
              <a:t>検討します。</a:t>
            </a:r>
            <a:endParaRPr lang="ja-JP" alt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4" name="テキスト ボックス 23">
            <a:extLst>
              <a:ext uri="{FF2B5EF4-FFF2-40B4-BE49-F238E27FC236}">
                <a16:creationId xmlns:a16="http://schemas.microsoft.com/office/drawing/2014/main" id="{581FE94E-2A31-3EF6-4B3C-75C033634F71}"/>
              </a:ext>
            </a:extLst>
          </p:cNvPr>
          <p:cNvSpPr txBox="1"/>
          <p:nvPr/>
        </p:nvSpPr>
        <p:spPr>
          <a:xfrm>
            <a:off x="353291" y="3666417"/>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(c)</a:t>
            </a:r>
            <a:r>
              <a:rPr lang="ja-JP" altLang="en-US" b="1" dirty="0">
                <a:highlight>
                  <a:srgbClr val="C0C0C0"/>
                </a:highlight>
                <a:latin typeface="Meiryo UI" panose="020B0604030504040204" pitchFamily="50" charset="-128"/>
                <a:ea typeface="Meiryo UI" panose="020B0604030504040204" pitchFamily="50" charset="-128"/>
              </a:rPr>
              <a:t>スケジュール</a:t>
            </a:r>
          </a:p>
        </p:txBody>
      </p:sp>
    </p:spTree>
    <p:extLst>
      <p:ext uri="{BB962C8B-B14F-4D97-AF65-F5344CB8AC3E}">
        <p14:creationId xmlns:p14="http://schemas.microsoft.com/office/powerpoint/2010/main" val="1556726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7A819-2AD9-1B25-F53D-DEE212BD29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D11C833-EEC0-14EC-438D-91992F8CA3EA}"/>
              </a:ext>
            </a:extLst>
          </p:cNvPr>
          <p:cNvSpPr>
            <a:spLocks noGrp="1"/>
          </p:cNvSpPr>
          <p:nvPr>
            <p:ph type="title"/>
          </p:nvPr>
        </p:nvSpPr>
        <p:spPr>
          <a:xfrm>
            <a:off x="492921" y="342652"/>
            <a:ext cx="10862677" cy="446281"/>
          </a:xfrm>
        </p:spPr>
        <p:txBody>
          <a:bodyPr rtlCol="0"/>
          <a:lstStyle/>
          <a:p>
            <a:r>
              <a:rPr lang="ja-JP" altLang="en-US" sz="2800" dirty="0">
                <a:latin typeface="BIZ UDPゴシック" panose="020B0400000000000000" pitchFamily="50" charset="-128"/>
                <a:ea typeface="BIZ UDPゴシック" panose="020B0400000000000000" pitchFamily="50" charset="-128"/>
              </a:rPr>
              <a:t>③</a:t>
            </a:r>
            <a:r>
              <a:rPr lang="ja-JP" altLang="ja-JP" sz="2800" dirty="0">
                <a:latin typeface="BIZ UDPゴシック" panose="020B0400000000000000" pitchFamily="50" charset="-128"/>
                <a:ea typeface="BIZ UDPゴシック" panose="020B0400000000000000" pitchFamily="50" charset="-128"/>
              </a:rPr>
              <a:t>賞与の計数ウエイトの見直し</a:t>
            </a:r>
            <a:br>
              <a:rPr lang="ja-JP" altLang="ja-JP" dirty="0">
                <a:latin typeface="BIZ UDPゴシック" panose="020B0400000000000000" pitchFamily="50" charset="-128"/>
                <a:ea typeface="BIZ UDPゴシック" panose="020B0400000000000000" pitchFamily="50" charset="-128"/>
              </a:rPr>
            </a:br>
            <a:endParaRPr lang="ja-JP" altLang="en-US" sz="28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FF57CDF6-05F3-199A-1B5C-2B716C621CC3}"/>
              </a:ext>
            </a:extLst>
          </p:cNvPr>
          <p:cNvSpPr>
            <a:spLocks noGrp="1"/>
          </p:cNvSpPr>
          <p:nvPr>
            <p:ph type="sldNum" sz="quarter" idx="14"/>
          </p:nvPr>
        </p:nvSpPr>
        <p:spPr/>
        <p:txBody>
          <a:bodyPr rtlCol="0"/>
          <a:lstStyle/>
          <a:p>
            <a:pPr rtl="0"/>
            <a:fld id="{058DB212-BFA2-403F-85EF-DFD3FF6D973A}" type="slidenum">
              <a:rPr lang="en-US" altLang="ja-JP" smtClean="0"/>
              <a:pPr rtl="0"/>
              <a:t>17</a:t>
            </a:fld>
            <a:endParaRPr lang="ja-JP" altLang="en-US"/>
          </a:p>
        </p:txBody>
      </p:sp>
      <p:sp>
        <p:nvSpPr>
          <p:cNvPr id="5" name="コンテンツ プレースホルダー 4">
            <a:extLst>
              <a:ext uri="{FF2B5EF4-FFF2-40B4-BE49-F238E27FC236}">
                <a16:creationId xmlns:a16="http://schemas.microsoft.com/office/drawing/2014/main" id="{8C9BAF3A-ED50-BD92-BBAC-9479D63D01D7}"/>
              </a:ext>
            </a:extLst>
          </p:cNvPr>
          <p:cNvSpPr>
            <a:spLocks noGrp="1"/>
          </p:cNvSpPr>
          <p:nvPr>
            <p:ph idx="1"/>
          </p:nvPr>
        </p:nvSpPr>
        <p:spPr>
          <a:xfrm>
            <a:off x="493863" y="1008990"/>
            <a:ext cx="11204274" cy="802566"/>
          </a:xfrm>
        </p:spPr>
        <p:txBody>
          <a:bodyPr/>
          <a:lstStyle/>
          <a:p>
            <a:pPr marL="0" indent="0">
              <a:buNone/>
            </a:pPr>
            <a:endParaRPr lang="ja-JP" altLang="en-US" sz="1800" dirty="0">
              <a:latin typeface="BIZ UDPゴシック" panose="020B0400000000000000" pitchFamily="50" charset="-128"/>
              <a:ea typeface="BIZ UDPゴシック" panose="020B0400000000000000" pitchFamily="50" charset="-128"/>
            </a:endParaRPr>
          </a:p>
          <a:p>
            <a:r>
              <a:rPr lang="en-US" altLang="ja-JP" sz="1800" dirty="0">
                <a:latin typeface="BIZ UDPゴシック" panose="020B0400000000000000" pitchFamily="50" charset="-128"/>
                <a:ea typeface="BIZ UDPゴシック" panose="020B0400000000000000" pitchFamily="50" charset="-128"/>
              </a:rPr>
              <a:t>2023</a:t>
            </a:r>
            <a:r>
              <a:rPr lang="ja-JP" altLang="en-US" sz="1800" dirty="0">
                <a:latin typeface="BIZ UDPゴシック" panose="020B0400000000000000" pitchFamily="50" charset="-128"/>
                <a:ea typeface="BIZ UDPゴシック" panose="020B0400000000000000" pitchFamily="50" charset="-128"/>
              </a:rPr>
              <a:t>年度春の交渉にて、個別成果行動目標と計数目標のウエイトの見直し行いました。</a:t>
            </a:r>
          </a:p>
          <a:p>
            <a:r>
              <a:rPr lang="ja-JP" altLang="en-US" sz="1800" dirty="0">
                <a:latin typeface="BIZ UDPゴシック" panose="020B0400000000000000" pitchFamily="50" charset="-128"/>
                <a:ea typeface="BIZ UDPゴシック" panose="020B0400000000000000" pitchFamily="50" charset="-128"/>
              </a:rPr>
              <a:t>現行制度は以下の通りです。</a:t>
            </a:r>
          </a:p>
          <a:p>
            <a:endParaRPr lang="ja-JP" altLang="en-US"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7C1710D-BCDA-29B6-5F1D-C62392440BDA}"/>
              </a:ext>
            </a:extLst>
          </p:cNvPr>
          <p:cNvSpPr txBox="1"/>
          <p:nvPr/>
        </p:nvSpPr>
        <p:spPr>
          <a:xfrm>
            <a:off x="353291" y="902083"/>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(a)</a:t>
            </a:r>
            <a:r>
              <a:rPr lang="ja-JP" altLang="en-US" b="1" dirty="0">
                <a:highlight>
                  <a:srgbClr val="C0C0C0"/>
                </a:highlight>
                <a:latin typeface="BIZ UDPゴシック" panose="020B0400000000000000" pitchFamily="50" charset="-128"/>
                <a:ea typeface="BIZ UDPゴシック" panose="020B0400000000000000" pitchFamily="50" charset="-128"/>
              </a:rPr>
              <a:t>現状</a:t>
            </a:r>
          </a:p>
        </p:txBody>
      </p:sp>
      <p:sp>
        <p:nvSpPr>
          <p:cNvPr id="7" name="コンテンツ プレースホルダー 4">
            <a:extLst>
              <a:ext uri="{FF2B5EF4-FFF2-40B4-BE49-F238E27FC236}">
                <a16:creationId xmlns:a16="http://schemas.microsoft.com/office/drawing/2014/main" id="{4C85A7C1-FA1A-EC65-A07E-B3891BDBF326}"/>
              </a:ext>
            </a:extLst>
          </p:cNvPr>
          <p:cNvSpPr txBox="1">
            <a:spLocks/>
          </p:cNvSpPr>
          <p:nvPr/>
        </p:nvSpPr>
        <p:spPr>
          <a:xfrm>
            <a:off x="617998" y="3361640"/>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highlight>
                  <a:srgbClr val="C0C0C0"/>
                </a:highlight>
              </a:rPr>
              <a:t>　</a:t>
            </a:r>
          </a:p>
          <a:p>
            <a:pPr marL="0" indent="0">
              <a:buFont typeface="Arial" panose="020B0604020202020204" pitchFamily="34" charset="0"/>
              <a:buNone/>
            </a:pPr>
            <a:r>
              <a:rPr lang="ja-JP" altLang="en-US" sz="1800" dirty="0"/>
              <a:t>　</a:t>
            </a:r>
          </a:p>
        </p:txBody>
      </p:sp>
      <p:sp>
        <p:nvSpPr>
          <p:cNvPr id="16" name="テキスト ボックス 15">
            <a:extLst>
              <a:ext uri="{FF2B5EF4-FFF2-40B4-BE49-F238E27FC236}">
                <a16:creationId xmlns:a16="http://schemas.microsoft.com/office/drawing/2014/main" id="{03B79CC8-EF01-A840-4AA9-724630B6C3C8}"/>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3" name="コンテンツ プレースホルダー 4">
            <a:extLst>
              <a:ext uri="{FF2B5EF4-FFF2-40B4-BE49-F238E27FC236}">
                <a16:creationId xmlns:a16="http://schemas.microsoft.com/office/drawing/2014/main" id="{7A176EBE-BC35-3071-ED5E-3211CE137C82}"/>
              </a:ext>
            </a:extLst>
          </p:cNvPr>
          <p:cNvSpPr txBox="1">
            <a:spLocks/>
          </p:cNvSpPr>
          <p:nvPr/>
        </p:nvSpPr>
        <p:spPr>
          <a:xfrm>
            <a:off x="492921" y="1376684"/>
            <a:ext cx="10686708" cy="4629682"/>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endParaRPr lang="en-US" altLang="ja-JP" sz="1800" dirty="0"/>
          </a:p>
        </p:txBody>
      </p:sp>
      <p:graphicFrame>
        <p:nvGraphicFramePr>
          <p:cNvPr id="6" name="表 5">
            <a:extLst>
              <a:ext uri="{FF2B5EF4-FFF2-40B4-BE49-F238E27FC236}">
                <a16:creationId xmlns:a16="http://schemas.microsoft.com/office/drawing/2014/main" id="{D131D0A5-3C07-FF92-02C4-6DC730A1C21E}"/>
              </a:ext>
            </a:extLst>
          </p:cNvPr>
          <p:cNvGraphicFramePr>
            <a:graphicFrameLocks noGrp="1"/>
          </p:cNvGraphicFramePr>
          <p:nvPr>
            <p:extLst>
              <p:ext uri="{D42A27DB-BD31-4B8C-83A1-F6EECF244321}">
                <p14:modId xmlns:p14="http://schemas.microsoft.com/office/powerpoint/2010/main" val="2066326905"/>
              </p:ext>
            </p:extLst>
          </p:nvPr>
        </p:nvGraphicFramePr>
        <p:xfrm>
          <a:off x="492920" y="2410010"/>
          <a:ext cx="3809001" cy="838200"/>
        </p:xfrm>
        <a:graphic>
          <a:graphicData uri="http://schemas.openxmlformats.org/drawingml/2006/table">
            <a:tbl>
              <a:tblPr firstRow="1" firstCol="1" bandRow="1">
                <a:tableStyleId>{5C22544A-7EE6-4342-B048-85BDC9FD1C3A}</a:tableStyleId>
              </a:tblPr>
              <a:tblGrid>
                <a:gridCol w="1000739">
                  <a:extLst>
                    <a:ext uri="{9D8B030D-6E8A-4147-A177-3AD203B41FA5}">
                      <a16:colId xmlns:a16="http://schemas.microsoft.com/office/drawing/2014/main" val="153028245"/>
                    </a:ext>
                  </a:extLst>
                </a:gridCol>
                <a:gridCol w="1684439">
                  <a:extLst>
                    <a:ext uri="{9D8B030D-6E8A-4147-A177-3AD203B41FA5}">
                      <a16:colId xmlns:a16="http://schemas.microsoft.com/office/drawing/2014/main" val="1529974875"/>
                    </a:ext>
                  </a:extLst>
                </a:gridCol>
                <a:gridCol w="1123823">
                  <a:extLst>
                    <a:ext uri="{9D8B030D-6E8A-4147-A177-3AD203B41FA5}">
                      <a16:colId xmlns:a16="http://schemas.microsoft.com/office/drawing/2014/main" val="1541638173"/>
                    </a:ext>
                  </a:extLst>
                </a:gridCol>
              </a:tblGrid>
              <a:tr h="419100">
                <a:tc>
                  <a:txBody>
                    <a:bodyPr/>
                    <a:lstStyle/>
                    <a:p>
                      <a:pPr algn="ctr">
                        <a:buNone/>
                      </a:pPr>
                      <a:r>
                        <a:rPr lang="en-US" sz="1200" kern="100">
                          <a:effectLst/>
                          <a:latin typeface="BIZ UDPゴシック" panose="020B0400000000000000" pitchFamily="50" charset="-128"/>
                          <a:ea typeface="BIZ UDPゴシック" panose="020B0400000000000000" pitchFamily="50" charset="-128"/>
                        </a:rPr>
                        <a:t> </a:t>
                      </a:r>
                      <a:endParaRPr lang="ja-JP" sz="12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200" kern="100" dirty="0">
                          <a:effectLst/>
                          <a:latin typeface="BIZ UDPゴシック" panose="020B0400000000000000" pitchFamily="50" charset="-128"/>
                          <a:ea typeface="BIZ UDPゴシック" panose="020B0400000000000000" pitchFamily="50" charset="-128"/>
                        </a:rPr>
                        <a:t>個別成果行動評価</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200" kern="100">
                          <a:effectLst/>
                          <a:latin typeface="BIZ UDPゴシック" panose="020B0400000000000000" pitchFamily="50" charset="-128"/>
                          <a:ea typeface="BIZ UDPゴシック" panose="020B0400000000000000" pitchFamily="50" charset="-128"/>
                        </a:rPr>
                        <a:t>計数目標</a:t>
                      </a:r>
                      <a:endParaRPr lang="ja-JP" sz="12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968321983"/>
                  </a:ext>
                </a:extLst>
              </a:tr>
              <a:tr h="419100">
                <a:tc>
                  <a:txBody>
                    <a:bodyPr/>
                    <a:lstStyle/>
                    <a:p>
                      <a:pPr algn="ctr">
                        <a:buNone/>
                      </a:pPr>
                      <a:r>
                        <a:rPr lang="ja-JP" sz="1200" kern="100">
                          <a:effectLst/>
                          <a:latin typeface="BIZ UDPゴシック" panose="020B0400000000000000" pitchFamily="50" charset="-128"/>
                          <a:ea typeface="BIZ UDPゴシック" panose="020B0400000000000000" pitchFamily="50" charset="-128"/>
                        </a:rPr>
                        <a:t>ステージ</a:t>
                      </a:r>
                      <a:r>
                        <a:rPr lang="en-US" sz="1200" kern="100">
                          <a:effectLst/>
                          <a:latin typeface="BIZ UDPゴシック" panose="020B0400000000000000" pitchFamily="50" charset="-128"/>
                          <a:ea typeface="BIZ UDPゴシック" panose="020B0400000000000000" pitchFamily="50" charset="-128"/>
                        </a:rPr>
                        <a:t>A</a:t>
                      </a:r>
                      <a:endParaRPr lang="ja-JP" sz="12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30%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70%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802044073"/>
                  </a:ext>
                </a:extLst>
              </a:tr>
            </a:tbl>
          </a:graphicData>
        </a:graphic>
      </p:graphicFrame>
      <p:graphicFrame>
        <p:nvGraphicFramePr>
          <p:cNvPr id="11" name="表 10">
            <a:extLst>
              <a:ext uri="{FF2B5EF4-FFF2-40B4-BE49-F238E27FC236}">
                <a16:creationId xmlns:a16="http://schemas.microsoft.com/office/drawing/2014/main" id="{BFD6A5AB-8A65-3CF7-1082-3D0F541ADBF8}"/>
              </a:ext>
            </a:extLst>
          </p:cNvPr>
          <p:cNvGraphicFramePr>
            <a:graphicFrameLocks noGrp="1"/>
          </p:cNvGraphicFramePr>
          <p:nvPr>
            <p:extLst>
              <p:ext uri="{D42A27DB-BD31-4B8C-83A1-F6EECF244321}">
                <p14:modId xmlns:p14="http://schemas.microsoft.com/office/powerpoint/2010/main" val="3980308305"/>
              </p:ext>
            </p:extLst>
          </p:nvPr>
        </p:nvGraphicFramePr>
        <p:xfrm>
          <a:off x="492920" y="3753510"/>
          <a:ext cx="3809001" cy="2095500"/>
        </p:xfrm>
        <a:graphic>
          <a:graphicData uri="http://schemas.openxmlformats.org/drawingml/2006/table">
            <a:tbl>
              <a:tblPr firstRow="1" firstCol="1" bandRow="1">
                <a:tableStyleId>{5C22544A-7EE6-4342-B048-85BDC9FD1C3A}</a:tableStyleId>
              </a:tblPr>
              <a:tblGrid>
                <a:gridCol w="1063411">
                  <a:extLst>
                    <a:ext uri="{9D8B030D-6E8A-4147-A177-3AD203B41FA5}">
                      <a16:colId xmlns:a16="http://schemas.microsoft.com/office/drawing/2014/main" val="4130067371"/>
                    </a:ext>
                  </a:extLst>
                </a:gridCol>
                <a:gridCol w="1591229">
                  <a:extLst>
                    <a:ext uri="{9D8B030D-6E8A-4147-A177-3AD203B41FA5}">
                      <a16:colId xmlns:a16="http://schemas.microsoft.com/office/drawing/2014/main" val="89118053"/>
                    </a:ext>
                  </a:extLst>
                </a:gridCol>
                <a:gridCol w="1154361">
                  <a:extLst>
                    <a:ext uri="{9D8B030D-6E8A-4147-A177-3AD203B41FA5}">
                      <a16:colId xmlns:a16="http://schemas.microsoft.com/office/drawing/2014/main" val="1026567402"/>
                    </a:ext>
                  </a:extLst>
                </a:gridCol>
              </a:tblGrid>
              <a:tr h="419100">
                <a:tc>
                  <a:txBody>
                    <a:bodyPr/>
                    <a:lstStyle/>
                    <a:p>
                      <a:pPr algn="ctr">
                        <a:buNone/>
                      </a:pPr>
                      <a:r>
                        <a:rPr lang="en-US" sz="1200" kern="100" dirty="0">
                          <a:effectLst/>
                          <a:latin typeface="BIZ UDPゴシック" panose="020B0400000000000000" pitchFamily="50" charset="-128"/>
                          <a:ea typeface="BIZ UDPゴシック" panose="020B0400000000000000" pitchFamily="50" charset="-128"/>
                        </a:rPr>
                        <a:t> </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200" kern="100" dirty="0">
                          <a:effectLst/>
                          <a:latin typeface="BIZ UDPゴシック" panose="020B0400000000000000" pitchFamily="50" charset="-128"/>
                          <a:ea typeface="BIZ UDPゴシック" panose="020B0400000000000000" pitchFamily="50" charset="-128"/>
                        </a:rPr>
                        <a:t>個別成果行動評価</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200" kern="100" dirty="0">
                          <a:effectLst/>
                          <a:latin typeface="BIZ UDPゴシック" panose="020B0400000000000000" pitchFamily="50" charset="-128"/>
                          <a:ea typeface="BIZ UDPゴシック" panose="020B0400000000000000" pitchFamily="50" charset="-128"/>
                        </a:rPr>
                        <a:t>計数目標</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88495488"/>
                  </a:ext>
                </a:extLst>
              </a:tr>
              <a:tr h="419100">
                <a:tc>
                  <a:txBody>
                    <a:bodyPr/>
                    <a:lstStyle/>
                    <a:p>
                      <a:pPr algn="ctr">
                        <a:buNone/>
                      </a:pPr>
                      <a:r>
                        <a:rPr lang="ja-JP" sz="1200" kern="100" dirty="0">
                          <a:effectLst/>
                          <a:latin typeface="BIZ UDPゴシック" panose="020B0400000000000000" pitchFamily="50" charset="-128"/>
                          <a:ea typeface="BIZ UDPゴシック" panose="020B0400000000000000" pitchFamily="50" charset="-128"/>
                        </a:rPr>
                        <a:t>担当長</a:t>
                      </a:r>
                      <a:endParaRPr lang="ja-JP" sz="1400" kern="100" dirty="0">
                        <a:effectLst/>
                        <a:latin typeface="BIZ UDPゴシック" panose="020B0400000000000000" pitchFamily="50" charset="-128"/>
                        <a:ea typeface="BIZ UDPゴシック" panose="020B0400000000000000" pitchFamily="50" charset="-128"/>
                      </a:endParaRPr>
                    </a:p>
                    <a:p>
                      <a:pPr algn="ctr">
                        <a:buNone/>
                      </a:pPr>
                      <a:r>
                        <a:rPr lang="ja-JP" sz="1200" kern="100" dirty="0">
                          <a:effectLst/>
                          <a:latin typeface="BIZ UDPゴシック" panose="020B0400000000000000" pitchFamily="50" charset="-128"/>
                          <a:ea typeface="BIZ UDPゴシック" panose="020B0400000000000000" pitchFamily="50" charset="-128"/>
                        </a:rPr>
                        <a:t>マネージャー</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60%</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40%</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80567584"/>
                  </a:ext>
                </a:extLst>
              </a:tr>
              <a:tr h="419100">
                <a:tc>
                  <a:txBody>
                    <a:bodyPr/>
                    <a:lstStyle/>
                    <a:p>
                      <a:pPr algn="ctr">
                        <a:buNone/>
                      </a:pPr>
                      <a:r>
                        <a:rPr lang="ja-JP" sz="1200" kern="100" dirty="0">
                          <a:effectLst/>
                          <a:latin typeface="BIZ UDPゴシック" panose="020B0400000000000000" pitchFamily="50" charset="-128"/>
                          <a:ea typeface="BIZ UDPゴシック" panose="020B0400000000000000" pitchFamily="50" charset="-128"/>
                        </a:rPr>
                        <a:t>販売担当</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50</a:t>
                      </a:r>
                      <a:r>
                        <a:rPr lang="ja-JP" sz="1400" kern="100" dirty="0">
                          <a:effectLst/>
                          <a:latin typeface="BIZ UDPゴシック" panose="020B0400000000000000" pitchFamily="50" charset="-128"/>
                          <a:ea typeface="BIZ UDPゴシック" panose="020B0400000000000000" pitchFamily="50" charset="-128"/>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50</a:t>
                      </a:r>
                      <a:r>
                        <a:rPr lang="ja-JP" sz="1400" kern="100" dirty="0">
                          <a:effectLst/>
                          <a:latin typeface="BIZ UDPゴシック" panose="020B0400000000000000" pitchFamily="50" charset="-128"/>
                          <a:ea typeface="BIZ UDPゴシック" panose="020B0400000000000000" pitchFamily="50" charset="-128"/>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64298116"/>
                  </a:ext>
                </a:extLst>
              </a:tr>
              <a:tr h="419100">
                <a:tc>
                  <a:txBody>
                    <a:bodyPr/>
                    <a:lstStyle/>
                    <a:p>
                      <a:pPr algn="ctr">
                        <a:buNone/>
                      </a:pPr>
                      <a:r>
                        <a:rPr lang="ja-JP" sz="1200" b="1" kern="100" dirty="0">
                          <a:solidFill>
                            <a:schemeClr val="bg1"/>
                          </a:solidFill>
                          <a:effectLst/>
                          <a:latin typeface="BIZ UDPゴシック" panose="020B0400000000000000" pitchFamily="50" charset="-128"/>
                          <a:ea typeface="BIZ UDPゴシック" panose="020B0400000000000000" pitchFamily="50" charset="-128"/>
                        </a:rPr>
                        <a:t>後方スタッフ</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50</a:t>
                      </a:r>
                      <a:r>
                        <a:rPr lang="ja-JP" sz="1400" kern="100" dirty="0">
                          <a:effectLst/>
                          <a:latin typeface="BIZ UDPゴシック" panose="020B0400000000000000" pitchFamily="50" charset="-128"/>
                          <a:ea typeface="BIZ UDPゴシック" panose="020B0400000000000000" pitchFamily="50" charset="-128"/>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50</a:t>
                      </a:r>
                      <a:r>
                        <a:rPr lang="ja-JP" sz="1400" kern="100">
                          <a:effectLst/>
                          <a:latin typeface="BIZ UDPゴシック" panose="020B0400000000000000" pitchFamily="50" charset="-128"/>
                          <a:ea typeface="BIZ UDPゴシック" panose="020B0400000000000000" pitchFamily="50" charset="-128"/>
                        </a:rPr>
                        <a:t>％</a:t>
                      </a:r>
                      <a:endParaRPr lang="ja-JP" sz="16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342961976"/>
                  </a:ext>
                </a:extLst>
              </a:tr>
              <a:tr h="419100">
                <a:tc>
                  <a:txBody>
                    <a:bodyPr/>
                    <a:lstStyle/>
                    <a:p>
                      <a:pPr algn="ctr">
                        <a:buNone/>
                      </a:pPr>
                      <a:r>
                        <a:rPr lang="ja-JP" sz="1200" b="1" kern="100" dirty="0">
                          <a:solidFill>
                            <a:schemeClr val="bg1"/>
                          </a:solidFill>
                          <a:effectLst/>
                          <a:latin typeface="BIZ UDPゴシック" panose="020B0400000000000000" pitchFamily="50" charset="-128"/>
                          <a:ea typeface="BIZ UDPゴシック" panose="020B0400000000000000" pitchFamily="50" charset="-128"/>
                        </a:rPr>
                        <a:t>営業担当</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40</a:t>
                      </a:r>
                      <a:r>
                        <a:rPr lang="ja-JP" sz="1400" kern="100" dirty="0">
                          <a:effectLst/>
                          <a:latin typeface="BIZ UDPゴシック" panose="020B0400000000000000" pitchFamily="50" charset="-128"/>
                          <a:ea typeface="BIZ UDPゴシック" panose="020B0400000000000000" pitchFamily="50" charset="-128"/>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60</a:t>
                      </a:r>
                      <a:r>
                        <a:rPr lang="ja-JP" sz="1400" kern="100" dirty="0">
                          <a:effectLst/>
                          <a:latin typeface="BIZ UDPゴシック" panose="020B0400000000000000" pitchFamily="50" charset="-128"/>
                          <a:ea typeface="BIZ UDPゴシック" panose="020B0400000000000000" pitchFamily="50" charset="-128"/>
                        </a:rPr>
                        <a:t>％</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9089757"/>
                  </a:ext>
                </a:extLst>
              </a:tr>
            </a:tbl>
          </a:graphicData>
        </a:graphic>
      </p:graphicFrame>
      <p:graphicFrame>
        <p:nvGraphicFramePr>
          <p:cNvPr id="13" name="表 12">
            <a:extLst>
              <a:ext uri="{FF2B5EF4-FFF2-40B4-BE49-F238E27FC236}">
                <a16:creationId xmlns:a16="http://schemas.microsoft.com/office/drawing/2014/main" id="{BCD7270F-F223-7FE0-CDF3-DE22219F22F7}"/>
              </a:ext>
            </a:extLst>
          </p:cNvPr>
          <p:cNvGraphicFramePr>
            <a:graphicFrameLocks noGrp="1"/>
          </p:cNvGraphicFramePr>
          <p:nvPr>
            <p:extLst>
              <p:ext uri="{D42A27DB-BD31-4B8C-83A1-F6EECF244321}">
                <p14:modId xmlns:p14="http://schemas.microsoft.com/office/powerpoint/2010/main" val="1319380572"/>
              </p:ext>
            </p:extLst>
          </p:nvPr>
        </p:nvGraphicFramePr>
        <p:xfrm>
          <a:off x="4573441" y="2436557"/>
          <a:ext cx="3809001" cy="2933700"/>
        </p:xfrm>
        <a:graphic>
          <a:graphicData uri="http://schemas.openxmlformats.org/drawingml/2006/table">
            <a:tbl>
              <a:tblPr firstRow="1" firstCol="1" bandRow="1">
                <a:tableStyleId>{5C22544A-7EE6-4342-B048-85BDC9FD1C3A}</a:tableStyleId>
              </a:tblPr>
              <a:tblGrid>
                <a:gridCol w="1391637">
                  <a:extLst>
                    <a:ext uri="{9D8B030D-6E8A-4147-A177-3AD203B41FA5}">
                      <a16:colId xmlns:a16="http://schemas.microsoft.com/office/drawing/2014/main" val="1121716582"/>
                    </a:ext>
                  </a:extLst>
                </a:gridCol>
                <a:gridCol w="1382751">
                  <a:extLst>
                    <a:ext uri="{9D8B030D-6E8A-4147-A177-3AD203B41FA5}">
                      <a16:colId xmlns:a16="http://schemas.microsoft.com/office/drawing/2014/main" val="2690405990"/>
                    </a:ext>
                  </a:extLst>
                </a:gridCol>
                <a:gridCol w="1034613">
                  <a:extLst>
                    <a:ext uri="{9D8B030D-6E8A-4147-A177-3AD203B41FA5}">
                      <a16:colId xmlns:a16="http://schemas.microsoft.com/office/drawing/2014/main" val="2343961629"/>
                    </a:ext>
                  </a:extLst>
                </a:gridCol>
              </a:tblGrid>
              <a:tr h="419100">
                <a:tc>
                  <a:txBody>
                    <a:bodyPr/>
                    <a:lstStyle/>
                    <a:p>
                      <a:pPr algn="ctr">
                        <a:buNone/>
                      </a:pPr>
                      <a:r>
                        <a:rPr lang="en-US" sz="1200" kern="100" dirty="0">
                          <a:effectLst/>
                          <a:highlight>
                            <a:srgbClr val="FFFF00"/>
                          </a:highlight>
                          <a:latin typeface="BIZ UDPゴシック" panose="020B0400000000000000" pitchFamily="50" charset="-128"/>
                          <a:ea typeface="BIZ UDPゴシック" panose="020B0400000000000000" pitchFamily="50" charset="-128"/>
                        </a:rPr>
                        <a:t> </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200" kern="100" dirty="0">
                          <a:effectLst/>
                          <a:latin typeface="BIZ UDPゴシック" panose="020B0400000000000000" pitchFamily="50" charset="-128"/>
                          <a:ea typeface="BIZ UDPゴシック" panose="020B0400000000000000" pitchFamily="50" charset="-128"/>
                        </a:rPr>
                        <a:t>個別成果行動評価</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200" kern="100" dirty="0">
                          <a:effectLst/>
                          <a:latin typeface="BIZ UDPゴシック" panose="020B0400000000000000" pitchFamily="50" charset="-128"/>
                          <a:ea typeface="BIZ UDPゴシック" panose="020B0400000000000000" pitchFamily="50" charset="-128"/>
                        </a:rPr>
                        <a:t>計数目標</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00835689"/>
                  </a:ext>
                </a:extLst>
              </a:tr>
              <a:tr h="419100">
                <a:tc>
                  <a:txBody>
                    <a:bodyPr/>
                    <a:lstStyle/>
                    <a:p>
                      <a:pPr algn="ctr">
                        <a:buNone/>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アシスタント職</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70</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30</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68028876"/>
                  </a:ext>
                </a:extLst>
              </a:tr>
              <a:tr h="419100">
                <a:tc>
                  <a:txBody>
                    <a:bodyPr/>
                    <a:lstStyle/>
                    <a:p>
                      <a:pPr algn="ctr">
                        <a:buNone/>
                      </a:pPr>
                      <a:r>
                        <a:rPr lang="en-US" sz="1200" kern="100" dirty="0">
                          <a:effectLst/>
                          <a:latin typeface="BIZ UDPゴシック" panose="020B0400000000000000" pitchFamily="50" charset="-128"/>
                          <a:ea typeface="BIZ UDPゴシック" panose="020B0400000000000000" pitchFamily="50" charset="-128"/>
                        </a:rPr>
                        <a:t>SPM</a:t>
                      </a:r>
                      <a:r>
                        <a:rPr lang="ja-JP" sz="1200" kern="100" dirty="0">
                          <a:effectLst/>
                          <a:latin typeface="BIZ UDPゴシック" panose="020B0400000000000000" pitchFamily="50" charset="-128"/>
                          <a:ea typeface="BIZ UDPゴシック" panose="020B0400000000000000" pitchFamily="50" charset="-128"/>
                        </a:rPr>
                        <a:t>・</a:t>
                      </a:r>
                      <a:r>
                        <a:rPr lang="en-US" sz="1200" kern="100" dirty="0">
                          <a:effectLst/>
                          <a:latin typeface="BIZ UDPゴシック" panose="020B0400000000000000" pitchFamily="50" charset="-128"/>
                          <a:ea typeface="BIZ UDPゴシック" panose="020B0400000000000000" pitchFamily="50" charset="-128"/>
                        </a:rPr>
                        <a:t>C</a:t>
                      </a:r>
                      <a:r>
                        <a:rPr lang="ja-JP" sz="1200" kern="100" dirty="0">
                          <a:effectLst/>
                          <a:latin typeface="BIZ UDPゴシック" panose="020B0400000000000000" pitchFamily="50" charset="-128"/>
                          <a:ea typeface="BIZ UDPゴシック" panose="020B0400000000000000" pitchFamily="50" charset="-128"/>
                        </a:rPr>
                        <a:t>職</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altLang="ja-JP" sz="1200" kern="100" dirty="0">
                          <a:effectLst/>
                          <a:latin typeface="BIZ UDPゴシック" panose="020B0400000000000000" pitchFamily="50" charset="-128"/>
                          <a:ea typeface="BIZ UDPゴシック" panose="020B0400000000000000" pitchFamily="50" charset="-128"/>
                        </a:rPr>
                        <a:t>7</a:t>
                      </a:r>
                      <a:r>
                        <a:rPr lang="en-US" sz="1200" kern="100" dirty="0">
                          <a:effectLst/>
                          <a:latin typeface="BIZ UDPゴシック" panose="020B0400000000000000" pitchFamily="50" charset="-128"/>
                          <a:ea typeface="BIZ UDPゴシック" panose="020B0400000000000000" pitchFamily="50" charset="-128"/>
                        </a:rPr>
                        <a:t>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altLang="ja-JP" sz="1200" kern="100" dirty="0">
                          <a:effectLst/>
                          <a:latin typeface="BIZ UDPゴシック" panose="020B0400000000000000" pitchFamily="50" charset="-128"/>
                          <a:ea typeface="BIZ UDPゴシック" panose="020B0400000000000000" pitchFamily="50" charset="-128"/>
                        </a:rPr>
                        <a:t>3</a:t>
                      </a:r>
                      <a:r>
                        <a:rPr lang="en-US" sz="1200" kern="100" dirty="0">
                          <a:effectLst/>
                          <a:latin typeface="BIZ UDPゴシック" panose="020B0400000000000000" pitchFamily="50" charset="-128"/>
                          <a:ea typeface="BIZ UDPゴシック" panose="020B0400000000000000" pitchFamily="50" charset="-128"/>
                        </a:rPr>
                        <a:t>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5660401"/>
                  </a:ext>
                </a:extLst>
              </a:tr>
              <a:tr h="419100">
                <a:tc>
                  <a:txBody>
                    <a:bodyPr/>
                    <a:lstStyle/>
                    <a:p>
                      <a:pPr algn="ctr">
                        <a:buNone/>
                      </a:pPr>
                      <a:r>
                        <a:rPr lang="en-US" sz="1200" kern="100" dirty="0">
                          <a:effectLst/>
                          <a:latin typeface="BIZ UDPゴシック" panose="020B0400000000000000" pitchFamily="50" charset="-128"/>
                          <a:ea typeface="BIZ UDPゴシック" panose="020B0400000000000000" pitchFamily="50" charset="-128"/>
                        </a:rPr>
                        <a:t>SSPM</a:t>
                      </a:r>
                      <a:r>
                        <a:rPr lang="ja-JP" sz="1200" kern="100" dirty="0">
                          <a:effectLst/>
                          <a:latin typeface="BIZ UDPゴシック" panose="020B0400000000000000" pitchFamily="50" charset="-128"/>
                          <a:ea typeface="BIZ UDPゴシック" panose="020B0400000000000000" pitchFamily="50" charset="-128"/>
                        </a:rPr>
                        <a:t>・</a:t>
                      </a:r>
                      <a:r>
                        <a:rPr lang="en-US" sz="1200" kern="100" dirty="0">
                          <a:effectLst/>
                          <a:latin typeface="BIZ UDPゴシック" panose="020B0400000000000000" pitchFamily="50" charset="-128"/>
                          <a:ea typeface="BIZ UDPゴシック" panose="020B0400000000000000" pitchFamily="50" charset="-128"/>
                        </a:rPr>
                        <a:t>SC</a:t>
                      </a:r>
                      <a:r>
                        <a:rPr lang="ja-JP" sz="1200" kern="100" dirty="0">
                          <a:effectLst/>
                          <a:latin typeface="BIZ UDPゴシック" panose="020B0400000000000000" pitchFamily="50" charset="-128"/>
                          <a:ea typeface="BIZ UDPゴシック" panose="020B0400000000000000" pitchFamily="50" charset="-128"/>
                        </a:rPr>
                        <a:t>職</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dirty="0">
                          <a:effectLst/>
                          <a:latin typeface="BIZ UDPゴシック" panose="020B0400000000000000" pitchFamily="50" charset="-128"/>
                          <a:ea typeface="BIZ UDPゴシック" panose="020B0400000000000000" pitchFamily="50" charset="-128"/>
                        </a:rPr>
                        <a:t>80%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dirty="0">
                          <a:effectLst/>
                          <a:latin typeface="BIZ UDPゴシック" panose="020B0400000000000000" pitchFamily="50" charset="-128"/>
                          <a:ea typeface="BIZ UDPゴシック" panose="020B0400000000000000" pitchFamily="50" charset="-128"/>
                        </a:rPr>
                        <a:t>20%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63582995"/>
                  </a:ext>
                </a:extLst>
              </a:tr>
              <a:tr h="419100">
                <a:tc>
                  <a:txBody>
                    <a:bodyPr/>
                    <a:lstStyle/>
                    <a:p>
                      <a:pPr algn="ctr">
                        <a:buNone/>
                      </a:pPr>
                      <a:r>
                        <a:rPr lang="ja-JP" sz="1200" kern="100" dirty="0">
                          <a:effectLst/>
                          <a:latin typeface="BIZ UDPゴシック" panose="020B0400000000000000" pitchFamily="50" charset="-128"/>
                          <a:ea typeface="BIZ UDPゴシック" panose="020B0400000000000000" pitchFamily="50" charset="-128"/>
                        </a:rPr>
                        <a:t>販売</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dirty="0">
                          <a:effectLst/>
                          <a:latin typeface="BIZ UDPゴシック" panose="020B0400000000000000" pitchFamily="50" charset="-128"/>
                          <a:ea typeface="BIZ UDPゴシック" panose="020B0400000000000000" pitchFamily="50" charset="-128"/>
                        </a:rPr>
                        <a:t>80%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dirty="0">
                          <a:effectLst/>
                          <a:latin typeface="BIZ UDPゴシック" panose="020B0400000000000000" pitchFamily="50" charset="-128"/>
                          <a:ea typeface="BIZ UDPゴシック" panose="020B0400000000000000" pitchFamily="50" charset="-128"/>
                        </a:rPr>
                        <a:t>20%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39454889"/>
                  </a:ext>
                </a:extLst>
              </a:tr>
              <a:tr h="419100">
                <a:tc>
                  <a:txBody>
                    <a:bodyPr/>
                    <a:lstStyle/>
                    <a:p>
                      <a:pPr algn="ctr">
                        <a:buNone/>
                      </a:pPr>
                      <a:r>
                        <a:rPr lang="ja-JP" sz="1200" kern="100" dirty="0">
                          <a:effectLst/>
                          <a:latin typeface="BIZ UDPゴシック" panose="020B0400000000000000" pitchFamily="50" charset="-128"/>
                          <a:ea typeface="BIZ UDPゴシック" panose="020B0400000000000000" pitchFamily="50" charset="-128"/>
                        </a:rPr>
                        <a:t>セールス</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dirty="0">
                          <a:effectLst/>
                          <a:latin typeface="BIZ UDPゴシック" panose="020B0400000000000000" pitchFamily="50" charset="-128"/>
                          <a:ea typeface="BIZ UDPゴシック" panose="020B0400000000000000" pitchFamily="50" charset="-128"/>
                        </a:rPr>
                        <a:t>60%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a:effectLst/>
                          <a:latin typeface="BIZ UDPゴシック" panose="020B0400000000000000" pitchFamily="50" charset="-128"/>
                          <a:ea typeface="BIZ UDPゴシック" panose="020B0400000000000000" pitchFamily="50" charset="-128"/>
                        </a:rPr>
                        <a:t>40%</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74291725"/>
                  </a:ext>
                </a:extLst>
              </a:tr>
              <a:tr h="419100">
                <a:tc>
                  <a:txBody>
                    <a:bodyPr/>
                    <a:lstStyle/>
                    <a:p>
                      <a:pPr algn="ctr">
                        <a:buNone/>
                      </a:pPr>
                      <a:r>
                        <a:rPr lang="ja-JP" sz="1200" kern="100">
                          <a:effectLst/>
                          <a:latin typeface="BIZ UDPゴシック" panose="020B0400000000000000" pitchFamily="50" charset="-128"/>
                          <a:ea typeface="BIZ UDPゴシック" panose="020B0400000000000000" pitchFamily="50" charset="-128"/>
                        </a:rPr>
                        <a:t>一般</a:t>
                      </a:r>
                      <a:r>
                        <a:rPr lang="en-US" sz="1200" kern="100">
                          <a:effectLst/>
                          <a:latin typeface="BIZ UDPゴシック" panose="020B0400000000000000" pitchFamily="50" charset="-128"/>
                          <a:ea typeface="BIZ UDPゴシック" panose="020B0400000000000000" pitchFamily="50" charset="-128"/>
                        </a:rPr>
                        <a:t>(</a:t>
                      </a:r>
                      <a:r>
                        <a:rPr lang="ja-JP" sz="1200" kern="100">
                          <a:effectLst/>
                          <a:latin typeface="BIZ UDPゴシック" panose="020B0400000000000000" pitchFamily="50" charset="-128"/>
                          <a:ea typeface="BIZ UDPゴシック" panose="020B0400000000000000" pitchFamily="50" charset="-128"/>
                        </a:rPr>
                        <a:t>後方</a:t>
                      </a:r>
                      <a:r>
                        <a:rPr lang="en-US" sz="1200" kern="100">
                          <a:effectLst/>
                          <a:latin typeface="BIZ UDPゴシック" panose="020B0400000000000000" pitchFamily="50" charset="-128"/>
                          <a:ea typeface="BIZ UDPゴシック" panose="020B0400000000000000" pitchFamily="50" charset="-128"/>
                        </a:rPr>
                        <a:t>)</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dirty="0">
                          <a:effectLst/>
                          <a:latin typeface="BIZ UDPゴシック" panose="020B0400000000000000" pitchFamily="50" charset="-128"/>
                          <a:ea typeface="BIZ UDPゴシック" panose="020B0400000000000000" pitchFamily="50" charset="-128"/>
                        </a:rPr>
                        <a:t>100%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dirty="0">
                          <a:effectLst/>
                          <a:latin typeface="BIZ UDPゴシック" panose="020B0400000000000000" pitchFamily="50" charset="-128"/>
                          <a:ea typeface="BIZ UDPゴシック" panose="020B0400000000000000" pitchFamily="50" charset="-128"/>
                        </a:rPr>
                        <a:t>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57588435"/>
                  </a:ext>
                </a:extLst>
              </a:tr>
            </a:tbl>
          </a:graphicData>
        </a:graphic>
      </p:graphicFrame>
      <p:sp>
        <p:nvSpPr>
          <p:cNvPr id="19" name="コンテンツ プレースホルダー 4">
            <a:extLst>
              <a:ext uri="{FF2B5EF4-FFF2-40B4-BE49-F238E27FC236}">
                <a16:creationId xmlns:a16="http://schemas.microsoft.com/office/drawing/2014/main" id="{27D0292C-4282-6198-F9F4-512470B6B647}"/>
              </a:ext>
            </a:extLst>
          </p:cNvPr>
          <p:cNvSpPr txBox="1">
            <a:spLocks/>
          </p:cNvSpPr>
          <p:nvPr/>
        </p:nvSpPr>
        <p:spPr>
          <a:xfrm>
            <a:off x="493863" y="2116341"/>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ステージ</a:t>
            </a:r>
            <a:r>
              <a:rPr lang="en-US" altLang="ja-JP" sz="1800" dirty="0">
                <a:latin typeface="BIZ UDPゴシック" panose="020B0400000000000000" pitchFamily="50" charset="-128"/>
                <a:ea typeface="BIZ UDPゴシック" panose="020B0400000000000000" pitchFamily="50" charset="-128"/>
              </a:rPr>
              <a:t>A】</a:t>
            </a:r>
            <a:endParaRPr lang="ja-JP" altLang="en-US"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22" name="コンテンツ プレースホルダー 4">
            <a:extLst>
              <a:ext uri="{FF2B5EF4-FFF2-40B4-BE49-F238E27FC236}">
                <a16:creationId xmlns:a16="http://schemas.microsoft.com/office/drawing/2014/main" id="{71F28145-5ADF-D073-FCA7-18E6E28B2681}"/>
              </a:ext>
            </a:extLst>
          </p:cNvPr>
          <p:cNvSpPr txBox="1">
            <a:spLocks/>
          </p:cNvSpPr>
          <p:nvPr/>
        </p:nvSpPr>
        <p:spPr>
          <a:xfrm>
            <a:off x="493863" y="3376610"/>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ステージ</a:t>
            </a:r>
            <a:r>
              <a:rPr lang="en-US" altLang="ja-JP" sz="1800" dirty="0">
                <a:latin typeface="BIZ UDPゴシック" panose="020B0400000000000000" pitchFamily="50" charset="-128"/>
                <a:ea typeface="BIZ UDPゴシック" panose="020B0400000000000000" pitchFamily="50" charset="-128"/>
              </a:rPr>
              <a:t>B】</a:t>
            </a:r>
            <a:endParaRPr lang="ja-JP" altLang="en-US"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25" name="コンテンツ プレースホルダー 4">
            <a:extLst>
              <a:ext uri="{FF2B5EF4-FFF2-40B4-BE49-F238E27FC236}">
                <a16:creationId xmlns:a16="http://schemas.microsoft.com/office/drawing/2014/main" id="{1BA9C66B-60F0-2E1E-5F04-880C7802C7F4}"/>
              </a:ext>
            </a:extLst>
          </p:cNvPr>
          <p:cNvSpPr txBox="1">
            <a:spLocks/>
          </p:cNvSpPr>
          <p:nvPr/>
        </p:nvSpPr>
        <p:spPr>
          <a:xfrm>
            <a:off x="4562290" y="2143070"/>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ステージ</a:t>
            </a:r>
            <a:r>
              <a:rPr lang="en-US" altLang="ja-JP" sz="1800" dirty="0">
                <a:latin typeface="BIZ UDPゴシック" panose="020B0400000000000000" pitchFamily="50" charset="-128"/>
                <a:ea typeface="BIZ UDPゴシック" panose="020B0400000000000000" pitchFamily="50" charset="-128"/>
              </a:rPr>
              <a:t>C】</a:t>
            </a:r>
            <a:endParaRPr lang="ja-JP" altLang="en-US"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26" name="コンテンツ プレースホルダー 4">
            <a:extLst>
              <a:ext uri="{FF2B5EF4-FFF2-40B4-BE49-F238E27FC236}">
                <a16:creationId xmlns:a16="http://schemas.microsoft.com/office/drawing/2014/main" id="{57287EF6-B2FB-2729-A9C7-B59D0C08CF70}"/>
              </a:ext>
            </a:extLst>
          </p:cNvPr>
          <p:cNvSpPr txBox="1">
            <a:spLocks/>
          </p:cNvSpPr>
          <p:nvPr/>
        </p:nvSpPr>
        <p:spPr>
          <a:xfrm>
            <a:off x="8550973" y="2145105"/>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en-US" altLang="ja-JP" sz="1800" dirty="0">
                <a:latin typeface="BIZ UDPゴシック" panose="020B0400000000000000" pitchFamily="50" charset="-128"/>
                <a:ea typeface="BIZ UDPゴシック" panose="020B0400000000000000" pitchFamily="50" charset="-128"/>
              </a:rPr>
              <a:t>【</a:t>
            </a:r>
            <a:r>
              <a:rPr lang="ja-JP" altLang="en-US" sz="1800" dirty="0">
                <a:latin typeface="BIZ UDPゴシック" panose="020B0400000000000000" pitchFamily="50" charset="-128"/>
                <a:ea typeface="BIZ UDPゴシック" panose="020B0400000000000000" pitchFamily="50" charset="-128"/>
              </a:rPr>
              <a:t>スタッフ社員</a:t>
            </a:r>
            <a:r>
              <a:rPr lang="en-US" altLang="ja-JP" sz="1800" dirty="0">
                <a:latin typeface="BIZ UDPゴシック" panose="020B0400000000000000" pitchFamily="50" charset="-128"/>
                <a:ea typeface="BIZ UDPゴシック" panose="020B0400000000000000" pitchFamily="50" charset="-128"/>
              </a:rPr>
              <a:t>】</a:t>
            </a:r>
            <a:endParaRPr lang="ja-JP" altLang="en-US"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graphicFrame>
        <p:nvGraphicFramePr>
          <p:cNvPr id="27" name="表 26">
            <a:extLst>
              <a:ext uri="{FF2B5EF4-FFF2-40B4-BE49-F238E27FC236}">
                <a16:creationId xmlns:a16="http://schemas.microsoft.com/office/drawing/2014/main" id="{BD898D68-E6EE-EA13-CE62-88CA4009F68D}"/>
              </a:ext>
            </a:extLst>
          </p:cNvPr>
          <p:cNvGraphicFramePr>
            <a:graphicFrameLocks noGrp="1"/>
          </p:cNvGraphicFramePr>
          <p:nvPr>
            <p:extLst>
              <p:ext uri="{D42A27DB-BD31-4B8C-83A1-F6EECF244321}">
                <p14:modId xmlns:p14="http://schemas.microsoft.com/office/powerpoint/2010/main" val="630895488"/>
              </p:ext>
            </p:extLst>
          </p:nvPr>
        </p:nvGraphicFramePr>
        <p:xfrm>
          <a:off x="8562665" y="2455833"/>
          <a:ext cx="3259607" cy="2514600"/>
        </p:xfrm>
        <a:graphic>
          <a:graphicData uri="http://schemas.openxmlformats.org/drawingml/2006/table">
            <a:tbl>
              <a:tblPr firstRow="1" firstCol="1" bandRow="1">
                <a:tableStyleId>{5C22544A-7EE6-4342-B048-85BDC9FD1C3A}</a:tableStyleId>
              </a:tblPr>
              <a:tblGrid>
                <a:gridCol w="958371">
                  <a:extLst>
                    <a:ext uri="{9D8B030D-6E8A-4147-A177-3AD203B41FA5}">
                      <a16:colId xmlns:a16="http://schemas.microsoft.com/office/drawing/2014/main" val="1121716582"/>
                    </a:ext>
                  </a:extLst>
                </a:gridCol>
                <a:gridCol w="1295834">
                  <a:extLst>
                    <a:ext uri="{9D8B030D-6E8A-4147-A177-3AD203B41FA5}">
                      <a16:colId xmlns:a16="http://schemas.microsoft.com/office/drawing/2014/main" val="2690405990"/>
                    </a:ext>
                  </a:extLst>
                </a:gridCol>
                <a:gridCol w="1005402">
                  <a:extLst>
                    <a:ext uri="{9D8B030D-6E8A-4147-A177-3AD203B41FA5}">
                      <a16:colId xmlns:a16="http://schemas.microsoft.com/office/drawing/2014/main" val="2343961629"/>
                    </a:ext>
                  </a:extLst>
                </a:gridCol>
              </a:tblGrid>
              <a:tr h="419100">
                <a:tc>
                  <a:txBody>
                    <a:bodyPr/>
                    <a:lstStyle/>
                    <a:p>
                      <a:pPr algn="ctr">
                        <a:buNone/>
                      </a:pPr>
                      <a:r>
                        <a:rPr lang="en-US" sz="1100" kern="100" dirty="0">
                          <a:effectLst/>
                          <a:highlight>
                            <a:srgbClr val="FFFF00"/>
                          </a:highlight>
                          <a:latin typeface="BIZ UDPゴシック" panose="020B0400000000000000" pitchFamily="50" charset="-128"/>
                          <a:ea typeface="BIZ UDPゴシック" panose="020B0400000000000000" pitchFamily="50" charset="-128"/>
                        </a:rPr>
                        <a:t> </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100" kern="100" dirty="0">
                          <a:effectLst/>
                          <a:latin typeface="BIZ UDPゴシック" panose="020B0400000000000000" pitchFamily="50" charset="-128"/>
                          <a:ea typeface="BIZ UDPゴシック" panose="020B0400000000000000" pitchFamily="50" charset="-128"/>
                        </a:rPr>
                        <a:t>個別成果行動</a:t>
                      </a:r>
                      <a:endParaRPr lang="en-US" altLang="ja-JP" sz="1100" kern="100" dirty="0">
                        <a:effectLst/>
                        <a:latin typeface="BIZ UDPゴシック" panose="020B0400000000000000" pitchFamily="50" charset="-128"/>
                        <a:ea typeface="BIZ UDPゴシック" panose="020B0400000000000000" pitchFamily="50" charset="-128"/>
                      </a:endParaRPr>
                    </a:p>
                    <a:p>
                      <a:pPr algn="ctr">
                        <a:buNone/>
                      </a:pPr>
                      <a:r>
                        <a:rPr lang="ja-JP" sz="1100" kern="100" dirty="0">
                          <a:effectLst/>
                          <a:latin typeface="BIZ UDPゴシック" panose="020B0400000000000000" pitchFamily="50" charset="-128"/>
                          <a:ea typeface="BIZ UDPゴシック" panose="020B0400000000000000" pitchFamily="50" charset="-128"/>
                        </a:rPr>
                        <a:t>評価</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100" kern="100">
                          <a:effectLst/>
                          <a:latin typeface="BIZ UDPゴシック" panose="020B0400000000000000" pitchFamily="50" charset="-128"/>
                          <a:ea typeface="BIZ UDPゴシック" panose="020B0400000000000000" pitchFamily="50" charset="-128"/>
                        </a:rPr>
                        <a:t>計数目標</a:t>
                      </a:r>
                      <a:endParaRPr lang="ja-JP" sz="12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300835689"/>
                  </a:ext>
                </a:extLst>
              </a:tr>
              <a:tr h="419100">
                <a:tc>
                  <a:txBody>
                    <a:bodyPr/>
                    <a:lstStyle/>
                    <a:p>
                      <a:pPr algn="ctr">
                        <a:buNone/>
                      </a:pPr>
                      <a:r>
                        <a:rPr lang="en-US" sz="1100" kern="100">
                          <a:effectLst/>
                          <a:latin typeface="BIZ UDPゴシック" panose="020B0400000000000000" pitchFamily="50" charset="-128"/>
                          <a:ea typeface="BIZ UDPゴシック" panose="020B0400000000000000" pitchFamily="50" charset="-128"/>
                        </a:rPr>
                        <a:t>SPM</a:t>
                      </a:r>
                      <a:r>
                        <a:rPr lang="ja-JP" sz="1100" kern="100">
                          <a:effectLst/>
                          <a:latin typeface="BIZ UDPゴシック" panose="020B0400000000000000" pitchFamily="50" charset="-128"/>
                          <a:ea typeface="BIZ UDPゴシック" panose="020B0400000000000000" pitchFamily="50" charset="-128"/>
                        </a:rPr>
                        <a:t>・</a:t>
                      </a:r>
                      <a:r>
                        <a:rPr lang="en-US" sz="1100" kern="100">
                          <a:effectLst/>
                          <a:latin typeface="BIZ UDPゴシック" panose="020B0400000000000000" pitchFamily="50" charset="-128"/>
                          <a:ea typeface="BIZ UDPゴシック" panose="020B0400000000000000" pitchFamily="50" charset="-128"/>
                        </a:rPr>
                        <a:t>C</a:t>
                      </a:r>
                      <a:r>
                        <a:rPr lang="ja-JP" sz="1100" kern="100">
                          <a:effectLst/>
                          <a:latin typeface="BIZ UDPゴシック" panose="020B0400000000000000" pitchFamily="50" charset="-128"/>
                          <a:ea typeface="BIZ UDPゴシック" panose="020B0400000000000000" pitchFamily="50" charset="-128"/>
                        </a:rPr>
                        <a:t>職</a:t>
                      </a:r>
                      <a:endParaRPr lang="ja-JP" sz="12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100" kern="100" dirty="0">
                          <a:effectLst/>
                          <a:latin typeface="BIZ UDPゴシック" panose="020B0400000000000000" pitchFamily="50" charset="-128"/>
                          <a:ea typeface="BIZ UDPゴシック" panose="020B0400000000000000" pitchFamily="50" charset="-128"/>
                        </a:rPr>
                        <a:t>80%</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100" kern="100">
                          <a:effectLst/>
                          <a:latin typeface="BIZ UDPゴシック" panose="020B0400000000000000" pitchFamily="50" charset="-128"/>
                          <a:ea typeface="BIZ UDPゴシック" panose="020B0400000000000000" pitchFamily="50" charset="-128"/>
                        </a:rPr>
                        <a:t>20%</a:t>
                      </a:r>
                      <a:endParaRPr lang="ja-JP" sz="12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5660401"/>
                  </a:ext>
                </a:extLst>
              </a:tr>
              <a:tr h="419100">
                <a:tc>
                  <a:txBody>
                    <a:bodyPr/>
                    <a:lstStyle/>
                    <a:p>
                      <a:pPr algn="ctr">
                        <a:buNone/>
                      </a:pPr>
                      <a:r>
                        <a:rPr lang="en-US" sz="1100" kern="100" dirty="0">
                          <a:effectLst/>
                          <a:latin typeface="BIZ UDPゴシック" panose="020B0400000000000000" pitchFamily="50" charset="-128"/>
                          <a:ea typeface="BIZ UDPゴシック" panose="020B0400000000000000" pitchFamily="50" charset="-128"/>
                        </a:rPr>
                        <a:t>SSPM</a:t>
                      </a:r>
                      <a:r>
                        <a:rPr lang="ja-JP" sz="1100" kern="100" dirty="0">
                          <a:effectLst/>
                          <a:latin typeface="BIZ UDPゴシック" panose="020B0400000000000000" pitchFamily="50" charset="-128"/>
                          <a:ea typeface="BIZ UDPゴシック" panose="020B0400000000000000" pitchFamily="50" charset="-128"/>
                        </a:rPr>
                        <a:t>・</a:t>
                      </a:r>
                      <a:r>
                        <a:rPr lang="en-US" sz="1100" kern="100" dirty="0">
                          <a:effectLst/>
                          <a:latin typeface="BIZ UDPゴシック" panose="020B0400000000000000" pitchFamily="50" charset="-128"/>
                          <a:ea typeface="BIZ UDPゴシック" panose="020B0400000000000000" pitchFamily="50" charset="-128"/>
                        </a:rPr>
                        <a:t>SC</a:t>
                      </a:r>
                      <a:r>
                        <a:rPr lang="ja-JP" sz="1100" kern="100" dirty="0">
                          <a:effectLst/>
                          <a:latin typeface="BIZ UDPゴシック" panose="020B0400000000000000" pitchFamily="50" charset="-128"/>
                          <a:ea typeface="BIZ UDPゴシック" panose="020B0400000000000000" pitchFamily="50" charset="-128"/>
                        </a:rPr>
                        <a:t>職</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100" kern="100">
                          <a:effectLst/>
                          <a:latin typeface="BIZ UDPゴシック" panose="020B0400000000000000" pitchFamily="50" charset="-128"/>
                          <a:ea typeface="BIZ UDPゴシック" panose="020B0400000000000000" pitchFamily="50" charset="-128"/>
                        </a:rPr>
                        <a:t>80%</a:t>
                      </a:r>
                      <a:endParaRPr lang="ja-JP" sz="12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100" kern="100">
                          <a:effectLst/>
                          <a:latin typeface="BIZ UDPゴシック" panose="020B0400000000000000" pitchFamily="50" charset="-128"/>
                          <a:ea typeface="BIZ UDPゴシック" panose="020B0400000000000000" pitchFamily="50" charset="-128"/>
                        </a:rPr>
                        <a:t>20%</a:t>
                      </a:r>
                      <a:endParaRPr lang="ja-JP" sz="12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63582995"/>
                  </a:ext>
                </a:extLst>
              </a:tr>
              <a:tr h="419100">
                <a:tc>
                  <a:txBody>
                    <a:bodyPr/>
                    <a:lstStyle/>
                    <a:p>
                      <a:pPr algn="ctr">
                        <a:buNone/>
                      </a:pPr>
                      <a:r>
                        <a:rPr lang="ja-JP" sz="1100" kern="100" dirty="0">
                          <a:effectLst/>
                          <a:latin typeface="BIZ UDPゴシック" panose="020B0400000000000000" pitchFamily="50" charset="-128"/>
                          <a:ea typeface="BIZ UDPゴシック" panose="020B0400000000000000" pitchFamily="50" charset="-128"/>
                        </a:rPr>
                        <a:t>販売</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100" kern="100" dirty="0">
                          <a:effectLst/>
                          <a:latin typeface="BIZ UDPゴシック" panose="020B0400000000000000" pitchFamily="50" charset="-128"/>
                          <a:ea typeface="BIZ UDPゴシック" panose="020B0400000000000000" pitchFamily="50" charset="-128"/>
                        </a:rPr>
                        <a:t>80%</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100" kern="100" dirty="0">
                          <a:effectLst/>
                          <a:latin typeface="BIZ UDPゴシック" panose="020B0400000000000000" pitchFamily="50" charset="-128"/>
                          <a:ea typeface="BIZ UDPゴシック" panose="020B0400000000000000" pitchFamily="50" charset="-128"/>
                        </a:rPr>
                        <a:t>20%</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039454889"/>
                  </a:ext>
                </a:extLst>
              </a:tr>
              <a:tr h="419100">
                <a:tc>
                  <a:txBody>
                    <a:bodyPr/>
                    <a:lstStyle/>
                    <a:p>
                      <a:pPr algn="ctr">
                        <a:buNone/>
                      </a:pPr>
                      <a:r>
                        <a:rPr lang="ja-JP" sz="1100" kern="100" dirty="0">
                          <a:effectLst/>
                          <a:latin typeface="BIZ UDPゴシック" panose="020B0400000000000000" pitchFamily="50" charset="-128"/>
                          <a:ea typeface="BIZ UDPゴシック" panose="020B0400000000000000" pitchFamily="50" charset="-128"/>
                        </a:rPr>
                        <a:t>セールス</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100" kern="100" dirty="0">
                          <a:effectLst/>
                          <a:latin typeface="BIZ UDPゴシック" panose="020B0400000000000000" pitchFamily="50" charset="-128"/>
                          <a:ea typeface="BIZ UDPゴシック" panose="020B0400000000000000" pitchFamily="50" charset="-128"/>
                        </a:rPr>
                        <a:t>60%</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100" kern="100">
                          <a:effectLst/>
                          <a:latin typeface="BIZ UDPゴシック" panose="020B0400000000000000" pitchFamily="50" charset="-128"/>
                          <a:ea typeface="BIZ UDPゴシック" panose="020B0400000000000000" pitchFamily="50" charset="-128"/>
                        </a:rPr>
                        <a:t>40%</a:t>
                      </a:r>
                      <a:endParaRPr lang="ja-JP" sz="12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974291725"/>
                  </a:ext>
                </a:extLst>
              </a:tr>
              <a:tr h="419100">
                <a:tc>
                  <a:txBody>
                    <a:bodyPr/>
                    <a:lstStyle/>
                    <a:p>
                      <a:pPr algn="ctr">
                        <a:buNone/>
                      </a:pPr>
                      <a:r>
                        <a:rPr lang="ja-JP" sz="1100" kern="100" dirty="0">
                          <a:effectLst/>
                          <a:latin typeface="BIZ UDPゴシック" panose="020B0400000000000000" pitchFamily="50" charset="-128"/>
                          <a:ea typeface="BIZ UDPゴシック" panose="020B0400000000000000" pitchFamily="50" charset="-128"/>
                        </a:rPr>
                        <a:t>一般</a:t>
                      </a:r>
                      <a:r>
                        <a:rPr lang="en-US" sz="1100" kern="100" dirty="0">
                          <a:effectLst/>
                          <a:latin typeface="BIZ UDPゴシック" panose="020B0400000000000000" pitchFamily="50" charset="-128"/>
                          <a:ea typeface="BIZ UDPゴシック" panose="020B0400000000000000" pitchFamily="50" charset="-128"/>
                        </a:rPr>
                        <a:t>(</a:t>
                      </a:r>
                      <a:r>
                        <a:rPr lang="ja-JP" sz="1100" kern="100" dirty="0">
                          <a:effectLst/>
                          <a:latin typeface="BIZ UDPゴシック" panose="020B0400000000000000" pitchFamily="50" charset="-128"/>
                          <a:ea typeface="BIZ UDPゴシック" panose="020B0400000000000000" pitchFamily="50" charset="-128"/>
                        </a:rPr>
                        <a:t>後方</a:t>
                      </a:r>
                      <a:r>
                        <a:rPr lang="en-US" sz="1100" kern="100" dirty="0">
                          <a:effectLst/>
                          <a:latin typeface="BIZ UDPゴシック" panose="020B0400000000000000" pitchFamily="50" charset="-128"/>
                          <a:ea typeface="BIZ UDPゴシック" panose="020B0400000000000000" pitchFamily="50" charset="-128"/>
                        </a:rPr>
                        <a:t>)</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100" kern="100" dirty="0">
                          <a:effectLst/>
                          <a:latin typeface="BIZ UDPゴシック" panose="020B0400000000000000" pitchFamily="50" charset="-128"/>
                          <a:ea typeface="BIZ UDPゴシック" panose="020B0400000000000000" pitchFamily="50" charset="-128"/>
                        </a:rPr>
                        <a:t>100%</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100" kern="100" dirty="0">
                          <a:effectLst/>
                          <a:latin typeface="BIZ UDPゴシック" panose="020B0400000000000000" pitchFamily="50" charset="-128"/>
                          <a:ea typeface="BIZ UDPゴシック" panose="020B0400000000000000" pitchFamily="50" charset="-128"/>
                        </a:rPr>
                        <a:t>0%</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57588435"/>
                  </a:ext>
                </a:extLst>
              </a:tr>
            </a:tbl>
          </a:graphicData>
        </a:graphic>
      </p:graphicFrame>
    </p:spTree>
    <p:extLst>
      <p:ext uri="{BB962C8B-B14F-4D97-AF65-F5344CB8AC3E}">
        <p14:creationId xmlns:p14="http://schemas.microsoft.com/office/powerpoint/2010/main" val="3683607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CF4EC-39BD-B601-FFFD-39BF553328E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F93D97C5-0825-66F0-2249-B5AD071EDF25}"/>
              </a:ext>
            </a:extLst>
          </p:cNvPr>
          <p:cNvSpPr>
            <a:spLocks noGrp="1"/>
          </p:cNvSpPr>
          <p:nvPr>
            <p:ph type="title"/>
          </p:nvPr>
        </p:nvSpPr>
        <p:spPr>
          <a:xfrm>
            <a:off x="492921" y="342652"/>
            <a:ext cx="10862677" cy="446281"/>
          </a:xfrm>
        </p:spPr>
        <p:txBody>
          <a:bodyPr rtlCol="0"/>
          <a:lstStyle/>
          <a:p>
            <a:r>
              <a:rPr lang="ja-JP" altLang="en-US" sz="2800" dirty="0">
                <a:latin typeface="BIZ UDPゴシック" panose="020B0400000000000000" pitchFamily="50" charset="-128"/>
                <a:ea typeface="BIZ UDPゴシック" panose="020B0400000000000000" pitchFamily="50" charset="-128"/>
              </a:rPr>
              <a:t>③</a:t>
            </a:r>
            <a:r>
              <a:rPr lang="ja-JP" altLang="ja-JP" sz="2800" dirty="0">
                <a:latin typeface="BIZ UDPゴシック" panose="020B0400000000000000" pitchFamily="50" charset="-128"/>
                <a:ea typeface="BIZ UDPゴシック" panose="020B0400000000000000" pitchFamily="50" charset="-128"/>
              </a:rPr>
              <a:t>賞与の計数ウエイトの見直し</a:t>
            </a:r>
            <a:br>
              <a:rPr lang="ja-JP" altLang="ja-JP" dirty="0">
                <a:latin typeface="BIZ UDPゴシック" panose="020B0400000000000000" pitchFamily="50" charset="-128"/>
                <a:ea typeface="BIZ UDPゴシック" panose="020B0400000000000000" pitchFamily="50" charset="-128"/>
              </a:rPr>
            </a:br>
            <a:endParaRPr lang="ja-JP" altLang="en-US" sz="28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632FB54F-3FAC-D147-7564-336D9647B85F}"/>
              </a:ext>
            </a:extLst>
          </p:cNvPr>
          <p:cNvSpPr>
            <a:spLocks noGrp="1"/>
          </p:cNvSpPr>
          <p:nvPr>
            <p:ph type="sldNum" sz="quarter" idx="14"/>
          </p:nvPr>
        </p:nvSpPr>
        <p:spPr/>
        <p:txBody>
          <a:bodyPr rtlCol="0"/>
          <a:lstStyle/>
          <a:p>
            <a:pPr rtl="0"/>
            <a:fld id="{058DB212-BFA2-403F-85EF-DFD3FF6D973A}" type="slidenum">
              <a:rPr lang="en-US" altLang="ja-JP" smtClean="0"/>
              <a:pPr rtl="0"/>
              <a:t>18</a:t>
            </a:fld>
            <a:endParaRPr lang="ja-JP" altLang="en-US"/>
          </a:p>
        </p:txBody>
      </p:sp>
      <p:sp>
        <p:nvSpPr>
          <p:cNvPr id="5" name="コンテンツ プレースホルダー 4">
            <a:extLst>
              <a:ext uri="{FF2B5EF4-FFF2-40B4-BE49-F238E27FC236}">
                <a16:creationId xmlns:a16="http://schemas.microsoft.com/office/drawing/2014/main" id="{420516DE-88FD-E94D-F0DE-D9EDB5C1470A}"/>
              </a:ext>
            </a:extLst>
          </p:cNvPr>
          <p:cNvSpPr>
            <a:spLocks noGrp="1"/>
          </p:cNvSpPr>
          <p:nvPr>
            <p:ph idx="1"/>
          </p:nvPr>
        </p:nvSpPr>
        <p:spPr>
          <a:xfrm>
            <a:off x="493863" y="1008990"/>
            <a:ext cx="11204274" cy="802566"/>
          </a:xfrm>
        </p:spPr>
        <p:txBody>
          <a:bodyPr/>
          <a:lstStyle/>
          <a:p>
            <a:pPr marL="0" indent="0">
              <a:buNone/>
            </a:pPr>
            <a:endParaRPr lang="ja-JP" altLang="en-US"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同一職務で同じウエイトとなっており、部署の違いや担う役割に応じた対応ができない場合がある</a:t>
            </a:r>
          </a:p>
          <a:p>
            <a:r>
              <a:rPr lang="ja-JP" altLang="en-US" sz="1800" dirty="0">
                <a:latin typeface="BIZ UDPゴシック" panose="020B0400000000000000" pitchFamily="50" charset="-128"/>
                <a:ea typeface="BIZ UDPゴシック" panose="020B0400000000000000" pitchFamily="50" charset="-128"/>
              </a:rPr>
              <a:t>　組織も変化し、惑割の大きさに変化が生じている</a:t>
            </a:r>
          </a:p>
          <a:p>
            <a:pPr marL="0" indent="0">
              <a:buNone/>
            </a:pPr>
            <a:r>
              <a:rPr lang="ja-JP" altLang="en-US" sz="1800" dirty="0">
                <a:latin typeface="BIZ UDPゴシック" panose="020B0400000000000000" pitchFamily="50" charset="-128"/>
                <a:ea typeface="BIZ UDPゴシック" panose="020B0400000000000000" pitchFamily="50" charset="-128"/>
              </a:rPr>
              <a:t>→組織における、担当長の「位置づけが変化している</a:t>
            </a:r>
          </a:p>
          <a:p>
            <a:endParaRPr lang="ja-JP" altLang="en-US"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5CF41BA-A970-D36E-AF3D-196BCAFA9C0B}"/>
              </a:ext>
            </a:extLst>
          </p:cNvPr>
          <p:cNvSpPr txBox="1"/>
          <p:nvPr/>
        </p:nvSpPr>
        <p:spPr>
          <a:xfrm>
            <a:off x="492921" y="2543174"/>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a:t>
            </a:r>
            <a:r>
              <a:rPr lang="ja-JP" altLang="en-US" b="1" dirty="0">
                <a:highlight>
                  <a:srgbClr val="C0C0C0"/>
                </a:highlight>
                <a:latin typeface="BIZ UDPゴシック" panose="020B0400000000000000" pitchFamily="50" charset="-128"/>
                <a:ea typeface="BIZ UDPゴシック" panose="020B0400000000000000" pitchFamily="50" charset="-128"/>
              </a:rPr>
              <a:t>ｃ</a:t>
            </a:r>
            <a:r>
              <a:rPr lang="en-US" altLang="ja-JP" b="1" dirty="0">
                <a:highlight>
                  <a:srgbClr val="C0C0C0"/>
                </a:highlight>
                <a:latin typeface="BIZ UDPゴシック" panose="020B0400000000000000" pitchFamily="50" charset="-128"/>
                <a:ea typeface="BIZ UDPゴシック" panose="020B0400000000000000" pitchFamily="50" charset="-128"/>
              </a:rPr>
              <a:t>)</a:t>
            </a:r>
            <a:r>
              <a:rPr lang="ja-JP" altLang="en-US" b="1" dirty="0">
                <a:highlight>
                  <a:srgbClr val="C0C0C0"/>
                </a:highlight>
                <a:latin typeface="BIZ UDPゴシック" panose="020B0400000000000000" pitchFamily="50" charset="-128"/>
                <a:ea typeface="BIZ UDPゴシック" panose="020B0400000000000000" pitchFamily="50" charset="-128"/>
              </a:rPr>
              <a:t>方向性</a:t>
            </a:r>
          </a:p>
        </p:txBody>
      </p:sp>
      <p:sp>
        <p:nvSpPr>
          <p:cNvPr id="7" name="コンテンツ プレースホルダー 4">
            <a:extLst>
              <a:ext uri="{FF2B5EF4-FFF2-40B4-BE49-F238E27FC236}">
                <a16:creationId xmlns:a16="http://schemas.microsoft.com/office/drawing/2014/main" id="{376C516A-AAFA-9A00-AD65-CF7498AD9367}"/>
              </a:ext>
            </a:extLst>
          </p:cNvPr>
          <p:cNvSpPr txBox="1">
            <a:spLocks/>
          </p:cNvSpPr>
          <p:nvPr/>
        </p:nvSpPr>
        <p:spPr>
          <a:xfrm>
            <a:off x="617998" y="3361640"/>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highlight>
                  <a:srgbClr val="C0C0C0"/>
                </a:highlight>
              </a:rPr>
              <a:t>　</a:t>
            </a:r>
          </a:p>
          <a:p>
            <a:pPr marL="0" indent="0">
              <a:buFont typeface="Arial" panose="020B0604020202020204" pitchFamily="34" charset="0"/>
              <a:buNone/>
            </a:pPr>
            <a:r>
              <a:rPr lang="ja-JP" altLang="en-US" sz="1800" dirty="0"/>
              <a:t>　</a:t>
            </a:r>
          </a:p>
        </p:txBody>
      </p:sp>
      <p:sp>
        <p:nvSpPr>
          <p:cNvPr id="16" name="テキスト ボックス 15">
            <a:extLst>
              <a:ext uri="{FF2B5EF4-FFF2-40B4-BE49-F238E27FC236}">
                <a16:creationId xmlns:a16="http://schemas.microsoft.com/office/drawing/2014/main" id="{262114ED-20F6-7DD5-2566-6E05EBF4C9E6}"/>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3" name="コンテンツ プレースホルダー 4">
            <a:extLst>
              <a:ext uri="{FF2B5EF4-FFF2-40B4-BE49-F238E27FC236}">
                <a16:creationId xmlns:a16="http://schemas.microsoft.com/office/drawing/2014/main" id="{2A6D18C2-2978-E733-42A8-F475A61FF4CF}"/>
              </a:ext>
            </a:extLst>
          </p:cNvPr>
          <p:cNvSpPr txBox="1">
            <a:spLocks/>
          </p:cNvSpPr>
          <p:nvPr/>
        </p:nvSpPr>
        <p:spPr>
          <a:xfrm>
            <a:off x="492921" y="1376684"/>
            <a:ext cx="10686708" cy="4629682"/>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endParaRPr lang="en-US" altLang="ja-JP" sz="1800" dirty="0"/>
          </a:p>
        </p:txBody>
      </p:sp>
      <p:sp>
        <p:nvSpPr>
          <p:cNvPr id="9" name="テキスト ボックス 8">
            <a:extLst>
              <a:ext uri="{FF2B5EF4-FFF2-40B4-BE49-F238E27FC236}">
                <a16:creationId xmlns:a16="http://schemas.microsoft.com/office/drawing/2014/main" id="{61116777-6528-DF00-A72C-92186AD59C9F}"/>
              </a:ext>
            </a:extLst>
          </p:cNvPr>
          <p:cNvSpPr txBox="1"/>
          <p:nvPr/>
        </p:nvSpPr>
        <p:spPr>
          <a:xfrm>
            <a:off x="492921" y="967451"/>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a:t>
            </a:r>
            <a:r>
              <a:rPr lang="ja-JP" altLang="en-US" b="1" dirty="0">
                <a:highlight>
                  <a:srgbClr val="C0C0C0"/>
                </a:highlight>
                <a:latin typeface="BIZ UDPゴシック" panose="020B0400000000000000" pitchFamily="50" charset="-128"/>
                <a:ea typeface="BIZ UDPゴシック" panose="020B0400000000000000" pitchFamily="50" charset="-128"/>
              </a:rPr>
              <a:t>ｂ</a:t>
            </a:r>
            <a:r>
              <a:rPr lang="en-US" altLang="ja-JP" b="1" dirty="0">
                <a:highlight>
                  <a:srgbClr val="C0C0C0"/>
                </a:highlight>
                <a:latin typeface="BIZ UDPゴシック" panose="020B0400000000000000" pitchFamily="50" charset="-128"/>
                <a:ea typeface="BIZ UDPゴシック" panose="020B0400000000000000" pitchFamily="50" charset="-128"/>
              </a:rPr>
              <a:t>)</a:t>
            </a:r>
            <a:r>
              <a:rPr lang="ja-JP" altLang="en-US" b="1" dirty="0">
                <a:highlight>
                  <a:srgbClr val="C0C0C0"/>
                </a:highlight>
                <a:latin typeface="BIZ UDPゴシック" panose="020B0400000000000000" pitchFamily="50" charset="-128"/>
                <a:ea typeface="BIZ UDPゴシック" panose="020B0400000000000000" pitchFamily="50" charset="-128"/>
              </a:rPr>
              <a:t>課題</a:t>
            </a:r>
          </a:p>
        </p:txBody>
      </p:sp>
      <p:sp>
        <p:nvSpPr>
          <p:cNvPr id="10" name="コンテンツ プレースホルダー 4">
            <a:extLst>
              <a:ext uri="{FF2B5EF4-FFF2-40B4-BE49-F238E27FC236}">
                <a16:creationId xmlns:a16="http://schemas.microsoft.com/office/drawing/2014/main" id="{5BD003DB-8C7B-C434-00B9-FF07460C0405}"/>
              </a:ext>
            </a:extLst>
          </p:cNvPr>
          <p:cNvSpPr txBox="1">
            <a:spLocks/>
          </p:cNvSpPr>
          <p:nvPr/>
        </p:nvSpPr>
        <p:spPr>
          <a:xfrm>
            <a:off x="493863" y="2630763"/>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endParaRPr lang="ja-JP" altLang="en-US"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a:t>
            </a:r>
          </a:p>
          <a:p>
            <a:endParaRPr lang="ja-JP" altLang="en-US" sz="18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E908F97-3229-B8D7-1B98-D209A942276C}"/>
              </a:ext>
            </a:extLst>
          </p:cNvPr>
          <p:cNvSpPr txBox="1"/>
          <p:nvPr/>
        </p:nvSpPr>
        <p:spPr>
          <a:xfrm>
            <a:off x="705084" y="2886867"/>
            <a:ext cx="8526002" cy="369332"/>
          </a:xfrm>
          <a:prstGeom prst="rect">
            <a:avLst/>
          </a:prstGeom>
          <a:no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今後の会社戦略や組織の考え方を踏まえ、計数ウエイトの見直しを検討します。</a:t>
            </a:r>
          </a:p>
        </p:txBody>
      </p:sp>
      <p:sp>
        <p:nvSpPr>
          <p:cNvPr id="20" name="テキスト ボックス 19">
            <a:extLst>
              <a:ext uri="{FF2B5EF4-FFF2-40B4-BE49-F238E27FC236}">
                <a16:creationId xmlns:a16="http://schemas.microsoft.com/office/drawing/2014/main" id="{9A1A2414-D512-F748-416C-122BE6C6A988}"/>
              </a:ext>
            </a:extLst>
          </p:cNvPr>
          <p:cNvSpPr txBox="1"/>
          <p:nvPr/>
        </p:nvSpPr>
        <p:spPr>
          <a:xfrm>
            <a:off x="492921" y="3652076"/>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(d)</a:t>
            </a:r>
            <a:r>
              <a:rPr lang="ja-JP" altLang="en-US" b="1" dirty="0">
                <a:highlight>
                  <a:srgbClr val="C0C0C0"/>
                </a:highlight>
                <a:latin typeface="BIZ UDPゴシック" panose="020B0400000000000000" pitchFamily="50" charset="-128"/>
                <a:ea typeface="BIZ UDPゴシック" panose="020B0400000000000000" pitchFamily="50" charset="-128"/>
              </a:rPr>
              <a:t>今後のスケジュール</a:t>
            </a:r>
          </a:p>
        </p:txBody>
      </p:sp>
      <p:graphicFrame>
        <p:nvGraphicFramePr>
          <p:cNvPr id="21" name="表 20">
            <a:extLst>
              <a:ext uri="{FF2B5EF4-FFF2-40B4-BE49-F238E27FC236}">
                <a16:creationId xmlns:a16="http://schemas.microsoft.com/office/drawing/2014/main" id="{DB1C4039-7A7C-31DD-AD13-6F13A0533D24}"/>
              </a:ext>
            </a:extLst>
          </p:cNvPr>
          <p:cNvGraphicFramePr>
            <a:graphicFrameLocks noGrp="1"/>
          </p:cNvGraphicFramePr>
          <p:nvPr>
            <p:extLst>
              <p:ext uri="{D42A27DB-BD31-4B8C-83A1-F6EECF244321}">
                <p14:modId xmlns:p14="http://schemas.microsoft.com/office/powerpoint/2010/main" val="269927082"/>
              </p:ext>
            </p:extLst>
          </p:nvPr>
        </p:nvGraphicFramePr>
        <p:xfrm>
          <a:off x="705084" y="4158186"/>
          <a:ext cx="7548637" cy="1854200"/>
        </p:xfrm>
        <a:graphic>
          <a:graphicData uri="http://schemas.openxmlformats.org/drawingml/2006/table">
            <a:tbl>
              <a:tblPr firstRow="1" bandRow="1">
                <a:tableStyleId>{5C22544A-7EE6-4342-B048-85BDC9FD1C3A}</a:tableStyleId>
              </a:tblPr>
              <a:tblGrid>
                <a:gridCol w="1838037">
                  <a:extLst>
                    <a:ext uri="{9D8B030D-6E8A-4147-A177-3AD203B41FA5}">
                      <a16:colId xmlns:a16="http://schemas.microsoft.com/office/drawing/2014/main" val="3199455202"/>
                    </a:ext>
                  </a:extLst>
                </a:gridCol>
                <a:gridCol w="5710600">
                  <a:extLst>
                    <a:ext uri="{9D8B030D-6E8A-4147-A177-3AD203B41FA5}">
                      <a16:colId xmlns:a16="http://schemas.microsoft.com/office/drawing/2014/main" val="1246150253"/>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rPr>
                        <a:t>スケジュール</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551831727"/>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7</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素案の策定</a:t>
                      </a:r>
                    </a:p>
                  </a:txBody>
                  <a:tcPr/>
                </a:tc>
                <a:extLst>
                  <a:ext uri="{0D108BD9-81ED-4DB2-BD59-A6C34878D82A}">
                    <a16:rowId xmlns:a16="http://schemas.microsoft.com/office/drawing/2014/main" val="3600604592"/>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8</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役割給の整理</a:t>
                      </a:r>
                    </a:p>
                  </a:txBody>
                  <a:tcPr/>
                </a:tc>
                <a:extLst>
                  <a:ext uri="{0D108BD9-81ED-4DB2-BD59-A6C34878D82A}">
                    <a16:rowId xmlns:a16="http://schemas.microsoft.com/office/drawing/2014/main" val="703665292"/>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10</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移行方法の検討</a:t>
                      </a:r>
                    </a:p>
                  </a:txBody>
                  <a:tcPr/>
                </a:tc>
                <a:extLst>
                  <a:ext uri="{0D108BD9-81ED-4DB2-BD59-A6C34878D82A}">
                    <a16:rowId xmlns:a16="http://schemas.microsoft.com/office/drawing/2014/main" val="2398101893"/>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2025</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3</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春の交渉にて審議決定</a:t>
                      </a:r>
                    </a:p>
                  </a:txBody>
                  <a:tcPr/>
                </a:tc>
                <a:extLst>
                  <a:ext uri="{0D108BD9-81ED-4DB2-BD59-A6C34878D82A}">
                    <a16:rowId xmlns:a16="http://schemas.microsoft.com/office/drawing/2014/main" val="1119365235"/>
                  </a:ext>
                </a:extLst>
              </a:tr>
            </a:tbl>
          </a:graphicData>
        </a:graphic>
      </p:graphicFrame>
    </p:spTree>
    <p:extLst>
      <p:ext uri="{BB962C8B-B14F-4D97-AF65-F5344CB8AC3E}">
        <p14:creationId xmlns:p14="http://schemas.microsoft.com/office/powerpoint/2010/main" val="26237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86265-1309-9D66-D8FC-4383FFDDA9E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7EA0388-D051-F793-8B57-4AF8CF9F5079}"/>
              </a:ext>
            </a:extLst>
          </p:cNvPr>
          <p:cNvSpPr>
            <a:spLocks noGrp="1"/>
          </p:cNvSpPr>
          <p:nvPr>
            <p:ph type="title"/>
          </p:nvPr>
        </p:nvSpPr>
        <p:spPr>
          <a:xfrm>
            <a:off x="492921" y="342652"/>
            <a:ext cx="10862677" cy="446281"/>
          </a:xfrm>
        </p:spPr>
        <p:txBody>
          <a:bodyPr rtlCol="0"/>
          <a:lstStyle/>
          <a:p>
            <a:r>
              <a:rPr lang="ja-JP" altLang="en-US" sz="2800" dirty="0">
                <a:latin typeface="BIZ UDPゴシック" panose="020B0400000000000000" pitchFamily="50" charset="-128"/>
                <a:ea typeface="BIZ UDPゴシック" panose="020B0400000000000000" pitchFamily="50" charset="-128"/>
              </a:rPr>
              <a:t>④フェロースタッフ評価期間の見直し　</a:t>
            </a:r>
            <a:br>
              <a:rPr lang="ja-JP" altLang="ja-JP" dirty="0">
                <a:latin typeface="BIZ UDPゴシック" panose="020B0400000000000000" pitchFamily="50" charset="-128"/>
                <a:ea typeface="BIZ UDPゴシック" panose="020B0400000000000000" pitchFamily="50" charset="-128"/>
              </a:rPr>
            </a:br>
            <a:endParaRPr lang="ja-JP" altLang="en-US" sz="28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7CA5F3FF-666D-1066-8640-90F4B5F58AD0}"/>
              </a:ext>
            </a:extLst>
          </p:cNvPr>
          <p:cNvSpPr>
            <a:spLocks noGrp="1"/>
          </p:cNvSpPr>
          <p:nvPr>
            <p:ph type="sldNum" sz="quarter" idx="14"/>
          </p:nvPr>
        </p:nvSpPr>
        <p:spPr/>
        <p:txBody>
          <a:bodyPr rtlCol="0"/>
          <a:lstStyle/>
          <a:p>
            <a:pPr rtl="0"/>
            <a:fld id="{058DB212-BFA2-403F-85EF-DFD3FF6D973A}" type="slidenum">
              <a:rPr lang="en-US" altLang="ja-JP" smtClean="0"/>
              <a:pPr rtl="0"/>
              <a:t>19</a:t>
            </a:fld>
            <a:endParaRPr lang="ja-JP" altLang="en-US"/>
          </a:p>
        </p:txBody>
      </p:sp>
      <p:sp>
        <p:nvSpPr>
          <p:cNvPr id="5" name="コンテンツ プレースホルダー 4">
            <a:extLst>
              <a:ext uri="{FF2B5EF4-FFF2-40B4-BE49-F238E27FC236}">
                <a16:creationId xmlns:a16="http://schemas.microsoft.com/office/drawing/2014/main" id="{81566762-430B-DF43-644F-A3BA204F420C}"/>
              </a:ext>
            </a:extLst>
          </p:cNvPr>
          <p:cNvSpPr>
            <a:spLocks noGrp="1"/>
          </p:cNvSpPr>
          <p:nvPr>
            <p:ph idx="1"/>
          </p:nvPr>
        </p:nvSpPr>
        <p:spPr>
          <a:xfrm>
            <a:off x="493863" y="1008990"/>
            <a:ext cx="11204274" cy="802566"/>
          </a:xfrm>
        </p:spPr>
        <p:txBody>
          <a:bodyPr/>
          <a:lstStyle/>
          <a:p>
            <a:pPr marL="0" indent="0">
              <a:buNone/>
            </a:pPr>
            <a:endParaRPr lang="ja-JP" altLang="en-US"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フェロースタッフは</a:t>
            </a:r>
            <a:r>
              <a:rPr lang="en-US" altLang="ja-JP" sz="1800" dirty="0">
                <a:latin typeface="BIZ UDPゴシック" panose="020B0400000000000000" pitchFamily="50" charset="-128"/>
                <a:ea typeface="BIZ UDPゴシック" panose="020B0400000000000000" pitchFamily="50" charset="-128"/>
              </a:rPr>
              <a:t>2025</a:t>
            </a:r>
            <a:r>
              <a:rPr lang="ja-JP" altLang="en-US" sz="1800" dirty="0">
                <a:latin typeface="BIZ UDPゴシック" panose="020B0400000000000000" pitchFamily="50" charset="-128"/>
                <a:ea typeface="BIZ UDPゴシック" panose="020B0400000000000000" pitchFamily="50" charset="-128"/>
              </a:rPr>
              <a:t>年</a:t>
            </a:r>
            <a:r>
              <a:rPr lang="en-US" altLang="ja-JP" sz="1800" dirty="0">
                <a:latin typeface="BIZ UDPゴシック" panose="020B0400000000000000" pitchFamily="50" charset="-128"/>
                <a:ea typeface="BIZ UDPゴシック" panose="020B0400000000000000" pitchFamily="50" charset="-128"/>
              </a:rPr>
              <a:t>5</a:t>
            </a:r>
            <a:r>
              <a:rPr lang="ja-JP" altLang="en-US" sz="1800" dirty="0">
                <a:latin typeface="BIZ UDPゴシック" panose="020B0400000000000000" pitchFamily="50" charset="-128"/>
                <a:ea typeface="BIZ UDPゴシック" panose="020B0400000000000000" pitchFamily="50" charset="-128"/>
              </a:rPr>
              <a:t>月時点で</a:t>
            </a:r>
            <a:r>
              <a:rPr lang="en-US" altLang="ja-JP" sz="1800" dirty="0">
                <a:latin typeface="BIZ UDPゴシック" panose="020B0400000000000000" pitchFamily="50" charset="-128"/>
                <a:ea typeface="BIZ UDPゴシック" panose="020B0400000000000000" pitchFamily="50" charset="-128"/>
              </a:rPr>
              <a:t>8</a:t>
            </a:r>
            <a:r>
              <a:rPr lang="ja-JP" altLang="en-US" sz="1800" dirty="0">
                <a:latin typeface="BIZ UDPゴシック" panose="020B0400000000000000" pitchFamily="50" charset="-128"/>
                <a:ea typeface="BIZ UDPゴシック" panose="020B0400000000000000" pitchFamily="50" charset="-128"/>
              </a:rPr>
              <a:t>名在籍しています。現在のフェロースタッフの評価は年間</a:t>
            </a:r>
            <a:r>
              <a:rPr lang="en-US" altLang="ja-JP" sz="1800" dirty="0">
                <a:latin typeface="BIZ UDPゴシック" panose="020B0400000000000000" pitchFamily="50" charset="-128"/>
                <a:ea typeface="BIZ UDPゴシック" panose="020B0400000000000000" pitchFamily="50" charset="-128"/>
              </a:rPr>
              <a:t>1</a:t>
            </a:r>
            <a:r>
              <a:rPr lang="ja-JP" altLang="en-US" sz="1800" dirty="0">
                <a:latin typeface="BIZ UDPゴシック" panose="020B0400000000000000" pitchFamily="50" charset="-128"/>
                <a:ea typeface="BIZ UDPゴシック" panose="020B0400000000000000" pitchFamily="50" charset="-128"/>
              </a:rPr>
              <a:t>回での評価です。</a:t>
            </a:r>
          </a:p>
          <a:p>
            <a:endParaRPr lang="ja-JP" altLang="en-US" sz="1800" dirty="0">
              <a:latin typeface="BIZ UDPゴシック" panose="020B0400000000000000" pitchFamily="50" charset="-128"/>
              <a:ea typeface="BIZ UDPゴシック" panose="020B0400000000000000" pitchFamily="50" charset="-128"/>
            </a:endParaRPr>
          </a:p>
        </p:txBody>
      </p:sp>
      <p:sp>
        <p:nvSpPr>
          <p:cNvPr id="7" name="コンテンツ プレースホルダー 4">
            <a:extLst>
              <a:ext uri="{FF2B5EF4-FFF2-40B4-BE49-F238E27FC236}">
                <a16:creationId xmlns:a16="http://schemas.microsoft.com/office/drawing/2014/main" id="{D1902F53-FAF7-1211-2596-4B202DA5A1DA}"/>
              </a:ext>
            </a:extLst>
          </p:cNvPr>
          <p:cNvSpPr txBox="1">
            <a:spLocks/>
          </p:cNvSpPr>
          <p:nvPr/>
        </p:nvSpPr>
        <p:spPr>
          <a:xfrm>
            <a:off x="617998" y="3361640"/>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highlight>
                  <a:srgbClr val="C0C0C0"/>
                </a:highlight>
              </a:rPr>
              <a:t>　</a:t>
            </a:r>
          </a:p>
          <a:p>
            <a:pPr marL="0" indent="0">
              <a:buFont typeface="Arial" panose="020B0604020202020204" pitchFamily="34" charset="0"/>
              <a:buNone/>
            </a:pPr>
            <a:r>
              <a:rPr lang="ja-JP" altLang="en-US" sz="1800" dirty="0"/>
              <a:t>　</a:t>
            </a:r>
          </a:p>
        </p:txBody>
      </p:sp>
      <p:sp>
        <p:nvSpPr>
          <p:cNvPr id="16" name="テキスト ボックス 15">
            <a:extLst>
              <a:ext uri="{FF2B5EF4-FFF2-40B4-BE49-F238E27FC236}">
                <a16:creationId xmlns:a16="http://schemas.microsoft.com/office/drawing/2014/main" id="{C7034A61-086F-17BB-79D9-3D872F4F07AB}"/>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3" name="コンテンツ プレースホルダー 4">
            <a:extLst>
              <a:ext uri="{FF2B5EF4-FFF2-40B4-BE49-F238E27FC236}">
                <a16:creationId xmlns:a16="http://schemas.microsoft.com/office/drawing/2014/main" id="{842FD03A-69CD-B801-0CCA-6D531E4F3141}"/>
              </a:ext>
            </a:extLst>
          </p:cNvPr>
          <p:cNvSpPr txBox="1">
            <a:spLocks/>
          </p:cNvSpPr>
          <p:nvPr/>
        </p:nvSpPr>
        <p:spPr>
          <a:xfrm>
            <a:off x="492921" y="1376684"/>
            <a:ext cx="10686708" cy="4629682"/>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endParaRPr lang="en-US" altLang="ja-JP" sz="1800" dirty="0"/>
          </a:p>
        </p:txBody>
      </p:sp>
      <p:sp>
        <p:nvSpPr>
          <p:cNvPr id="9" name="テキスト ボックス 8">
            <a:extLst>
              <a:ext uri="{FF2B5EF4-FFF2-40B4-BE49-F238E27FC236}">
                <a16:creationId xmlns:a16="http://schemas.microsoft.com/office/drawing/2014/main" id="{4E7450A0-B487-62B4-6544-1C729C1D50C1}"/>
              </a:ext>
            </a:extLst>
          </p:cNvPr>
          <p:cNvSpPr txBox="1"/>
          <p:nvPr/>
        </p:nvSpPr>
        <p:spPr>
          <a:xfrm>
            <a:off x="492921" y="967451"/>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(a)</a:t>
            </a:r>
            <a:r>
              <a:rPr lang="ja-JP" altLang="en-US" b="1" dirty="0">
                <a:highlight>
                  <a:srgbClr val="C0C0C0"/>
                </a:highlight>
                <a:latin typeface="BIZ UDPゴシック" panose="020B0400000000000000" pitchFamily="50" charset="-128"/>
                <a:ea typeface="BIZ UDPゴシック" panose="020B0400000000000000" pitchFamily="50" charset="-128"/>
              </a:rPr>
              <a:t>現状</a:t>
            </a:r>
          </a:p>
        </p:txBody>
      </p:sp>
      <p:sp>
        <p:nvSpPr>
          <p:cNvPr id="15" name="テキスト ボックス 14">
            <a:extLst>
              <a:ext uri="{FF2B5EF4-FFF2-40B4-BE49-F238E27FC236}">
                <a16:creationId xmlns:a16="http://schemas.microsoft.com/office/drawing/2014/main" id="{2C2C9988-FA6A-D509-B30F-9B3770FE7609}"/>
              </a:ext>
            </a:extLst>
          </p:cNvPr>
          <p:cNvSpPr txBox="1"/>
          <p:nvPr/>
        </p:nvSpPr>
        <p:spPr>
          <a:xfrm>
            <a:off x="494653" y="1954575"/>
            <a:ext cx="4034871" cy="369332"/>
          </a:xfrm>
          <a:prstGeom prst="rect">
            <a:avLst/>
          </a:prstGeom>
          <a:solidFill>
            <a:schemeClr val="accent3">
              <a:lumMod val="20000"/>
              <a:lumOff val="80000"/>
            </a:schemeClr>
          </a:solidFill>
        </p:spPr>
        <p:txBody>
          <a:bodyPr wrap="square">
            <a:spAutoFit/>
          </a:bodyPr>
          <a:lstStyle/>
          <a:p>
            <a:r>
              <a:rPr lang="ja-JP" altLang="en-US" dirty="0">
                <a:latin typeface="BIZ UDPゴシック" panose="020B0400000000000000" pitchFamily="50" charset="-128"/>
                <a:ea typeface="BIZ UDPゴシック" panose="020B0400000000000000" pitchFamily="50" charset="-128"/>
              </a:rPr>
              <a:t>能力給および再契約額改定表、昇給表</a:t>
            </a:r>
          </a:p>
        </p:txBody>
      </p:sp>
      <p:pic>
        <p:nvPicPr>
          <p:cNvPr id="11" name="図 10">
            <a:extLst>
              <a:ext uri="{FF2B5EF4-FFF2-40B4-BE49-F238E27FC236}">
                <a16:creationId xmlns:a16="http://schemas.microsoft.com/office/drawing/2014/main" id="{988AECC4-8CB4-DEAA-FAB7-230C92CB8CDC}"/>
              </a:ext>
            </a:extLst>
          </p:cNvPr>
          <p:cNvPicPr>
            <a:picLocks noChangeAspect="1"/>
          </p:cNvPicPr>
          <p:nvPr/>
        </p:nvPicPr>
        <p:blipFill>
          <a:blip r:embed="rId3"/>
          <a:stretch>
            <a:fillRect/>
          </a:stretch>
        </p:blipFill>
        <p:spPr>
          <a:xfrm>
            <a:off x="500469" y="2179250"/>
            <a:ext cx="5423790" cy="3958863"/>
          </a:xfrm>
          <a:prstGeom prst="rect">
            <a:avLst/>
          </a:prstGeom>
        </p:spPr>
      </p:pic>
      <p:pic>
        <p:nvPicPr>
          <p:cNvPr id="13" name="図 12">
            <a:extLst>
              <a:ext uri="{FF2B5EF4-FFF2-40B4-BE49-F238E27FC236}">
                <a16:creationId xmlns:a16="http://schemas.microsoft.com/office/drawing/2014/main" id="{28233B1D-E116-9C8F-5EF5-039C2D61575B}"/>
              </a:ext>
            </a:extLst>
          </p:cNvPr>
          <p:cNvPicPr>
            <a:picLocks noChangeAspect="1"/>
          </p:cNvPicPr>
          <p:nvPr/>
        </p:nvPicPr>
        <p:blipFill>
          <a:blip r:embed="rId4"/>
          <a:srcRect l="58733"/>
          <a:stretch>
            <a:fillRect/>
          </a:stretch>
        </p:blipFill>
        <p:spPr>
          <a:xfrm>
            <a:off x="4032932" y="2199224"/>
            <a:ext cx="2777926" cy="1190244"/>
          </a:xfrm>
          <a:prstGeom prst="rect">
            <a:avLst/>
          </a:prstGeom>
        </p:spPr>
      </p:pic>
    </p:spTree>
    <p:extLst>
      <p:ext uri="{BB962C8B-B14F-4D97-AF65-F5344CB8AC3E}">
        <p14:creationId xmlns:p14="http://schemas.microsoft.com/office/powerpoint/2010/main" val="3125529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A76B3-D03C-4451-8EB4-18D3076077B3}"/>
              </a:ext>
            </a:extLst>
          </p:cNvPr>
          <p:cNvSpPr>
            <a:spLocks noGrp="1"/>
          </p:cNvSpPr>
          <p:nvPr>
            <p:ph type="title"/>
          </p:nvPr>
        </p:nvSpPr>
        <p:spPr>
          <a:xfrm>
            <a:off x="478014" y="362419"/>
            <a:ext cx="10862677" cy="446281"/>
          </a:xfrm>
        </p:spPr>
        <p:txBody>
          <a:bodyPr rtlCol="0"/>
          <a:lstStyle/>
          <a:p>
            <a:pPr>
              <a:lnSpc>
                <a:spcPts val="2500"/>
              </a:lnSpc>
            </a:pPr>
            <a:r>
              <a:rPr lang="ja-JP" altLang="ja-JP" sz="2400" kern="100" dirty="0">
                <a:solidFill>
                  <a:srgbClr val="000000"/>
                </a:solidFill>
                <a:effectLst/>
                <a:latin typeface="Century" panose="02040604050505020304" pitchFamily="18" charset="0"/>
                <a:ea typeface="Meiryo UI" panose="020B0604030504040204" pitchFamily="50" charset="-128"/>
                <a:cs typeface="Times New Roman" panose="02020603050405020304" pitchFamily="18" charset="0"/>
              </a:rPr>
              <a:t>＜目次＞</a:t>
            </a:r>
            <a:endParaRPr lang="ja-JP" altLang="ja-JP" sz="2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4" name="コンテンツ プレースホルダー 3">
            <a:extLst>
              <a:ext uri="{FF2B5EF4-FFF2-40B4-BE49-F238E27FC236}">
                <a16:creationId xmlns:a16="http://schemas.microsoft.com/office/drawing/2014/main" id="{5F0977C3-BD7D-4617-8DF1-56211456D512}"/>
              </a:ext>
            </a:extLst>
          </p:cNvPr>
          <p:cNvSpPr>
            <a:spLocks noGrp="1"/>
          </p:cNvSpPr>
          <p:nvPr>
            <p:ph sz="half" idx="1"/>
          </p:nvPr>
        </p:nvSpPr>
        <p:spPr>
          <a:xfrm>
            <a:off x="478015" y="894509"/>
            <a:ext cx="10862676" cy="1809000"/>
          </a:xfrm>
        </p:spPr>
        <p:txBody>
          <a:bodyPr rtlCol="0"/>
          <a:lstStyle/>
          <a:p>
            <a:pPr rtl="0"/>
            <a:r>
              <a:rPr lang="ja-JP" altLang="en-US" sz="2400" dirty="0"/>
              <a:t>労使通年協議事項とは・・・・・・・・・・・・・・・・・・・・・・・・・・</a:t>
            </a:r>
            <a:r>
              <a:rPr lang="en-US" altLang="ja-JP" sz="2400" dirty="0"/>
              <a:t>P.</a:t>
            </a:r>
            <a:r>
              <a:rPr lang="ja-JP" altLang="en-US" sz="2400" dirty="0"/>
              <a:t>３</a:t>
            </a:r>
            <a:endParaRPr lang="en-US" altLang="ja-JP" sz="2400" dirty="0"/>
          </a:p>
          <a:p>
            <a:pPr rtl="0"/>
            <a:r>
              <a:rPr lang="en-US" altLang="ja-JP" sz="2400" dirty="0"/>
              <a:t>2024</a:t>
            </a:r>
            <a:r>
              <a:rPr lang="ja-JP" altLang="en-US" sz="2400" dirty="0"/>
              <a:t>年度労使通年協議考え方・・・・・・・・・・・・・・・・・・ </a:t>
            </a:r>
            <a:r>
              <a:rPr lang="en-US" altLang="ja-JP" sz="2400" dirty="0"/>
              <a:t>P.</a:t>
            </a:r>
            <a:r>
              <a:rPr lang="ja-JP" altLang="en-US" sz="2400" dirty="0"/>
              <a:t>４</a:t>
            </a:r>
            <a:endParaRPr lang="en-US" altLang="ja-JP" sz="2400" dirty="0"/>
          </a:p>
          <a:p>
            <a:pPr rtl="0"/>
            <a:r>
              <a:rPr lang="ja-JP" altLang="en-US" sz="2800" dirty="0"/>
              <a:t>①</a:t>
            </a:r>
            <a:r>
              <a:rPr lang="ja-JP" altLang="ja-JP" sz="2400" dirty="0">
                <a:effectLst/>
                <a:ea typeface="Meiryo UI" panose="020B0604030504040204" pitchFamily="50" charset="-128"/>
                <a:cs typeface="Times New Roman" panose="02020603050405020304" pitchFamily="18" charset="0"/>
              </a:rPr>
              <a:t>社員のネクストキャリア制度の見直しについて</a:t>
            </a:r>
            <a:r>
              <a:rPr lang="ja-JP" altLang="en-US" sz="2400" dirty="0">
                <a:cs typeface="Times New Roman" panose="02020603050405020304" pitchFamily="18" charset="0"/>
              </a:rPr>
              <a:t>・・・・・・・・</a:t>
            </a:r>
            <a:r>
              <a:rPr lang="en-US" altLang="ja-JP" sz="2400" dirty="0">
                <a:cs typeface="Times New Roman" panose="02020603050405020304" pitchFamily="18" charset="0"/>
              </a:rPr>
              <a:t>P.</a:t>
            </a:r>
            <a:r>
              <a:rPr lang="ja-JP" altLang="en-US" sz="2400" dirty="0">
                <a:cs typeface="Times New Roman" panose="02020603050405020304" pitchFamily="18" charset="0"/>
              </a:rPr>
              <a:t>６</a:t>
            </a:r>
            <a:endParaRPr lang="en-US" altLang="ja-JP" sz="2400" dirty="0">
              <a:cs typeface="Times New Roman" panose="02020603050405020304" pitchFamily="18" charset="0"/>
            </a:endParaRPr>
          </a:p>
          <a:p>
            <a:pPr rtl="0"/>
            <a:r>
              <a:rPr lang="ja-JP" altLang="en-US" sz="2400" dirty="0">
                <a:cs typeface="Times New Roman" panose="02020603050405020304" pitchFamily="18" charset="0"/>
              </a:rPr>
              <a:t>②</a:t>
            </a:r>
            <a:r>
              <a:rPr lang="ja-JP" altLang="en-US" sz="2400" dirty="0"/>
              <a:t>スタッフ社員人事賃金制度の見直し　　・・・・・・・・・・・・</a:t>
            </a:r>
            <a:r>
              <a:rPr lang="en-US" altLang="ja-JP" sz="2400" dirty="0"/>
              <a:t>P.</a:t>
            </a:r>
            <a:r>
              <a:rPr lang="ja-JP" altLang="en-US" sz="2400" dirty="0"/>
              <a:t>８</a:t>
            </a:r>
            <a:endParaRPr lang="en-US" altLang="ja-JP" sz="2400" dirty="0"/>
          </a:p>
          <a:p>
            <a:pPr rtl="0"/>
            <a:r>
              <a:rPr lang="ja-JP" altLang="en-US" sz="2400" dirty="0"/>
              <a:t>③エルダースタッフ　コースの整理・・・・・・・・・・・・・・・・・・・・</a:t>
            </a:r>
            <a:r>
              <a:rPr lang="en-US" altLang="ja-JP" sz="2400" dirty="0"/>
              <a:t>P.12</a:t>
            </a:r>
          </a:p>
          <a:p>
            <a:pPr rtl="0"/>
            <a:r>
              <a:rPr lang="ja-JP" altLang="en-US" sz="2400" dirty="0"/>
              <a:t>④エルダースタッフ時給制雇用区分の整理・・・・・・・・・・・・</a:t>
            </a:r>
            <a:r>
              <a:rPr lang="en-US" altLang="ja-JP" sz="2400" dirty="0"/>
              <a:t>P.14</a:t>
            </a:r>
          </a:p>
          <a:p>
            <a:pPr rtl="0"/>
            <a:r>
              <a:rPr lang="ja-JP" altLang="en-US" sz="2400" dirty="0"/>
              <a:t>⑤ステージ</a:t>
            </a:r>
            <a:r>
              <a:rPr lang="en-US" altLang="ja-JP" sz="2400" dirty="0"/>
              <a:t>C</a:t>
            </a:r>
            <a:r>
              <a:rPr lang="ja-JP" altLang="en-US" sz="2400" dirty="0"/>
              <a:t>人材育成のあり方の検討・・・・・・・・・・・・・・・ </a:t>
            </a:r>
            <a:r>
              <a:rPr lang="en-US" altLang="ja-JP" sz="2400" dirty="0"/>
              <a:t>P.16</a:t>
            </a:r>
          </a:p>
          <a:p>
            <a:pPr rtl="0"/>
            <a:r>
              <a:rPr lang="ja-JP" altLang="en-US" sz="2400" dirty="0"/>
              <a:t>⑥ステージ</a:t>
            </a:r>
            <a:r>
              <a:rPr lang="en-US" altLang="ja-JP" sz="2400" dirty="0"/>
              <a:t>B</a:t>
            </a:r>
            <a:r>
              <a:rPr lang="ja-JP" altLang="en-US" sz="2400" dirty="0"/>
              <a:t>評価期間の見直しの検討・・・・・・・・・・・・・・</a:t>
            </a:r>
            <a:r>
              <a:rPr lang="en-US" altLang="ja-JP" sz="2400" dirty="0"/>
              <a:t>P.18</a:t>
            </a:r>
          </a:p>
          <a:p>
            <a:pPr rtl="0"/>
            <a:r>
              <a:rPr lang="ja-JP" altLang="en-US" sz="2400" dirty="0"/>
              <a:t>⑦育児勤務規程の見直し　・・・・・・・・・・・・・・・・・・・・・・</a:t>
            </a:r>
            <a:r>
              <a:rPr lang="en-US" altLang="ja-JP" sz="2400" dirty="0"/>
              <a:t>P.19</a:t>
            </a:r>
          </a:p>
          <a:p>
            <a:pPr rtl="0"/>
            <a:r>
              <a:rPr lang="ja-JP" altLang="en-US" sz="2400" dirty="0"/>
              <a:t>⑧総実労働時間について・・・・・・・・・・・・・・・・・・・・・・・・</a:t>
            </a:r>
            <a:r>
              <a:rPr lang="en-US" altLang="ja-JP" sz="2400" dirty="0"/>
              <a:t>P.20</a:t>
            </a:r>
          </a:p>
          <a:p>
            <a:pPr rtl="0"/>
            <a:r>
              <a:rPr lang="ja-JP" altLang="en-US" sz="2400" dirty="0"/>
              <a:t>⑨</a:t>
            </a:r>
            <a:r>
              <a:rPr lang="ja-JP" altLang="ja-JP" sz="2400" dirty="0">
                <a:effectLst/>
                <a:ea typeface="Meiryo UI" panose="020B0604030504040204" pitchFamily="50" charset="-128"/>
                <a:cs typeface="Times New Roman" panose="02020603050405020304" pitchFamily="18" charset="0"/>
              </a:rPr>
              <a:t>ハラスメント防止・撲滅</a:t>
            </a:r>
            <a:r>
              <a:rPr lang="ja-JP" altLang="en-US" sz="2400" dirty="0">
                <a:effectLst/>
                <a:ea typeface="Meiryo UI" panose="020B0604030504040204" pitchFamily="50" charset="-128"/>
                <a:cs typeface="Times New Roman" panose="02020603050405020304" pitchFamily="18" charset="0"/>
              </a:rPr>
              <a:t>・・・・・・・・・・・・・・・・・・・・・・・・</a:t>
            </a:r>
            <a:r>
              <a:rPr lang="ja-JP" altLang="en-US" sz="2400" dirty="0">
                <a:cs typeface="Times New Roman" panose="02020603050405020304" pitchFamily="18" charset="0"/>
              </a:rPr>
              <a:t>・</a:t>
            </a:r>
            <a:r>
              <a:rPr lang="en-US" altLang="ja-JP" sz="2400" dirty="0">
                <a:effectLst/>
                <a:ea typeface="Meiryo UI" panose="020B0604030504040204" pitchFamily="50" charset="-128"/>
                <a:cs typeface="Times New Roman" panose="02020603050405020304" pitchFamily="18" charset="0"/>
              </a:rPr>
              <a:t>P.22</a:t>
            </a:r>
          </a:p>
          <a:p>
            <a:pPr rtl="0"/>
            <a:r>
              <a:rPr lang="ja-JP" altLang="en-US" sz="2400" dirty="0">
                <a:cs typeface="Times New Roman" panose="02020603050405020304" pitchFamily="18" charset="0"/>
              </a:rPr>
              <a:t>広島三越労使共同宣言　　　　　　　　　　　　　　　　　　</a:t>
            </a:r>
            <a:r>
              <a:rPr lang="en-US" altLang="ja-JP" sz="2400" dirty="0">
                <a:cs typeface="Times New Roman" panose="02020603050405020304" pitchFamily="18" charset="0"/>
              </a:rPr>
              <a:t>(</a:t>
            </a:r>
            <a:r>
              <a:rPr lang="ja-JP" altLang="en-US" sz="2400" dirty="0">
                <a:cs typeface="Times New Roman" panose="02020603050405020304" pitchFamily="18" charset="0"/>
              </a:rPr>
              <a:t>別冊</a:t>
            </a:r>
            <a:r>
              <a:rPr lang="en-US" altLang="ja-JP" sz="2400" dirty="0">
                <a:cs typeface="Times New Roman" panose="02020603050405020304" pitchFamily="18" charset="0"/>
              </a:rPr>
              <a:t>)</a:t>
            </a:r>
            <a:br>
              <a:rPr lang="ja-JP" altLang="en-US" sz="2400" dirty="0"/>
            </a:br>
            <a:r>
              <a:rPr lang="ja-JP" altLang="en-US" sz="2400" dirty="0"/>
              <a:t>　　　</a:t>
            </a:r>
            <a:endParaRPr lang="en-US" altLang="ja-JP" sz="2400" dirty="0"/>
          </a:p>
        </p:txBody>
      </p:sp>
      <p:sp>
        <p:nvSpPr>
          <p:cNvPr id="5" name="スライド番号プレースホルダー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rtlCol="0"/>
          <a:lstStyle/>
          <a:p>
            <a:pPr rtl="0"/>
            <a:fld id="{058DB212-BFA2-403F-85EF-DFD3FF6D973A}" type="slidenum">
              <a:rPr lang="en-US" smtClean="0"/>
              <a:pPr rtl="0"/>
              <a:t>2</a:t>
            </a:fld>
            <a:endParaRPr lang="en-US" dirty="0"/>
          </a:p>
        </p:txBody>
      </p:sp>
      <p:sp>
        <p:nvSpPr>
          <p:cNvPr id="10" name="テキスト ボックス 9">
            <a:extLst>
              <a:ext uri="{FF2B5EF4-FFF2-40B4-BE49-F238E27FC236}">
                <a16:creationId xmlns:a16="http://schemas.microsoft.com/office/drawing/2014/main" id="{79EC5CA3-1CEB-E174-20B2-D350CC4AAB23}"/>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2024</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Tree>
    <p:extLst>
      <p:ext uri="{BB962C8B-B14F-4D97-AF65-F5344CB8AC3E}">
        <p14:creationId xmlns:p14="http://schemas.microsoft.com/office/powerpoint/2010/main" val="85197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E7D56-34F4-C134-043A-11F32CB9F39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E4DD54-8105-B1BB-1595-C9C861B1FD02}"/>
              </a:ext>
            </a:extLst>
          </p:cNvPr>
          <p:cNvSpPr>
            <a:spLocks noGrp="1"/>
          </p:cNvSpPr>
          <p:nvPr>
            <p:ph type="title"/>
          </p:nvPr>
        </p:nvSpPr>
        <p:spPr>
          <a:xfrm>
            <a:off x="492921" y="342652"/>
            <a:ext cx="10862677" cy="446281"/>
          </a:xfrm>
        </p:spPr>
        <p:txBody>
          <a:bodyPr rtlCol="0"/>
          <a:lstStyle/>
          <a:p>
            <a:r>
              <a:rPr lang="ja-JP" altLang="en-US" sz="2800" dirty="0">
                <a:latin typeface="BIZ UDPゴシック" panose="020B0400000000000000" pitchFamily="50" charset="-128"/>
                <a:ea typeface="BIZ UDPゴシック" panose="020B0400000000000000" pitchFamily="50" charset="-128"/>
              </a:rPr>
              <a:t>④フェロースタッフ評価期間の見直し　</a:t>
            </a:r>
            <a:br>
              <a:rPr lang="ja-JP" altLang="ja-JP" dirty="0">
                <a:latin typeface="BIZ UDPゴシック" panose="020B0400000000000000" pitchFamily="50" charset="-128"/>
                <a:ea typeface="BIZ UDPゴシック" panose="020B0400000000000000" pitchFamily="50" charset="-128"/>
              </a:rPr>
            </a:br>
            <a:endParaRPr lang="ja-JP" altLang="en-US" sz="28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CACF547B-2D33-B3B0-D9DB-87C2C788965D}"/>
              </a:ext>
            </a:extLst>
          </p:cNvPr>
          <p:cNvSpPr>
            <a:spLocks noGrp="1"/>
          </p:cNvSpPr>
          <p:nvPr>
            <p:ph type="sldNum" sz="quarter" idx="14"/>
          </p:nvPr>
        </p:nvSpPr>
        <p:spPr/>
        <p:txBody>
          <a:bodyPr rtlCol="0"/>
          <a:lstStyle/>
          <a:p>
            <a:pPr rtl="0"/>
            <a:fld id="{058DB212-BFA2-403F-85EF-DFD3FF6D973A}" type="slidenum">
              <a:rPr lang="en-US" altLang="ja-JP" smtClean="0"/>
              <a:pPr rtl="0"/>
              <a:t>20</a:t>
            </a:fld>
            <a:endParaRPr lang="ja-JP" altLang="en-US"/>
          </a:p>
        </p:txBody>
      </p:sp>
      <p:sp>
        <p:nvSpPr>
          <p:cNvPr id="5" name="コンテンツ プレースホルダー 4">
            <a:extLst>
              <a:ext uri="{FF2B5EF4-FFF2-40B4-BE49-F238E27FC236}">
                <a16:creationId xmlns:a16="http://schemas.microsoft.com/office/drawing/2014/main" id="{ED26F040-DED6-8AA8-5A07-F1D83B78B8F9}"/>
              </a:ext>
            </a:extLst>
          </p:cNvPr>
          <p:cNvSpPr>
            <a:spLocks noGrp="1"/>
          </p:cNvSpPr>
          <p:nvPr>
            <p:ph idx="1"/>
          </p:nvPr>
        </p:nvSpPr>
        <p:spPr>
          <a:xfrm>
            <a:off x="493863" y="1008990"/>
            <a:ext cx="11204274" cy="802566"/>
          </a:xfrm>
        </p:spPr>
        <p:txBody>
          <a:bodyPr/>
          <a:lstStyle/>
          <a:p>
            <a:pPr marL="0" indent="0">
              <a:buNone/>
            </a:pPr>
            <a:endParaRPr lang="ja-JP" altLang="en-US"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構造改革を進めていく中で、フェロースタッフにも負担はかかっており短期的な成果発揮を求めています。</a:t>
            </a:r>
          </a:p>
          <a:p>
            <a:r>
              <a:rPr lang="ja-JP" altLang="en-US" sz="1800" dirty="0">
                <a:latin typeface="BIZ UDPゴシック" panose="020B0400000000000000" pitchFamily="50" charset="-128"/>
                <a:ea typeface="BIZ UDPゴシック" panose="020B0400000000000000" pitchFamily="50" charset="-128"/>
              </a:rPr>
              <a:t>また、最低賃金の引き上げ額に、評価のアップ額分が飲み込まれる、上長とのコミュニケーションの機会不足の課題もあります。</a:t>
            </a:r>
          </a:p>
          <a:p>
            <a:r>
              <a:rPr lang="ja-JP" altLang="en-US" sz="1800" dirty="0">
                <a:latin typeface="BIZ UDPゴシック" panose="020B0400000000000000" pitchFamily="50" charset="-128"/>
                <a:ea typeface="BIZ UDPゴシック" panose="020B0400000000000000" pitchFamily="50" charset="-128"/>
              </a:rPr>
              <a:t>やりがい、モチベーションに繋がるようフェロースタッフの評価期間の見直しを検討します。</a:t>
            </a:r>
          </a:p>
          <a:p>
            <a:endParaRPr lang="ja-JP" altLang="en-US" sz="1800" dirty="0">
              <a:latin typeface="BIZ UDPゴシック" panose="020B0400000000000000" pitchFamily="50" charset="-128"/>
              <a:ea typeface="BIZ UDPゴシック" panose="020B0400000000000000" pitchFamily="50" charset="-128"/>
            </a:endParaRPr>
          </a:p>
        </p:txBody>
      </p:sp>
      <p:sp>
        <p:nvSpPr>
          <p:cNvPr id="7" name="コンテンツ プレースホルダー 4">
            <a:extLst>
              <a:ext uri="{FF2B5EF4-FFF2-40B4-BE49-F238E27FC236}">
                <a16:creationId xmlns:a16="http://schemas.microsoft.com/office/drawing/2014/main" id="{C3CB2ED3-5B16-944B-6EF8-D593D38FD554}"/>
              </a:ext>
            </a:extLst>
          </p:cNvPr>
          <p:cNvSpPr txBox="1">
            <a:spLocks/>
          </p:cNvSpPr>
          <p:nvPr/>
        </p:nvSpPr>
        <p:spPr>
          <a:xfrm>
            <a:off x="617998" y="3361640"/>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highlight>
                  <a:srgbClr val="C0C0C0"/>
                </a:highlight>
              </a:rPr>
              <a:t>　</a:t>
            </a:r>
          </a:p>
          <a:p>
            <a:pPr marL="0" indent="0">
              <a:buFont typeface="Arial" panose="020B0604020202020204" pitchFamily="34" charset="0"/>
              <a:buNone/>
            </a:pPr>
            <a:r>
              <a:rPr lang="ja-JP" altLang="en-US" sz="1800" dirty="0"/>
              <a:t>　</a:t>
            </a:r>
          </a:p>
        </p:txBody>
      </p:sp>
      <p:sp>
        <p:nvSpPr>
          <p:cNvPr id="16" name="テキスト ボックス 15">
            <a:extLst>
              <a:ext uri="{FF2B5EF4-FFF2-40B4-BE49-F238E27FC236}">
                <a16:creationId xmlns:a16="http://schemas.microsoft.com/office/drawing/2014/main" id="{869A6F64-62DD-3207-2C33-3247B63D4C93}"/>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3" name="コンテンツ プレースホルダー 4">
            <a:extLst>
              <a:ext uri="{FF2B5EF4-FFF2-40B4-BE49-F238E27FC236}">
                <a16:creationId xmlns:a16="http://schemas.microsoft.com/office/drawing/2014/main" id="{5CD21826-9E79-396A-3F44-E36D09F78812}"/>
              </a:ext>
            </a:extLst>
          </p:cNvPr>
          <p:cNvSpPr txBox="1">
            <a:spLocks/>
          </p:cNvSpPr>
          <p:nvPr/>
        </p:nvSpPr>
        <p:spPr>
          <a:xfrm>
            <a:off x="492921" y="1376684"/>
            <a:ext cx="10686708" cy="4629682"/>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endParaRPr lang="en-US" altLang="ja-JP" sz="1800" dirty="0"/>
          </a:p>
        </p:txBody>
      </p:sp>
      <p:sp>
        <p:nvSpPr>
          <p:cNvPr id="9" name="テキスト ボックス 8">
            <a:extLst>
              <a:ext uri="{FF2B5EF4-FFF2-40B4-BE49-F238E27FC236}">
                <a16:creationId xmlns:a16="http://schemas.microsoft.com/office/drawing/2014/main" id="{9C1481A3-78D0-B371-F8A9-BEAA3390CCCF}"/>
              </a:ext>
            </a:extLst>
          </p:cNvPr>
          <p:cNvSpPr txBox="1"/>
          <p:nvPr/>
        </p:nvSpPr>
        <p:spPr>
          <a:xfrm>
            <a:off x="492921" y="967451"/>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a:t>
            </a:r>
            <a:r>
              <a:rPr lang="ja-JP" altLang="en-US" b="1" dirty="0">
                <a:highlight>
                  <a:srgbClr val="C0C0C0"/>
                </a:highlight>
                <a:latin typeface="BIZ UDPゴシック" panose="020B0400000000000000" pitchFamily="50" charset="-128"/>
                <a:ea typeface="BIZ UDPゴシック" panose="020B0400000000000000" pitchFamily="50" charset="-128"/>
              </a:rPr>
              <a:t>ｂ</a:t>
            </a:r>
            <a:r>
              <a:rPr lang="en-US" altLang="ja-JP" b="1" dirty="0">
                <a:highlight>
                  <a:srgbClr val="C0C0C0"/>
                </a:highlight>
                <a:latin typeface="BIZ UDPゴシック" panose="020B0400000000000000" pitchFamily="50" charset="-128"/>
                <a:ea typeface="BIZ UDPゴシック" panose="020B0400000000000000" pitchFamily="50" charset="-128"/>
              </a:rPr>
              <a:t>)</a:t>
            </a:r>
            <a:r>
              <a:rPr lang="ja-JP" altLang="en-US" b="1" dirty="0">
                <a:highlight>
                  <a:srgbClr val="C0C0C0"/>
                </a:highlight>
                <a:latin typeface="BIZ UDPゴシック" panose="020B0400000000000000" pitchFamily="50" charset="-128"/>
                <a:ea typeface="BIZ UDPゴシック" panose="020B0400000000000000" pitchFamily="50" charset="-128"/>
              </a:rPr>
              <a:t>方向性</a:t>
            </a:r>
          </a:p>
        </p:txBody>
      </p:sp>
      <p:sp>
        <p:nvSpPr>
          <p:cNvPr id="6" name="テキスト ボックス 5">
            <a:extLst>
              <a:ext uri="{FF2B5EF4-FFF2-40B4-BE49-F238E27FC236}">
                <a16:creationId xmlns:a16="http://schemas.microsoft.com/office/drawing/2014/main" id="{DBA48E2B-613F-A5B8-03CA-622DCFDE8774}"/>
              </a:ext>
            </a:extLst>
          </p:cNvPr>
          <p:cNvSpPr txBox="1"/>
          <p:nvPr/>
        </p:nvSpPr>
        <p:spPr>
          <a:xfrm>
            <a:off x="492921" y="3059668"/>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(c)</a:t>
            </a:r>
            <a:r>
              <a:rPr lang="ja-JP" altLang="en-US" b="1" dirty="0">
                <a:highlight>
                  <a:srgbClr val="C0C0C0"/>
                </a:highlight>
                <a:latin typeface="BIZ UDPゴシック" panose="020B0400000000000000" pitchFamily="50" charset="-128"/>
                <a:ea typeface="BIZ UDPゴシック" panose="020B0400000000000000" pitchFamily="50" charset="-128"/>
              </a:rPr>
              <a:t>今後のスケジュール</a:t>
            </a:r>
          </a:p>
        </p:txBody>
      </p:sp>
      <p:graphicFrame>
        <p:nvGraphicFramePr>
          <p:cNvPr id="8" name="表 7">
            <a:extLst>
              <a:ext uri="{FF2B5EF4-FFF2-40B4-BE49-F238E27FC236}">
                <a16:creationId xmlns:a16="http://schemas.microsoft.com/office/drawing/2014/main" id="{CA6DF245-6A32-EE21-59C9-2090D8949DC3}"/>
              </a:ext>
            </a:extLst>
          </p:cNvPr>
          <p:cNvGraphicFramePr>
            <a:graphicFrameLocks noGrp="1"/>
          </p:cNvGraphicFramePr>
          <p:nvPr>
            <p:extLst>
              <p:ext uri="{D42A27DB-BD31-4B8C-83A1-F6EECF244321}">
                <p14:modId xmlns:p14="http://schemas.microsoft.com/office/powerpoint/2010/main" val="4167129092"/>
              </p:ext>
            </p:extLst>
          </p:nvPr>
        </p:nvGraphicFramePr>
        <p:xfrm>
          <a:off x="705084" y="3565778"/>
          <a:ext cx="7548637" cy="1854200"/>
        </p:xfrm>
        <a:graphic>
          <a:graphicData uri="http://schemas.openxmlformats.org/drawingml/2006/table">
            <a:tbl>
              <a:tblPr firstRow="1" bandRow="1">
                <a:tableStyleId>{5C22544A-7EE6-4342-B048-85BDC9FD1C3A}</a:tableStyleId>
              </a:tblPr>
              <a:tblGrid>
                <a:gridCol w="1838037">
                  <a:extLst>
                    <a:ext uri="{9D8B030D-6E8A-4147-A177-3AD203B41FA5}">
                      <a16:colId xmlns:a16="http://schemas.microsoft.com/office/drawing/2014/main" val="3199455202"/>
                    </a:ext>
                  </a:extLst>
                </a:gridCol>
                <a:gridCol w="5710600">
                  <a:extLst>
                    <a:ext uri="{9D8B030D-6E8A-4147-A177-3AD203B41FA5}">
                      <a16:colId xmlns:a16="http://schemas.microsoft.com/office/drawing/2014/main" val="1246150253"/>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rPr>
                        <a:t>スケジュール</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551831727"/>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7</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素案の策定</a:t>
                      </a:r>
                    </a:p>
                  </a:txBody>
                  <a:tcPr/>
                </a:tc>
                <a:extLst>
                  <a:ext uri="{0D108BD9-81ED-4DB2-BD59-A6C34878D82A}">
                    <a16:rowId xmlns:a16="http://schemas.microsoft.com/office/drawing/2014/main" val="3600604592"/>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8</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役割給の整理</a:t>
                      </a:r>
                    </a:p>
                  </a:txBody>
                  <a:tcPr/>
                </a:tc>
                <a:extLst>
                  <a:ext uri="{0D108BD9-81ED-4DB2-BD59-A6C34878D82A}">
                    <a16:rowId xmlns:a16="http://schemas.microsoft.com/office/drawing/2014/main" val="703665292"/>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10</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移行方法の検討</a:t>
                      </a:r>
                    </a:p>
                  </a:txBody>
                  <a:tcPr/>
                </a:tc>
                <a:extLst>
                  <a:ext uri="{0D108BD9-81ED-4DB2-BD59-A6C34878D82A}">
                    <a16:rowId xmlns:a16="http://schemas.microsoft.com/office/drawing/2014/main" val="2398101893"/>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2025</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3</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春の交渉にて審議決定</a:t>
                      </a:r>
                    </a:p>
                  </a:txBody>
                  <a:tcPr/>
                </a:tc>
                <a:extLst>
                  <a:ext uri="{0D108BD9-81ED-4DB2-BD59-A6C34878D82A}">
                    <a16:rowId xmlns:a16="http://schemas.microsoft.com/office/drawing/2014/main" val="1119365235"/>
                  </a:ext>
                </a:extLst>
              </a:tr>
            </a:tbl>
          </a:graphicData>
        </a:graphic>
      </p:graphicFrame>
    </p:spTree>
    <p:extLst>
      <p:ext uri="{BB962C8B-B14F-4D97-AF65-F5344CB8AC3E}">
        <p14:creationId xmlns:p14="http://schemas.microsoft.com/office/powerpoint/2010/main" val="406274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5A836F-346F-4099-BC7B-0D8F3B27F395}"/>
              </a:ext>
            </a:extLst>
          </p:cNvPr>
          <p:cNvSpPr>
            <a:spLocks noGrp="1"/>
          </p:cNvSpPr>
          <p:nvPr>
            <p:ph type="ctrTitle"/>
          </p:nvPr>
        </p:nvSpPr>
        <p:spPr>
          <a:xfrm>
            <a:off x="1197506" y="3899278"/>
            <a:ext cx="4810802" cy="2333232"/>
          </a:xfrm>
        </p:spPr>
        <p:txBody>
          <a:bodyPr rtlCol="0"/>
          <a:lstStyle/>
          <a:p>
            <a:pPr>
              <a:lnSpc>
                <a:spcPts val="3375"/>
              </a:lnSpc>
            </a:pPr>
            <a:r>
              <a:rPr lang="ja-JP" altLang="en-US" sz="4000" dirty="0"/>
              <a:t>働く環境の整備</a:t>
            </a:r>
            <a:endParaRPr lang="en-US" sz="4000" dirty="0"/>
          </a:p>
        </p:txBody>
      </p:sp>
      <p:pic>
        <p:nvPicPr>
          <p:cNvPr id="10" name="図プレースホルダー 9" descr="棚に沿った本の端とページ" title="棚に沿った本の端とページ">
            <a:extLst>
              <a:ext uri="{FF2B5EF4-FFF2-40B4-BE49-F238E27FC236}">
                <a16:creationId xmlns:a16="http://schemas.microsoft.com/office/drawing/2014/main" id="{19B96C06-3130-4B0A-B70E-A333D8DFDF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3" name="スライド番号プレースホルダー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rtlCol="0"/>
          <a:lstStyle/>
          <a:p>
            <a:pPr rtl="0"/>
            <a:fld id="{058DB212-BFA2-403F-85EF-DFD3FF6D973A}" type="slidenum">
              <a:rPr lang="en-US" smtClean="0"/>
              <a:pPr rtl="0"/>
              <a:t>21</a:t>
            </a:fld>
            <a:endParaRPr lang="en-US" dirty="0"/>
          </a:p>
        </p:txBody>
      </p:sp>
      <p:sp>
        <p:nvSpPr>
          <p:cNvPr id="7" name="正方形/長方形 6">
            <a:extLst>
              <a:ext uri="{FF2B5EF4-FFF2-40B4-BE49-F238E27FC236}">
                <a16:creationId xmlns:a16="http://schemas.microsoft.com/office/drawing/2014/main" id="{4C3FA86B-8D23-653C-6E4F-8ACA53B476B7}"/>
              </a:ext>
            </a:extLst>
          </p:cNvPr>
          <p:cNvSpPr/>
          <p:nvPr/>
        </p:nvSpPr>
        <p:spPr>
          <a:xfrm>
            <a:off x="700641" y="1296305"/>
            <a:ext cx="7410203" cy="14369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600" dirty="0"/>
              <a:t>安心してずっと働ける</a:t>
            </a:r>
            <a:endParaRPr kumimoji="1" lang="en-US" altLang="ja-JP" sz="3600" dirty="0"/>
          </a:p>
          <a:p>
            <a:r>
              <a:rPr kumimoji="1" lang="ja-JP" altLang="en-US" sz="3600" dirty="0"/>
              <a:t>　　　　　職場を目指して</a:t>
            </a:r>
          </a:p>
        </p:txBody>
      </p:sp>
      <p:pic>
        <p:nvPicPr>
          <p:cNvPr id="9" name="図 8" descr="文字と絵が描かれた絵&#10;&#10;中程度の精度で自動的に生成された説明">
            <a:extLst>
              <a:ext uri="{FF2B5EF4-FFF2-40B4-BE49-F238E27FC236}">
                <a16:creationId xmlns:a16="http://schemas.microsoft.com/office/drawing/2014/main" id="{65E73D45-88CE-0010-11CA-6DE8C5A36416}"/>
              </a:ext>
            </a:extLst>
          </p:cNvPr>
          <p:cNvPicPr>
            <a:picLocks noChangeAspect="1"/>
          </p:cNvPicPr>
          <p:nvPr/>
        </p:nvPicPr>
        <p:blipFill>
          <a:blip r:embed="rId4"/>
          <a:stretch>
            <a:fillRect/>
          </a:stretch>
        </p:blipFill>
        <p:spPr>
          <a:xfrm>
            <a:off x="6864328" y="1885175"/>
            <a:ext cx="4250975" cy="3676520"/>
          </a:xfrm>
          <a:prstGeom prst="rect">
            <a:avLst/>
          </a:prstGeom>
        </p:spPr>
      </p:pic>
      <p:sp>
        <p:nvSpPr>
          <p:cNvPr id="11" name="テキスト ボックス 10">
            <a:extLst>
              <a:ext uri="{FF2B5EF4-FFF2-40B4-BE49-F238E27FC236}">
                <a16:creationId xmlns:a16="http://schemas.microsoft.com/office/drawing/2014/main" id="{B1CE617B-5007-FC22-FF71-D79FBAA975A3}"/>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2024</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Tree>
    <p:extLst>
      <p:ext uri="{BB962C8B-B14F-4D97-AF65-F5344CB8AC3E}">
        <p14:creationId xmlns:p14="http://schemas.microsoft.com/office/powerpoint/2010/main" val="2013043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D7CE83-1DB8-AFAB-E28C-5F3613701E8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9C74B40-A414-00C2-0623-DBE39C062437}"/>
              </a:ext>
            </a:extLst>
          </p:cNvPr>
          <p:cNvSpPr>
            <a:spLocks noGrp="1"/>
          </p:cNvSpPr>
          <p:nvPr>
            <p:ph type="title"/>
          </p:nvPr>
        </p:nvSpPr>
        <p:spPr>
          <a:xfrm>
            <a:off x="492921" y="342652"/>
            <a:ext cx="10862677" cy="446281"/>
          </a:xfrm>
        </p:spPr>
        <p:txBody>
          <a:bodyPr rtlCol="0"/>
          <a:lstStyle/>
          <a:p>
            <a:r>
              <a:rPr lang="ja-JP" altLang="en-US" sz="2800" dirty="0">
                <a:latin typeface="BIZ UDPゴシック" panose="020B0400000000000000" pitchFamily="50" charset="-128"/>
                <a:ea typeface="BIZ UDPゴシック" panose="020B0400000000000000" pitchFamily="50" charset="-128"/>
              </a:rPr>
              <a:t>⑤グループ外出向者の評価フローの整理</a:t>
            </a:r>
            <a:br>
              <a:rPr lang="ja-JP" altLang="ja-JP" dirty="0">
                <a:latin typeface="BIZ UDPゴシック" panose="020B0400000000000000" pitchFamily="50" charset="-128"/>
                <a:ea typeface="BIZ UDPゴシック" panose="020B0400000000000000" pitchFamily="50" charset="-128"/>
              </a:rPr>
            </a:br>
            <a:endParaRPr lang="ja-JP" altLang="en-US" sz="28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5A6A10CB-442D-56DD-7972-440AB0EACCAB}"/>
              </a:ext>
            </a:extLst>
          </p:cNvPr>
          <p:cNvSpPr>
            <a:spLocks noGrp="1"/>
          </p:cNvSpPr>
          <p:nvPr>
            <p:ph type="sldNum" sz="quarter" idx="14"/>
          </p:nvPr>
        </p:nvSpPr>
        <p:spPr/>
        <p:txBody>
          <a:bodyPr rtlCol="0"/>
          <a:lstStyle/>
          <a:p>
            <a:pPr rtl="0"/>
            <a:fld id="{058DB212-BFA2-403F-85EF-DFD3FF6D973A}" type="slidenum">
              <a:rPr lang="en-US" altLang="ja-JP" smtClean="0"/>
              <a:pPr rtl="0"/>
              <a:t>22</a:t>
            </a:fld>
            <a:endParaRPr lang="ja-JP" altLang="en-US"/>
          </a:p>
        </p:txBody>
      </p:sp>
      <p:sp>
        <p:nvSpPr>
          <p:cNvPr id="5" name="コンテンツ プレースホルダー 4">
            <a:extLst>
              <a:ext uri="{FF2B5EF4-FFF2-40B4-BE49-F238E27FC236}">
                <a16:creationId xmlns:a16="http://schemas.microsoft.com/office/drawing/2014/main" id="{4F6F89BE-BA18-8BCF-CB28-13236E76C8FB}"/>
              </a:ext>
            </a:extLst>
          </p:cNvPr>
          <p:cNvSpPr>
            <a:spLocks noGrp="1"/>
          </p:cNvSpPr>
          <p:nvPr>
            <p:ph idx="1"/>
          </p:nvPr>
        </p:nvSpPr>
        <p:spPr>
          <a:xfrm>
            <a:off x="493863" y="1008990"/>
            <a:ext cx="11204274" cy="802566"/>
          </a:xfrm>
        </p:spPr>
        <p:txBody>
          <a:bodyPr/>
          <a:lstStyle/>
          <a:p>
            <a:pPr marL="0" indent="0">
              <a:buNone/>
            </a:pPr>
            <a:endParaRPr lang="ja-JP" altLang="en-US"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現在広島三越からは、</a:t>
            </a:r>
            <a:r>
              <a:rPr lang="en-US" altLang="ja-JP" sz="1800" dirty="0">
                <a:latin typeface="BIZ UDPゴシック" panose="020B0400000000000000" pitchFamily="50" charset="-128"/>
                <a:ea typeface="BIZ UDPゴシック" panose="020B0400000000000000" pitchFamily="50" charset="-128"/>
              </a:rPr>
              <a:t>11</a:t>
            </a:r>
            <a:r>
              <a:rPr lang="ja-JP" altLang="en-US" sz="1800" dirty="0">
                <a:latin typeface="BIZ UDPゴシック" panose="020B0400000000000000" pitchFamily="50" charset="-128"/>
                <a:ea typeface="BIZ UDPゴシック" panose="020B0400000000000000" pitchFamily="50" charset="-128"/>
              </a:rPr>
              <a:t>名のメンバーが異なる企業に出向し勤務しています。出向者の評価に関しては、広島三越勤務時同様の評価シートを使っていますが、メンバーとの目標設定やフィードバッグにおいて、被評価者の納得感が得られていないなど課題があります。</a:t>
            </a:r>
          </a:p>
        </p:txBody>
      </p:sp>
      <p:sp>
        <p:nvSpPr>
          <p:cNvPr id="7" name="コンテンツ プレースホルダー 4">
            <a:extLst>
              <a:ext uri="{FF2B5EF4-FFF2-40B4-BE49-F238E27FC236}">
                <a16:creationId xmlns:a16="http://schemas.microsoft.com/office/drawing/2014/main" id="{D15DD6F3-EF38-573B-99CA-350AB582136C}"/>
              </a:ext>
            </a:extLst>
          </p:cNvPr>
          <p:cNvSpPr txBox="1">
            <a:spLocks/>
          </p:cNvSpPr>
          <p:nvPr/>
        </p:nvSpPr>
        <p:spPr>
          <a:xfrm>
            <a:off x="617998" y="3361640"/>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highlight>
                  <a:srgbClr val="C0C0C0"/>
                </a:highlight>
              </a:rPr>
              <a:t>　</a:t>
            </a:r>
          </a:p>
          <a:p>
            <a:pPr marL="0" indent="0">
              <a:buFont typeface="Arial" panose="020B0604020202020204" pitchFamily="34" charset="0"/>
              <a:buNone/>
            </a:pPr>
            <a:r>
              <a:rPr lang="ja-JP" altLang="en-US" sz="1800" dirty="0"/>
              <a:t>　</a:t>
            </a:r>
          </a:p>
        </p:txBody>
      </p:sp>
      <p:sp>
        <p:nvSpPr>
          <p:cNvPr id="16" name="テキスト ボックス 15">
            <a:extLst>
              <a:ext uri="{FF2B5EF4-FFF2-40B4-BE49-F238E27FC236}">
                <a16:creationId xmlns:a16="http://schemas.microsoft.com/office/drawing/2014/main" id="{A05D8E21-FA00-5844-65E0-11FC29888993}"/>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3" name="コンテンツ プレースホルダー 4">
            <a:extLst>
              <a:ext uri="{FF2B5EF4-FFF2-40B4-BE49-F238E27FC236}">
                <a16:creationId xmlns:a16="http://schemas.microsoft.com/office/drawing/2014/main" id="{69EFD842-4018-3F2B-2AB6-F64241A57816}"/>
              </a:ext>
            </a:extLst>
          </p:cNvPr>
          <p:cNvSpPr txBox="1">
            <a:spLocks/>
          </p:cNvSpPr>
          <p:nvPr/>
        </p:nvSpPr>
        <p:spPr>
          <a:xfrm>
            <a:off x="600986" y="2784376"/>
            <a:ext cx="11097151" cy="69739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r>
              <a:rPr lang="ja-JP" altLang="en-US" sz="1800" dirty="0">
                <a:latin typeface="BIZ UDPゴシック" panose="020B0400000000000000" pitchFamily="50" charset="-128"/>
                <a:ea typeface="BIZ UDPゴシック" panose="020B0400000000000000" pitchFamily="50" charset="-128"/>
              </a:rPr>
              <a:t>メンバーの安心、納得感に繋がるよう、出向者と会社との接点の機会の見える化を行います。</a:t>
            </a:r>
            <a:endParaRPr lang="en-US" altLang="ja-JP"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また、出向者の評価フローの運用が定まっていないケースが発生しているため労使で、再度確認を行っていきます。　</a:t>
            </a:r>
            <a:endParaRPr lang="en-US" altLang="ja-JP" sz="18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DC735FC7-D8BE-8F1F-7337-B782CCE459D9}"/>
              </a:ext>
            </a:extLst>
          </p:cNvPr>
          <p:cNvSpPr txBox="1"/>
          <p:nvPr/>
        </p:nvSpPr>
        <p:spPr>
          <a:xfrm>
            <a:off x="492921" y="967451"/>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(a)</a:t>
            </a:r>
            <a:r>
              <a:rPr lang="ja-JP" altLang="en-US" b="1" dirty="0">
                <a:highlight>
                  <a:srgbClr val="C0C0C0"/>
                </a:highlight>
                <a:latin typeface="BIZ UDPゴシック" panose="020B0400000000000000" pitchFamily="50" charset="-128"/>
                <a:ea typeface="BIZ UDPゴシック" panose="020B0400000000000000" pitchFamily="50" charset="-128"/>
              </a:rPr>
              <a:t>現行制度</a:t>
            </a:r>
          </a:p>
        </p:txBody>
      </p:sp>
      <p:sp>
        <p:nvSpPr>
          <p:cNvPr id="6" name="テキスト ボックス 5">
            <a:extLst>
              <a:ext uri="{FF2B5EF4-FFF2-40B4-BE49-F238E27FC236}">
                <a16:creationId xmlns:a16="http://schemas.microsoft.com/office/drawing/2014/main" id="{4080CD84-B076-D09B-101C-788E763411B9}"/>
              </a:ext>
            </a:extLst>
          </p:cNvPr>
          <p:cNvSpPr txBox="1"/>
          <p:nvPr/>
        </p:nvSpPr>
        <p:spPr>
          <a:xfrm>
            <a:off x="492921" y="3646047"/>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(c)</a:t>
            </a:r>
            <a:r>
              <a:rPr lang="ja-JP" altLang="en-US" b="1" dirty="0">
                <a:highlight>
                  <a:srgbClr val="C0C0C0"/>
                </a:highlight>
                <a:latin typeface="BIZ UDPゴシック" panose="020B0400000000000000" pitchFamily="50" charset="-128"/>
                <a:ea typeface="BIZ UDPゴシック" panose="020B0400000000000000" pitchFamily="50" charset="-128"/>
              </a:rPr>
              <a:t>今後のスケジュール</a:t>
            </a:r>
          </a:p>
        </p:txBody>
      </p:sp>
      <p:graphicFrame>
        <p:nvGraphicFramePr>
          <p:cNvPr id="8" name="表 7">
            <a:extLst>
              <a:ext uri="{FF2B5EF4-FFF2-40B4-BE49-F238E27FC236}">
                <a16:creationId xmlns:a16="http://schemas.microsoft.com/office/drawing/2014/main" id="{DC3E9CC8-A13F-F6A2-1A97-869EA1D2B8F4}"/>
              </a:ext>
            </a:extLst>
          </p:cNvPr>
          <p:cNvGraphicFramePr>
            <a:graphicFrameLocks noGrp="1"/>
          </p:cNvGraphicFramePr>
          <p:nvPr>
            <p:extLst>
              <p:ext uri="{D42A27DB-BD31-4B8C-83A1-F6EECF244321}">
                <p14:modId xmlns:p14="http://schemas.microsoft.com/office/powerpoint/2010/main" val="2614709666"/>
              </p:ext>
            </p:extLst>
          </p:nvPr>
        </p:nvGraphicFramePr>
        <p:xfrm>
          <a:off x="617998" y="4119345"/>
          <a:ext cx="7548637" cy="1854200"/>
        </p:xfrm>
        <a:graphic>
          <a:graphicData uri="http://schemas.openxmlformats.org/drawingml/2006/table">
            <a:tbl>
              <a:tblPr firstRow="1" bandRow="1">
                <a:tableStyleId>{5C22544A-7EE6-4342-B048-85BDC9FD1C3A}</a:tableStyleId>
              </a:tblPr>
              <a:tblGrid>
                <a:gridCol w="1838037">
                  <a:extLst>
                    <a:ext uri="{9D8B030D-6E8A-4147-A177-3AD203B41FA5}">
                      <a16:colId xmlns:a16="http://schemas.microsoft.com/office/drawing/2014/main" val="3199455202"/>
                    </a:ext>
                  </a:extLst>
                </a:gridCol>
                <a:gridCol w="5710600">
                  <a:extLst>
                    <a:ext uri="{9D8B030D-6E8A-4147-A177-3AD203B41FA5}">
                      <a16:colId xmlns:a16="http://schemas.microsoft.com/office/drawing/2014/main" val="1246150253"/>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rPr>
                        <a:t>スケジュール</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551831727"/>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7</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素案の策定</a:t>
                      </a:r>
                    </a:p>
                  </a:txBody>
                  <a:tcPr/>
                </a:tc>
                <a:extLst>
                  <a:ext uri="{0D108BD9-81ED-4DB2-BD59-A6C34878D82A}">
                    <a16:rowId xmlns:a16="http://schemas.microsoft.com/office/drawing/2014/main" val="3600604592"/>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8</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役割給の整理</a:t>
                      </a:r>
                    </a:p>
                  </a:txBody>
                  <a:tcPr/>
                </a:tc>
                <a:extLst>
                  <a:ext uri="{0D108BD9-81ED-4DB2-BD59-A6C34878D82A}">
                    <a16:rowId xmlns:a16="http://schemas.microsoft.com/office/drawing/2014/main" val="703665292"/>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10</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移行方法の検討</a:t>
                      </a:r>
                    </a:p>
                  </a:txBody>
                  <a:tcPr/>
                </a:tc>
                <a:extLst>
                  <a:ext uri="{0D108BD9-81ED-4DB2-BD59-A6C34878D82A}">
                    <a16:rowId xmlns:a16="http://schemas.microsoft.com/office/drawing/2014/main" val="2398101893"/>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2025</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3</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春の交渉にて審議決定</a:t>
                      </a:r>
                    </a:p>
                  </a:txBody>
                  <a:tcPr/>
                </a:tc>
                <a:extLst>
                  <a:ext uri="{0D108BD9-81ED-4DB2-BD59-A6C34878D82A}">
                    <a16:rowId xmlns:a16="http://schemas.microsoft.com/office/drawing/2014/main" val="1119365235"/>
                  </a:ext>
                </a:extLst>
              </a:tr>
            </a:tbl>
          </a:graphicData>
        </a:graphic>
      </p:graphicFrame>
      <p:sp>
        <p:nvSpPr>
          <p:cNvPr id="10" name="テキスト ボックス 9">
            <a:extLst>
              <a:ext uri="{FF2B5EF4-FFF2-40B4-BE49-F238E27FC236}">
                <a16:creationId xmlns:a16="http://schemas.microsoft.com/office/drawing/2014/main" id="{35660572-384B-010C-42CD-B33AA3EDABF7}"/>
              </a:ext>
            </a:extLst>
          </p:cNvPr>
          <p:cNvSpPr txBox="1"/>
          <p:nvPr/>
        </p:nvSpPr>
        <p:spPr>
          <a:xfrm>
            <a:off x="492921" y="2327256"/>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(b)</a:t>
            </a:r>
            <a:r>
              <a:rPr lang="ja-JP" altLang="en-US" b="1" dirty="0">
                <a:highlight>
                  <a:srgbClr val="C0C0C0"/>
                </a:highlight>
                <a:latin typeface="BIZ UDPゴシック" panose="020B0400000000000000" pitchFamily="50" charset="-128"/>
                <a:ea typeface="BIZ UDPゴシック" panose="020B0400000000000000" pitchFamily="50" charset="-128"/>
              </a:rPr>
              <a:t>方向性</a:t>
            </a:r>
          </a:p>
        </p:txBody>
      </p:sp>
    </p:spTree>
    <p:extLst>
      <p:ext uri="{BB962C8B-B14F-4D97-AF65-F5344CB8AC3E}">
        <p14:creationId xmlns:p14="http://schemas.microsoft.com/office/powerpoint/2010/main" val="2827039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17F93-BC8D-57EA-799A-507E25DD872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406D1981-894D-8FFD-033A-35A1FE5E760E}"/>
              </a:ext>
            </a:extLst>
          </p:cNvPr>
          <p:cNvSpPr>
            <a:spLocks noGrp="1"/>
          </p:cNvSpPr>
          <p:nvPr>
            <p:ph type="title"/>
          </p:nvPr>
        </p:nvSpPr>
        <p:spPr>
          <a:xfrm>
            <a:off x="492921" y="342652"/>
            <a:ext cx="10862677" cy="446281"/>
          </a:xfrm>
        </p:spPr>
        <p:txBody>
          <a:bodyPr rtlCol="0"/>
          <a:lstStyle/>
          <a:p>
            <a:r>
              <a:rPr lang="ja-JP" altLang="en-US" sz="2800" dirty="0">
                <a:latin typeface="BIZ UDPゴシック" panose="020B0400000000000000" pitchFamily="50" charset="-128"/>
                <a:ea typeface="BIZ UDPゴシック" panose="020B0400000000000000" pitchFamily="50" charset="-128"/>
              </a:rPr>
              <a:t>⑥自動時間外計上時間の短縮</a:t>
            </a:r>
          </a:p>
        </p:txBody>
      </p:sp>
      <p:sp>
        <p:nvSpPr>
          <p:cNvPr id="4" name="スライド番号プレースホルダー 3">
            <a:extLst>
              <a:ext uri="{FF2B5EF4-FFF2-40B4-BE49-F238E27FC236}">
                <a16:creationId xmlns:a16="http://schemas.microsoft.com/office/drawing/2014/main" id="{F4D67F9B-D3F0-CF3E-B3DB-6C4D4F69075D}"/>
              </a:ext>
            </a:extLst>
          </p:cNvPr>
          <p:cNvSpPr>
            <a:spLocks noGrp="1"/>
          </p:cNvSpPr>
          <p:nvPr>
            <p:ph type="sldNum" sz="quarter" idx="14"/>
          </p:nvPr>
        </p:nvSpPr>
        <p:spPr/>
        <p:txBody>
          <a:bodyPr rtlCol="0"/>
          <a:lstStyle/>
          <a:p>
            <a:pPr rtl="0"/>
            <a:fld id="{058DB212-BFA2-403F-85EF-DFD3FF6D973A}" type="slidenum">
              <a:rPr lang="en-US" altLang="ja-JP" smtClean="0"/>
              <a:pPr rtl="0"/>
              <a:t>23</a:t>
            </a:fld>
            <a:endParaRPr lang="ja-JP" altLang="en-US"/>
          </a:p>
        </p:txBody>
      </p:sp>
      <p:sp>
        <p:nvSpPr>
          <p:cNvPr id="5" name="コンテンツ プレースホルダー 4">
            <a:extLst>
              <a:ext uri="{FF2B5EF4-FFF2-40B4-BE49-F238E27FC236}">
                <a16:creationId xmlns:a16="http://schemas.microsoft.com/office/drawing/2014/main" id="{C46C6D00-F6B5-6C76-15ED-7B8FFD2BC6D2}"/>
              </a:ext>
            </a:extLst>
          </p:cNvPr>
          <p:cNvSpPr>
            <a:spLocks noGrp="1"/>
          </p:cNvSpPr>
          <p:nvPr>
            <p:ph idx="1"/>
          </p:nvPr>
        </p:nvSpPr>
        <p:spPr>
          <a:xfrm>
            <a:off x="493863" y="1008990"/>
            <a:ext cx="11204274" cy="802566"/>
          </a:xfrm>
        </p:spPr>
        <p:txBody>
          <a:bodyPr/>
          <a:lstStyle/>
          <a:p>
            <a:pPr marL="0" indent="0">
              <a:buNone/>
            </a:pPr>
            <a:endParaRPr lang="ja-JP" altLang="en-US" sz="1800" dirty="0">
              <a:latin typeface="BIZ UDPゴシック" panose="020B0400000000000000" pitchFamily="50" charset="-128"/>
              <a:ea typeface="BIZ UDPゴシック" panose="020B0400000000000000" pitchFamily="50" charset="-128"/>
            </a:endParaRPr>
          </a:p>
          <a:p>
            <a:r>
              <a:rPr lang="ja-JP" altLang="en-US" sz="1800" dirty="0">
                <a:latin typeface="BIZ UDPゴシック" panose="020B0400000000000000" pitchFamily="50" charset="-128"/>
                <a:ea typeface="BIZ UDPゴシック" panose="020B0400000000000000" pitchFamily="50" charset="-128"/>
              </a:rPr>
              <a:t>　現在の自動時間計上は</a:t>
            </a:r>
            <a:r>
              <a:rPr lang="en-US" altLang="ja-JP" sz="1800" dirty="0">
                <a:latin typeface="BIZ UDPゴシック" panose="020B0400000000000000" pitchFamily="50" charset="-128"/>
                <a:ea typeface="BIZ UDPゴシック" panose="020B0400000000000000" pitchFamily="50" charset="-128"/>
              </a:rPr>
              <a:t>15</a:t>
            </a:r>
            <a:r>
              <a:rPr lang="ja-JP" altLang="en-US" sz="1800" dirty="0">
                <a:latin typeface="BIZ UDPゴシック" panose="020B0400000000000000" pitchFamily="50" charset="-128"/>
                <a:ea typeface="BIZ UDPゴシック" panose="020B0400000000000000" pitchFamily="50" charset="-128"/>
              </a:rPr>
              <a:t>分です。</a:t>
            </a:r>
            <a:r>
              <a:rPr lang="en-US" altLang="ja-JP" sz="1800" dirty="0">
                <a:latin typeface="BIZ UDPゴシック" panose="020B0400000000000000" pitchFamily="50" charset="-128"/>
                <a:ea typeface="BIZ UDPゴシック" panose="020B0400000000000000" pitchFamily="50" charset="-128"/>
              </a:rPr>
              <a:t>15</a:t>
            </a:r>
            <a:r>
              <a:rPr lang="ja-JP" altLang="en-US" sz="1800" dirty="0">
                <a:latin typeface="BIZ UDPゴシック" panose="020B0400000000000000" pitchFamily="50" charset="-128"/>
                <a:ea typeface="BIZ UDPゴシック" panose="020B0400000000000000" pitchFamily="50" charset="-128"/>
              </a:rPr>
              <a:t>分は移動時間であり、広島三越としてはこれまで、移動時間削減に向けて打刻機の移設、また私服勤務化などを進めてきました。</a:t>
            </a:r>
          </a:p>
          <a:p>
            <a:endParaRPr lang="ja-JP" altLang="en-US" sz="1800" dirty="0">
              <a:latin typeface="BIZ UDPゴシック" panose="020B0400000000000000" pitchFamily="50" charset="-128"/>
              <a:ea typeface="BIZ UDPゴシック" panose="020B0400000000000000" pitchFamily="50" charset="-128"/>
            </a:endParaRPr>
          </a:p>
          <a:p>
            <a:endParaRPr lang="ja-JP" altLang="en-US" sz="1800" dirty="0">
              <a:latin typeface="BIZ UDPゴシック" panose="020B0400000000000000" pitchFamily="50" charset="-128"/>
              <a:ea typeface="BIZ UDPゴシック" panose="020B0400000000000000" pitchFamily="50" charset="-128"/>
            </a:endParaRPr>
          </a:p>
        </p:txBody>
      </p:sp>
      <p:sp>
        <p:nvSpPr>
          <p:cNvPr id="7" name="コンテンツ プレースホルダー 4">
            <a:extLst>
              <a:ext uri="{FF2B5EF4-FFF2-40B4-BE49-F238E27FC236}">
                <a16:creationId xmlns:a16="http://schemas.microsoft.com/office/drawing/2014/main" id="{192754E8-307F-47B0-A849-DAD49787C0A0}"/>
              </a:ext>
            </a:extLst>
          </p:cNvPr>
          <p:cNvSpPr txBox="1">
            <a:spLocks/>
          </p:cNvSpPr>
          <p:nvPr/>
        </p:nvSpPr>
        <p:spPr>
          <a:xfrm>
            <a:off x="617998" y="3361640"/>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highlight>
                  <a:srgbClr val="C0C0C0"/>
                </a:highlight>
              </a:rPr>
              <a:t>　</a:t>
            </a:r>
          </a:p>
          <a:p>
            <a:pPr marL="0" indent="0">
              <a:buFont typeface="Arial" panose="020B0604020202020204" pitchFamily="34" charset="0"/>
              <a:buNone/>
            </a:pPr>
            <a:r>
              <a:rPr lang="ja-JP" altLang="en-US" sz="1800" dirty="0"/>
              <a:t>　</a:t>
            </a:r>
          </a:p>
        </p:txBody>
      </p:sp>
      <p:sp>
        <p:nvSpPr>
          <p:cNvPr id="16" name="テキスト ボックス 15">
            <a:extLst>
              <a:ext uri="{FF2B5EF4-FFF2-40B4-BE49-F238E27FC236}">
                <a16:creationId xmlns:a16="http://schemas.microsoft.com/office/drawing/2014/main" id="{9FCF5A3F-244C-3AB7-247F-2095E9243ACE}"/>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3" name="コンテンツ プレースホルダー 4">
            <a:extLst>
              <a:ext uri="{FF2B5EF4-FFF2-40B4-BE49-F238E27FC236}">
                <a16:creationId xmlns:a16="http://schemas.microsoft.com/office/drawing/2014/main" id="{20E638F1-0983-6120-650B-71A1B9F0BF5B}"/>
              </a:ext>
            </a:extLst>
          </p:cNvPr>
          <p:cNvSpPr txBox="1">
            <a:spLocks/>
          </p:cNvSpPr>
          <p:nvPr/>
        </p:nvSpPr>
        <p:spPr>
          <a:xfrm>
            <a:off x="600986" y="2649091"/>
            <a:ext cx="11097151" cy="69739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r>
              <a:rPr lang="ja-JP" altLang="en-US" sz="1800" dirty="0">
                <a:latin typeface="BIZ UDPゴシック" panose="020B0400000000000000" pitchFamily="50" charset="-128"/>
                <a:ea typeface="BIZ UDPゴシック" panose="020B0400000000000000" pitchFamily="50" charset="-128"/>
              </a:rPr>
              <a:t>私服化も進んだことなどを踏まえ、自動時間外計上時間を</a:t>
            </a:r>
            <a:r>
              <a:rPr lang="en-US" altLang="ja-JP" sz="1800" dirty="0">
                <a:latin typeface="BIZ UDPゴシック" panose="020B0400000000000000" pitchFamily="50" charset="-128"/>
                <a:ea typeface="BIZ UDPゴシック" panose="020B0400000000000000" pitchFamily="50" charset="-128"/>
              </a:rPr>
              <a:t>15</a:t>
            </a:r>
            <a:r>
              <a:rPr lang="ja-JP" altLang="en-US" sz="1800" dirty="0">
                <a:latin typeface="BIZ UDPゴシック" panose="020B0400000000000000" pitchFamily="50" charset="-128"/>
                <a:ea typeface="BIZ UDPゴシック" panose="020B0400000000000000" pitchFamily="50" charset="-128"/>
              </a:rPr>
              <a:t>分から</a:t>
            </a:r>
            <a:r>
              <a:rPr lang="en-US" altLang="ja-JP" sz="1800" dirty="0">
                <a:latin typeface="BIZ UDPゴシック" panose="020B0400000000000000" pitchFamily="50" charset="-128"/>
                <a:ea typeface="BIZ UDPゴシック" panose="020B0400000000000000" pitchFamily="50" charset="-128"/>
              </a:rPr>
              <a:t>10</a:t>
            </a:r>
            <a:r>
              <a:rPr lang="ja-JP" altLang="en-US" sz="1800" dirty="0">
                <a:latin typeface="BIZ UDPゴシック" panose="020B0400000000000000" pitchFamily="50" charset="-128"/>
                <a:ea typeface="BIZ UDPゴシック" panose="020B0400000000000000" pitchFamily="50" charset="-128"/>
              </a:rPr>
              <a:t>分へと短縮を検討します。</a:t>
            </a:r>
          </a:p>
        </p:txBody>
      </p:sp>
      <p:sp>
        <p:nvSpPr>
          <p:cNvPr id="9" name="テキスト ボックス 8">
            <a:extLst>
              <a:ext uri="{FF2B5EF4-FFF2-40B4-BE49-F238E27FC236}">
                <a16:creationId xmlns:a16="http://schemas.microsoft.com/office/drawing/2014/main" id="{4C11AFA8-5E29-FBF8-422C-CEE2D710B61A}"/>
              </a:ext>
            </a:extLst>
          </p:cNvPr>
          <p:cNvSpPr txBox="1"/>
          <p:nvPr/>
        </p:nvSpPr>
        <p:spPr>
          <a:xfrm>
            <a:off x="492921" y="967451"/>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(a)</a:t>
            </a:r>
            <a:r>
              <a:rPr lang="ja-JP" altLang="en-US" b="1" dirty="0">
                <a:highlight>
                  <a:srgbClr val="C0C0C0"/>
                </a:highlight>
                <a:latin typeface="BIZ UDPゴシック" panose="020B0400000000000000" pitchFamily="50" charset="-128"/>
                <a:ea typeface="BIZ UDPゴシック" panose="020B0400000000000000" pitchFamily="50" charset="-128"/>
              </a:rPr>
              <a:t>現行制度</a:t>
            </a:r>
          </a:p>
        </p:txBody>
      </p:sp>
      <p:sp>
        <p:nvSpPr>
          <p:cNvPr id="6" name="テキスト ボックス 5">
            <a:extLst>
              <a:ext uri="{FF2B5EF4-FFF2-40B4-BE49-F238E27FC236}">
                <a16:creationId xmlns:a16="http://schemas.microsoft.com/office/drawing/2014/main" id="{3F68E92A-F962-F94F-4746-83D52A2A3B44}"/>
              </a:ext>
            </a:extLst>
          </p:cNvPr>
          <p:cNvSpPr txBox="1"/>
          <p:nvPr/>
        </p:nvSpPr>
        <p:spPr>
          <a:xfrm>
            <a:off x="492921" y="3320167"/>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(c)</a:t>
            </a:r>
            <a:r>
              <a:rPr lang="ja-JP" altLang="en-US" b="1" dirty="0">
                <a:highlight>
                  <a:srgbClr val="C0C0C0"/>
                </a:highlight>
                <a:latin typeface="BIZ UDPゴシック" panose="020B0400000000000000" pitchFamily="50" charset="-128"/>
                <a:ea typeface="BIZ UDPゴシック" panose="020B0400000000000000" pitchFamily="50" charset="-128"/>
              </a:rPr>
              <a:t>今後のスケジュール</a:t>
            </a:r>
          </a:p>
        </p:txBody>
      </p:sp>
      <p:graphicFrame>
        <p:nvGraphicFramePr>
          <p:cNvPr id="8" name="表 7">
            <a:extLst>
              <a:ext uri="{FF2B5EF4-FFF2-40B4-BE49-F238E27FC236}">
                <a16:creationId xmlns:a16="http://schemas.microsoft.com/office/drawing/2014/main" id="{94B7C517-132B-6614-EE18-8A7328E75671}"/>
              </a:ext>
            </a:extLst>
          </p:cNvPr>
          <p:cNvGraphicFramePr>
            <a:graphicFrameLocks noGrp="1"/>
          </p:cNvGraphicFramePr>
          <p:nvPr>
            <p:extLst>
              <p:ext uri="{D42A27DB-BD31-4B8C-83A1-F6EECF244321}">
                <p14:modId xmlns:p14="http://schemas.microsoft.com/office/powerpoint/2010/main" val="1721386923"/>
              </p:ext>
            </p:extLst>
          </p:nvPr>
        </p:nvGraphicFramePr>
        <p:xfrm>
          <a:off x="617998" y="3901869"/>
          <a:ext cx="7548637" cy="1854200"/>
        </p:xfrm>
        <a:graphic>
          <a:graphicData uri="http://schemas.openxmlformats.org/drawingml/2006/table">
            <a:tbl>
              <a:tblPr firstRow="1" bandRow="1">
                <a:tableStyleId>{5C22544A-7EE6-4342-B048-85BDC9FD1C3A}</a:tableStyleId>
              </a:tblPr>
              <a:tblGrid>
                <a:gridCol w="1838037">
                  <a:extLst>
                    <a:ext uri="{9D8B030D-6E8A-4147-A177-3AD203B41FA5}">
                      <a16:colId xmlns:a16="http://schemas.microsoft.com/office/drawing/2014/main" val="3199455202"/>
                    </a:ext>
                  </a:extLst>
                </a:gridCol>
                <a:gridCol w="5710600">
                  <a:extLst>
                    <a:ext uri="{9D8B030D-6E8A-4147-A177-3AD203B41FA5}">
                      <a16:colId xmlns:a16="http://schemas.microsoft.com/office/drawing/2014/main" val="1246150253"/>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rPr>
                        <a:t>スケジュール</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551831727"/>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7</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素案の策定</a:t>
                      </a:r>
                    </a:p>
                  </a:txBody>
                  <a:tcPr/>
                </a:tc>
                <a:extLst>
                  <a:ext uri="{0D108BD9-81ED-4DB2-BD59-A6C34878D82A}">
                    <a16:rowId xmlns:a16="http://schemas.microsoft.com/office/drawing/2014/main" val="3600604592"/>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8</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役割給の整理</a:t>
                      </a:r>
                    </a:p>
                  </a:txBody>
                  <a:tcPr/>
                </a:tc>
                <a:extLst>
                  <a:ext uri="{0D108BD9-81ED-4DB2-BD59-A6C34878D82A}">
                    <a16:rowId xmlns:a16="http://schemas.microsoft.com/office/drawing/2014/main" val="703665292"/>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2024</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10</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移行方法の検討</a:t>
                      </a:r>
                    </a:p>
                  </a:txBody>
                  <a:tcPr/>
                </a:tc>
                <a:extLst>
                  <a:ext uri="{0D108BD9-81ED-4DB2-BD59-A6C34878D82A}">
                    <a16:rowId xmlns:a16="http://schemas.microsoft.com/office/drawing/2014/main" val="2398101893"/>
                  </a:ext>
                </a:extLst>
              </a:tr>
              <a:tr h="370840">
                <a:tc>
                  <a:txBody>
                    <a:bodyPr/>
                    <a:lstStyle/>
                    <a:p>
                      <a:pPr algn="ctr"/>
                      <a:r>
                        <a:rPr kumimoji="1" lang="en-US" altLang="ja-JP" sz="1400" dirty="0">
                          <a:highlight>
                            <a:srgbClr val="FFFF00"/>
                          </a:highlight>
                          <a:latin typeface="Meiryo UI" panose="020B0604030504040204" pitchFamily="50" charset="-128"/>
                          <a:ea typeface="Meiryo UI" panose="020B0604030504040204" pitchFamily="50" charset="-128"/>
                        </a:rPr>
                        <a:t>2025</a:t>
                      </a:r>
                      <a:r>
                        <a:rPr kumimoji="1" lang="ja-JP" altLang="en-US" sz="1400" dirty="0">
                          <a:highlight>
                            <a:srgbClr val="FFFF00"/>
                          </a:highlight>
                          <a:latin typeface="Meiryo UI" panose="020B0604030504040204" pitchFamily="50" charset="-128"/>
                          <a:ea typeface="Meiryo UI" panose="020B0604030504040204" pitchFamily="50" charset="-128"/>
                        </a:rPr>
                        <a:t>年</a:t>
                      </a:r>
                      <a:r>
                        <a:rPr kumimoji="1" lang="en-US" altLang="ja-JP" sz="1400" dirty="0">
                          <a:highlight>
                            <a:srgbClr val="FFFF00"/>
                          </a:highlight>
                          <a:latin typeface="Meiryo UI" panose="020B0604030504040204" pitchFamily="50" charset="-128"/>
                          <a:ea typeface="Meiryo UI" panose="020B0604030504040204" pitchFamily="50" charset="-128"/>
                        </a:rPr>
                        <a:t>3</a:t>
                      </a:r>
                      <a:r>
                        <a:rPr kumimoji="1" lang="ja-JP" altLang="en-US" sz="1400" dirty="0">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highlight>
                            <a:srgbClr val="FFFF00"/>
                          </a:highlight>
                          <a:latin typeface="Meiryo UI" panose="020B0604030504040204" pitchFamily="50" charset="-128"/>
                          <a:ea typeface="Meiryo UI" panose="020B0604030504040204" pitchFamily="50" charset="-128"/>
                        </a:rPr>
                        <a:t>春の交渉にて審議決定</a:t>
                      </a:r>
                    </a:p>
                  </a:txBody>
                  <a:tcPr/>
                </a:tc>
                <a:extLst>
                  <a:ext uri="{0D108BD9-81ED-4DB2-BD59-A6C34878D82A}">
                    <a16:rowId xmlns:a16="http://schemas.microsoft.com/office/drawing/2014/main" val="1119365235"/>
                  </a:ext>
                </a:extLst>
              </a:tr>
            </a:tbl>
          </a:graphicData>
        </a:graphic>
      </p:graphicFrame>
      <p:sp>
        <p:nvSpPr>
          <p:cNvPr id="10" name="テキスト ボックス 9">
            <a:extLst>
              <a:ext uri="{FF2B5EF4-FFF2-40B4-BE49-F238E27FC236}">
                <a16:creationId xmlns:a16="http://schemas.microsoft.com/office/drawing/2014/main" id="{2D074317-B55F-A43E-BFF3-9730A587517B}"/>
              </a:ext>
            </a:extLst>
          </p:cNvPr>
          <p:cNvSpPr txBox="1"/>
          <p:nvPr/>
        </p:nvSpPr>
        <p:spPr>
          <a:xfrm>
            <a:off x="492921" y="2113300"/>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(b)</a:t>
            </a:r>
            <a:r>
              <a:rPr lang="ja-JP" altLang="en-US" b="1" dirty="0">
                <a:highlight>
                  <a:srgbClr val="C0C0C0"/>
                </a:highlight>
                <a:latin typeface="BIZ UDPゴシック" panose="020B0400000000000000" pitchFamily="50" charset="-128"/>
                <a:ea typeface="BIZ UDPゴシック" panose="020B0400000000000000" pitchFamily="50" charset="-128"/>
              </a:rPr>
              <a:t>方向性</a:t>
            </a:r>
          </a:p>
        </p:txBody>
      </p:sp>
    </p:spTree>
    <p:extLst>
      <p:ext uri="{BB962C8B-B14F-4D97-AF65-F5344CB8AC3E}">
        <p14:creationId xmlns:p14="http://schemas.microsoft.com/office/powerpoint/2010/main" val="339350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A33D0-A2F5-49D6-833F-C677390546EB}"/>
              </a:ext>
            </a:extLst>
          </p:cNvPr>
          <p:cNvSpPr>
            <a:spLocks noGrp="1"/>
          </p:cNvSpPr>
          <p:nvPr>
            <p:ph type="title"/>
          </p:nvPr>
        </p:nvSpPr>
        <p:spPr>
          <a:xfrm>
            <a:off x="398610" y="389799"/>
            <a:ext cx="10862677" cy="446281"/>
          </a:xfrm>
        </p:spPr>
        <p:txBody>
          <a:bodyPr rtlCol="0"/>
          <a:lstStyle/>
          <a:p>
            <a:r>
              <a:rPr lang="ja-JP" altLang="en-US" sz="2800" b="1" kern="100" dirty="0">
                <a:latin typeface="BIZ UDPゴシック" panose="020B0400000000000000" pitchFamily="50" charset="-128"/>
                <a:ea typeface="BIZ UDPゴシック" panose="020B0400000000000000" pitchFamily="50" charset="-128"/>
                <a:cs typeface="Times New Roman" panose="02020603050405020304" pitchFamily="18" charset="0"/>
              </a:rPr>
              <a:t>⑦</a:t>
            </a:r>
            <a:r>
              <a:rPr lang="ja-JP" altLang="en-US" sz="2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育児勤務規程・介護・介護準備勤務規程の見直し　　　</a:t>
            </a:r>
            <a:r>
              <a:rPr lang="ja-JP" altLang="en-US" sz="2800" dirty="0">
                <a:latin typeface="BIZ UDPゴシック" panose="020B0400000000000000" pitchFamily="50" charset="-128"/>
                <a:ea typeface="BIZ UDPゴシック" panose="020B0400000000000000" pitchFamily="50" charset="-128"/>
              </a:rPr>
              <a:t>　　</a:t>
            </a:r>
          </a:p>
        </p:txBody>
      </p:sp>
      <p:sp>
        <p:nvSpPr>
          <p:cNvPr id="4" name="スライド番号プレースホルダー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rtlCol="0"/>
          <a:lstStyle/>
          <a:p>
            <a:pPr rtl="0"/>
            <a:fld id="{058DB212-BFA2-403F-85EF-DFD3FF6D973A}" type="slidenum">
              <a:rPr lang="en-US" altLang="ja-JP" smtClean="0"/>
              <a:pPr rtl="0"/>
              <a:t>24</a:t>
            </a:fld>
            <a:endParaRPr lang="ja-JP" altLang="en-US"/>
          </a:p>
        </p:txBody>
      </p:sp>
      <p:sp>
        <p:nvSpPr>
          <p:cNvPr id="5" name="コンテンツ プレースホルダー 4">
            <a:extLst>
              <a:ext uri="{FF2B5EF4-FFF2-40B4-BE49-F238E27FC236}">
                <a16:creationId xmlns:a16="http://schemas.microsoft.com/office/drawing/2014/main" id="{B9B81C6F-0F33-1C24-09DB-10D5C565E554}"/>
              </a:ext>
            </a:extLst>
          </p:cNvPr>
          <p:cNvSpPr>
            <a:spLocks noGrp="1"/>
          </p:cNvSpPr>
          <p:nvPr>
            <p:ph idx="1"/>
          </p:nvPr>
        </p:nvSpPr>
        <p:spPr>
          <a:xfrm>
            <a:off x="634435" y="1295666"/>
            <a:ext cx="11204274" cy="802566"/>
          </a:xfrm>
        </p:spPr>
        <p:txBody>
          <a:bodyPr/>
          <a:lstStyle/>
          <a:p>
            <a:pPr marL="0" indent="0">
              <a:buNone/>
            </a:pPr>
            <a:r>
              <a:rPr lang="ja-JP" altLang="en-US" sz="1800" dirty="0">
                <a:latin typeface="BIZ UDPゴシック" panose="020B0400000000000000" pitchFamily="50" charset="-128"/>
                <a:ea typeface="BIZ UDPゴシック" panose="020B0400000000000000" pitchFamily="50" charset="-128"/>
              </a:rPr>
              <a:t>　</a:t>
            </a:r>
            <a:r>
              <a:rPr lang="en-US" altLang="ja-JP" sz="1800" dirty="0">
                <a:latin typeface="BIZ UDPゴシック" panose="020B0400000000000000" pitchFamily="50" charset="-128"/>
                <a:ea typeface="BIZ UDPゴシック" panose="020B0400000000000000" pitchFamily="50" charset="-128"/>
              </a:rPr>
              <a:t>2021</a:t>
            </a:r>
            <a:r>
              <a:rPr lang="ja-JP" altLang="en-US" sz="1800" dirty="0">
                <a:latin typeface="BIZ UDPゴシック" panose="020B0400000000000000" pitchFamily="50" charset="-128"/>
                <a:ea typeface="BIZ UDPゴシック" panose="020B0400000000000000" pitchFamily="50" charset="-128"/>
              </a:rPr>
              <a:t>年度の労使通年協議にて、実態と制度の乖離の課題感から、育児勤務制度について見直しを行いました。</a:t>
            </a:r>
          </a:p>
          <a:p>
            <a:pPr marL="0" indent="0">
              <a:buNone/>
            </a:pPr>
            <a:r>
              <a:rPr lang="ja-JP" altLang="en-US" sz="1800" dirty="0">
                <a:latin typeface="BIZ UDPゴシック" panose="020B0400000000000000" pitchFamily="50" charset="-128"/>
                <a:ea typeface="BIZ UDPゴシック" panose="020B0400000000000000" pitchFamily="50" charset="-128"/>
              </a:rPr>
              <a:t>また、</a:t>
            </a:r>
            <a:r>
              <a:rPr lang="en-US" altLang="ja-JP" sz="1800" dirty="0">
                <a:latin typeface="BIZ UDPゴシック" panose="020B0400000000000000" pitchFamily="50" charset="-128"/>
                <a:ea typeface="BIZ UDPゴシック" panose="020B0400000000000000" pitchFamily="50" charset="-128"/>
              </a:rPr>
              <a:t>2023</a:t>
            </a:r>
            <a:r>
              <a:rPr lang="ja-JP" altLang="en-US" sz="1800" dirty="0">
                <a:latin typeface="BIZ UDPゴシック" panose="020B0400000000000000" pitchFamily="50" charset="-128"/>
                <a:ea typeface="BIZ UDPゴシック" panose="020B0400000000000000" pitchFamily="50" charset="-128"/>
              </a:rPr>
              <a:t>年にはニーズに合わせて</a:t>
            </a:r>
            <a:r>
              <a:rPr lang="en-US" altLang="ja-JP" sz="1800" dirty="0">
                <a:latin typeface="BIZ UDPゴシック" panose="020B0400000000000000" pitchFamily="50" charset="-128"/>
                <a:ea typeface="BIZ UDPゴシック" panose="020B0400000000000000" pitchFamily="50" charset="-128"/>
              </a:rPr>
              <a:t>5</a:t>
            </a:r>
            <a:r>
              <a:rPr lang="ja-JP" altLang="en-US" sz="1800" dirty="0">
                <a:latin typeface="BIZ UDPゴシック" panose="020B0400000000000000" pitchFamily="50" charset="-128"/>
                <a:ea typeface="BIZ UDPゴシック" panose="020B0400000000000000" pitchFamily="50" charset="-128"/>
              </a:rPr>
              <a:t>時間の勤務時間を設定しました。現行制度は以下の通りです。</a:t>
            </a:r>
          </a:p>
          <a:p>
            <a:pPr marL="0" indent="0">
              <a:buNone/>
            </a:pPr>
            <a:endParaRPr lang="ja-JP" altLang="en-US" sz="1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628AD58-87D8-0B95-7B09-2CEF16B611D8}"/>
              </a:ext>
            </a:extLst>
          </p:cNvPr>
          <p:cNvSpPr txBox="1"/>
          <p:nvPr/>
        </p:nvSpPr>
        <p:spPr>
          <a:xfrm>
            <a:off x="353291" y="902083"/>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(a)</a:t>
            </a:r>
            <a:r>
              <a:rPr lang="ja-JP" altLang="en-US" b="1" dirty="0">
                <a:highlight>
                  <a:srgbClr val="C0C0C0"/>
                </a:highlight>
                <a:latin typeface="Meiryo UI" panose="020B0604030504040204" pitchFamily="50" charset="-128"/>
                <a:ea typeface="Meiryo UI" panose="020B0604030504040204" pitchFamily="50" charset="-128"/>
              </a:rPr>
              <a:t>現行制度</a:t>
            </a:r>
          </a:p>
        </p:txBody>
      </p:sp>
      <p:sp>
        <p:nvSpPr>
          <p:cNvPr id="25" name="テキスト ボックス 24">
            <a:extLst>
              <a:ext uri="{FF2B5EF4-FFF2-40B4-BE49-F238E27FC236}">
                <a16:creationId xmlns:a16="http://schemas.microsoft.com/office/drawing/2014/main" id="{D564E7FB-3CA7-380F-5DA6-7883952617B6}"/>
              </a:ext>
            </a:extLst>
          </p:cNvPr>
          <p:cNvSpPr txBox="1"/>
          <p:nvPr/>
        </p:nvSpPr>
        <p:spPr>
          <a:xfrm>
            <a:off x="9104619" y="2164235"/>
            <a:ext cx="2688771" cy="1853136"/>
          </a:xfrm>
          <a:prstGeom prst="rect">
            <a:avLst/>
          </a:prstGeom>
          <a:noFill/>
        </p:spPr>
        <p:txBody>
          <a:bodyPr wrap="square">
            <a:spAutoFit/>
          </a:bodyPr>
          <a:lstStyle/>
          <a:p>
            <a:pPr indent="139700">
              <a:lnSpc>
                <a:spcPts val="2000"/>
              </a:lnSpc>
            </a:pP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➩スライド勤務可能回数は月</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5</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日までとし、前月のシフト入力時までに上長に相談し申告します。スライド勤務は業務に合わせて取得となりますので、自己都合での取得はできません。</a:t>
            </a: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F23E5129-38DA-98CA-E901-7A9598D8E6BA}"/>
              </a:ext>
            </a:extLst>
          </p:cNvPr>
          <p:cNvSpPr txBox="1"/>
          <p:nvPr/>
        </p:nvSpPr>
        <p:spPr>
          <a:xfrm>
            <a:off x="398610" y="2092638"/>
            <a:ext cx="6007339" cy="348813"/>
          </a:xfrm>
          <a:prstGeom prst="rect">
            <a:avLst/>
          </a:prstGeom>
          <a:noFill/>
        </p:spPr>
        <p:txBody>
          <a:bodyPr wrap="square">
            <a:spAutoFit/>
          </a:bodyPr>
          <a:lstStyle/>
          <a:p>
            <a:pPr indent="152400" algn="just">
              <a:lnSpc>
                <a:spcPts val="2000"/>
              </a:lnSpc>
            </a:pPr>
            <a:r>
              <a:rPr lang="ja-JP" altLang="ja-JP" sz="1800" b="1"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●時間帯</a:t>
            </a: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17" name="表 16">
            <a:extLst>
              <a:ext uri="{FF2B5EF4-FFF2-40B4-BE49-F238E27FC236}">
                <a16:creationId xmlns:a16="http://schemas.microsoft.com/office/drawing/2014/main" id="{616C54DB-CBB3-165A-5203-BE4A6C57C492}"/>
              </a:ext>
            </a:extLst>
          </p:cNvPr>
          <p:cNvGraphicFramePr>
            <a:graphicFrameLocks noGrp="1"/>
          </p:cNvGraphicFramePr>
          <p:nvPr>
            <p:extLst>
              <p:ext uri="{D42A27DB-BD31-4B8C-83A1-F6EECF244321}">
                <p14:modId xmlns:p14="http://schemas.microsoft.com/office/powerpoint/2010/main" val="3040363487"/>
              </p:ext>
            </p:extLst>
          </p:nvPr>
        </p:nvGraphicFramePr>
        <p:xfrm>
          <a:off x="634435" y="2446431"/>
          <a:ext cx="3854665" cy="1288745"/>
        </p:xfrm>
        <a:graphic>
          <a:graphicData uri="http://schemas.openxmlformats.org/drawingml/2006/table">
            <a:tbl>
              <a:tblPr firstRow="1" firstCol="1" bandRow="1">
                <a:tableStyleId>{5C22544A-7EE6-4342-B048-85BDC9FD1C3A}</a:tableStyleId>
              </a:tblPr>
              <a:tblGrid>
                <a:gridCol w="1471417">
                  <a:extLst>
                    <a:ext uri="{9D8B030D-6E8A-4147-A177-3AD203B41FA5}">
                      <a16:colId xmlns:a16="http://schemas.microsoft.com/office/drawing/2014/main" val="2723555460"/>
                    </a:ext>
                  </a:extLst>
                </a:gridCol>
                <a:gridCol w="794149">
                  <a:extLst>
                    <a:ext uri="{9D8B030D-6E8A-4147-A177-3AD203B41FA5}">
                      <a16:colId xmlns:a16="http://schemas.microsoft.com/office/drawing/2014/main" val="4153015578"/>
                    </a:ext>
                  </a:extLst>
                </a:gridCol>
                <a:gridCol w="1589099">
                  <a:extLst>
                    <a:ext uri="{9D8B030D-6E8A-4147-A177-3AD203B41FA5}">
                      <a16:colId xmlns:a16="http://schemas.microsoft.com/office/drawing/2014/main" val="593062109"/>
                    </a:ext>
                  </a:extLst>
                </a:gridCol>
              </a:tblGrid>
              <a:tr h="320711">
                <a:tc>
                  <a:txBody>
                    <a:bodyPr/>
                    <a:lstStyle/>
                    <a:p>
                      <a:pPr algn="ctr"/>
                      <a:r>
                        <a:rPr lang="ja-JP" sz="1400" b="1" kern="100">
                          <a:effectLst/>
                          <a:latin typeface="BIZ UDPゴシック" panose="020B0400000000000000" pitchFamily="50" charset="-128"/>
                          <a:ea typeface="BIZ UDPゴシック" panose="020B0400000000000000" pitchFamily="50" charset="-128"/>
                        </a:rPr>
                        <a:t>勤務時間</a:t>
                      </a:r>
                      <a:endParaRPr lang="ja-JP" sz="14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lang="ja-JP" sz="1400" b="1" kern="100" dirty="0">
                          <a:effectLst/>
                          <a:latin typeface="BIZ UDPゴシック" panose="020B0400000000000000" pitchFamily="50" charset="-128"/>
                          <a:ea typeface="BIZ UDPゴシック" panose="020B0400000000000000" pitchFamily="50" charset="-128"/>
                        </a:rPr>
                        <a:t>休 憩</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lang="ja-JP" sz="1400" b="1" kern="100">
                          <a:effectLst/>
                          <a:latin typeface="BIZ UDPゴシック" panose="020B0400000000000000" pitchFamily="50" charset="-128"/>
                          <a:ea typeface="BIZ UDPゴシック" panose="020B0400000000000000" pitchFamily="50" charset="-128"/>
                        </a:rPr>
                        <a:t>実働時間</a:t>
                      </a:r>
                      <a:endParaRPr lang="ja-JP" sz="14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141166747"/>
                  </a:ext>
                </a:extLst>
              </a:tr>
              <a:tr h="322678">
                <a:tc>
                  <a:txBody>
                    <a:bodyPr/>
                    <a:lstStyle/>
                    <a:p>
                      <a:pPr algn="ctr"/>
                      <a:r>
                        <a:rPr lang="en-US" sz="1400" b="1" kern="100" dirty="0">
                          <a:effectLst/>
                          <a:latin typeface="BIZ UDPゴシック" panose="020B0400000000000000" pitchFamily="50" charset="-128"/>
                          <a:ea typeface="BIZ UDPゴシック" panose="020B0400000000000000" pitchFamily="50" charset="-128"/>
                        </a:rPr>
                        <a:t>10:15</a:t>
                      </a:r>
                      <a:r>
                        <a:rPr lang="ja-JP" sz="1400" b="1" kern="100" dirty="0">
                          <a:effectLst/>
                          <a:latin typeface="BIZ UDPゴシック" panose="020B0400000000000000" pitchFamily="50" charset="-128"/>
                          <a:ea typeface="BIZ UDPゴシック" panose="020B0400000000000000" pitchFamily="50" charset="-128"/>
                        </a:rPr>
                        <a:t>～</a:t>
                      </a:r>
                      <a:r>
                        <a:rPr lang="en-US" sz="1400" b="1" kern="100" dirty="0">
                          <a:effectLst/>
                          <a:latin typeface="BIZ UDPゴシック" panose="020B0400000000000000" pitchFamily="50" charset="-128"/>
                          <a:ea typeface="BIZ UDPゴシック" panose="020B0400000000000000" pitchFamily="50" charset="-128"/>
                        </a:rPr>
                        <a:t>16:00</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lang="en-US" sz="1400" b="1" kern="100" dirty="0">
                          <a:effectLst/>
                          <a:latin typeface="BIZ UDPゴシック" panose="020B0400000000000000" pitchFamily="50" charset="-128"/>
                          <a:ea typeface="BIZ UDPゴシック" panose="020B0400000000000000" pitchFamily="50" charset="-128"/>
                        </a:rPr>
                        <a:t>45</a:t>
                      </a:r>
                      <a:r>
                        <a:rPr lang="ja-JP" sz="1400" b="1" kern="100">
                          <a:effectLst/>
                          <a:latin typeface="BIZ UDPゴシック" panose="020B0400000000000000" pitchFamily="50" charset="-128"/>
                          <a:ea typeface="BIZ UDPゴシック" panose="020B0400000000000000" pitchFamily="50" charset="-128"/>
                        </a:rPr>
                        <a:t>分</a:t>
                      </a:r>
                      <a:endParaRPr lang="ja-JP" sz="14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lang="en-US" sz="1400" b="1" kern="100" dirty="0">
                          <a:effectLst/>
                          <a:latin typeface="BIZ UDPゴシック" panose="020B0400000000000000" pitchFamily="50" charset="-128"/>
                          <a:ea typeface="BIZ UDPゴシック" panose="020B0400000000000000" pitchFamily="50" charset="-128"/>
                        </a:rPr>
                        <a:t>5</a:t>
                      </a:r>
                      <a:r>
                        <a:rPr lang="ja-JP" sz="1400" b="1" kern="100" dirty="0">
                          <a:effectLst/>
                          <a:latin typeface="BIZ UDPゴシック" panose="020B0400000000000000" pitchFamily="50" charset="-128"/>
                          <a:ea typeface="BIZ UDPゴシック" panose="020B0400000000000000" pitchFamily="50" charset="-128"/>
                        </a:rPr>
                        <a:t>時間</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111940458"/>
                  </a:ext>
                </a:extLst>
              </a:tr>
              <a:tr h="322678">
                <a:tc>
                  <a:txBody>
                    <a:bodyPr/>
                    <a:lstStyle/>
                    <a:p>
                      <a:pPr algn="ctr"/>
                      <a:r>
                        <a:rPr lang="en-US" sz="1400" b="1" kern="100" dirty="0">
                          <a:effectLst/>
                          <a:latin typeface="BIZ UDPゴシック" panose="020B0400000000000000" pitchFamily="50" charset="-128"/>
                          <a:ea typeface="BIZ UDPゴシック" panose="020B0400000000000000" pitchFamily="50" charset="-128"/>
                        </a:rPr>
                        <a:t>10:15</a:t>
                      </a:r>
                      <a:r>
                        <a:rPr lang="ja-JP" sz="1400" b="1" kern="100" dirty="0">
                          <a:effectLst/>
                          <a:latin typeface="BIZ UDPゴシック" panose="020B0400000000000000" pitchFamily="50" charset="-128"/>
                          <a:ea typeface="BIZ UDPゴシック" panose="020B0400000000000000" pitchFamily="50" charset="-128"/>
                        </a:rPr>
                        <a:t>～</a:t>
                      </a:r>
                      <a:r>
                        <a:rPr lang="en-US" sz="1400" b="1" kern="100" dirty="0">
                          <a:effectLst/>
                          <a:latin typeface="BIZ UDPゴシック" panose="020B0400000000000000" pitchFamily="50" charset="-128"/>
                          <a:ea typeface="BIZ UDPゴシック" panose="020B0400000000000000" pitchFamily="50" charset="-128"/>
                        </a:rPr>
                        <a:t>16:30</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lang="en-US" sz="1400" b="1" kern="100" dirty="0">
                          <a:effectLst/>
                          <a:latin typeface="BIZ UDPゴシック" panose="020B0400000000000000" pitchFamily="50" charset="-128"/>
                          <a:ea typeface="BIZ UDPゴシック" panose="020B0400000000000000" pitchFamily="50" charset="-128"/>
                        </a:rPr>
                        <a:t>45</a:t>
                      </a:r>
                      <a:r>
                        <a:rPr lang="ja-JP" sz="1400" b="1" kern="100">
                          <a:effectLst/>
                          <a:latin typeface="BIZ UDPゴシック" panose="020B0400000000000000" pitchFamily="50" charset="-128"/>
                          <a:ea typeface="BIZ UDPゴシック" panose="020B0400000000000000" pitchFamily="50" charset="-128"/>
                        </a:rPr>
                        <a:t>分</a:t>
                      </a:r>
                      <a:endParaRPr lang="ja-JP" sz="14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lang="en-US" sz="1400" b="1" kern="100" dirty="0">
                          <a:effectLst/>
                          <a:latin typeface="BIZ UDPゴシック" panose="020B0400000000000000" pitchFamily="50" charset="-128"/>
                          <a:ea typeface="BIZ UDPゴシック" panose="020B0400000000000000" pitchFamily="50" charset="-128"/>
                        </a:rPr>
                        <a:t>5</a:t>
                      </a:r>
                      <a:r>
                        <a:rPr lang="ja-JP" sz="1400" b="1" kern="100" dirty="0">
                          <a:effectLst/>
                          <a:latin typeface="BIZ UDPゴシック" panose="020B0400000000000000" pitchFamily="50" charset="-128"/>
                          <a:ea typeface="BIZ UDPゴシック" panose="020B0400000000000000" pitchFamily="50" charset="-128"/>
                        </a:rPr>
                        <a:t>時間</a:t>
                      </a:r>
                      <a:r>
                        <a:rPr lang="en-US" sz="1400" b="1" kern="100" dirty="0">
                          <a:effectLst/>
                          <a:latin typeface="BIZ UDPゴシック" panose="020B0400000000000000" pitchFamily="50" charset="-128"/>
                          <a:ea typeface="BIZ UDPゴシック" panose="020B0400000000000000" pitchFamily="50" charset="-128"/>
                        </a:rPr>
                        <a:t>30</a:t>
                      </a:r>
                      <a:r>
                        <a:rPr lang="ja-JP" sz="1400" b="1" kern="100" dirty="0">
                          <a:effectLst/>
                          <a:latin typeface="BIZ UDPゴシック" panose="020B0400000000000000" pitchFamily="50" charset="-128"/>
                          <a:ea typeface="BIZ UDPゴシック" panose="020B0400000000000000" pitchFamily="50" charset="-128"/>
                        </a:rPr>
                        <a:t>分</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13726641"/>
                  </a:ext>
                </a:extLst>
              </a:tr>
              <a:tr h="322678">
                <a:tc>
                  <a:txBody>
                    <a:bodyPr/>
                    <a:lstStyle/>
                    <a:p>
                      <a:pPr algn="ctr"/>
                      <a:r>
                        <a:rPr lang="en-US" sz="1400" b="1" kern="100" dirty="0">
                          <a:effectLst/>
                          <a:latin typeface="BIZ UDPゴシック" panose="020B0400000000000000" pitchFamily="50" charset="-128"/>
                          <a:ea typeface="BIZ UDPゴシック" panose="020B0400000000000000" pitchFamily="50" charset="-128"/>
                        </a:rPr>
                        <a:t>10:15</a:t>
                      </a:r>
                      <a:r>
                        <a:rPr lang="ja-JP" sz="1400" b="1" kern="100" dirty="0">
                          <a:effectLst/>
                          <a:latin typeface="BIZ UDPゴシック" panose="020B0400000000000000" pitchFamily="50" charset="-128"/>
                          <a:ea typeface="BIZ UDPゴシック" panose="020B0400000000000000" pitchFamily="50" charset="-128"/>
                        </a:rPr>
                        <a:t>～</a:t>
                      </a:r>
                      <a:r>
                        <a:rPr lang="en-US" sz="1400" b="1" kern="100" dirty="0">
                          <a:effectLst/>
                          <a:latin typeface="BIZ UDPゴシック" panose="020B0400000000000000" pitchFamily="50" charset="-128"/>
                          <a:ea typeface="BIZ UDPゴシック" panose="020B0400000000000000" pitchFamily="50" charset="-128"/>
                        </a:rPr>
                        <a:t>17:00</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lang="en-US" sz="1400" b="1" kern="100" dirty="0">
                          <a:effectLst/>
                          <a:latin typeface="BIZ UDPゴシック" panose="020B0400000000000000" pitchFamily="50" charset="-128"/>
                          <a:ea typeface="BIZ UDPゴシック" panose="020B0400000000000000" pitchFamily="50" charset="-128"/>
                        </a:rPr>
                        <a:t>45</a:t>
                      </a:r>
                      <a:r>
                        <a:rPr lang="ja-JP" sz="1400" b="1" kern="100" dirty="0">
                          <a:effectLst/>
                          <a:latin typeface="BIZ UDPゴシック" panose="020B0400000000000000" pitchFamily="50" charset="-128"/>
                          <a:ea typeface="BIZ UDPゴシック" panose="020B0400000000000000" pitchFamily="50" charset="-128"/>
                        </a:rPr>
                        <a:t>分</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lang="ja-JP" sz="1400" b="1" kern="100" dirty="0">
                          <a:effectLst/>
                          <a:latin typeface="BIZ UDPゴシック" panose="020B0400000000000000" pitchFamily="50" charset="-128"/>
                          <a:ea typeface="BIZ UDPゴシック" panose="020B0400000000000000" pitchFamily="50" charset="-128"/>
                        </a:rPr>
                        <a:t>６時間</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27542029"/>
                  </a:ext>
                </a:extLst>
              </a:tr>
            </a:tbl>
          </a:graphicData>
        </a:graphic>
      </p:graphicFrame>
      <p:sp>
        <p:nvSpPr>
          <p:cNvPr id="20" name="テキスト ボックス 19">
            <a:extLst>
              <a:ext uri="{FF2B5EF4-FFF2-40B4-BE49-F238E27FC236}">
                <a16:creationId xmlns:a16="http://schemas.microsoft.com/office/drawing/2014/main" id="{795090EA-A564-0111-6F90-8B82BEC02040}"/>
              </a:ext>
            </a:extLst>
          </p:cNvPr>
          <p:cNvSpPr txBox="1"/>
          <p:nvPr/>
        </p:nvSpPr>
        <p:spPr>
          <a:xfrm>
            <a:off x="4879332" y="1869151"/>
            <a:ext cx="6007339" cy="348813"/>
          </a:xfrm>
          <a:prstGeom prst="rect">
            <a:avLst/>
          </a:prstGeom>
          <a:noFill/>
        </p:spPr>
        <p:txBody>
          <a:bodyPr wrap="square">
            <a:spAutoFit/>
          </a:bodyPr>
          <a:lstStyle/>
          <a:p>
            <a:pPr indent="152400" algn="just">
              <a:lnSpc>
                <a:spcPts val="2000"/>
              </a:lnSpc>
            </a:pPr>
            <a:r>
              <a:rPr lang="ja-JP" altLang="ja-JP" sz="1800" b="1" kern="0" dirty="0">
                <a:effectLst/>
                <a:latin typeface="BIZ UDPゴシック" panose="020B0400000000000000" pitchFamily="50" charset="-128"/>
                <a:ea typeface="BIZ UDPゴシック" panose="020B0400000000000000" pitchFamily="50" charset="-128"/>
                <a:cs typeface="ＭＳ Ｐゴシック" panose="020B0600070205080204" pitchFamily="50" charset="-128"/>
              </a:rPr>
              <a:t>●</a:t>
            </a:r>
            <a:r>
              <a:rPr lang="ja-JP" altLang="en-US" b="1" kern="0" dirty="0">
                <a:latin typeface="BIZ UDPゴシック" panose="020B0400000000000000" pitchFamily="50" charset="-128"/>
                <a:ea typeface="BIZ UDPゴシック" panose="020B0400000000000000" pitchFamily="50" charset="-128"/>
                <a:cs typeface="ＭＳ Ｐゴシック" panose="020B0600070205080204" pitchFamily="50" charset="-128"/>
              </a:rPr>
              <a:t>スライド勤務</a:t>
            </a: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graphicFrame>
        <p:nvGraphicFramePr>
          <p:cNvPr id="23" name="表 22">
            <a:extLst>
              <a:ext uri="{FF2B5EF4-FFF2-40B4-BE49-F238E27FC236}">
                <a16:creationId xmlns:a16="http://schemas.microsoft.com/office/drawing/2014/main" id="{ED96D0D5-EE5A-1DB2-0B84-58B73D75E618}"/>
              </a:ext>
            </a:extLst>
          </p:cNvPr>
          <p:cNvGraphicFramePr>
            <a:graphicFrameLocks noGrp="1"/>
          </p:cNvGraphicFramePr>
          <p:nvPr>
            <p:extLst>
              <p:ext uri="{D42A27DB-BD31-4B8C-83A1-F6EECF244321}">
                <p14:modId xmlns:p14="http://schemas.microsoft.com/office/powerpoint/2010/main" val="2171308440"/>
              </p:ext>
            </p:extLst>
          </p:nvPr>
        </p:nvGraphicFramePr>
        <p:xfrm>
          <a:off x="4879332" y="2210406"/>
          <a:ext cx="4123162" cy="2865449"/>
        </p:xfrm>
        <a:graphic>
          <a:graphicData uri="http://schemas.openxmlformats.org/drawingml/2006/table">
            <a:tbl>
              <a:tblPr firstRow="1" firstCol="1" bandRow="1">
                <a:tableStyleId>{5C22544A-7EE6-4342-B048-85BDC9FD1C3A}</a:tableStyleId>
              </a:tblPr>
              <a:tblGrid>
                <a:gridCol w="1535954">
                  <a:extLst>
                    <a:ext uri="{9D8B030D-6E8A-4147-A177-3AD203B41FA5}">
                      <a16:colId xmlns:a16="http://schemas.microsoft.com/office/drawing/2014/main" val="666015520"/>
                    </a:ext>
                  </a:extLst>
                </a:gridCol>
                <a:gridCol w="900450">
                  <a:extLst>
                    <a:ext uri="{9D8B030D-6E8A-4147-A177-3AD203B41FA5}">
                      <a16:colId xmlns:a16="http://schemas.microsoft.com/office/drawing/2014/main" val="4153948007"/>
                    </a:ext>
                  </a:extLst>
                </a:gridCol>
                <a:gridCol w="1686758">
                  <a:extLst>
                    <a:ext uri="{9D8B030D-6E8A-4147-A177-3AD203B41FA5}">
                      <a16:colId xmlns:a16="http://schemas.microsoft.com/office/drawing/2014/main" val="2136746886"/>
                    </a:ext>
                  </a:extLst>
                </a:gridCol>
              </a:tblGrid>
              <a:tr h="295959">
                <a:tc>
                  <a:txBody>
                    <a:bodyPr/>
                    <a:lstStyle/>
                    <a:p>
                      <a:pPr algn="ctr"/>
                      <a:r>
                        <a:rPr lang="ja-JP" sz="1400" kern="100" dirty="0">
                          <a:effectLst/>
                          <a:latin typeface="BIZ UDPゴシック" panose="020B0400000000000000" pitchFamily="50" charset="-128"/>
                          <a:ea typeface="BIZ UDPゴシック" panose="020B0400000000000000" pitchFamily="50" charset="-128"/>
                        </a:rPr>
                        <a:t>勤務時間</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lang="ja-JP" sz="1400" kern="100">
                          <a:effectLst/>
                          <a:latin typeface="BIZ UDPゴシック" panose="020B0400000000000000" pitchFamily="50" charset="-128"/>
                          <a:ea typeface="BIZ UDPゴシック" panose="020B0400000000000000" pitchFamily="50" charset="-128"/>
                        </a:rPr>
                        <a:t>休 憩</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marR="15875" algn="ctr"/>
                      <a:r>
                        <a:rPr lang="ja-JP" sz="1400" kern="100" dirty="0">
                          <a:effectLst/>
                          <a:latin typeface="BIZ UDPゴシック" panose="020B0400000000000000" pitchFamily="50" charset="-128"/>
                          <a:ea typeface="BIZ UDPゴシック" panose="020B0400000000000000" pitchFamily="50" charset="-128"/>
                        </a:rPr>
                        <a:t>実働時間</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216796673"/>
                  </a:ext>
                </a:extLst>
              </a:tr>
              <a:tr h="251120">
                <a:tc>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9:30</a:t>
                      </a:r>
                      <a:r>
                        <a:rPr lang="ja-JP" sz="1400" b="1" kern="100" dirty="0">
                          <a:solidFill>
                            <a:schemeClr val="bg1"/>
                          </a:solidFill>
                          <a:effectLst/>
                          <a:latin typeface="BIZ UDPゴシック" panose="020B0400000000000000" pitchFamily="50" charset="-128"/>
                          <a:ea typeface="BIZ UDPゴシック" panose="020B0400000000000000" pitchFamily="50" charset="-128"/>
                        </a:rPr>
                        <a:t>～</a:t>
                      </a:r>
                      <a:r>
                        <a:rPr lang="en-US" sz="1400" b="1" kern="100" dirty="0">
                          <a:solidFill>
                            <a:schemeClr val="bg1"/>
                          </a:solidFill>
                          <a:effectLst/>
                          <a:latin typeface="BIZ UDPゴシック" panose="020B0400000000000000" pitchFamily="50" charset="-128"/>
                          <a:ea typeface="BIZ UDPゴシック" panose="020B0400000000000000" pitchFamily="50" charset="-128"/>
                        </a:rPr>
                        <a:t>15:15</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45</a:t>
                      </a:r>
                      <a:r>
                        <a:rPr lang="ja-JP" sz="1400" b="1" kern="100" dirty="0">
                          <a:solidFill>
                            <a:schemeClr val="bg1"/>
                          </a:solidFill>
                          <a:effectLst/>
                          <a:latin typeface="BIZ UDPゴシック" panose="020B0400000000000000" pitchFamily="50" charset="-128"/>
                          <a:ea typeface="BIZ UDPゴシック" panose="020B0400000000000000" pitchFamily="50" charset="-128"/>
                        </a:rPr>
                        <a:t>分</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tc rowSpan="3">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5</a:t>
                      </a:r>
                      <a:r>
                        <a:rPr lang="ja-JP" sz="1400" b="1" kern="100" dirty="0">
                          <a:solidFill>
                            <a:schemeClr val="bg1"/>
                          </a:solidFill>
                          <a:effectLst/>
                          <a:latin typeface="BIZ UDPゴシック" panose="020B0400000000000000" pitchFamily="50" charset="-128"/>
                          <a:ea typeface="BIZ UDPゴシック" panose="020B0400000000000000" pitchFamily="50" charset="-128"/>
                        </a:rPr>
                        <a:t>時間</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603527326"/>
                  </a:ext>
                </a:extLst>
              </a:tr>
              <a:tr h="259607">
                <a:tc>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9:45</a:t>
                      </a:r>
                      <a:r>
                        <a:rPr lang="ja-JP" sz="1400" b="1" kern="100" dirty="0">
                          <a:solidFill>
                            <a:schemeClr val="bg1"/>
                          </a:solidFill>
                          <a:effectLst/>
                          <a:latin typeface="BIZ UDPゴシック" panose="020B0400000000000000" pitchFamily="50" charset="-128"/>
                          <a:ea typeface="BIZ UDPゴシック" panose="020B0400000000000000" pitchFamily="50" charset="-128"/>
                        </a:rPr>
                        <a:t>～</a:t>
                      </a:r>
                      <a:r>
                        <a:rPr lang="en-US" sz="1400" b="1" kern="100" dirty="0">
                          <a:solidFill>
                            <a:schemeClr val="bg1"/>
                          </a:solidFill>
                          <a:effectLst/>
                          <a:latin typeface="BIZ UDPゴシック" panose="020B0400000000000000" pitchFamily="50" charset="-128"/>
                          <a:ea typeface="BIZ UDPゴシック" panose="020B0400000000000000" pitchFamily="50" charset="-128"/>
                        </a:rPr>
                        <a:t>15:30</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45</a:t>
                      </a:r>
                      <a:r>
                        <a:rPr lang="ja-JP" sz="1400" b="1" kern="100" dirty="0">
                          <a:solidFill>
                            <a:schemeClr val="bg1"/>
                          </a:solidFill>
                          <a:effectLst/>
                          <a:latin typeface="BIZ UDPゴシック" panose="020B0400000000000000" pitchFamily="50" charset="-128"/>
                          <a:ea typeface="BIZ UDPゴシック" panose="020B0400000000000000" pitchFamily="50" charset="-128"/>
                        </a:rPr>
                        <a:t>分</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tc vMerge="1">
                  <a:txBody>
                    <a:bodyPr/>
                    <a:lstStyle/>
                    <a:p>
                      <a:endParaRPr kumimoji="1" lang="ja-JP" altLang="en-US"/>
                    </a:p>
                  </a:txBody>
                  <a:tcPr/>
                </a:tc>
                <a:extLst>
                  <a:ext uri="{0D108BD9-81ED-4DB2-BD59-A6C34878D82A}">
                    <a16:rowId xmlns:a16="http://schemas.microsoft.com/office/drawing/2014/main" val="1895482140"/>
                  </a:ext>
                </a:extLst>
              </a:tr>
              <a:tr h="303051">
                <a:tc>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10:00</a:t>
                      </a:r>
                      <a:r>
                        <a:rPr lang="ja-JP" sz="1400" b="1" kern="100" dirty="0">
                          <a:solidFill>
                            <a:schemeClr val="bg1"/>
                          </a:solidFill>
                          <a:effectLst/>
                          <a:latin typeface="BIZ UDPゴシック" panose="020B0400000000000000" pitchFamily="50" charset="-128"/>
                          <a:ea typeface="BIZ UDPゴシック" panose="020B0400000000000000" pitchFamily="50" charset="-128"/>
                        </a:rPr>
                        <a:t>～</a:t>
                      </a:r>
                      <a:r>
                        <a:rPr lang="en-US" sz="1400" b="1" kern="100" dirty="0">
                          <a:solidFill>
                            <a:schemeClr val="bg1"/>
                          </a:solidFill>
                          <a:effectLst/>
                          <a:latin typeface="BIZ UDPゴシック" panose="020B0400000000000000" pitchFamily="50" charset="-128"/>
                          <a:ea typeface="BIZ UDPゴシック" panose="020B0400000000000000" pitchFamily="50" charset="-128"/>
                        </a:rPr>
                        <a:t>15:45</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45</a:t>
                      </a:r>
                      <a:r>
                        <a:rPr lang="ja-JP" sz="1400" b="1" kern="100" dirty="0">
                          <a:solidFill>
                            <a:schemeClr val="bg1"/>
                          </a:solidFill>
                          <a:effectLst/>
                          <a:latin typeface="BIZ UDPゴシック" panose="020B0400000000000000" pitchFamily="50" charset="-128"/>
                          <a:ea typeface="BIZ UDPゴシック" panose="020B0400000000000000" pitchFamily="50" charset="-128"/>
                        </a:rPr>
                        <a:t>分</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tc vMerge="1">
                  <a:txBody>
                    <a:bodyPr/>
                    <a:lstStyle/>
                    <a:p>
                      <a:endParaRPr kumimoji="1" lang="ja-JP" altLang="en-US"/>
                    </a:p>
                  </a:txBody>
                  <a:tcPr/>
                </a:tc>
                <a:extLst>
                  <a:ext uri="{0D108BD9-81ED-4DB2-BD59-A6C34878D82A}">
                    <a16:rowId xmlns:a16="http://schemas.microsoft.com/office/drawing/2014/main" val="600167884"/>
                  </a:ext>
                </a:extLst>
              </a:tr>
              <a:tr h="251120">
                <a:tc>
                  <a:txBody>
                    <a:bodyPr/>
                    <a:lstStyle/>
                    <a:p>
                      <a:pPr algn="ctr"/>
                      <a:r>
                        <a:rPr lang="en-US" sz="1400" kern="100" dirty="0">
                          <a:solidFill>
                            <a:schemeClr val="tx1"/>
                          </a:solidFill>
                          <a:effectLst/>
                          <a:latin typeface="BIZ UDPゴシック" panose="020B0400000000000000" pitchFamily="50" charset="-128"/>
                          <a:ea typeface="BIZ UDPゴシック" panose="020B0400000000000000" pitchFamily="50" charset="-128"/>
                        </a:rPr>
                        <a:t>9:30</a:t>
                      </a:r>
                      <a:r>
                        <a:rPr lang="ja-JP" sz="1400" kern="100" dirty="0">
                          <a:solidFill>
                            <a:schemeClr val="tx1"/>
                          </a:solidFill>
                          <a:effectLst/>
                          <a:latin typeface="BIZ UDPゴシック" panose="020B0400000000000000" pitchFamily="50" charset="-128"/>
                          <a:ea typeface="BIZ UDPゴシック" panose="020B0400000000000000" pitchFamily="50" charset="-128"/>
                        </a:rPr>
                        <a:t>～</a:t>
                      </a:r>
                      <a:r>
                        <a:rPr lang="en-US" sz="1400" kern="100" dirty="0">
                          <a:solidFill>
                            <a:schemeClr val="tx1"/>
                          </a:solidFill>
                          <a:effectLst/>
                          <a:latin typeface="BIZ UDPゴシック" panose="020B0400000000000000" pitchFamily="50" charset="-128"/>
                          <a:ea typeface="BIZ UDPゴシック" panose="020B0400000000000000" pitchFamily="50" charset="-128"/>
                        </a:rPr>
                        <a:t>15:45</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r>
                        <a:rPr lang="en-US" sz="1400" kern="100" dirty="0">
                          <a:solidFill>
                            <a:schemeClr val="tx1"/>
                          </a:solidFill>
                          <a:effectLst/>
                          <a:latin typeface="BIZ UDPゴシック" panose="020B0400000000000000" pitchFamily="50" charset="-128"/>
                          <a:ea typeface="BIZ UDPゴシック" panose="020B0400000000000000" pitchFamily="50" charset="-128"/>
                        </a:rPr>
                        <a:t>45</a:t>
                      </a:r>
                      <a:r>
                        <a:rPr lang="ja-JP" sz="1400" kern="100">
                          <a:solidFill>
                            <a:schemeClr val="tx1"/>
                          </a:solidFill>
                          <a:effectLst/>
                          <a:latin typeface="BIZ UDPゴシック" panose="020B0400000000000000" pitchFamily="50" charset="-128"/>
                          <a:ea typeface="BIZ UDPゴシック" panose="020B0400000000000000" pitchFamily="50" charset="-128"/>
                        </a:rPr>
                        <a:t>分</a:t>
                      </a:r>
                      <a:endParaRPr lang="ja-JP" sz="14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tx2">
                        <a:lumMod val="20000"/>
                        <a:lumOff val="80000"/>
                      </a:schemeClr>
                    </a:solidFill>
                  </a:tcPr>
                </a:tc>
                <a:tc rowSpan="3">
                  <a:txBody>
                    <a:bodyPr/>
                    <a:lstStyle/>
                    <a:p>
                      <a:pPr algn="ctr"/>
                      <a:r>
                        <a:rPr lang="en-US" sz="1400" kern="100" dirty="0">
                          <a:solidFill>
                            <a:schemeClr val="tx1"/>
                          </a:solidFill>
                          <a:effectLst/>
                          <a:latin typeface="BIZ UDPゴシック" panose="020B0400000000000000" pitchFamily="50" charset="-128"/>
                          <a:ea typeface="BIZ UDPゴシック" panose="020B0400000000000000" pitchFamily="50" charset="-128"/>
                        </a:rPr>
                        <a:t>5</a:t>
                      </a:r>
                      <a:r>
                        <a:rPr lang="ja-JP" sz="1400" kern="100" dirty="0">
                          <a:solidFill>
                            <a:schemeClr val="tx1"/>
                          </a:solidFill>
                          <a:effectLst/>
                          <a:latin typeface="BIZ UDPゴシック" panose="020B0400000000000000" pitchFamily="50" charset="-128"/>
                          <a:ea typeface="BIZ UDPゴシック" panose="020B0400000000000000" pitchFamily="50" charset="-128"/>
                        </a:rPr>
                        <a:t>時間</a:t>
                      </a:r>
                      <a:r>
                        <a:rPr lang="en-US" sz="1400" kern="100" dirty="0">
                          <a:solidFill>
                            <a:schemeClr val="tx1"/>
                          </a:solidFill>
                          <a:effectLst/>
                          <a:latin typeface="BIZ UDPゴシック" panose="020B0400000000000000" pitchFamily="50" charset="-128"/>
                          <a:ea typeface="BIZ UDPゴシック" panose="020B0400000000000000" pitchFamily="50" charset="-128"/>
                        </a:rPr>
                        <a:t>30</a:t>
                      </a:r>
                      <a:r>
                        <a:rPr lang="ja-JP" sz="1400" kern="100" dirty="0">
                          <a:solidFill>
                            <a:schemeClr val="tx1"/>
                          </a:solidFill>
                          <a:effectLst/>
                          <a:latin typeface="BIZ UDPゴシック" panose="020B0400000000000000" pitchFamily="50" charset="-128"/>
                          <a:ea typeface="BIZ UDPゴシック" panose="020B0400000000000000" pitchFamily="50" charset="-128"/>
                        </a:rPr>
                        <a:t>分</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tx2">
                        <a:lumMod val="20000"/>
                        <a:lumOff val="80000"/>
                      </a:schemeClr>
                    </a:solidFill>
                  </a:tcPr>
                </a:tc>
                <a:extLst>
                  <a:ext uri="{0D108BD9-81ED-4DB2-BD59-A6C34878D82A}">
                    <a16:rowId xmlns:a16="http://schemas.microsoft.com/office/drawing/2014/main" val="3292687259"/>
                  </a:ext>
                </a:extLst>
              </a:tr>
              <a:tr h="251120">
                <a:tc>
                  <a:txBody>
                    <a:bodyPr/>
                    <a:lstStyle/>
                    <a:p>
                      <a:pPr algn="ctr"/>
                      <a:r>
                        <a:rPr lang="en-US" sz="1400" kern="100" dirty="0">
                          <a:solidFill>
                            <a:schemeClr val="tx1"/>
                          </a:solidFill>
                          <a:effectLst/>
                          <a:latin typeface="BIZ UDPゴシック" panose="020B0400000000000000" pitchFamily="50" charset="-128"/>
                          <a:ea typeface="BIZ UDPゴシック" panose="020B0400000000000000" pitchFamily="50" charset="-128"/>
                        </a:rPr>
                        <a:t>9:45</a:t>
                      </a:r>
                      <a:r>
                        <a:rPr lang="ja-JP" sz="1400" kern="100">
                          <a:solidFill>
                            <a:schemeClr val="tx1"/>
                          </a:solidFill>
                          <a:effectLst/>
                          <a:latin typeface="BIZ UDPゴシック" panose="020B0400000000000000" pitchFamily="50" charset="-128"/>
                          <a:ea typeface="BIZ UDPゴシック" panose="020B0400000000000000" pitchFamily="50" charset="-128"/>
                        </a:rPr>
                        <a:t>～</a:t>
                      </a:r>
                      <a:r>
                        <a:rPr lang="en-US" sz="1400" kern="100" dirty="0">
                          <a:solidFill>
                            <a:schemeClr val="tx1"/>
                          </a:solidFill>
                          <a:effectLst/>
                          <a:latin typeface="BIZ UDPゴシック" panose="020B0400000000000000" pitchFamily="50" charset="-128"/>
                          <a:ea typeface="BIZ UDPゴシック" panose="020B0400000000000000" pitchFamily="50" charset="-128"/>
                        </a:rPr>
                        <a:t>16:00</a:t>
                      </a:r>
                      <a:endParaRPr lang="ja-JP" sz="14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r>
                        <a:rPr lang="en-US" sz="1400" kern="100" dirty="0">
                          <a:solidFill>
                            <a:schemeClr val="tx1"/>
                          </a:solidFill>
                          <a:effectLst/>
                          <a:latin typeface="BIZ UDPゴシック" panose="020B0400000000000000" pitchFamily="50" charset="-128"/>
                          <a:ea typeface="BIZ UDPゴシック" panose="020B0400000000000000" pitchFamily="50" charset="-128"/>
                        </a:rPr>
                        <a:t>45</a:t>
                      </a:r>
                      <a:r>
                        <a:rPr lang="ja-JP" sz="1400" kern="100" dirty="0">
                          <a:solidFill>
                            <a:schemeClr val="tx1"/>
                          </a:solidFill>
                          <a:effectLst/>
                          <a:latin typeface="BIZ UDPゴシック" panose="020B0400000000000000" pitchFamily="50" charset="-128"/>
                          <a:ea typeface="BIZ UDPゴシック" panose="020B0400000000000000" pitchFamily="50" charset="-128"/>
                        </a:rPr>
                        <a:t>分</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tx2">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247066499"/>
                  </a:ext>
                </a:extLst>
              </a:tr>
              <a:tr h="313368">
                <a:tc>
                  <a:txBody>
                    <a:bodyPr/>
                    <a:lstStyle/>
                    <a:p>
                      <a:pPr algn="ctr"/>
                      <a:r>
                        <a:rPr lang="en-US" sz="1400" kern="100" dirty="0">
                          <a:solidFill>
                            <a:schemeClr val="tx1"/>
                          </a:solidFill>
                          <a:effectLst/>
                          <a:latin typeface="BIZ UDPゴシック" panose="020B0400000000000000" pitchFamily="50" charset="-128"/>
                          <a:ea typeface="BIZ UDPゴシック" panose="020B0400000000000000" pitchFamily="50" charset="-128"/>
                        </a:rPr>
                        <a:t>10:00</a:t>
                      </a:r>
                      <a:r>
                        <a:rPr lang="ja-JP" sz="1400" kern="100">
                          <a:solidFill>
                            <a:schemeClr val="tx1"/>
                          </a:solidFill>
                          <a:effectLst/>
                          <a:latin typeface="BIZ UDPゴシック" panose="020B0400000000000000" pitchFamily="50" charset="-128"/>
                          <a:ea typeface="BIZ UDPゴシック" panose="020B0400000000000000" pitchFamily="50" charset="-128"/>
                        </a:rPr>
                        <a:t>～</a:t>
                      </a:r>
                      <a:r>
                        <a:rPr lang="en-US" sz="1400" kern="100" dirty="0">
                          <a:solidFill>
                            <a:schemeClr val="tx1"/>
                          </a:solidFill>
                          <a:effectLst/>
                          <a:latin typeface="BIZ UDPゴシック" panose="020B0400000000000000" pitchFamily="50" charset="-128"/>
                          <a:ea typeface="BIZ UDPゴシック" panose="020B0400000000000000" pitchFamily="50" charset="-128"/>
                        </a:rPr>
                        <a:t>16:15</a:t>
                      </a:r>
                      <a:endParaRPr lang="ja-JP" sz="1400" kern="1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tx2">
                        <a:lumMod val="20000"/>
                        <a:lumOff val="80000"/>
                      </a:schemeClr>
                    </a:solidFill>
                  </a:tcPr>
                </a:tc>
                <a:tc>
                  <a:txBody>
                    <a:bodyPr/>
                    <a:lstStyle/>
                    <a:p>
                      <a:pPr algn="ctr"/>
                      <a:r>
                        <a:rPr lang="en-US" sz="1400" kern="100" dirty="0">
                          <a:solidFill>
                            <a:schemeClr val="tx1"/>
                          </a:solidFill>
                          <a:effectLst/>
                          <a:latin typeface="BIZ UDPゴシック" panose="020B0400000000000000" pitchFamily="50" charset="-128"/>
                          <a:ea typeface="BIZ UDPゴシック" panose="020B0400000000000000" pitchFamily="50" charset="-128"/>
                        </a:rPr>
                        <a:t>45</a:t>
                      </a:r>
                      <a:r>
                        <a:rPr lang="ja-JP" sz="1400" kern="100" dirty="0">
                          <a:solidFill>
                            <a:schemeClr val="tx1"/>
                          </a:solidFill>
                          <a:effectLst/>
                          <a:latin typeface="BIZ UDPゴシック" panose="020B0400000000000000" pitchFamily="50" charset="-128"/>
                          <a:ea typeface="BIZ UDPゴシック" panose="020B0400000000000000" pitchFamily="50" charset="-128"/>
                        </a:rPr>
                        <a:t>分</a:t>
                      </a:r>
                      <a:endParaRPr lang="ja-JP" sz="140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tx2">
                        <a:lumMod val="20000"/>
                        <a:lumOff val="80000"/>
                      </a:schemeClr>
                    </a:solidFill>
                  </a:tcPr>
                </a:tc>
                <a:tc vMerge="1">
                  <a:txBody>
                    <a:bodyPr/>
                    <a:lstStyle/>
                    <a:p>
                      <a:endParaRPr kumimoji="1" lang="ja-JP" altLang="en-US"/>
                    </a:p>
                  </a:txBody>
                  <a:tcPr/>
                </a:tc>
                <a:extLst>
                  <a:ext uri="{0D108BD9-81ED-4DB2-BD59-A6C34878D82A}">
                    <a16:rowId xmlns:a16="http://schemas.microsoft.com/office/drawing/2014/main" val="2418113921"/>
                  </a:ext>
                </a:extLst>
              </a:tr>
              <a:tr h="313368">
                <a:tc>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9:30</a:t>
                      </a:r>
                      <a:r>
                        <a:rPr lang="ja-JP" sz="1400" b="1" kern="100" dirty="0">
                          <a:solidFill>
                            <a:schemeClr val="bg1"/>
                          </a:solidFill>
                          <a:effectLst/>
                          <a:latin typeface="BIZ UDPゴシック" panose="020B0400000000000000" pitchFamily="50" charset="-128"/>
                          <a:ea typeface="BIZ UDPゴシック" panose="020B0400000000000000" pitchFamily="50" charset="-128"/>
                        </a:rPr>
                        <a:t>～</a:t>
                      </a:r>
                      <a:r>
                        <a:rPr lang="en-US" sz="1400" b="1" kern="100" dirty="0">
                          <a:solidFill>
                            <a:schemeClr val="bg1"/>
                          </a:solidFill>
                          <a:effectLst/>
                          <a:latin typeface="BIZ UDPゴシック" panose="020B0400000000000000" pitchFamily="50" charset="-128"/>
                          <a:ea typeface="BIZ UDPゴシック" panose="020B0400000000000000" pitchFamily="50" charset="-128"/>
                        </a:rPr>
                        <a:t>16:15</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45</a:t>
                      </a:r>
                      <a:r>
                        <a:rPr lang="ja-JP" sz="1400" b="1" kern="100">
                          <a:solidFill>
                            <a:schemeClr val="bg1"/>
                          </a:solidFill>
                          <a:effectLst/>
                          <a:latin typeface="BIZ UDPゴシック" panose="020B0400000000000000" pitchFamily="50" charset="-128"/>
                          <a:ea typeface="BIZ UDPゴシック" panose="020B0400000000000000" pitchFamily="50" charset="-128"/>
                        </a:rPr>
                        <a:t>分</a:t>
                      </a:r>
                      <a:endParaRPr lang="ja-JP" sz="1400" b="1" kern="10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tc rowSpan="3">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6</a:t>
                      </a:r>
                      <a:r>
                        <a:rPr lang="ja-JP" sz="1400" b="1" kern="100" dirty="0">
                          <a:solidFill>
                            <a:schemeClr val="bg1"/>
                          </a:solidFill>
                          <a:effectLst/>
                          <a:latin typeface="BIZ UDPゴシック" panose="020B0400000000000000" pitchFamily="50" charset="-128"/>
                          <a:ea typeface="BIZ UDPゴシック" panose="020B0400000000000000" pitchFamily="50" charset="-128"/>
                        </a:rPr>
                        <a:t>時間</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extLst>
                  <a:ext uri="{0D108BD9-81ED-4DB2-BD59-A6C34878D82A}">
                    <a16:rowId xmlns:a16="http://schemas.microsoft.com/office/drawing/2014/main" val="2356347747"/>
                  </a:ext>
                </a:extLst>
              </a:tr>
              <a:tr h="313368">
                <a:tc>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9:45</a:t>
                      </a:r>
                      <a:r>
                        <a:rPr lang="ja-JP" sz="1400" b="1" kern="100" dirty="0">
                          <a:solidFill>
                            <a:schemeClr val="bg1"/>
                          </a:solidFill>
                          <a:effectLst/>
                          <a:latin typeface="BIZ UDPゴシック" panose="020B0400000000000000" pitchFamily="50" charset="-128"/>
                          <a:ea typeface="BIZ UDPゴシック" panose="020B0400000000000000" pitchFamily="50" charset="-128"/>
                        </a:rPr>
                        <a:t>～</a:t>
                      </a:r>
                      <a:r>
                        <a:rPr lang="en-US" sz="1400" b="1" kern="100" dirty="0">
                          <a:solidFill>
                            <a:schemeClr val="bg1"/>
                          </a:solidFill>
                          <a:effectLst/>
                          <a:latin typeface="BIZ UDPゴシック" panose="020B0400000000000000" pitchFamily="50" charset="-128"/>
                          <a:ea typeface="BIZ UDPゴシック" panose="020B0400000000000000" pitchFamily="50" charset="-128"/>
                        </a:rPr>
                        <a:t>15:30</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45</a:t>
                      </a:r>
                      <a:r>
                        <a:rPr lang="ja-JP" sz="1400" b="1" kern="100" dirty="0">
                          <a:solidFill>
                            <a:schemeClr val="bg1"/>
                          </a:solidFill>
                          <a:effectLst/>
                          <a:latin typeface="BIZ UDPゴシック" panose="020B0400000000000000" pitchFamily="50" charset="-128"/>
                          <a:ea typeface="BIZ UDPゴシック" panose="020B0400000000000000" pitchFamily="50" charset="-128"/>
                        </a:rPr>
                        <a:t>分</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tc vMerge="1">
                  <a:txBody>
                    <a:bodyPr/>
                    <a:lstStyle/>
                    <a:p>
                      <a:endParaRPr kumimoji="1" lang="ja-JP" altLang="en-US" dirty="0"/>
                    </a:p>
                  </a:txBody>
                  <a:tcPr/>
                </a:tc>
                <a:extLst>
                  <a:ext uri="{0D108BD9-81ED-4DB2-BD59-A6C34878D82A}">
                    <a16:rowId xmlns:a16="http://schemas.microsoft.com/office/drawing/2014/main" val="3882322930"/>
                  </a:ext>
                </a:extLst>
              </a:tr>
              <a:tr h="313368">
                <a:tc>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10:00</a:t>
                      </a:r>
                      <a:r>
                        <a:rPr lang="ja-JP" sz="1400" b="1" kern="100" dirty="0">
                          <a:solidFill>
                            <a:schemeClr val="bg1"/>
                          </a:solidFill>
                          <a:effectLst/>
                          <a:latin typeface="BIZ UDPゴシック" panose="020B0400000000000000" pitchFamily="50" charset="-128"/>
                          <a:ea typeface="BIZ UDPゴシック" panose="020B0400000000000000" pitchFamily="50" charset="-128"/>
                        </a:rPr>
                        <a:t>～</a:t>
                      </a:r>
                      <a:r>
                        <a:rPr lang="en-US" sz="1400" b="1" kern="100" dirty="0">
                          <a:solidFill>
                            <a:schemeClr val="bg1"/>
                          </a:solidFill>
                          <a:effectLst/>
                          <a:latin typeface="BIZ UDPゴシック" panose="020B0400000000000000" pitchFamily="50" charset="-128"/>
                          <a:ea typeface="BIZ UDPゴシック" panose="020B0400000000000000" pitchFamily="50" charset="-128"/>
                        </a:rPr>
                        <a:t>16:45</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tc>
                  <a:txBody>
                    <a:bodyPr/>
                    <a:lstStyle/>
                    <a:p>
                      <a:pPr algn="ctr"/>
                      <a:r>
                        <a:rPr lang="en-US" sz="1400" b="1" kern="100" dirty="0">
                          <a:solidFill>
                            <a:schemeClr val="bg1"/>
                          </a:solidFill>
                          <a:effectLst/>
                          <a:latin typeface="BIZ UDPゴシック" panose="020B0400000000000000" pitchFamily="50" charset="-128"/>
                          <a:ea typeface="BIZ UDPゴシック" panose="020B0400000000000000" pitchFamily="50" charset="-128"/>
                        </a:rPr>
                        <a:t>45</a:t>
                      </a:r>
                      <a:r>
                        <a:rPr lang="ja-JP" sz="1400" b="1" kern="100" dirty="0">
                          <a:solidFill>
                            <a:schemeClr val="bg1"/>
                          </a:solidFill>
                          <a:effectLst/>
                          <a:latin typeface="BIZ UDPゴシック" panose="020B0400000000000000" pitchFamily="50" charset="-128"/>
                          <a:ea typeface="BIZ UDPゴシック" panose="020B0400000000000000" pitchFamily="50" charset="-128"/>
                        </a:rPr>
                        <a:t>分</a:t>
                      </a:r>
                      <a:endParaRPr lang="ja-JP" sz="1400" b="1" kern="100" dirty="0">
                        <a:solidFill>
                          <a:schemeClr val="bg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chemeClr val="accent1">
                        <a:lumMod val="75000"/>
                      </a:schemeClr>
                    </a:solidFill>
                  </a:tcPr>
                </a:tc>
                <a:tc vMerge="1">
                  <a:txBody>
                    <a:bodyPr/>
                    <a:lstStyle/>
                    <a:p>
                      <a:endParaRPr kumimoji="1" lang="ja-JP" altLang="en-US" dirty="0"/>
                    </a:p>
                  </a:txBody>
                  <a:tcPr/>
                </a:tc>
                <a:extLst>
                  <a:ext uri="{0D108BD9-81ED-4DB2-BD59-A6C34878D82A}">
                    <a16:rowId xmlns:a16="http://schemas.microsoft.com/office/drawing/2014/main" val="1861300937"/>
                  </a:ext>
                </a:extLst>
              </a:tr>
            </a:tbl>
          </a:graphicData>
        </a:graphic>
      </p:graphicFrame>
      <p:sp>
        <p:nvSpPr>
          <p:cNvPr id="27" name="コンテンツ プレースホルダー 4">
            <a:extLst>
              <a:ext uri="{FF2B5EF4-FFF2-40B4-BE49-F238E27FC236}">
                <a16:creationId xmlns:a16="http://schemas.microsoft.com/office/drawing/2014/main" id="{8ACDE86D-2C75-FE40-8B8E-8FC04C0BFB2C}"/>
              </a:ext>
            </a:extLst>
          </p:cNvPr>
          <p:cNvSpPr txBox="1">
            <a:spLocks/>
          </p:cNvSpPr>
          <p:nvPr/>
        </p:nvSpPr>
        <p:spPr>
          <a:xfrm>
            <a:off x="510863" y="5267128"/>
            <a:ext cx="1118039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r>
              <a:rPr lang="ja-JP" altLang="en-US" sz="1800" dirty="0">
                <a:latin typeface="BIZ UDPゴシック" panose="020B0400000000000000" pitchFamily="50" charset="-128"/>
                <a:ea typeface="BIZ UDPゴシック" panose="020B0400000000000000" pitchFamily="50" charset="-128"/>
              </a:rPr>
              <a:t>　要員も少なくなり、早番遅番など効率的なシフトでの運営が求められています。しかし、現状のシフトパターンだ　けでは、対応が難しいケースが発生しているため、シフトパターンの追加を検討します。また、現状制度利用者は</a:t>
            </a:r>
            <a:r>
              <a:rPr lang="en-US" altLang="ja-JP" sz="1800" dirty="0">
                <a:latin typeface="BIZ UDPゴシック" panose="020B0400000000000000" pitchFamily="50" charset="-128"/>
                <a:ea typeface="BIZ UDPゴシック" panose="020B0400000000000000" pitchFamily="50" charset="-128"/>
              </a:rPr>
              <a:t>0</a:t>
            </a:r>
            <a:r>
              <a:rPr lang="ja-JP" altLang="en-US" sz="1800" dirty="0">
                <a:latin typeface="BIZ UDPゴシック" panose="020B0400000000000000" pitchFamily="50" charset="-128"/>
                <a:ea typeface="BIZ UDPゴシック" panose="020B0400000000000000" pitchFamily="50" charset="-128"/>
              </a:rPr>
              <a:t>名ですが、介護勤務・介護準備勤務規程も同様に追加を検討していきます。</a:t>
            </a:r>
          </a:p>
          <a:p>
            <a:pPr marL="0" indent="0">
              <a:buFont typeface="Arial" panose="020B0604020202020204" pitchFamily="34" charset="0"/>
              <a:buNone/>
            </a:pPr>
            <a:endParaRPr lang="ja-JP" altLang="en-US" sz="1800" dirty="0">
              <a:latin typeface="BIZ UDPゴシック" panose="020B0400000000000000" pitchFamily="50" charset="-128"/>
              <a:ea typeface="BIZ UDPゴシック" panose="020B0400000000000000" pitchFamily="50" charset="-128"/>
            </a:endParaRPr>
          </a:p>
          <a:p>
            <a:pPr marL="0" indent="0">
              <a:buFont typeface="Arial" panose="020B0604020202020204" pitchFamily="34" charset="0"/>
              <a:buNone/>
            </a:pPr>
            <a:endParaRPr lang="ja-JP" altLang="en-US" sz="18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7B1201F8-5D9B-E9ED-0A9A-87E38F6872F9}"/>
              </a:ext>
            </a:extLst>
          </p:cNvPr>
          <p:cNvSpPr txBox="1"/>
          <p:nvPr/>
        </p:nvSpPr>
        <p:spPr>
          <a:xfrm>
            <a:off x="385798" y="4897796"/>
            <a:ext cx="907603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(b)</a:t>
            </a:r>
            <a:r>
              <a:rPr lang="ja-JP" altLang="en-US" b="1" dirty="0">
                <a:highlight>
                  <a:srgbClr val="C0C0C0"/>
                </a:highlight>
                <a:latin typeface="Meiryo UI" panose="020B0604030504040204" pitchFamily="50" charset="-128"/>
                <a:ea typeface="Meiryo UI" panose="020B0604030504040204" pitchFamily="50" charset="-128"/>
              </a:rPr>
              <a:t>方向性</a:t>
            </a:r>
          </a:p>
        </p:txBody>
      </p:sp>
      <p:sp>
        <p:nvSpPr>
          <p:cNvPr id="30" name="テキスト ボックス 29">
            <a:extLst>
              <a:ext uri="{FF2B5EF4-FFF2-40B4-BE49-F238E27FC236}">
                <a16:creationId xmlns:a16="http://schemas.microsoft.com/office/drawing/2014/main" id="{4047321C-17EE-0D35-CE82-D981A707FFD8}"/>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Tree>
    <p:extLst>
      <p:ext uri="{BB962C8B-B14F-4D97-AF65-F5344CB8AC3E}">
        <p14:creationId xmlns:p14="http://schemas.microsoft.com/office/powerpoint/2010/main" val="28507036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a:extLst>
              <a:ext uri="{FF2B5EF4-FFF2-40B4-BE49-F238E27FC236}">
                <a16:creationId xmlns:a16="http://schemas.microsoft.com/office/drawing/2014/main" id="{5644032B-5786-0F81-B8D3-FBE9429DEE61}"/>
              </a:ext>
            </a:extLst>
          </p:cNvPr>
          <p:cNvGraphicFramePr>
            <a:graphicFrameLocks noGrp="1"/>
          </p:cNvGraphicFramePr>
          <p:nvPr>
            <p:extLst>
              <p:ext uri="{D42A27DB-BD31-4B8C-83A1-F6EECF244321}">
                <p14:modId xmlns:p14="http://schemas.microsoft.com/office/powerpoint/2010/main" val="1408439187"/>
              </p:ext>
            </p:extLst>
          </p:nvPr>
        </p:nvGraphicFramePr>
        <p:xfrm>
          <a:off x="756881" y="3141135"/>
          <a:ext cx="10645547" cy="2381496"/>
        </p:xfrm>
        <a:graphic>
          <a:graphicData uri="http://schemas.openxmlformats.org/drawingml/2006/table">
            <a:tbl>
              <a:tblPr firstRow="1" firstCol="1" bandRow="1">
                <a:tableStyleId>{5C22544A-7EE6-4342-B048-85BDC9FD1C3A}</a:tableStyleId>
              </a:tblPr>
              <a:tblGrid>
                <a:gridCol w="1686255">
                  <a:extLst>
                    <a:ext uri="{9D8B030D-6E8A-4147-A177-3AD203B41FA5}">
                      <a16:colId xmlns:a16="http://schemas.microsoft.com/office/drawing/2014/main" val="889507684"/>
                    </a:ext>
                  </a:extLst>
                </a:gridCol>
                <a:gridCol w="1409851">
                  <a:extLst>
                    <a:ext uri="{9D8B030D-6E8A-4147-A177-3AD203B41FA5}">
                      <a16:colId xmlns:a16="http://schemas.microsoft.com/office/drawing/2014/main" val="119127216"/>
                    </a:ext>
                  </a:extLst>
                </a:gridCol>
                <a:gridCol w="422559">
                  <a:extLst>
                    <a:ext uri="{9D8B030D-6E8A-4147-A177-3AD203B41FA5}">
                      <a16:colId xmlns:a16="http://schemas.microsoft.com/office/drawing/2014/main" val="356941543"/>
                    </a:ext>
                  </a:extLst>
                </a:gridCol>
                <a:gridCol w="1357454">
                  <a:extLst>
                    <a:ext uri="{9D8B030D-6E8A-4147-A177-3AD203B41FA5}">
                      <a16:colId xmlns:a16="http://schemas.microsoft.com/office/drawing/2014/main" val="3128480793"/>
                    </a:ext>
                  </a:extLst>
                </a:gridCol>
                <a:gridCol w="1320071">
                  <a:extLst>
                    <a:ext uri="{9D8B030D-6E8A-4147-A177-3AD203B41FA5}">
                      <a16:colId xmlns:a16="http://schemas.microsoft.com/office/drawing/2014/main" val="2155382395"/>
                    </a:ext>
                  </a:extLst>
                </a:gridCol>
                <a:gridCol w="1248782">
                  <a:extLst>
                    <a:ext uri="{9D8B030D-6E8A-4147-A177-3AD203B41FA5}">
                      <a16:colId xmlns:a16="http://schemas.microsoft.com/office/drawing/2014/main" val="4178226257"/>
                    </a:ext>
                  </a:extLst>
                </a:gridCol>
                <a:gridCol w="381866">
                  <a:extLst>
                    <a:ext uri="{9D8B030D-6E8A-4147-A177-3AD203B41FA5}">
                      <a16:colId xmlns:a16="http://schemas.microsoft.com/office/drawing/2014/main" val="649605440"/>
                    </a:ext>
                  </a:extLst>
                </a:gridCol>
                <a:gridCol w="986299">
                  <a:extLst>
                    <a:ext uri="{9D8B030D-6E8A-4147-A177-3AD203B41FA5}">
                      <a16:colId xmlns:a16="http://schemas.microsoft.com/office/drawing/2014/main" val="3121097000"/>
                    </a:ext>
                  </a:extLst>
                </a:gridCol>
                <a:gridCol w="422559">
                  <a:extLst>
                    <a:ext uri="{9D8B030D-6E8A-4147-A177-3AD203B41FA5}">
                      <a16:colId xmlns:a16="http://schemas.microsoft.com/office/drawing/2014/main" val="2900797399"/>
                    </a:ext>
                  </a:extLst>
                </a:gridCol>
                <a:gridCol w="1409851">
                  <a:extLst>
                    <a:ext uri="{9D8B030D-6E8A-4147-A177-3AD203B41FA5}">
                      <a16:colId xmlns:a16="http://schemas.microsoft.com/office/drawing/2014/main" val="2076860497"/>
                    </a:ext>
                  </a:extLst>
                </a:gridCol>
              </a:tblGrid>
              <a:tr h="739165">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 </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ctr">
                        <a:buNone/>
                      </a:pPr>
                      <a:r>
                        <a:rPr lang="ja-JP" sz="1200" kern="100">
                          <a:effectLst/>
                          <a:latin typeface="BIZ UDPゴシック" panose="020B0400000000000000" pitchFamily="50" charset="-128"/>
                          <a:ea typeface="BIZ UDPゴシック" panose="020B0400000000000000" pitchFamily="50" charset="-128"/>
                        </a:rPr>
                        <a:t>年間総実</a:t>
                      </a:r>
                      <a:endParaRPr lang="ja-JP" sz="1400" kern="100">
                        <a:effectLst/>
                        <a:latin typeface="BIZ UDPゴシック" panose="020B0400000000000000" pitchFamily="50" charset="-128"/>
                        <a:ea typeface="BIZ UDPゴシック" panose="020B0400000000000000" pitchFamily="50" charset="-128"/>
                      </a:endParaRPr>
                    </a:p>
                    <a:p>
                      <a:pPr algn="ctr">
                        <a:buNone/>
                      </a:pPr>
                      <a:r>
                        <a:rPr lang="ja-JP" sz="1200" kern="100">
                          <a:effectLst/>
                          <a:latin typeface="BIZ UDPゴシック" panose="020B0400000000000000" pitchFamily="50" charset="-128"/>
                          <a:ea typeface="BIZ UDPゴシック" panose="020B0400000000000000" pitchFamily="50" charset="-128"/>
                        </a:rPr>
                        <a:t>労働時間</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a:effectLst/>
                          <a:latin typeface="BIZ UDPゴシック" panose="020B0400000000000000" pitchFamily="50" charset="-128"/>
                          <a:ea typeface="BIZ UDPゴシック" panose="020B0400000000000000" pitchFamily="50" charset="-128"/>
                        </a:rPr>
                        <a:t> </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200" kern="100">
                          <a:effectLst/>
                          <a:latin typeface="BIZ UDPゴシック" panose="020B0400000000000000" pitchFamily="50" charset="-128"/>
                          <a:ea typeface="BIZ UDPゴシック" panose="020B0400000000000000" pitchFamily="50" charset="-128"/>
                        </a:rPr>
                        <a:t>年間所定労働時間</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a:effectLst/>
                          <a:latin typeface="BIZ UDPゴシック" panose="020B0400000000000000" pitchFamily="50" charset="-128"/>
                          <a:ea typeface="BIZ UDPゴシック" panose="020B0400000000000000" pitchFamily="50" charset="-128"/>
                        </a:rPr>
                        <a:t>1</a:t>
                      </a:r>
                      <a:r>
                        <a:rPr lang="ja-JP" sz="1200" kern="100">
                          <a:effectLst/>
                          <a:latin typeface="BIZ UDPゴシック" panose="020B0400000000000000" pitchFamily="50" charset="-128"/>
                          <a:ea typeface="BIZ UDPゴシック" panose="020B0400000000000000" pitchFamily="50" charset="-128"/>
                        </a:rPr>
                        <a:t>日の所定労</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200" kern="100">
                          <a:effectLst/>
                          <a:latin typeface="BIZ UDPゴシック" panose="020B0400000000000000" pitchFamily="50" charset="-128"/>
                          <a:ea typeface="BIZ UDPゴシック" panose="020B0400000000000000" pitchFamily="50" charset="-128"/>
                        </a:rPr>
                        <a:t>年間休日数</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dirty="0">
                          <a:effectLst/>
                          <a:latin typeface="BIZ UDPゴシック" panose="020B0400000000000000" pitchFamily="50" charset="-128"/>
                          <a:ea typeface="BIZ UDPゴシック" panose="020B0400000000000000" pitchFamily="50" charset="-128"/>
                        </a:rPr>
                        <a:t> </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200" kern="100">
                          <a:effectLst/>
                          <a:latin typeface="BIZ UDPゴシック" panose="020B0400000000000000" pitchFamily="50" charset="-128"/>
                          <a:ea typeface="BIZ UDPゴシック" panose="020B0400000000000000" pitchFamily="50" charset="-128"/>
                        </a:rPr>
                        <a:t>有給取得日数</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a:effectLst/>
                          <a:latin typeface="BIZ UDPゴシック" panose="020B0400000000000000" pitchFamily="50" charset="-128"/>
                          <a:ea typeface="BIZ UDPゴシック" panose="020B0400000000000000" pitchFamily="50" charset="-128"/>
                        </a:rPr>
                        <a:t> </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a:effectLst/>
                          <a:latin typeface="BIZ UDPゴシック" panose="020B0400000000000000" pitchFamily="50" charset="-128"/>
                          <a:ea typeface="BIZ UDPゴシック" panose="020B0400000000000000" pitchFamily="50" charset="-128"/>
                        </a:rPr>
                        <a:t>1</a:t>
                      </a:r>
                      <a:r>
                        <a:rPr lang="ja-JP" sz="1200" kern="100">
                          <a:effectLst/>
                          <a:latin typeface="BIZ UDPゴシック" panose="020B0400000000000000" pitchFamily="50" charset="-128"/>
                          <a:ea typeface="BIZ UDPゴシック" panose="020B0400000000000000" pitchFamily="50" charset="-128"/>
                        </a:rPr>
                        <a:t>人当たりの</a:t>
                      </a:r>
                      <a:endParaRPr lang="ja-JP" sz="1400" kern="100">
                        <a:effectLst/>
                        <a:latin typeface="BIZ UDPゴシック" panose="020B0400000000000000" pitchFamily="50" charset="-128"/>
                        <a:ea typeface="BIZ UDPゴシック" panose="020B0400000000000000" pitchFamily="50" charset="-128"/>
                      </a:endParaRPr>
                    </a:p>
                    <a:p>
                      <a:pPr algn="ctr">
                        <a:buNone/>
                      </a:pPr>
                      <a:r>
                        <a:rPr lang="ja-JP" sz="1200" kern="100">
                          <a:effectLst/>
                          <a:latin typeface="BIZ UDPゴシック" panose="020B0400000000000000" pitchFamily="50" charset="-128"/>
                          <a:ea typeface="BIZ UDPゴシック" panose="020B0400000000000000" pitchFamily="50" charset="-128"/>
                        </a:rPr>
                        <a:t>月平均時間外</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09735323"/>
                  </a:ext>
                </a:extLst>
              </a:tr>
              <a:tr h="392681">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2022</a:t>
                      </a:r>
                      <a:r>
                        <a:rPr lang="ja-JP" sz="1400" kern="100" dirty="0">
                          <a:effectLst/>
                          <a:latin typeface="BIZ UDPゴシック" panose="020B0400000000000000" pitchFamily="50" charset="-128"/>
                          <a:ea typeface="BIZ UDPゴシック" panose="020B0400000000000000" pitchFamily="50" charset="-128"/>
                        </a:rPr>
                        <a:t>年度実績</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1,915</a:t>
                      </a:r>
                      <a:r>
                        <a:rPr lang="ja-JP" sz="1400" kern="100" dirty="0">
                          <a:effectLst/>
                          <a:latin typeface="BIZ UDPゴシック" panose="020B0400000000000000" pitchFamily="50" charset="-128"/>
                          <a:ea typeface="BIZ UDPゴシック" panose="020B0400000000000000" pitchFamily="50" charset="-128"/>
                        </a:rPr>
                        <a:t>時間</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rowSpan="4">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1,956</a:t>
                      </a:r>
                      <a:r>
                        <a:rPr lang="ja-JP" sz="1400" kern="100">
                          <a:effectLst/>
                          <a:latin typeface="BIZ UDPゴシック" panose="020B0400000000000000" pitchFamily="50" charset="-128"/>
                          <a:ea typeface="BIZ UDPゴシック" panose="020B0400000000000000" pitchFamily="50" charset="-128"/>
                        </a:rPr>
                        <a:t>時間</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7</a:t>
                      </a:r>
                      <a:r>
                        <a:rPr lang="ja-JP" sz="1400" kern="100">
                          <a:effectLst/>
                          <a:latin typeface="BIZ UDPゴシック" panose="020B0400000000000000" pitchFamily="50" charset="-128"/>
                          <a:ea typeface="BIZ UDPゴシック" panose="020B0400000000000000" pitchFamily="50" charset="-128"/>
                        </a:rPr>
                        <a:t>時間</a:t>
                      </a:r>
                      <a:r>
                        <a:rPr lang="en-US" sz="1400" kern="100">
                          <a:effectLst/>
                          <a:latin typeface="BIZ UDPゴシック" panose="020B0400000000000000" pitchFamily="50" charset="-128"/>
                          <a:ea typeface="BIZ UDPゴシック" panose="020B0400000000000000" pitchFamily="50" charset="-128"/>
                        </a:rPr>
                        <a:t>55</a:t>
                      </a:r>
                      <a:r>
                        <a:rPr lang="ja-JP" sz="1400" kern="100">
                          <a:effectLst/>
                          <a:latin typeface="BIZ UDPゴシック" panose="020B0400000000000000" pitchFamily="50" charset="-128"/>
                          <a:ea typeface="BIZ UDPゴシック" panose="020B0400000000000000" pitchFamily="50" charset="-128"/>
                        </a:rPr>
                        <a:t>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rowSpan="4">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118</a:t>
                      </a:r>
                      <a:r>
                        <a:rPr lang="ja-JP" sz="1400" kern="100" dirty="0">
                          <a:effectLst/>
                          <a:latin typeface="BIZ UDPゴシック" panose="020B0400000000000000" pitchFamily="50" charset="-128"/>
                          <a:ea typeface="BIZ UDPゴシック" panose="020B0400000000000000" pitchFamily="50" charset="-128"/>
                        </a:rPr>
                        <a:t>日</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rowSpan="4">
                  <a:txBody>
                    <a:bodyPr/>
                    <a:lstStyle/>
                    <a:p>
                      <a:pPr algn="ctr">
                        <a:buNone/>
                      </a:pPr>
                      <a:r>
                        <a:rPr lang="en-US" sz="1400" kern="100">
                          <a:effectLst/>
                          <a:latin typeface="BIZ UDPゴシック" panose="020B0400000000000000" pitchFamily="50" charset="-128"/>
                          <a:ea typeface="BIZ UDPゴシック" panose="020B0400000000000000" pitchFamily="50" charset="-128"/>
                        </a:rPr>
                        <a:t>-</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16.8</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rowSpan="4">
                  <a:txBody>
                    <a:bodyPr/>
                    <a:lstStyle/>
                    <a:p>
                      <a:pPr algn="ctr">
                        <a:buNone/>
                      </a:pPr>
                      <a:r>
                        <a:rPr lang="ja-JP" sz="1400" kern="100">
                          <a:effectLst/>
                          <a:latin typeface="BIZ UDPゴシック" panose="020B0400000000000000" pitchFamily="50" charset="-128"/>
                          <a:ea typeface="BIZ UDPゴシック" panose="020B0400000000000000" pitchFamily="50" charset="-128"/>
                        </a:rPr>
                        <a:t>＋</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7</a:t>
                      </a:r>
                      <a:r>
                        <a:rPr lang="ja-JP" sz="1400" kern="100">
                          <a:effectLst/>
                          <a:latin typeface="BIZ UDPゴシック" panose="020B0400000000000000" pitchFamily="50" charset="-128"/>
                          <a:ea typeface="BIZ UDPゴシック" panose="020B0400000000000000" pitchFamily="50" charset="-128"/>
                        </a:rPr>
                        <a:t>時間</a:t>
                      </a:r>
                      <a:r>
                        <a:rPr lang="en-US" sz="1400" kern="100">
                          <a:effectLst/>
                          <a:latin typeface="BIZ UDPゴシック" panose="020B0400000000000000" pitchFamily="50" charset="-128"/>
                          <a:ea typeface="BIZ UDPゴシック" panose="020B0400000000000000" pitchFamily="50" charset="-128"/>
                        </a:rPr>
                        <a:t>40</a:t>
                      </a:r>
                      <a:r>
                        <a:rPr lang="ja-JP" sz="1400" kern="100">
                          <a:effectLst/>
                          <a:latin typeface="BIZ UDPゴシック" panose="020B0400000000000000" pitchFamily="50" charset="-128"/>
                          <a:ea typeface="BIZ UDPゴシック" panose="020B0400000000000000" pitchFamily="50" charset="-128"/>
                        </a:rPr>
                        <a:t>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564076135"/>
                  </a:ext>
                </a:extLst>
              </a:tr>
              <a:tr h="397301">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2023</a:t>
                      </a:r>
                      <a:r>
                        <a:rPr lang="ja-JP" sz="1400" kern="100" dirty="0">
                          <a:effectLst/>
                          <a:latin typeface="BIZ UDPゴシック" panose="020B0400000000000000" pitchFamily="50" charset="-128"/>
                          <a:ea typeface="BIZ UDPゴシック" panose="020B0400000000000000" pitchFamily="50" charset="-128"/>
                        </a:rPr>
                        <a:t>年度実績</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1,753</a:t>
                      </a:r>
                      <a:r>
                        <a:rPr lang="ja-JP" sz="1400" kern="100">
                          <a:effectLst/>
                          <a:latin typeface="BIZ UDPゴシック" panose="020B0400000000000000" pitchFamily="50" charset="-128"/>
                          <a:ea typeface="BIZ UDPゴシック" panose="020B0400000000000000" pitchFamily="50" charset="-128"/>
                        </a:rPr>
                        <a:t>時間</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1,832</a:t>
                      </a:r>
                      <a:r>
                        <a:rPr lang="ja-JP" sz="1400" kern="100">
                          <a:effectLst/>
                          <a:latin typeface="BIZ UDPゴシック" panose="020B0400000000000000" pitchFamily="50" charset="-128"/>
                          <a:ea typeface="BIZ UDPゴシック" panose="020B0400000000000000" pitchFamily="50" charset="-128"/>
                        </a:rPr>
                        <a:t>時間</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7</a:t>
                      </a:r>
                      <a:r>
                        <a:rPr lang="ja-JP" sz="1400" kern="100">
                          <a:effectLst/>
                          <a:latin typeface="BIZ UDPゴシック" panose="020B0400000000000000" pitchFamily="50" charset="-128"/>
                          <a:ea typeface="BIZ UDPゴシック" panose="020B0400000000000000" pitchFamily="50" charset="-128"/>
                        </a:rPr>
                        <a:t>時間</a:t>
                      </a:r>
                      <a:r>
                        <a:rPr lang="en-US" sz="1400" kern="100">
                          <a:effectLst/>
                          <a:latin typeface="BIZ UDPゴシック" panose="020B0400000000000000" pitchFamily="50" charset="-128"/>
                          <a:ea typeface="BIZ UDPゴシック" panose="020B0400000000000000" pitchFamily="50" charset="-128"/>
                        </a:rPr>
                        <a:t>25</a:t>
                      </a:r>
                      <a:r>
                        <a:rPr lang="ja-JP" sz="1400" kern="100">
                          <a:effectLst/>
                          <a:latin typeface="BIZ UDPゴシック" panose="020B0400000000000000" pitchFamily="50" charset="-128"/>
                          <a:ea typeface="BIZ UDPゴシック" panose="020B0400000000000000" pitchFamily="50" charset="-128"/>
                        </a:rPr>
                        <a:t>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vMerge="1">
                  <a:txBody>
                    <a:bodyPr/>
                    <a:lstStyle/>
                    <a:p>
                      <a:endParaRPr kumimoji="1" lang="ja-JP" altLang="en-US"/>
                    </a:p>
                  </a:txBody>
                  <a:tcP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20.5</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a:txBody>
                    <a:bodyPr/>
                    <a:lstStyle/>
                    <a:p>
                      <a:pPr algn="ctr">
                        <a:buNone/>
                      </a:pPr>
                      <a:r>
                        <a:rPr lang="ja-JP" sz="1400" kern="100">
                          <a:effectLst/>
                          <a:latin typeface="BIZ UDPゴシック" panose="020B0400000000000000" pitchFamily="50" charset="-128"/>
                          <a:ea typeface="BIZ UDPゴシック" panose="020B0400000000000000" pitchFamily="50" charset="-128"/>
                        </a:rPr>
                        <a:t>６時間　１分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88661333"/>
                  </a:ext>
                </a:extLst>
              </a:tr>
              <a:tr h="397301">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2024</a:t>
                      </a:r>
                      <a:r>
                        <a:rPr lang="ja-JP" sz="1400" kern="100">
                          <a:effectLst/>
                          <a:latin typeface="BIZ UDPゴシック" panose="020B0400000000000000" pitchFamily="50" charset="-128"/>
                          <a:ea typeface="BIZ UDPゴシック" panose="020B0400000000000000" pitchFamily="50" charset="-128"/>
                        </a:rPr>
                        <a:t>年度目標</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1,753</a:t>
                      </a:r>
                      <a:r>
                        <a:rPr lang="ja-JP" sz="1400" kern="100" dirty="0">
                          <a:effectLst/>
                          <a:latin typeface="BIZ UDPゴシック" panose="020B0400000000000000" pitchFamily="50" charset="-128"/>
                          <a:ea typeface="BIZ UDPゴシック" panose="020B0400000000000000" pitchFamily="50" charset="-128"/>
                        </a:rPr>
                        <a:t>時間</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1,832</a:t>
                      </a:r>
                      <a:r>
                        <a:rPr lang="ja-JP" sz="1400" kern="100">
                          <a:effectLst/>
                          <a:latin typeface="BIZ UDPゴシック" panose="020B0400000000000000" pitchFamily="50" charset="-128"/>
                          <a:ea typeface="BIZ UDPゴシック" panose="020B0400000000000000" pitchFamily="50" charset="-128"/>
                        </a:rPr>
                        <a:t>時間</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7</a:t>
                      </a:r>
                      <a:r>
                        <a:rPr lang="ja-JP" sz="1400" kern="100">
                          <a:effectLst/>
                          <a:latin typeface="BIZ UDPゴシック" panose="020B0400000000000000" pitchFamily="50" charset="-128"/>
                          <a:ea typeface="BIZ UDPゴシック" panose="020B0400000000000000" pitchFamily="50" charset="-128"/>
                        </a:rPr>
                        <a:t>時間</a:t>
                      </a:r>
                      <a:r>
                        <a:rPr lang="en-US" sz="1400" kern="100">
                          <a:effectLst/>
                          <a:latin typeface="BIZ UDPゴシック" panose="020B0400000000000000" pitchFamily="50" charset="-128"/>
                          <a:ea typeface="BIZ UDPゴシック" panose="020B0400000000000000" pitchFamily="50" charset="-128"/>
                        </a:rPr>
                        <a:t>25</a:t>
                      </a:r>
                      <a:r>
                        <a:rPr lang="ja-JP" sz="1400" kern="100">
                          <a:effectLst/>
                          <a:latin typeface="BIZ UDPゴシック" panose="020B0400000000000000" pitchFamily="50" charset="-128"/>
                          <a:ea typeface="BIZ UDPゴシック" panose="020B0400000000000000" pitchFamily="50" charset="-128"/>
                        </a:rPr>
                        <a:t>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vMerge="1">
                  <a:txBody>
                    <a:bodyPr/>
                    <a:lstStyle/>
                    <a:p>
                      <a:endParaRPr kumimoji="1" lang="ja-JP" altLang="en-US"/>
                    </a:p>
                  </a:txBody>
                  <a:tcP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18.0</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4</a:t>
                      </a:r>
                      <a:r>
                        <a:rPr lang="ja-JP" sz="1400" kern="100">
                          <a:effectLst/>
                          <a:latin typeface="BIZ UDPゴシック" panose="020B0400000000000000" pitchFamily="50" charset="-128"/>
                          <a:ea typeface="BIZ UDPゴシック" panose="020B0400000000000000" pitchFamily="50" charset="-128"/>
                        </a:rPr>
                        <a:t>時間</a:t>
                      </a:r>
                      <a:r>
                        <a:rPr lang="en-US" sz="1400" kern="100">
                          <a:effectLst/>
                          <a:latin typeface="BIZ UDPゴシック" panose="020B0400000000000000" pitchFamily="50" charset="-128"/>
                          <a:ea typeface="BIZ UDPゴシック" panose="020B0400000000000000" pitchFamily="50" charset="-128"/>
                        </a:rPr>
                        <a:t>30</a:t>
                      </a:r>
                      <a:r>
                        <a:rPr lang="ja-JP" sz="1400" kern="100">
                          <a:effectLst/>
                          <a:latin typeface="BIZ UDPゴシック" panose="020B0400000000000000" pitchFamily="50" charset="-128"/>
                          <a:ea typeface="BIZ UDPゴシック" panose="020B0400000000000000" pitchFamily="50" charset="-128"/>
                        </a:rPr>
                        <a:t>分</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574731615"/>
                  </a:ext>
                </a:extLst>
              </a:tr>
              <a:tr h="455048">
                <a:tc>
                  <a:txBody>
                    <a:bodyPr/>
                    <a:lstStyle/>
                    <a:p>
                      <a:pPr algn="ctr">
                        <a:buNone/>
                      </a:pPr>
                      <a:r>
                        <a:rPr lang="en-US" sz="1400" kern="100">
                          <a:effectLst/>
                          <a:latin typeface="BIZ UDPゴシック" panose="020B0400000000000000" pitchFamily="50" charset="-128"/>
                          <a:ea typeface="BIZ UDPゴシック" panose="020B0400000000000000" pitchFamily="50" charset="-128"/>
                        </a:rPr>
                        <a:t>2024</a:t>
                      </a:r>
                      <a:r>
                        <a:rPr lang="ja-JP" sz="1400" kern="100">
                          <a:effectLst/>
                          <a:latin typeface="BIZ UDPゴシック" panose="020B0400000000000000" pitchFamily="50" charset="-128"/>
                          <a:ea typeface="BIZ UDPゴシック" panose="020B0400000000000000" pitchFamily="50" charset="-128"/>
                        </a:rPr>
                        <a:t>年度実績</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1,744</a:t>
                      </a:r>
                      <a:r>
                        <a:rPr lang="ja-JP" sz="1400" kern="100" dirty="0">
                          <a:effectLst/>
                          <a:latin typeface="BIZ UDPゴシック" panose="020B0400000000000000" pitchFamily="50" charset="-128"/>
                          <a:ea typeface="BIZ UDPゴシック" panose="020B0400000000000000" pitchFamily="50" charset="-128"/>
                        </a:rPr>
                        <a:t>時間</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1,832</a:t>
                      </a:r>
                      <a:r>
                        <a:rPr lang="ja-JP" sz="1400" kern="100" dirty="0">
                          <a:effectLst/>
                          <a:latin typeface="BIZ UDPゴシック" panose="020B0400000000000000" pitchFamily="50" charset="-128"/>
                          <a:ea typeface="BIZ UDPゴシック" panose="020B0400000000000000" pitchFamily="50" charset="-128"/>
                        </a:rPr>
                        <a:t>時間</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7</a:t>
                      </a:r>
                      <a:r>
                        <a:rPr lang="ja-JP" sz="1400" kern="100" dirty="0">
                          <a:effectLst/>
                          <a:latin typeface="BIZ UDPゴシック" panose="020B0400000000000000" pitchFamily="50" charset="-128"/>
                          <a:ea typeface="BIZ UDPゴシック" panose="020B0400000000000000" pitchFamily="50" charset="-128"/>
                        </a:rPr>
                        <a:t>時間</a:t>
                      </a:r>
                      <a:r>
                        <a:rPr lang="en-US" sz="1400" kern="100" dirty="0">
                          <a:effectLst/>
                          <a:latin typeface="BIZ UDPゴシック" panose="020B0400000000000000" pitchFamily="50" charset="-128"/>
                          <a:ea typeface="BIZ UDPゴシック" panose="020B0400000000000000" pitchFamily="50" charset="-128"/>
                        </a:rPr>
                        <a:t>25</a:t>
                      </a:r>
                      <a:r>
                        <a:rPr lang="ja-JP" sz="1400" kern="100" dirty="0">
                          <a:effectLst/>
                          <a:latin typeface="BIZ UDPゴシック" panose="020B0400000000000000" pitchFamily="50" charset="-128"/>
                          <a:ea typeface="BIZ UDPゴシック" panose="020B0400000000000000" pitchFamily="50" charset="-128"/>
                        </a:rPr>
                        <a:t>分</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vMerge="1">
                  <a:txBody>
                    <a:bodyPr/>
                    <a:lstStyle/>
                    <a:p>
                      <a:endParaRPr kumimoji="1" lang="ja-JP" altLang="en-US"/>
                    </a:p>
                  </a:txBody>
                  <a:tcP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21.0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5</a:t>
                      </a:r>
                      <a:r>
                        <a:rPr lang="ja-JP" sz="1400" kern="100" dirty="0">
                          <a:effectLst/>
                          <a:latin typeface="BIZ UDPゴシック" panose="020B0400000000000000" pitchFamily="50" charset="-128"/>
                          <a:ea typeface="BIZ UDPゴシック" panose="020B0400000000000000" pitchFamily="50" charset="-128"/>
                        </a:rPr>
                        <a:t>時間</a:t>
                      </a:r>
                      <a:r>
                        <a:rPr lang="en-US" sz="1400" kern="100" dirty="0">
                          <a:effectLst/>
                          <a:latin typeface="BIZ UDPゴシック" panose="020B0400000000000000" pitchFamily="50" charset="-128"/>
                          <a:ea typeface="BIZ UDPゴシック" panose="020B0400000000000000" pitchFamily="50" charset="-128"/>
                        </a:rPr>
                        <a:t>40</a:t>
                      </a:r>
                      <a:r>
                        <a:rPr lang="ja-JP" sz="1400" kern="100" dirty="0">
                          <a:effectLst/>
                          <a:latin typeface="BIZ UDPゴシック" panose="020B0400000000000000" pitchFamily="50" charset="-128"/>
                          <a:ea typeface="BIZ UDPゴシック" panose="020B0400000000000000" pitchFamily="50" charset="-128"/>
                        </a:rPr>
                        <a:t>分</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04916665"/>
                  </a:ext>
                </a:extLst>
              </a:tr>
            </a:tbl>
          </a:graphicData>
        </a:graphic>
      </p:graphicFrame>
      <p:sp>
        <p:nvSpPr>
          <p:cNvPr id="2" name="タイトル 1">
            <a:extLst>
              <a:ext uri="{FF2B5EF4-FFF2-40B4-BE49-F238E27FC236}">
                <a16:creationId xmlns:a16="http://schemas.microsoft.com/office/drawing/2014/main" id="{A4CA33D0-A2F5-49D6-833F-C677390546EB}"/>
              </a:ext>
            </a:extLst>
          </p:cNvPr>
          <p:cNvSpPr>
            <a:spLocks noGrp="1"/>
          </p:cNvSpPr>
          <p:nvPr>
            <p:ph type="title"/>
          </p:nvPr>
        </p:nvSpPr>
        <p:spPr>
          <a:xfrm>
            <a:off x="388630" y="420413"/>
            <a:ext cx="10862677" cy="446281"/>
          </a:xfrm>
        </p:spPr>
        <p:txBody>
          <a:bodyPr rtlCol="0"/>
          <a:lstStyle/>
          <a:p>
            <a:r>
              <a:rPr lang="ja-JP" altLang="en-US" sz="2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⑧</a:t>
            </a:r>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総実労働時間について</a:t>
            </a:r>
            <a:endParaRPr lang="ja-JP" altLang="en-US" sz="2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rtlCol="0"/>
          <a:lstStyle/>
          <a:p>
            <a:pPr rtl="0"/>
            <a:fld id="{058DB212-BFA2-403F-85EF-DFD3FF6D973A}" type="slidenum">
              <a:rPr lang="en-US" altLang="ja-JP" smtClean="0"/>
              <a:pPr rtl="0"/>
              <a:t>25</a:t>
            </a:fld>
            <a:endParaRPr lang="ja-JP" altLang="en-US"/>
          </a:p>
        </p:txBody>
      </p:sp>
      <p:sp>
        <p:nvSpPr>
          <p:cNvPr id="5" name="コンテンツ プレースホルダー 4">
            <a:extLst>
              <a:ext uri="{FF2B5EF4-FFF2-40B4-BE49-F238E27FC236}">
                <a16:creationId xmlns:a16="http://schemas.microsoft.com/office/drawing/2014/main" id="{B9B81C6F-0F33-1C24-09DB-10D5C565E554}"/>
              </a:ext>
            </a:extLst>
          </p:cNvPr>
          <p:cNvSpPr>
            <a:spLocks noGrp="1"/>
          </p:cNvSpPr>
          <p:nvPr>
            <p:ph idx="1"/>
          </p:nvPr>
        </p:nvSpPr>
        <p:spPr>
          <a:xfrm>
            <a:off x="598262" y="1294118"/>
            <a:ext cx="11204274" cy="802566"/>
          </a:xfrm>
        </p:spPr>
        <p:txBody>
          <a:bodyPr/>
          <a:lstStyle/>
          <a:p>
            <a:pPr marL="0" indent="0">
              <a:buNone/>
            </a:pPr>
            <a:r>
              <a:rPr lang="ja-JP" altLang="en-US" sz="1800" dirty="0">
                <a:latin typeface="BIZ UDPゴシック" panose="020B0400000000000000" pitchFamily="50" charset="-128"/>
                <a:ea typeface="BIZ UDPゴシック" panose="020B0400000000000000" pitchFamily="50" charset="-128"/>
              </a:rPr>
              <a:t>　</a:t>
            </a:r>
            <a:r>
              <a:rPr lang="en-US" altLang="ja-JP" sz="1800" dirty="0">
                <a:latin typeface="BIZ UDPゴシック" panose="020B0400000000000000" pitchFamily="50" charset="-128"/>
                <a:ea typeface="BIZ UDPゴシック" panose="020B0400000000000000" pitchFamily="50" charset="-128"/>
              </a:rPr>
              <a:t>2024</a:t>
            </a:r>
            <a:r>
              <a:rPr lang="ja-JP" altLang="en-US" sz="1800" dirty="0">
                <a:latin typeface="BIZ UDPゴシック" panose="020B0400000000000000" pitchFamily="50" charset="-128"/>
                <a:ea typeface="BIZ UDPゴシック" panose="020B0400000000000000" pitchFamily="50" charset="-128"/>
              </a:rPr>
              <a:t>年度の広島三越の総実労働時間は目標</a:t>
            </a:r>
            <a:r>
              <a:rPr lang="en-US" altLang="ja-JP" sz="1800" dirty="0">
                <a:latin typeface="BIZ UDPゴシック" panose="020B0400000000000000" pitchFamily="50" charset="-128"/>
                <a:ea typeface="BIZ UDPゴシック" panose="020B0400000000000000" pitchFamily="50" charset="-128"/>
              </a:rPr>
              <a:t>1,753</a:t>
            </a:r>
            <a:r>
              <a:rPr lang="ja-JP" altLang="en-US" sz="1800" dirty="0">
                <a:latin typeface="BIZ UDPゴシック" panose="020B0400000000000000" pitchFamily="50" charset="-128"/>
                <a:ea typeface="BIZ UDPゴシック" panose="020B0400000000000000" pitchFamily="50" charset="-128"/>
              </a:rPr>
              <a:t>時間に対し、実績は</a:t>
            </a:r>
            <a:r>
              <a:rPr lang="en-US" altLang="ja-JP" sz="1800" dirty="0">
                <a:latin typeface="BIZ UDPゴシック" panose="020B0400000000000000" pitchFamily="50" charset="-128"/>
                <a:ea typeface="BIZ UDPゴシック" panose="020B0400000000000000" pitchFamily="50" charset="-128"/>
              </a:rPr>
              <a:t>1,744</a:t>
            </a:r>
            <a:r>
              <a:rPr lang="ja-JP" altLang="en-US" sz="1800" dirty="0">
                <a:latin typeface="BIZ UDPゴシック" panose="020B0400000000000000" pitchFamily="50" charset="-128"/>
                <a:ea typeface="BIZ UDPゴシック" panose="020B0400000000000000" pitchFamily="50" charset="-128"/>
              </a:rPr>
              <a:t>時間と目標達成しています。</a:t>
            </a:r>
          </a:p>
          <a:p>
            <a:pPr marL="0" indent="0">
              <a:buNone/>
            </a:pPr>
            <a:r>
              <a:rPr lang="ja-JP" altLang="en-US" sz="1800" dirty="0">
                <a:latin typeface="BIZ UDPゴシック" panose="020B0400000000000000" pitchFamily="50" charset="-128"/>
                <a:ea typeface="BIZ UDPゴシック" panose="020B0400000000000000" pitchFamily="50" charset="-128"/>
              </a:rPr>
              <a:t>しかし、有給取得日数など退職者の影響も大きく、</a:t>
            </a:r>
            <a:r>
              <a:rPr lang="en-US" altLang="ja-JP" sz="1800" dirty="0">
                <a:latin typeface="BIZ UDPゴシック" panose="020B0400000000000000" pitchFamily="50" charset="-128"/>
                <a:ea typeface="BIZ UDPゴシック" panose="020B0400000000000000" pitchFamily="50" charset="-128"/>
              </a:rPr>
              <a:t>1</a:t>
            </a:r>
            <a:r>
              <a:rPr lang="ja-JP" altLang="en-US" sz="1800" dirty="0">
                <a:latin typeface="BIZ UDPゴシック" panose="020B0400000000000000" pitchFamily="50" charset="-128"/>
                <a:ea typeface="BIZ UDPゴシック" panose="020B0400000000000000" pitchFamily="50" charset="-128"/>
              </a:rPr>
              <a:t>人当たりの時間外実績はグループ平均を上回っています。</a:t>
            </a:r>
          </a:p>
          <a:p>
            <a:pPr marL="0" indent="0">
              <a:buNone/>
            </a:pPr>
            <a:r>
              <a:rPr lang="ja-JP" altLang="en-US" sz="1800" dirty="0">
                <a:latin typeface="BIZ UDPゴシック" panose="020B0400000000000000" pitchFamily="50" charset="-128"/>
                <a:ea typeface="BIZ UDPゴシック" panose="020B0400000000000000" pitchFamily="50" charset="-128"/>
              </a:rPr>
              <a:t>　総実労働時間の</a:t>
            </a:r>
            <a:r>
              <a:rPr lang="en-US" altLang="ja-JP" sz="1800" dirty="0">
                <a:latin typeface="BIZ UDPゴシック" panose="020B0400000000000000" pitchFamily="50" charset="-128"/>
                <a:ea typeface="BIZ UDPゴシック" panose="020B0400000000000000" pitchFamily="50" charset="-128"/>
              </a:rPr>
              <a:t>1,800</a:t>
            </a:r>
            <a:r>
              <a:rPr lang="ja-JP" altLang="en-US" sz="1800" dirty="0">
                <a:latin typeface="BIZ UDPゴシック" panose="020B0400000000000000" pitchFamily="50" charset="-128"/>
                <a:ea typeface="BIZ UDPゴシック" panose="020B0400000000000000" pitchFamily="50" charset="-128"/>
              </a:rPr>
              <a:t>時間切りは退職者の有休取得の要因が大きく、時間外に関しては</a:t>
            </a:r>
            <a:r>
              <a:rPr lang="en-US" altLang="ja-JP" sz="1800" dirty="0">
                <a:latin typeface="BIZ UDPゴシック" panose="020B0400000000000000" pitchFamily="50" charset="-128"/>
                <a:ea typeface="BIZ UDPゴシック" panose="020B0400000000000000" pitchFamily="50" charset="-128"/>
              </a:rPr>
              <a:t>1</a:t>
            </a:r>
            <a:r>
              <a:rPr lang="ja-JP" altLang="en-US" sz="1800" dirty="0">
                <a:latin typeface="BIZ UDPゴシック" panose="020B0400000000000000" pitchFamily="50" charset="-128"/>
                <a:ea typeface="BIZ UDPゴシック" panose="020B0400000000000000" pitchFamily="50" charset="-128"/>
              </a:rPr>
              <a:t>人当たり平均</a:t>
            </a:r>
            <a:r>
              <a:rPr lang="en-US" altLang="ja-JP" sz="1800" dirty="0">
                <a:latin typeface="BIZ UDPゴシック" panose="020B0400000000000000" pitchFamily="50" charset="-128"/>
                <a:ea typeface="BIZ UDPゴシック" panose="020B0400000000000000" pitchFamily="50" charset="-128"/>
              </a:rPr>
              <a:t>5</a:t>
            </a:r>
            <a:r>
              <a:rPr lang="ja-JP" altLang="en-US" sz="1800" dirty="0">
                <a:latin typeface="BIZ UDPゴシック" panose="020B0400000000000000" pitchFamily="50" charset="-128"/>
                <a:ea typeface="BIZ UDPゴシック" panose="020B0400000000000000" pitchFamily="50" charset="-128"/>
              </a:rPr>
              <a:t>時間</a:t>
            </a:r>
            <a:r>
              <a:rPr lang="en-US" altLang="ja-JP" sz="1800" dirty="0">
                <a:latin typeface="BIZ UDPゴシック" panose="020B0400000000000000" pitchFamily="50" charset="-128"/>
                <a:ea typeface="BIZ UDPゴシック" panose="020B0400000000000000" pitchFamily="50" charset="-128"/>
              </a:rPr>
              <a:t>4</a:t>
            </a:r>
            <a:r>
              <a:rPr lang="ja-JP" altLang="en-US" sz="1800" dirty="0">
                <a:latin typeface="BIZ UDPゴシック" panose="020B0400000000000000" pitchFamily="50" charset="-128"/>
                <a:ea typeface="BIZ UDPゴシック" panose="020B0400000000000000" pitchFamily="50" charset="-128"/>
              </a:rPr>
              <a:t>分と目標には達していません。時間外は部署による偏りも出ており、</a:t>
            </a:r>
            <a:r>
              <a:rPr lang="en-US" altLang="ja-JP" sz="1800" dirty="0">
                <a:latin typeface="BIZ UDPゴシック" panose="020B0400000000000000" pitchFamily="50" charset="-128"/>
                <a:ea typeface="BIZ UDPゴシック" panose="020B0400000000000000" pitchFamily="50" charset="-128"/>
              </a:rPr>
              <a:t>25</a:t>
            </a:r>
            <a:r>
              <a:rPr lang="ja-JP" altLang="en-US" sz="1800" dirty="0">
                <a:latin typeface="BIZ UDPゴシック" panose="020B0400000000000000" pitchFamily="50" charset="-128"/>
                <a:ea typeface="BIZ UDPゴシック" panose="020B0400000000000000" pitchFamily="50" charset="-128"/>
              </a:rPr>
              <a:t>時間越えも発生しています。</a:t>
            </a:r>
            <a:r>
              <a:rPr lang="en-US" altLang="ja-JP" sz="1800" dirty="0">
                <a:latin typeface="BIZ UDPゴシック" panose="020B0400000000000000" pitchFamily="50" charset="-128"/>
                <a:ea typeface="BIZ UDPゴシック" panose="020B0400000000000000" pitchFamily="50" charset="-128"/>
              </a:rPr>
              <a:t>2025</a:t>
            </a:r>
            <a:r>
              <a:rPr lang="ja-JP" altLang="en-US" sz="1800" dirty="0">
                <a:latin typeface="BIZ UDPゴシック" panose="020B0400000000000000" pitchFamily="50" charset="-128"/>
                <a:ea typeface="BIZ UDPゴシック" panose="020B0400000000000000" pitchFamily="50" charset="-128"/>
              </a:rPr>
              <a:t>年</a:t>
            </a:r>
            <a:r>
              <a:rPr lang="en-US" altLang="ja-JP" sz="1800" dirty="0">
                <a:latin typeface="BIZ UDPゴシック" panose="020B0400000000000000" pitchFamily="50" charset="-128"/>
                <a:ea typeface="BIZ UDPゴシック" panose="020B0400000000000000" pitchFamily="50" charset="-128"/>
              </a:rPr>
              <a:t>4</a:t>
            </a:r>
            <a:r>
              <a:rPr lang="ja-JP" altLang="en-US" sz="1800" dirty="0">
                <a:latin typeface="BIZ UDPゴシック" panose="020B0400000000000000" pitchFamily="50" charset="-128"/>
                <a:ea typeface="BIZ UDPゴシック" panose="020B0400000000000000" pitchFamily="50" charset="-128"/>
              </a:rPr>
              <a:t>月以降は、組織も変わり要員も減りました。店頭の残業前提のシフト設定や、社員中心に時間外実績が減っていない傾向にあります。</a:t>
            </a:r>
          </a:p>
          <a:p>
            <a:pPr marL="0" indent="0">
              <a:buNone/>
            </a:pPr>
            <a:endParaRPr lang="ja-JP" altLang="en-US" sz="1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628AD58-87D8-0B95-7B09-2CEF16B611D8}"/>
              </a:ext>
            </a:extLst>
          </p:cNvPr>
          <p:cNvSpPr txBox="1"/>
          <p:nvPr/>
        </p:nvSpPr>
        <p:spPr>
          <a:xfrm>
            <a:off x="353291" y="902083"/>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(a)</a:t>
            </a:r>
            <a:r>
              <a:rPr lang="ja-JP" altLang="en-US" b="1" dirty="0">
                <a:highlight>
                  <a:srgbClr val="C0C0C0"/>
                </a:highlight>
                <a:latin typeface="Meiryo UI" panose="020B0604030504040204" pitchFamily="50" charset="-128"/>
                <a:ea typeface="Meiryo UI" panose="020B0604030504040204" pitchFamily="50" charset="-128"/>
              </a:rPr>
              <a:t>現状</a:t>
            </a:r>
          </a:p>
        </p:txBody>
      </p:sp>
      <p:sp>
        <p:nvSpPr>
          <p:cNvPr id="9" name="楕円 8">
            <a:extLst>
              <a:ext uri="{FF2B5EF4-FFF2-40B4-BE49-F238E27FC236}">
                <a16:creationId xmlns:a16="http://schemas.microsoft.com/office/drawing/2014/main" id="{EA8818E2-8CCF-02C8-7925-A79FC71278BA}"/>
              </a:ext>
            </a:extLst>
          </p:cNvPr>
          <p:cNvSpPr/>
          <p:nvPr/>
        </p:nvSpPr>
        <p:spPr>
          <a:xfrm>
            <a:off x="10099962" y="5029287"/>
            <a:ext cx="1163782" cy="54923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11" name="直線矢印コネクタ 10">
            <a:extLst>
              <a:ext uri="{FF2B5EF4-FFF2-40B4-BE49-F238E27FC236}">
                <a16:creationId xmlns:a16="http://schemas.microsoft.com/office/drawing/2014/main" id="{9C0DCB58-5FBA-1F3D-7A9A-0F533FE7757F}"/>
              </a:ext>
            </a:extLst>
          </p:cNvPr>
          <p:cNvCxnSpPr>
            <a:cxnSpLocks/>
          </p:cNvCxnSpPr>
          <p:nvPr/>
        </p:nvCxnSpPr>
        <p:spPr>
          <a:xfrm flipV="1">
            <a:off x="10236231" y="5476326"/>
            <a:ext cx="0" cy="38781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AD2A828A-3BBA-C79B-B7C6-DB69D0A82348}"/>
              </a:ext>
            </a:extLst>
          </p:cNvPr>
          <p:cNvSpPr txBox="1"/>
          <p:nvPr/>
        </p:nvSpPr>
        <p:spPr>
          <a:xfrm>
            <a:off x="9961279" y="5808254"/>
            <a:ext cx="1569660" cy="369332"/>
          </a:xfrm>
          <a:prstGeom prst="rect">
            <a:avLst/>
          </a:prstGeom>
          <a:noFill/>
        </p:spPr>
        <p:txBody>
          <a:bodyPr wrap="none" rtlCol="0">
            <a:spAutoFit/>
          </a:bodyPr>
          <a:lstStyle/>
          <a:p>
            <a:r>
              <a:rPr kumimoji="1" lang="ja-JP" altLang="en-US" b="1" u="sng" dirty="0">
                <a:latin typeface="Meiryo UI" panose="020B0604030504040204" pitchFamily="50" charset="-128"/>
                <a:ea typeface="Meiryo UI" panose="020B0604030504040204" pitchFamily="50" charset="-128"/>
              </a:rPr>
              <a:t>時間外が多い</a:t>
            </a:r>
          </a:p>
        </p:txBody>
      </p:sp>
      <p:sp>
        <p:nvSpPr>
          <p:cNvPr id="19" name="楕円 18">
            <a:extLst>
              <a:ext uri="{FF2B5EF4-FFF2-40B4-BE49-F238E27FC236}">
                <a16:creationId xmlns:a16="http://schemas.microsoft.com/office/drawing/2014/main" id="{9F774BC8-8137-9B04-5905-3F2EEBEE7DD1}"/>
              </a:ext>
            </a:extLst>
          </p:cNvPr>
          <p:cNvSpPr/>
          <p:nvPr/>
        </p:nvSpPr>
        <p:spPr>
          <a:xfrm>
            <a:off x="2487002" y="5058365"/>
            <a:ext cx="1163782" cy="54923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DF02DCAD-1F0E-A108-2743-A95FD14E2302}"/>
              </a:ext>
            </a:extLst>
          </p:cNvPr>
          <p:cNvCxnSpPr>
            <a:cxnSpLocks/>
            <a:endCxn id="19" idx="4"/>
          </p:cNvCxnSpPr>
          <p:nvPr/>
        </p:nvCxnSpPr>
        <p:spPr>
          <a:xfrm flipV="1">
            <a:off x="2738392" y="5607599"/>
            <a:ext cx="330501" cy="2144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23C31C38-2B3A-AAA8-270A-F9C31B0B3B58}"/>
              </a:ext>
            </a:extLst>
          </p:cNvPr>
          <p:cNvSpPr txBox="1"/>
          <p:nvPr/>
        </p:nvSpPr>
        <p:spPr>
          <a:xfrm>
            <a:off x="1017269" y="5822091"/>
            <a:ext cx="3877985" cy="369332"/>
          </a:xfrm>
          <a:prstGeom prst="rect">
            <a:avLst/>
          </a:prstGeom>
          <a:noFill/>
        </p:spPr>
        <p:txBody>
          <a:bodyPr wrap="none" rtlCol="0">
            <a:spAutoFit/>
          </a:bodyPr>
          <a:lstStyle/>
          <a:p>
            <a:r>
              <a:rPr kumimoji="1" lang="en-US" altLang="ja-JP" b="1" u="sng" dirty="0">
                <a:latin typeface="Meiryo UI" panose="020B0604030504040204" pitchFamily="50" charset="-128"/>
                <a:ea typeface="Meiryo UI" panose="020B0604030504040204" pitchFamily="50" charset="-128"/>
              </a:rPr>
              <a:t>1,800</a:t>
            </a:r>
            <a:r>
              <a:rPr kumimoji="1" lang="ja-JP" altLang="en-US" b="1" u="sng" dirty="0">
                <a:latin typeface="Meiryo UI" panose="020B0604030504040204" pitchFamily="50" charset="-128"/>
                <a:ea typeface="Meiryo UI" panose="020B0604030504040204" pitchFamily="50" charset="-128"/>
              </a:rPr>
              <a:t>時間切りは</a:t>
            </a:r>
            <a:r>
              <a:rPr kumimoji="1" lang="en-US" altLang="ja-JP" b="1" u="sng" dirty="0">
                <a:latin typeface="Meiryo UI" panose="020B0604030504040204" pitchFamily="50" charset="-128"/>
                <a:ea typeface="Meiryo UI" panose="020B0604030504040204" pitchFamily="50" charset="-128"/>
              </a:rPr>
              <a:t>2023</a:t>
            </a:r>
            <a:r>
              <a:rPr kumimoji="1" lang="ja-JP" altLang="en-US" b="1" u="sng" dirty="0">
                <a:latin typeface="Meiryo UI" panose="020B0604030504040204" pitchFamily="50" charset="-128"/>
                <a:ea typeface="Meiryo UI" panose="020B0604030504040204" pitchFamily="50" charset="-128"/>
              </a:rPr>
              <a:t>年度に達成！</a:t>
            </a:r>
          </a:p>
        </p:txBody>
      </p:sp>
      <p:cxnSp>
        <p:nvCxnSpPr>
          <p:cNvPr id="31" name="直線矢印コネクタ 30">
            <a:extLst>
              <a:ext uri="{FF2B5EF4-FFF2-40B4-BE49-F238E27FC236}">
                <a16:creationId xmlns:a16="http://schemas.microsoft.com/office/drawing/2014/main" id="{0487FDCE-83D7-A80E-4382-652831AC5F25}"/>
              </a:ext>
            </a:extLst>
          </p:cNvPr>
          <p:cNvCxnSpPr>
            <a:cxnSpLocks/>
          </p:cNvCxnSpPr>
          <p:nvPr/>
        </p:nvCxnSpPr>
        <p:spPr>
          <a:xfrm flipV="1">
            <a:off x="8755477" y="5522631"/>
            <a:ext cx="152743" cy="1922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テキスト ボックス 33">
            <a:extLst>
              <a:ext uri="{FF2B5EF4-FFF2-40B4-BE49-F238E27FC236}">
                <a16:creationId xmlns:a16="http://schemas.microsoft.com/office/drawing/2014/main" id="{ADE47503-12E2-042D-25D5-46FA4F240871}"/>
              </a:ext>
            </a:extLst>
          </p:cNvPr>
          <p:cNvSpPr txBox="1"/>
          <p:nvPr/>
        </p:nvSpPr>
        <p:spPr>
          <a:xfrm>
            <a:off x="7221045" y="5578521"/>
            <a:ext cx="2441694" cy="646331"/>
          </a:xfrm>
          <a:prstGeom prst="rect">
            <a:avLst/>
          </a:prstGeom>
          <a:noFill/>
        </p:spPr>
        <p:txBody>
          <a:bodyPr wrap="none" rtlCol="0">
            <a:spAutoFit/>
          </a:bodyPr>
          <a:lstStyle/>
          <a:p>
            <a:r>
              <a:rPr kumimoji="1" lang="ja-JP" altLang="en-US" b="1" u="sng" dirty="0">
                <a:latin typeface="Meiryo UI" panose="020B0604030504040204" pitchFamily="50" charset="-128"/>
                <a:ea typeface="Meiryo UI" panose="020B0604030504040204" pitchFamily="50" charset="-128"/>
              </a:rPr>
              <a:t>有休取得率が</a:t>
            </a:r>
            <a:endParaRPr kumimoji="1" lang="en-US" altLang="ja-JP" b="1" u="sng" dirty="0">
              <a:latin typeface="Meiryo UI" panose="020B0604030504040204" pitchFamily="50" charset="-128"/>
              <a:ea typeface="Meiryo UI" panose="020B0604030504040204" pitchFamily="50" charset="-128"/>
            </a:endParaRPr>
          </a:p>
          <a:p>
            <a:r>
              <a:rPr kumimoji="1" lang="ja-JP" altLang="en-US" b="1" u="sng" dirty="0">
                <a:latin typeface="Meiryo UI" panose="020B0604030504040204" pitchFamily="50" charset="-128"/>
                <a:ea typeface="Meiryo UI" panose="020B0604030504040204" pitchFamily="50" charset="-128"/>
              </a:rPr>
              <a:t>高い</a:t>
            </a:r>
            <a:r>
              <a:rPr kumimoji="1" lang="en-US" altLang="ja-JP" b="1" u="sng" dirty="0">
                <a:latin typeface="Meiryo UI" panose="020B0604030504040204" pitchFamily="50" charset="-128"/>
                <a:ea typeface="Meiryo UI" panose="020B0604030504040204" pitchFamily="50" charset="-128"/>
              </a:rPr>
              <a:t>(</a:t>
            </a:r>
            <a:r>
              <a:rPr kumimoji="1" lang="ja-JP" altLang="en-US" b="1" u="sng" dirty="0">
                <a:latin typeface="Meiryo UI" panose="020B0604030504040204" pitchFamily="50" charset="-128"/>
                <a:ea typeface="Meiryo UI" panose="020B0604030504040204" pitchFamily="50" charset="-128"/>
              </a:rPr>
              <a:t>退職者の影響有</a:t>
            </a:r>
            <a:r>
              <a:rPr kumimoji="1" lang="en-US" altLang="ja-JP" b="1" u="sng" dirty="0">
                <a:latin typeface="Meiryo UI" panose="020B0604030504040204" pitchFamily="50" charset="-128"/>
                <a:ea typeface="Meiryo UI" panose="020B0604030504040204" pitchFamily="50" charset="-128"/>
              </a:rPr>
              <a:t>)</a:t>
            </a:r>
            <a:endParaRPr kumimoji="1" lang="ja-JP" altLang="en-US" b="1" u="sng" dirty="0">
              <a:latin typeface="Meiryo UI" panose="020B0604030504040204" pitchFamily="50" charset="-128"/>
              <a:ea typeface="Meiryo UI" panose="020B0604030504040204" pitchFamily="50" charset="-128"/>
            </a:endParaRPr>
          </a:p>
        </p:txBody>
      </p:sp>
      <p:sp>
        <p:nvSpPr>
          <p:cNvPr id="38" name="楕円 37">
            <a:extLst>
              <a:ext uri="{FF2B5EF4-FFF2-40B4-BE49-F238E27FC236}">
                <a16:creationId xmlns:a16="http://schemas.microsoft.com/office/drawing/2014/main" id="{2542D76C-BFAE-3FDE-8896-5D51DA3F3A6F}"/>
              </a:ext>
            </a:extLst>
          </p:cNvPr>
          <p:cNvSpPr/>
          <p:nvPr/>
        </p:nvSpPr>
        <p:spPr>
          <a:xfrm>
            <a:off x="8707582" y="4973397"/>
            <a:ext cx="746026" cy="549234"/>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E5A6A798-FB62-36CB-ECC8-E72C60979B3A}"/>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Tree>
    <p:extLst>
      <p:ext uri="{BB962C8B-B14F-4D97-AF65-F5344CB8AC3E}">
        <p14:creationId xmlns:p14="http://schemas.microsoft.com/office/powerpoint/2010/main" val="2381764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A33D0-A2F5-49D6-833F-C677390546EB}"/>
              </a:ext>
            </a:extLst>
          </p:cNvPr>
          <p:cNvSpPr>
            <a:spLocks noGrp="1"/>
          </p:cNvSpPr>
          <p:nvPr>
            <p:ph type="title"/>
          </p:nvPr>
        </p:nvSpPr>
        <p:spPr>
          <a:xfrm>
            <a:off x="492921" y="476549"/>
            <a:ext cx="10862677" cy="446281"/>
          </a:xfrm>
        </p:spPr>
        <p:txBody>
          <a:bodyPr rtlCol="0"/>
          <a:lstStyle/>
          <a:p>
            <a:r>
              <a:rPr lang="ja-JP" altLang="en-US" sz="20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⑧</a:t>
            </a:r>
            <a:r>
              <a:rPr lang="ja-JP" altLang="en-US" kern="100" dirty="0">
                <a:latin typeface="BIZ UDPゴシック" panose="020B0400000000000000" pitchFamily="50" charset="-128"/>
                <a:ea typeface="BIZ UDPゴシック" panose="020B0400000000000000" pitchFamily="50" charset="-128"/>
                <a:cs typeface="Times New Roman" panose="02020603050405020304" pitchFamily="18" charset="0"/>
              </a:rPr>
              <a:t>総実労働時間について</a:t>
            </a:r>
            <a:endParaRPr lang="ja-JP" altLang="en-US" sz="20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rtlCol="0"/>
          <a:lstStyle/>
          <a:p>
            <a:pPr rtl="0"/>
            <a:fld id="{058DB212-BFA2-403F-85EF-DFD3FF6D973A}" type="slidenum">
              <a:rPr lang="en-US" altLang="ja-JP" smtClean="0"/>
              <a:pPr rtl="0"/>
              <a:t>26</a:t>
            </a:fld>
            <a:endParaRPr lang="ja-JP" altLang="en-US"/>
          </a:p>
        </p:txBody>
      </p:sp>
      <p:sp>
        <p:nvSpPr>
          <p:cNvPr id="5" name="コンテンツ プレースホルダー 4">
            <a:extLst>
              <a:ext uri="{FF2B5EF4-FFF2-40B4-BE49-F238E27FC236}">
                <a16:creationId xmlns:a16="http://schemas.microsoft.com/office/drawing/2014/main" id="{B9B81C6F-0F33-1C24-09DB-10D5C565E554}"/>
              </a:ext>
            </a:extLst>
          </p:cNvPr>
          <p:cNvSpPr>
            <a:spLocks noGrp="1"/>
          </p:cNvSpPr>
          <p:nvPr>
            <p:ph idx="1"/>
          </p:nvPr>
        </p:nvSpPr>
        <p:spPr>
          <a:xfrm>
            <a:off x="492921" y="1295666"/>
            <a:ext cx="11204274" cy="802566"/>
          </a:xfrm>
        </p:spPr>
        <p:txBody>
          <a:bodyPr/>
          <a:lstStyle/>
          <a:p>
            <a:pPr marL="0" indent="0">
              <a:lnSpc>
                <a:spcPts val="2000"/>
              </a:lnSpc>
              <a:buNone/>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総実労働時間の</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1,800</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時間切りは退職者の有休取得の要因が大きく、時間外に関しては</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人当たり平均</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6</a:t>
            </a: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時間と目標には達していません。また時間外は部署による偏りも出ており、要員が減り、見る範囲が広がっている、スタッフ社員の時間外は減少していますが、社員の時間外が減っていない傾向にあります。</a:t>
            </a:r>
          </a:p>
        </p:txBody>
      </p:sp>
      <p:sp>
        <p:nvSpPr>
          <p:cNvPr id="8" name="テキスト ボックス 7">
            <a:extLst>
              <a:ext uri="{FF2B5EF4-FFF2-40B4-BE49-F238E27FC236}">
                <a16:creationId xmlns:a16="http://schemas.microsoft.com/office/drawing/2014/main" id="{6628AD58-87D8-0B95-7B09-2CEF16B611D8}"/>
              </a:ext>
            </a:extLst>
          </p:cNvPr>
          <p:cNvSpPr txBox="1"/>
          <p:nvPr/>
        </p:nvSpPr>
        <p:spPr>
          <a:xfrm>
            <a:off x="353291" y="902083"/>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(b)</a:t>
            </a:r>
            <a:r>
              <a:rPr lang="ja-JP" altLang="en-US" b="1" dirty="0">
                <a:highlight>
                  <a:srgbClr val="C0C0C0"/>
                </a:highlight>
                <a:latin typeface="BIZ UDPゴシック" panose="020B0400000000000000" pitchFamily="50" charset="-128"/>
                <a:ea typeface="BIZ UDPゴシック" panose="020B0400000000000000" pitchFamily="50" charset="-128"/>
              </a:rPr>
              <a:t>課題</a:t>
            </a:r>
          </a:p>
        </p:txBody>
      </p:sp>
      <p:sp>
        <p:nvSpPr>
          <p:cNvPr id="7" name="正方形/長方形 6">
            <a:extLst>
              <a:ext uri="{FF2B5EF4-FFF2-40B4-BE49-F238E27FC236}">
                <a16:creationId xmlns:a16="http://schemas.microsoft.com/office/drawing/2014/main" id="{AC7E9F60-D356-34E9-9449-0EE2240243BA}"/>
              </a:ext>
            </a:extLst>
          </p:cNvPr>
          <p:cNvSpPr/>
          <p:nvPr/>
        </p:nvSpPr>
        <p:spPr>
          <a:xfrm>
            <a:off x="1425037" y="3256311"/>
            <a:ext cx="1341913" cy="31816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ー 4">
            <a:extLst>
              <a:ext uri="{FF2B5EF4-FFF2-40B4-BE49-F238E27FC236}">
                <a16:creationId xmlns:a16="http://schemas.microsoft.com/office/drawing/2014/main" id="{C846C77A-C004-0DE6-49D8-BB31FA6782EE}"/>
              </a:ext>
            </a:extLst>
          </p:cNvPr>
          <p:cNvSpPr txBox="1">
            <a:spLocks/>
          </p:cNvSpPr>
          <p:nvPr/>
        </p:nvSpPr>
        <p:spPr>
          <a:xfrm>
            <a:off x="492921" y="2855027"/>
            <a:ext cx="11204274" cy="1236301"/>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lnSpc>
                <a:spcPts val="2000"/>
              </a:lnSpc>
              <a:buNone/>
            </a:pP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要員も減り、</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人</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人が見る範囲、仕事量も増えており、負荷がかかっています。労使で、安全衛生や経営懇話会の場を中心に、スピード感を持ち、業務改革していきます。</a:t>
            </a:r>
          </a:p>
          <a:p>
            <a:pPr marL="0" indent="0">
              <a:lnSpc>
                <a:spcPts val="2000"/>
              </a:lnSpc>
              <a:buNone/>
            </a:pP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お買場によっては、連休表の使用がされていないや、始業時間の</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15</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分前からの勤務など、正しい働き方のルールが周知されていません。働き方のルールを定期的に発信し、周知を図るとともに、通年協議事項としてもあげている、自動時間外計上時間の短縮とも連動して取り組みを進めます。</a:t>
            </a:r>
            <a:endPar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0">
              <a:lnSpc>
                <a:spcPts val="2000"/>
              </a:lnSpc>
              <a:buNone/>
            </a:pPr>
            <a:br>
              <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br>
            <a:r>
              <a:rPr lang="en-US"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rPr>
              <a:t>2025</a:t>
            </a:r>
            <a:r>
              <a:rPr lang="ja-JP" altLang="en-US" sz="1800" kern="100" dirty="0">
                <a:latin typeface="BIZ UDPゴシック" panose="020B0400000000000000" pitchFamily="50" charset="-128"/>
                <a:ea typeface="BIZ UDPゴシック" panose="020B0400000000000000" pitchFamily="50" charset="-128"/>
                <a:cs typeface="Times New Roman" panose="02020603050405020304" pitchFamily="18" charset="0"/>
              </a:rPr>
              <a:t>年の目標</a:t>
            </a:r>
            <a:endPar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indent="0">
              <a:lnSpc>
                <a:spcPts val="2000"/>
              </a:lnSpc>
              <a:buFont typeface="Arial" panose="020B0604020202020204" pitchFamily="34" charset="0"/>
              <a:buNone/>
            </a:pPr>
            <a:endParaRPr lang="ja-JP" altLang="ja-JP" sz="18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C467B1A6-BF0B-B902-826F-8A05B0158C83}"/>
              </a:ext>
            </a:extLst>
          </p:cNvPr>
          <p:cNvSpPr txBox="1"/>
          <p:nvPr/>
        </p:nvSpPr>
        <p:spPr>
          <a:xfrm>
            <a:off x="353291" y="2496706"/>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(c)</a:t>
            </a:r>
            <a:r>
              <a:rPr lang="ja-JP" altLang="en-US" b="1" dirty="0">
                <a:highlight>
                  <a:srgbClr val="C0C0C0"/>
                </a:highlight>
                <a:latin typeface="BIZ UDPゴシック" panose="020B0400000000000000" pitchFamily="50" charset="-128"/>
                <a:ea typeface="BIZ UDPゴシック" panose="020B0400000000000000" pitchFamily="50" charset="-128"/>
              </a:rPr>
              <a:t>方向性</a:t>
            </a:r>
          </a:p>
        </p:txBody>
      </p:sp>
      <p:sp>
        <p:nvSpPr>
          <p:cNvPr id="12" name="テキスト ボックス 11">
            <a:extLst>
              <a:ext uri="{FF2B5EF4-FFF2-40B4-BE49-F238E27FC236}">
                <a16:creationId xmlns:a16="http://schemas.microsoft.com/office/drawing/2014/main" id="{D55F8F0A-AAF4-DA38-171B-75905BD9F88D}"/>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graphicFrame>
        <p:nvGraphicFramePr>
          <p:cNvPr id="11" name="表 10">
            <a:extLst>
              <a:ext uri="{FF2B5EF4-FFF2-40B4-BE49-F238E27FC236}">
                <a16:creationId xmlns:a16="http://schemas.microsoft.com/office/drawing/2014/main" id="{BF0E9261-83A3-E600-37E6-47CF211EA883}"/>
              </a:ext>
            </a:extLst>
          </p:cNvPr>
          <p:cNvGraphicFramePr>
            <a:graphicFrameLocks noGrp="1"/>
          </p:cNvGraphicFramePr>
          <p:nvPr>
            <p:extLst>
              <p:ext uri="{D42A27DB-BD31-4B8C-83A1-F6EECF244321}">
                <p14:modId xmlns:p14="http://schemas.microsoft.com/office/powerpoint/2010/main" val="754296542"/>
              </p:ext>
            </p:extLst>
          </p:nvPr>
        </p:nvGraphicFramePr>
        <p:xfrm>
          <a:off x="772284" y="4848123"/>
          <a:ext cx="10645547" cy="1194213"/>
        </p:xfrm>
        <a:graphic>
          <a:graphicData uri="http://schemas.openxmlformats.org/drawingml/2006/table">
            <a:tbl>
              <a:tblPr firstRow="1" firstCol="1" bandRow="1">
                <a:tableStyleId>{5C22544A-7EE6-4342-B048-85BDC9FD1C3A}</a:tableStyleId>
              </a:tblPr>
              <a:tblGrid>
                <a:gridCol w="1686255">
                  <a:extLst>
                    <a:ext uri="{9D8B030D-6E8A-4147-A177-3AD203B41FA5}">
                      <a16:colId xmlns:a16="http://schemas.microsoft.com/office/drawing/2014/main" val="889507684"/>
                    </a:ext>
                  </a:extLst>
                </a:gridCol>
                <a:gridCol w="1409851">
                  <a:extLst>
                    <a:ext uri="{9D8B030D-6E8A-4147-A177-3AD203B41FA5}">
                      <a16:colId xmlns:a16="http://schemas.microsoft.com/office/drawing/2014/main" val="119127216"/>
                    </a:ext>
                  </a:extLst>
                </a:gridCol>
                <a:gridCol w="422559">
                  <a:extLst>
                    <a:ext uri="{9D8B030D-6E8A-4147-A177-3AD203B41FA5}">
                      <a16:colId xmlns:a16="http://schemas.microsoft.com/office/drawing/2014/main" val="356941543"/>
                    </a:ext>
                  </a:extLst>
                </a:gridCol>
                <a:gridCol w="1357454">
                  <a:extLst>
                    <a:ext uri="{9D8B030D-6E8A-4147-A177-3AD203B41FA5}">
                      <a16:colId xmlns:a16="http://schemas.microsoft.com/office/drawing/2014/main" val="3128480793"/>
                    </a:ext>
                  </a:extLst>
                </a:gridCol>
                <a:gridCol w="1320071">
                  <a:extLst>
                    <a:ext uri="{9D8B030D-6E8A-4147-A177-3AD203B41FA5}">
                      <a16:colId xmlns:a16="http://schemas.microsoft.com/office/drawing/2014/main" val="2155382395"/>
                    </a:ext>
                  </a:extLst>
                </a:gridCol>
                <a:gridCol w="1248782">
                  <a:extLst>
                    <a:ext uri="{9D8B030D-6E8A-4147-A177-3AD203B41FA5}">
                      <a16:colId xmlns:a16="http://schemas.microsoft.com/office/drawing/2014/main" val="4178226257"/>
                    </a:ext>
                  </a:extLst>
                </a:gridCol>
                <a:gridCol w="381866">
                  <a:extLst>
                    <a:ext uri="{9D8B030D-6E8A-4147-A177-3AD203B41FA5}">
                      <a16:colId xmlns:a16="http://schemas.microsoft.com/office/drawing/2014/main" val="649605440"/>
                    </a:ext>
                  </a:extLst>
                </a:gridCol>
                <a:gridCol w="986299">
                  <a:extLst>
                    <a:ext uri="{9D8B030D-6E8A-4147-A177-3AD203B41FA5}">
                      <a16:colId xmlns:a16="http://schemas.microsoft.com/office/drawing/2014/main" val="3121097000"/>
                    </a:ext>
                  </a:extLst>
                </a:gridCol>
                <a:gridCol w="422559">
                  <a:extLst>
                    <a:ext uri="{9D8B030D-6E8A-4147-A177-3AD203B41FA5}">
                      <a16:colId xmlns:a16="http://schemas.microsoft.com/office/drawing/2014/main" val="2900797399"/>
                    </a:ext>
                  </a:extLst>
                </a:gridCol>
                <a:gridCol w="1409851">
                  <a:extLst>
                    <a:ext uri="{9D8B030D-6E8A-4147-A177-3AD203B41FA5}">
                      <a16:colId xmlns:a16="http://schemas.microsoft.com/office/drawing/2014/main" val="2076860497"/>
                    </a:ext>
                  </a:extLst>
                </a:gridCol>
              </a:tblGrid>
              <a:tr h="739165">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 </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tc>
                <a:tc>
                  <a:txBody>
                    <a:bodyPr/>
                    <a:lstStyle/>
                    <a:p>
                      <a:pPr algn="ctr">
                        <a:buNone/>
                      </a:pPr>
                      <a:r>
                        <a:rPr lang="ja-JP" sz="1200" kern="100">
                          <a:effectLst/>
                          <a:latin typeface="BIZ UDPゴシック" panose="020B0400000000000000" pitchFamily="50" charset="-128"/>
                          <a:ea typeface="BIZ UDPゴシック" panose="020B0400000000000000" pitchFamily="50" charset="-128"/>
                        </a:rPr>
                        <a:t>年間総実</a:t>
                      </a:r>
                      <a:endParaRPr lang="ja-JP" sz="1400" kern="100">
                        <a:effectLst/>
                        <a:latin typeface="BIZ UDPゴシック" panose="020B0400000000000000" pitchFamily="50" charset="-128"/>
                        <a:ea typeface="BIZ UDPゴシック" panose="020B0400000000000000" pitchFamily="50" charset="-128"/>
                      </a:endParaRPr>
                    </a:p>
                    <a:p>
                      <a:pPr algn="ctr">
                        <a:buNone/>
                      </a:pPr>
                      <a:r>
                        <a:rPr lang="ja-JP" sz="1200" kern="100">
                          <a:effectLst/>
                          <a:latin typeface="BIZ UDPゴシック" panose="020B0400000000000000" pitchFamily="50" charset="-128"/>
                          <a:ea typeface="BIZ UDPゴシック" panose="020B0400000000000000" pitchFamily="50" charset="-128"/>
                        </a:rPr>
                        <a:t>労働時間</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a:effectLst/>
                          <a:latin typeface="BIZ UDPゴシック" panose="020B0400000000000000" pitchFamily="50" charset="-128"/>
                          <a:ea typeface="BIZ UDPゴシック" panose="020B0400000000000000" pitchFamily="50" charset="-128"/>
                        </a:rPr>
                        <a:t> </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200" kern="100">
                          <a:effectLst/>
                          <a:latin typeface="BIZ UDPゴシック" panose="020B0400000000000000" pitchFamily="50" charset="-128"/>
                          <a:ea typeface="BIZ UDPゴシック" panose="020B0400000000000000" pitchFamily="50" charset="-128"/>
                        </a:rPr>
                        <a:t>年間所定労働時間</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a:effectLst/>
                          <a:latin typeface="BIZ UDPゴシック" panose="020B0400000000000000" pitchFamily="50" charset="-128"/>
                          <a:ea typeface="BIZ UDPゴシック" panose="020B0400000000000000" pitchFamily="50" charset="-128"/>
                        </a:rPr>
                        <a:t>1</a:t>
                      </a:r>
                      <a:r>
                        <a:rPr lang="ja-JP" sz="1200" kern="100">
                          <a:effectLst/>
                          <a:latin typeface="BIZ UDPゴシック" panose="020B0400000000000000" pitchFamily="50" charset="-128"/>
                          <a:ea typeface="BIZ UDPゴシック" panose="020B0400000000000000" pitchFamily="50" charset="-128"/>
                        </a:rPr>
                        <a:t>日の所定労</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200" kern="100">
                          <a:effectLst/>
                          <a:latin typeface="BIZ UDPゴシック" panose="020B0400000000000000" pitchFamily="50" charset="-128"/>
                          <a:ea typeface="BIZ UDPゴシック" panose="020B0400000000000000" pitchFamily="50" charset="-128"/>
                        </a:rPr>
                        <a:t>年間休日数</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dirty="0">
                          <a:effectLst/>
                          <a:latin typeface="BIZ UDPゴシック" panose="020B0400000000000000" pitchFamily="50" charset="-128"/>
                          <a:ea typeface="BIZ UDPゴシック" panose="020B0400000000000000" pitchFamily="50" charset="-128"/>
                        </a:rPr>
                        <a:t> </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ja-JP" sz="1200" kern="100">
                          <a:effectLst/>
                          <a:latin typeface="BIZ UDPゴシック" panose="020B0400000000000000" pitchFamily="50" charset="-128"/>
                          <a:ea typeface="BIZ UDPゴシック" panose="020B0400000000000000" pitchFamily="50" charset="-128"/>
                        </a:rPr>
                        <a:t>有給取得日数</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a:effectLst/>
                          <a:latin typeface="BIZ UDPゴシック" panose="020B0400000000000000" pitchFamily="50" charset="-128"/>
                          <a:ea typeface="BIZ UDPゴシック" panose="020B0400000000000000" pitchFamily="50" charset="-128"/>
                        </a:rPr>
                        <a:t> </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200" kern="100">
                          <a:effectLst/>
                          <a:latin typeface="BIZ UDPゴシック" panose="020B0400000000000000" pitchFamily="50" charset="-128"/>
                          <a:ea typeface="BIZ UDPゴシック" panose="020B0400000000000000" pitchFamily="50" charset="-128"/>
                        </a:rPr>
                        <a:t>1</a:t>
                      </a:r>
                      <a:r>
                        <a:rPr lang="ja-JP" sz="1200" kern="100">
                          <a:effectLst/>
                          <a:latin typeface="BIZ UDPゴシック" panose="020B0400000000000000" pitchFamily="50" charset="-128"/>
                          <a:ea typeface="BIZ UDPゴシック" panose="020B0400000000000000" pitchFamily="50" charset="-128"/>
                        </a:rPr>
                        <a:t>人当たりの</a:t>
                      </a:r>
                      <a:endParaRPr lang="ja-JP" sz="1400" kern="100">
                        <a:effectLst/>
                        <a:latin typeface="BIZ UDPゴシック" panose="020B0400000000000000" pitchFamily="50" charset="-128"/>
                        <a:ea typeface="BIZ UDPゴシック" panose="020B0400000000000000" pitchFamily="50" charset="-128"/>
                      </a:endParaRPr>
                    </a:p>
                    <a:p>
                      <a:pPr algn="ctr">
                        <a:buNone/>
                      </a:pPr>
                      <a:r>
                        <a:rPr lang="ja-JP" sz="1200" kern="100">
                          <a:effectLst/>
                          <a:latin typeface="BIZ UDPゴシック" panose="020B0400000000000000" pitchFamily="50" charset="-128"/>
                          <a:ea typeface="BIZ UDPゴシック" panose="020B0400000000000000" pitchFamily="50" charset="-128"/>
                        </a:rPr>
                        <a:t>月平均時間外</a:t>
                      </a:r>
                      <a:endParaRPr lang="ja-JP" sz="1400"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909735323"/>
                  </a:ext>
                </a:extLst>
              </a:tr>
              <a:tr h="455048">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202</a:t>
                      </a:r>
                      <a:r>
                        <a:rPr lang="ja-JP" altLang="en-US" sz="1400" kern="100" dirty="0">
                          <a:effectLst/>
                          <a:latin typeface="BIZ UDPゴシック" panose="020B0400000000000000" pitchFamily="50" charset="-128"/>
                          <a:ea typeface="BIZ UDPゴシック" panose="020B0400000000000000" pitchFamily="50" charset="-128"/>
                        </a:rPr>
                        <a:t>５</a:t>
                      </a:r>
                      <a:r>
                        <a:rPr lang="ja-JP" sz="1400" kern="100" dirty="0">
                          <a:effectLst/>
                          <a:latin typeface="BIZ UDPゴシック" panose="020B0400000000000000" pitchFamily="50" charset="-128"/>
                          <a:ea typeface="BIZ UDPゴシック" panose="020B0400000000000000" pitchFamily="50" charset="-128"/>
                        </a:rPr>
                        <a:t>年度</a:t>
                      </a:r>
                      <a:r>
                        <a:rPr lang="ja-JP" altLang="en-US" sz="1400" kern="100" dirty="0">
                          <a:effectLst/>
                          <a:latin typeface="BIZ UDPゴシック" panose="020B0400000000000000" pitchFamily="50" charset="-128"/>
                          <a:ea typeface="BIZ UDPゴシック" panose="020B0400000000000000" pitchFamily="50" charset="-128"/>
                        </a:rPr>
                        <a:t>目標</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1,744</a:t>
                      </a:r>
                      <a:r>
                        <a:rPr lang="ja-JP" sz="1400" kern="100" dirty="0">
                          <a:effectLst/>
                          <a:latin typeface="BIZ UDPゴシック" panose="020B0400000000000000" pitchFamily="50" charset="-128"/>
                          <a:ea typeface="BIZ UDPゴシック" panose="020B0400000000000000" pitchFamily="50" charset="-128"/>
                        </a:rPr>
                        <a:t>時間</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kumimoji="1" lang="ja-JP" altLang="en-US" dirty="0"/>
                        <a:t>＝</a:t>
                      </a:r>
                    </a:p>
                  </a:txBody>
                  <a:tcPr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1,832</a:t>
                      </a:r>
                      <a:r>
                        <a:rPr lang="ja-JP" sz="1400" kern="100" dirty="0">
                          <a:effectLst/>
                          <a:latin typeface="BIZ UDPゴシック" panose="020B0400000000000000" pitchFamily="50" charset="-128"/>
                          <a:ea typeface="BIZ UDPゴシック" panose="020B0400000000000000" pitchFamily="50" charset="-128"/>
                        </a:rPr>
                        <a:t>時間</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7</a:t>
                      </a:r>
                      <a:r>
                        <a:rPr lang="ja-JP" sz="1400" kern="100" dirty="0">
                          <a:effectLst/>
                          <a:latin typeface="BIZ UDPゴシック" panose="020B0400000000000000" pitchFamily="50" charset="-128"/>
                          <a:ea typeface="BIZ UDPゴシック" panose="020B0400000000000000" pitchFamily="50" charset="-128"/>
                        </a:rPr>
                        <a:t>時間</a:t>
                      </a:r>
                      <a:r>
                        <a:rPr lang="en-US" sz="1400" kern="100" dirty="0">
                          <a:effectLst/>
                          <a:latin typeface="BIZ UDPゴシック" panose="020B0400000000000000" pitchFamily="50" charset="-128"/>
                          <a:ea typeface="BIZ UDPゴシック" panose="020B0400000000000000" pitchFamily="50" charset="-128"/>
                        </a:rPr>
                        <a:t>25</a:t>
                      </a:r>
                      <a:r>
                        <a:rPr lang="ja-JP" sz="1400" kern="100" dirty="0">
                          <a:effectLst/>
                          <a:latin typeface="BIZ UDPゴシック" panose="020B0400000000000000" pitchFamily="50" charset="-128"/>
                          <a:ea typeface="BIZ UDPゴシック" panose="020B0400000000000000" pitchFamily="50" charset="-128"/>
                        </a:rPr>
                        <a:t>分</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kumimoji="1" lang="en-US" altLang="ja-JP" sz="1400" dirty="0">
                          <a:latin typeface="BIZ UDPゴシック" panose="020B0400000000000000" pitchFamily="50" charset="-128"/>
                          <a:ea typeface="BIZ UDPゴシック" panose="020B0400000000000000" pitchFamily="50" charset="-128"/>
                        </a:rPr>
                        <a:t>118</a:t>
                      </a:r>
                      <a:r>
                        <a:rPr kumimoji="1" lang="ja-JP" altLang="en-US" sz="1400" dirty="0">
                          <a:latin typeface="BIZ UDPゴシック" panose="020B0400000000000000" pitchFamily="50" charset="-128"/>
                          <a:ea typeface="BIZ UDPゴシック" panose="020B0400000000000000" pitchFamily="50" charset="-128"/>
                        </a:rPr>
                        <a:t>日</a:t>
                      </a:r>
                    </a:p>
                  </a:txBody>
                  <a:tcPr anchor="ct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ー</a:t>
                      </a:r>
                      <a:endParaRPr kumimoji="1" lang="en-US" altLang="ja-JP" sz="1400" dirty="0">
                        <a:latin typeface="BIZ UDPゴシック" panose="020B0400000000000000" pitchFamily="50" charset="-128"/>
                        <a:ea typeface="BIZ UDPゴシック" panose="020B0400000000000000" pitchFamily="50" charset="-128"/>
                      </a:endParaRPr>
                    </a:p>
                  </a:txBody>
                  <a:tcPr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2</a:t>
                      </a:r>
                      <a:r>
                        <a:rPr lang="en-US" altLang="ja-JP" sz="1400" kern="100" dirty="0">
                          <a:effectLst/>
                          <a:latin typeface="BIZ UDPゴシック" panose="020B0400000000000000" pitchFamily="50" charset="-128"/>
                          <a:ea typeface="BIZ UDPゴシック" panose="020B0400000000000000" pitchFamily="50" charset="-128"/>
                        </a:rPr>
                        <a:t>0</a:t>
                      </a:r>
                      <a:r>
                        <a:rPr lang="en-US" sz="1400" kern="100" dirty="0">
                          <a:effectLst/>
                          <a:latin typeface="BIZ UDPゴシック" panose="020B0400000000000000" pitchFamily="50" charset="-128"/>
                          <a:ea typeface="BIZ UDPゴシック" panose="020B0400000000000000" pitchFamily="50" charset="-128"/>
                        </a:rPr>
                        <a:t>.0</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kumimoji="1" lang="ja-JP" altLang="en-US" sz="1400" dirty="0">
                          <a:latin typeface="BIZ UDPゴシック" panose="020B0400000000000000" pitchFamily="50" charset="-128"/>
                          <a:ea typeface="BIZ UDPゴシック" panose="020B0400000000000000" pitchFamily="50" charset="-128"/>
                        </a:rPr>
                        <a:t>＋</a:t>
                      </a:r>
                    </a:p>
                  </a:txBody>
                  <a:tcPr anchor="ctr"/>
                </a:tc>
                <a:tc>
                  <a:txBody>
                    <a:bodyPr/>
                    <a:lstStyle/>
                    <a:p>
                      <a:pPr algn="ctr">
                        <a:buNone/>
                      </a:pPr>
                      <a:r>
                        <a:rPr lang="en-US" sz="1400" kern="100" dirty="0">
                          <a:effectLst/>
                          <a:latin typeface="BIZ UDPゴシック" panose="020B0400000000000000" pitchFamily="50" charset="-128"/>
                          <a:ea typeface="BIZ UDPゴシック" panose="020B0400000000000000" pitchFamily="50" charset="-128"/>
                        </a:rPr>
                        <a:t>5</a:t>
                      </a:r>
                      <a:r>
                        <a:rPr lang="ja-JP" sz="1400" kern="100" dirty="0">
                          <a:effectLst/>
                          <a:latin typeface="BIZ UDPゴシック" panose="020B0400000000000000" pitchFamily="50" charset="-128"/>
                          <a:ea typeface="BIZ UDPゴシック" panose="020B0400000000000000" pitchFamily="50" charset="-128"/>
                        </a:rPr>
                        <a:t>時</a:t>
                      </a:r>
                      <a:r>
                        <a:rPr lang="ja-JP" altLang="en-US" sz="1400" kern="100" dirty="0">
                          <a:effectLst/>
                          <a:latin typeface="BIZ UDPゴシック" panose="020B0400000000000000" pitchFamily="50" charset="-128"/>
                          <a:ea typeface="BIZ UDPゴシック" panose="020B0400000000000000" pitchFamily="50" charset="-128"/>
                        </a:rPr>
                        <a:t>間</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804916665"/>
                  </a:ext>
                </a:extLst>
              </a:tr>
            </a:tbl>
          </a:graphicData>
        </a:graphic>
      </p:graphicFrame>
    </p:spTree>
    <p:extLst>
      <p:ext uri="{BB962C8B-B14F-4D97-AF65-F5344CB8AC3E}">
        <p14:creationId xmlns:p14="http://schemas.microsoft.com/office/powerpoint/2010/main" val="3813986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A33D0-A2F5-49D6-833F-C677390546EB}"/>
              </a:ext>
            </a:extLst>
          </p:cNvPr>
          <p:cNvSpPr>
            <a:spLocks noGrp="1"/>
          </p:cNvSpPr>
          <p:nvPr>
            <p:ph type="title"/>
          </p:nvPr>
        </p:nvSpPr>
        <p:spPr>
          <a:xfrm>
            <a:off x="492921" y="476549"/>
            <a:ext cx="10862677" cy="446281"/>
          </a:xfrm>
        </p:spPr>
        <p:txBody>
          <a:bodyPr rtlCol="0"/>
          <a:lstStyle/>
          <a:p>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⑨</a:t>
            </a:r>
            <a:r>
              <a:rPr lang="ja-JP" altLang="ja-JP" sz="2400" dirty="0">
                <a:effectLst/>
                <a:latin typeface="BIZ UDPゴシック" panose="020B0400000000000000" pitchFamily="50" charset="-128"/>
                <a:ea typeface="BIZ UDPゴシック" panose="020B0400000000000000" pitchFamily="50" charset="-128"/>
                <a:cs typeface="Times New Roman" panose="02020603050405020304" pitchFamily="18" charset="0"/>
              </a:rPr>
              <a:t>ハラスメント防止・撲滅</a:t>
            </a:r>
            <a:endParaRPr lang="ja-JP" altLang="en-US" sz="2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rtlCol="0"/>
          <a:lstStyle/>
          <a:p>
            <a:pPr rtl="0"/>
            <a:fld id="{058DB212-BFA2-403F-85EF-DFD3FF6D973A}" type="slidenum">
              <a:rPr lang="en-US" altLang="ja-JP" smtClean="0"/>
              <a:pPr rtl="0"/>
              <a:t>27</a:t>
            </a:fld>
            <a:endParaRPr lang="ja-JP" altLang="en-US"/>
          </a:p>
        </p:txBody>
      </p:sp>
      <p:sp>
        <p:nvSpPr>
          <p:cNvPr id="5" name="コンテンツ プレースホルダー 4">
            <a:extLst>
              <a:ext uri="{FF2B5EF4-FFF2-40B4-BE49-F238E27FC236}">
                <a16:creationId xmlns:a16="http://schemas.microsoft.com/office/drawing/2014/main" id="{B9B81C6F-0F33-1C24-09DB-10D5C565E554}"/>
              </a:ext>
            </a:extLst>
          </p:cNvPr>
          <p:cNvSpPr>
            <a:spLocks noGrp="1"/>
          </p:cNvSpPr>
          <p:nvPr>
            <p:ph idx="1"/>
          </p:nvPr>
        </p:nvSpPr>
        <p:spPr>
          <a:xfrm>
            <a:off x="492921" y="1295666"/>
            <a:ext cx="11204274" cy="802566"/>
          </a:xfrm>
        </p:spPr>
        <p:txBody>
          <a:bodyPr/>
          <a:lstStyle/>
          <a:p>
            <a:pPr marL="0" indent="0">
              <a:lnSpc>
                <a:spcPts val="2000"/>
              </a:lnSpc>
              <a:buNone/>
            </a:pPr>
            <a:r>
              <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広島三越では、過去パワハラにかかわる相談が発生したこともあり、これまで「パワハラ防止・撲滅」に重点を置き取り組みを行ってきました。近年ではハラスメントの報告・相談はなく、実態や職場風土の変化がうかがえます。そこで</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2022</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年度より、広島三越の取り組みとして、</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職場風土調査アンケート</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を全従業員対象に実施をしています。</a:t>
            </a:r>
          </a:p>
          <a:p>
            <a:pPr marL="0" indent="0">
              <a:lnSpc>
                <a:spcPts val="2000"/>
              </a:lnSpc>
              <a:buNone/>
            </a:pP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2024</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年度はアンケート結果として、「上司に相談する機会が少ない」「あだ名で呼ぶのを見かける」「挨拶しない」などの傾向がみられたことから、</a:t>
            </a:r>
            <a:r>
              <a:rPr lang="en-US"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2024</a:t>
            </a:r>
            <a:r>
              <a:rPr lang="ja-JP" altLang="en-US"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年度は、「相互尊重の風土構築」に重点を置き取組みました。</a:t>
            </a:r>
          </a:p>
          <a:p>
            <a:pPr marL="0" indent="0">
              <a:lnSpc>
                <a:spcPts val="2000"/>
              </a:lnSpc>
              <a:buNone/>
            </a:pPr>
            <a:endParaRPr lang="ja-JP" altLang="ja-JP" sz="18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6628AD58-87D8-0B95-7B09-2CEF16B611D8}"/>
              </a:ext>
            </a:extLst>
          </p:cNvPr>
          <p:cNvSpPr txBox="1"/>
          <p:nvPr/>
        </p:nvSpPr>
        <p:spPr>
          <a:xfrm>
            <a:off x="353291" y="902083"/>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(a)</a:t>
            </a:r>
            <a:r>
              <a:rPr lang="ja-JP" altLang="en-US" b="1" dirty="0">
                <a:highlight>
                  <a:srgbClr val="C0C0C0"/>
                </a:highlight>
                <a:latin typeface="BIZ UDPゴシック" panose="020B0400000000000000" pitchFamily="50" charset="-128"/>
                <a:ea typeface="BIZ UDPゴシック" panose="020B0400000000000000" pitchFamily="50" charset="-128"/>
              </a:rPr>
              <a:t>これまでの取り組み</a:t>
            </a:r>
          </a:p>
        </p:txBody>
      </p:sp>
      <p:sp>
        <p:nvSpPr>
          <p:cNvPr id="6" name="コンテンツ プレースホルダー 4">
            <a:extLst>
              <a:ext uri="{FF2B5EF4-FFF2-40B4-BE49-F238E27FC236}">
                <a16:creationId xmlns:a16="http://schemas.microsoft.com/office/drawing/2014/main" id="{C846C77A-C004-0DE6-49D8-BB31FA6782EE}"/>
              </a:ext>
            </a:extLst>
          </p:cNvPr>
          <p:cNvSpPr txBox="1">
            <a:spLocks/>
          </p:cNvSpPr>
          <p:nvPr/>
        </p:nvSpPr>
        <p:spPr>
          <a:xfrm>
            <a:off x="415155" y="3429000"/>
            <a:ext cx="11577452" cy="2592117"/>
          </a:xfrm>
          <a:prstGeom prst="rect">
            <a:avLst/>
          </a:prstGeom>
          <a:solidFill>
            <a:schemeClr val="bg1"/>
          </a:solidFill>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r>
              <a:rPr lang="en-US" altLang="ja-JP" sz="1600" dirty="0">
                <a:latin typeface="BIZ UDPゴシック" panose="020B0400000000000000" pitchFamily="50" charset="-128"/>
                <a:ea typeface="BIZ UDPゴシック" panose="020B0400000000000000" pitchFamily="50" charset="-128"/>
              </a:rPr>
              <a:t>2025</a:t>
            </a:r>
            <a:r>
              <a:rPr lang="ja-JP" altLang="ja-JP" sz="1600" dirty="0">
                <a:latin typeface="BIZ UDPゴシック" panose="020B0400000000000000" pitchFamily="50" charset="-128"/>
                <a:ea typeface="BIZ UDPゴシック" panose="020B0400000000000000" pitchFamily="50" charset="-128"/>
              </a:rPr>
              <a:t>年度も、＜相互尊重、笑顔の絶えない気持ちの良い職場に向けての取り組み＞を重視して取り組みます。</a:t>
            </a:r>
          </a:p>
          <a:p>
            <a:r>
              <a:rPr lang="en-US" altLang="ja-JP" sz="1600" dirty="0">
                <a:latin typeface="BIZ UDPゴシック" panose="020B0400000000000000" pitchFamily="50" charset="-128"/>
                <a:ea typeface="BIZ UDPゴシック" panose="020B0400000000000000" pitchFamily="50" charset="-128"/>
              </a:rPr>
              <a:t>2024</a:t>
            </a:r>
            <a:r>
              <a:rPr lang="ja-JP" altLang="ja-JP" sz="1600" dirty="0">
                <a:latin typeface="BIZ UDPゴシック" panose="020B0400000000000000" pitchFamily="50" charset="-128"/>
                <a:ea typeface="BIZ UDPゴシック" panose="020B0400000000000000" pitchFamily="50" charset="-128"/>
              </a:rPr>
              <a:t>年度からの取り組みである、ポスター掲示は</a:t>
            </a:r>
            <a:r>
              <a:rPr lang="en-US" altLang="ja-JP" sz="1600" dirty="0">
                <a:latin typeface="BIZ UDPゴシック" panose="020B0400000000000000" pitchFamily="50" charset="-128"/>
                <a:ea typeface="BIZ UDPゴシック" panose="020B0400000000000000" pitchFamily="50" charset="-128"/>
              </a:rPr>
              <a:t>2025</a:t>
            </a:r>
            <a:r>
              <a:rPr lang="ja-JP" altLang="ja-JP" sz="1600" dirty="0">
                <a:latin typeface="BIZ UDPゴシック" panose="020B0400000000000000" pitchFamily="50" charset="-128"/>
                <a:ea typeface="BIZ UDPゴシック" panose="020B0400000000000000" pitchFamily="50" charset="-128"/>
              </a:rPr>
              <a:t>年度も継続していきます。</a:t>
            </a:r>
            <a:r>
              <a:rPr lang="en-US" altLang="ja-JP" sz="1600" dirty="0">
                <a:latin typeface="BIZ UDPゴシック" panose="020B0400000000000000" pitchFamily="50" charset="-128"/>
                <a:ea typeface="BIZ UDPゴシック" panose="020B0400000000000000" pitchFamily="50" charset="-128"/>
              </a:rPr>
              <a:t>2024</a:t>
            </a:r>
            <a:r>
              <a:rPr lang="ja-JP" altLang="ja-JP" sz="1600" dirty="0">
                <a:latin typeface="BIZ UDPゴシック" panose="020B0400000000000000" pitchFamily="50" charset="-128"/>
                <a:ea typeface="BIZ UDPゴシック" panose="020B0400000000000000" pitchFamily="50" charset="-128"/>
              </a:rPr>
              <a:t>年度は「さん付け運動」「挨拶」にフォーカスしてポスター掲示を行いました。</a:t>
            </a:r>
            <a:r>
              <a:rPr lang="en-US" altLang="ja-JP" sz="1600" dirty="0">
                <a:latin typeface="BIZ UDPゴシック" panose="020B0400000000000000" pitchFamily="50" charset="-128"/>
                <a:ea typeface="BIZ UDPゴシック" panose="020B0400000000000000" pitchFamily="50" charset="-128"/>
              </a:rPr>
              <a:t>2025</a:t>
            </a:r>
            <a:r>
              <a:rPr lang="ja-JP" altLang="ja-JP" sz="1600" dirty="0">
                <a:latin typeface="BIZ UDPゴシック" panose="020B0400000000000000" pitchFamily="50" charset="-128"/>
                <a:ea typeface="BIZ UDPゴシック" panose="020B0400000000000000" pitchFamily="50" charset="-128"/>
              </a:rPr>
              <a:t>年度は、目指す職場の姿を発信するとともに、具体的な</a:t>
            </a:r>
            <a:r>
              <a:rPr lang="en-US" altLang="ja-JP" sz="1600" dirty="0">
                <a:latin typeface="BIZ UDPゴシック" panose="020B0400000000000000" pitchFamily="50" charset="-128"/>
                <a:ea typeface="BIZ UDPゴシック" panose="020B0400000000000000" pitchFamily="50" charset="-128"/>
              </a:rPr>
              <a:t>NG</a:t>
            </a:r>
            <a:r>
              <a:rPr lang="ja-JP" altLang="ja-JP" sz="1600" dirty="0">
                <a:latin typeface="BIZ UDPゴシック" panose="020B0400000000000000" pitchFamily="50" charset="-128"/>
                <a:ea typeface="BIZ UDPゴシック" panose="020B0400000000000000" pitchFamily="50" charset="-128"/>
              </a:rPr>
              <a:t>例も記載し啓発に繋げていきます。</a:t>
            </a:r>
          </a:p>
          <a:p>
            <a:r>
              <a:rPr lang="ja-JP" altLang="ja-JP" sz="1600" dirty="0">
                <a:latin typeface="BIZ UDPゴシック" panose="020B0400000000000000" pitchFamily="50" charset="-128"/>
                <a:ea typeface="BIZ UDPゴシック" panose="020B0400000000000000" pitchFamily="50" charset="-128"/>
              </a:rPr>
              <a:t>また、業務負荷の軽減と、上長と相談できる環境作り、コミュニケーションが取れる職場環境の構築に向けて、労使で取り組んでいきます。</a:t>
            </a:r>
          </a:p>
          <a:p>
            <a:r>
              <a:rPr lang="ja-JP" altLang="ja-JP" sz="1600" dirty="0">
                <a:latin typeface="BIZ UDPゴシック" panose="020B0400000000000000" pitchFamily="50" charset="-128"/>
                <a:ea typeface="BIZ UDPゴシック" panose="020B0400000000000000" pitchFamily="50" charset="-128"/>
              </a:rPr>
              <a:t>職場風土調査アンケートの結果では、イキイキと働けているかという問いに対して</a:t>
            </a:r>
            <a:r>
              <a:rPr lang="en-US" altLang="ja-JP" sz="1600" dirty="0">
                <a:latin typeface="BIZ UDPゴシック" panose="020B0400000000000000" pitchFamily="50" charset="-128"/>
                <a:ea typeface="BIZ UDPゴシック" panose="020B0400000000000000" pitchFamily="50" charset="-128"/>
              </a:rPr>
              <a:t>50</a:t>
            </a:r>
            <a:r>
              <a:rPr lang="ja-JP" altLang="ja-JP" sz="1600" dirty="0">
                <a:latin typeface="BIZ UDPゴシック" panose="020B0400000000000000" pitchFamily="50" charset="-128"/>
                <a:ea typeface="BIZ UDPゴシック" panose="020B0400000000000000" pitchFamily="50" charset="-128"/>
              </a:rPr>
              <a:t>％以上の方が、働けていないと回答しており昨年より増えています。広島三越で働くメンバーひとりひとりがイキイキと働くことができる環境づくりに向けて、テーマ別</a:t>
            </a:r>
            <a:r>
              <a:rPr lang="en-US" altLang="ja-JP" sz="1600" dirty="0">
                <a:latin typeface="BIZ UDPゴシック" panose="020B0400000000000000" pitchFamily="50" charset="-128"/>
                <a:ea typeface="BIZ UDPゴシック" panose="020B0400000000000000" pitchFamily="50" charset="-128"/>
              </a:rPr>
              <a:t>voice</a:t>
            </a:r>
            <a:r>
              <a:rPr lang="ja-JP" altLang="ja-JP" sz="1600" dirty="0">
                <a:latin typeface="BIZ UDPゴシック" panose="020B0400000000000000" pitchFamily="50" charset="-128"/>
                <a:ea typeface="BIZ UDPゴシック" panose="020B0400000000000000" pitchFamily="50" charset="-128"/>
              </a:rPr>
              <a:t>などメンバーのみなさんの声を聴く機会を増やし、会社に伝え、改善に繋げていきます。</a:t>
            </a:r>
          </a:p>
          <a:p>
            <a:r>
              <a:rPr lang="ja-JP" altLang="ja-JP" sz="1600" dirty="0">
                <a:latin typeface="BIZ UDPゴシック" panose="020B0400000000000000" pitchFamily="50" charset="-128"/>
                <a:ea typeface="BIZ UDPゴシック" panose="020B0400000000000000" pitchFamily="50" charset="-128"/>
              </a:rPr>
              <a:t>また、メンバー全員が前を向いて働くことができるように、働きかけを行い、メンバー間のコミュニケーションの機会も増やしていきます。</a:t>
            </a:r>
          </a:p>
          <a:p>
            <a:pPr marL="0" indent="0">
              <a:lnSpc>
                <a:spcPts val="2000"/>
              </a:lnSpc>
              <a:buFont typeface="Arial" panose="020B0604020202020204" pitchFamily="34" charset="0"/>
              <a:buNone/>
            </a:pPr>
            <a:endParaRPr lang="ja-JP" altLang="ja-JP" sz="16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C467B1A6-BF0B-B902-826F-8A05B0158C83}"/>
              </a:ext>
            </a:extLst>
          </p:cNvPr>
          <p:cNvSpPr txBox="1"/>
          <p:nvPr/>
        </p:nvSpPr>
        <p:spPr>
          <a:xfrm>
            <a:off x="353291" y="2979506"/>
            <a:ext cx="11701181" cy="369332"/>
          </a:xfrm>
          <a:prstGeom prst="rect">
            <a:avLst/>
          </a:prstGeom>
          <a:noFill/>
        </p:spPr>
        <p:txBody>
          <a:bodyPr wrap="square">
            <a:spAutoFit/>
          </a:bodyPr>
          <a:lstStyle/>
          <a:p>
            <a:r>
              <a:rPr lang="en-US" altLang="ja-JP" sz="1800" b="1" kern="100" dirty="0">
                <a:effectLst/>
                <a:highlight>
                  <a:srgbClr val="D3D3D3"/>
                </a:highlight>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ja-JP" sz="1800" b="1" kern="100" dirty="0">
                <a:effectLst/>
                <a:highlight>
                  <a:srgbClr val="D3D3D3"/>
                </a:highlight>
                <a:latin typeface="BIZ UDPゴシック" panose="020B0400000000000000" pitchFamily="50" charset="-128"/>
                <a:ea typeface="BIZ UDPゴシック" panose="020B0400000000000000" pitchFamily="50" charset="-128"/>
                <a:cs typeface="Times New Roman" panose="02020603050405020304" pitchFamily="18" charset="0"/>
              </a:rPr>
              <a:t>本年度の取り組み</a:t>
            </a:r>
            <a:endParaRPr lang="en-US" altLang="ja-JP" sz="1800" b="1" kern="100" dirty="0">
              <a:effectLst/>
              <a:highlight>
                <a:srgbClr val="D3D3D3"/>
              </a:highligh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56EB97F9-F577-9E66-FC88-6D3E7043FCE9}"/>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Tree>
    <p:extLst>
      <p:ext uri="{BB962C8B-B14F-4D97-AF65-F5344CB8AC3E}">
        <p14:creationId xmlns:p14="http://schemas.microsoft.com/office/powerpoint/2010/main" val="1659079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A33D0-A2F5-49D6-833F-C677390546EB}"/>
              </a:ext>
            </a:extLst>
          </p:cNvPr>
          <p:cNvSpPr>
            <a:spLocks noGrp="1"/>
          </p:cNvSpPr>
          <p:nvPr>
            <p:ph type="title"/>
          </p:nvPr>
        </p:nvSpPr>
        <p:spPr>
          <a:xfrm>
            <a:off x="353291" y="408652"/>
            <a:ext cx="10862677" cy="446281"/>
          </a:xfrm>
        </p:spPr>
        <p:txBody>
          <a:bodyPr rtlCol="0"/>
          <a:lstStyle/>
          <a:p>
            <a:r>
              <a:rPr lang="ja-JP" altLang="en-US" sz="2400" kern="100" dirty="0">
                <a:latin typeface="BIZ UDPゴシック" panose="020B0400000000000000" pitchFamily="50" charset="-128"/>
                <a:ea typeface="BIZ UDPゴシック" panose="020B0400000000000000" pitchFamily="50" charset="-128"/>
                <a:cs typeface="Times New Roman" panose="02020603050405020304" pitchFamily="18" charset="0"/>
              </a:rPr>
              <a:t>⑨</a:t>
            </a:r>
            <a:r>
              <a:rPr lang="ja-JP" altLang="ja-JP" sz="2000" dirty="0">
                <a:effectLst/>
                <a:latin typeface="BIZ UDPゴシック" panose="020B0400000000000000" pitchFamily="50" charset="-128"/>
                <a:ea typeface="BIZ UDPゴシック" panose="020B0400000000000000" pitchFamily="50" charset="-128"/>
                <a:cs typeface="Times New Roman" panose="02020603050405020304" pitchFamily="18" charset="0"/>
              </a:rPr>
              <a:t>ハラスメント防止・撲滅</a:t>
            </a:r>
            <a:endParaRPr lang="ja-JP" altLang="en-US" sz="24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rtlCol="0"/>
          <a:lstStyle/>
          <a:p>
            <a:pPr rtl="0"/>
            <a:fld id="{058DB212-BFA2-403F-85EF-DFD3FF6D973A}" type="slidenum">
              <a:rPr lang="en-US" altLang="ja-JP" smtClean="0"/>
              <a:pPr rtl="0"/>
              <a:t>28</a:t>
            </a:fld>
            <a:endParaRPr lang="ja-JP" altLang="en-US"/>
          </a:p>
        </p:txBody>
      </p:sp>
      <p:graphicFrame>
        <p:nvGraphicFramePr>
          <p:cNvPr id="3" name="コンテンツ プレースホルダー 2">
            <a:extLst>
              <a:ext uri="{FF2B5EF4-FFF2-40B4-BE49-F238E27FC236}">
                <a16:creationId xmlns:a16="http://schemas.microsoft.com/office/drawing/2014/main" id="{3A92FCD4-5F2D-09F7-B062-D3324CE0179B}"/>
              </a:ext>
            </a:extLst>
          </p:cNvPr>
          <p:cNvGraphicFramePr>
            <a:graphicFrameLocks noGrp="1"/>
          </p:cNvGraphicFramePr>
          <p:nvPr>
            <p:ph idx="1"/>
            <p:extLst>
              <p:ext uri="{D42A27DB-BD31-4B8C-83A1-F6EECF244321}">
                <p14:modId xmlns:p14="http://schemas.microsoft.com/office/powerpoint/2010/main" val="3815349804"/>
              </p:ext>
            </p:extLst>
          </p:nvPr>
        </p:nvGraphicFramePr>
        <p:xfrm>
          <a:off x="1782117" y="1365714"/>
          <a:ext cx="8284284" cy="1159585"/>
        </p:xfrm>
        <a:graphic>
          <a:graphicData uri="http://schemas.openxmlformats.org/drawingml/2006/table">
            <a:tbl>
              <a:tblPr firstRow="1" firstCol="1" bandRow="1">
                <a:tableStyleId>{5C22544A-7EE6-4342-B048-85BDC9FD1C3A}</a:tableStyleId>
              </a:tblPr>
              <a:tblGrid>
                <a:gridCol w="1479573">
                  <a:extLst>
                    <a:ext uri="{9D8B030D-6E8A-4147-A177-3AD203B41FA5}">
                      <a16:colId xmlns:a16="http://schemas.microsoft.com/office/drawing/2014/main" val="693304008"/>
                    </a:ext>
                  </a:extLst>
                </a:gridCol>
                <a:gridCol w="6804711">
                  <a:extLst>
                    <a:ext uri="{9D8B030D-6E8A-4147-A177-3AD203B41FA5}">
                      <a16:colId xmlns:a16="http://schemas.microsoft.com/office/drawing/2014/main" val="984912735"/>
                    </a:ext>
                  </a:extLst>
                </a:gridCol>
              </a:tblGrid>
              <a:tr h="320582">
                <a:tc>
                  <a:txBody>
                    <a:bodyPr/>
                    <a:lstStyle/>
                    <a:p>
                      <a:pPr algn="ctr">
                        <a:lnSpc>
                          <a:spcPts val="2000"/>
                        </a:lnSpc>
                      </a:pPr>
                      <a:r>
                        <a:rPr lang="ja-JP" sz="1200" kern="100" dirty="0">
                          <a:effectLst/>
                          <a:highlight>
                            <a:srgbClr val="FFFF00"/>
                          </a:highlight>
                          <a:latin typeface="Meiryo UI" panose="020B0604030504040204" pitchFamily="50" charset="-128"/>
                          <a:ea typeface="Meiryo UI" panose="020B0604030504040204" pitchFamily="50" charset="-128"/>
                        </a:rPr>
                        <a:t>スケジュール</a:t>
                      </a:r>
                      <a:endParaRPr 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txBody>
                  <a:tcPr marL="53618" marR="53618" marT="0" marB="0" anchor="ctr"/>
                </a:tc>
                <a:tc>
                  <a:txBody>
                    <a:bodyPr/>
                    <a:lstStyle/>
                    <a:p>
                      <a:pPr algn="ctr">
                        <a:lnSpc>
                          <a:spcPts val="2000"/>
                        </a:lnSpc>
                      </a:pPr>
                      <a:r>
                        <a:rPr lang="ja-JP" sz="1200" kern="100" dirty="0">
                          <a:effectLst/>
                          <a:highlight>
                            <a:srgbClr val="FFFF00"/>
                          </a:highlight>
                          <a:latin typeface="Meiryo UI" panose="020B0604030504040204" pitchFamily="50" charset="-128"/>
                          <a:ea typeface="Meiryo UI" panose="020B0604030504040204" pitchFamily="50" charset="-128"/>
                        </a:rPr>
                        <a:t>内容</a:t>
                      </a:r>
                      <a:endParaRPr 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txBody>
                  <a:tcPr marL="53618" marR="53618" marT="0" marB="0" anchor="ctr"/>
                </a:tc>
                <a:extLst>
                  <a:ext uri="{0D108BD9-81ED-4DB2-BD59-A6C34878D82A}">
                    <a16:rowId xmlns:a16="http://schemas.microsoft.com/office/drawing/2014/main" val="3978079210"/>
                  </a:ext>
                </a:extLst>
              </a:tr>
              <a:tr h="281977">
                <a:tc>
                  <a:txBody>
                    <a:bodyPr/>
                    <a:lstStyle/>
                    <a:p>
                      <a:pPr algn="ctr"/>
                      <a:r>
                        <a:rPr lang="en-US" sz="1200" kern="100" dirty="0">
                          <a:effectLst/>
                          <a:highlight>
                            <a:srgbClr val="FFFF00"/>
                          </a:highlight>
                          <a:latin typeface="Meiryo UI" panose="020B0604030504040204" pitchFamily="50" charset="-128"/>
                          <a:ea typeface="Meiryo UI" panose="020B0604030504040204" pitchFamily="50" charset="-128"/>
                        </a:rPr>
                        <a:t>2024</a:t>
                      </a:r>
                      <a:r>
                        <a:rPr lang="ja-JP" sz="1200" kern="100" dirty="0">
                          <a:effectLst/>
                          <a:highlight>
                            <a:srgbClr val="FFFF00"/>
                          </a:highlight>
                          <a:latin typeface="Meiryo UI" panose="020B0604030504040204" pitchFamily="50" charset="-128"/>
                          <a:ea typeface="Meiryo UI" panose="020B0604030504040204" pitchFamily="50" charset="-128"/>
                        </a:rPr>
                        <a:t>年</a:t>
                      </a:r>
                      <a:r>
                        <a:rPr lang="en-US" sz="1200" kern="100" dirty="0">
                          <a:effectLst/>
                          <a:highlight>
                            <a:srgbClr val="FFFF00"/>
                          </a:highlight>
                          <a:latin typeface="Meiryo UI" panose="020B0604030504040204" pitchFamily="50" charset="-128"/>
                          <a:ea typeface="Meiryo UI" panose="020B0604030504040204" pitchFamily="50" charset="-128"/>
                        </a:rPr>
                        <a:t>6</a:t>
                      </a:r>
                      <a:r>
                        <a:rPr lang="ja-JP" sz="1200" kern="100" dirty="0">
                          <a:effectLst/>
                          <a:highlight>
                            <a:srgbClr val="FFFF00"/>
                          </a:highlight>
                          <a:latin typeface="Meiryo UI" panose="020B0604030504040204" pitchFamily="50" charset="-128"/>
                          <a:ea typeface="Meiryo UI" panose="020B0604030504040204" pitchFamily="50" charset="-128"/>
                        </a:rPr>
                        <a:t>月</a:t>
                      </a:r>
                      <a:endParaRPr 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txBody>
                  <a:tcPr marL="53618" marR="53618" marT="0" marB="0" anchor="ctr"/>
                </a:tc>
                <a:tc>
                  <a:txBody>
                    <a:bodyPr/>
                    <a:lstStyle/>
                    <a:p>
                      <a:pPr algn="ctr"/>
                      <a:r>
                        <a:rPr lang="ja-JP" sz="1200" kern="100" dirty="0">
                          <a:effectLst/>
                          <a:highlight>
                            <a:srgbClr val="FFFF00"/>
                          </a:highlight>
                          <a:latin typeface="Meiryo UI" panose="020B0604030504040204" pitchFamily="50" charset="-128"/>
                          <a:ea typeface="Meiryo UI" panose="020B0604030504040204" pitchFamily="50" charset="-128"/>
                        </a:rPr>
                        <a:t>労使共同宣言の策定</a:t>
                      </a:r>
                      <a:endParaRPr 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txBody>
                  <a:tcPr marL="53618" marR="53618" marT="0" marB="0" anchor="ctr"/>
                </a:tc>
                <a:extLst>
                  <a:ext uri="{0D108BD9-81ED-4DB2-BD59-A6C34878D82A}">
                    <a16:rowId xmlns:a16="http://schemas.microsoft.com/office/drawing/2014/main" val="1276329576"/>
                  </a:ext>
                </a:extLst>
              </a:tr>
              <a:tr h="278513">
                <a:tc>
                  <a:txBody>
                    <a:bodyPr/>
                    <a:lstStyle/>
                    <a:p>
                      <a:pPr algn="ctr"/>
                      <a:r>
                        <a:rPr lang="en-US" sz="1200" kern="100" dirty="0">
                          <a:effectLst/>
                          <a:highlight>
                            <a:srgbClr val="FFFF00"/>
                          </a:highlight>
                          <a:latin typeface="Meiryo UI" panose="020B0604030504040204" pitchFamily="50" charset="-128"/>
                          <a:ea typeface="Meiryo UI" panose="020B0604030504040204" pitchFamily="50" charset="-128"/>
                        </a:rPr>
                        <a:t>2024</a:t>
                      </a:r>
                      <a:r>
                        <a:rPr lang="ja-JP" sz="1200" kern="100">
                          <a:effectLst/>
                          <a:highlight>
                            <a:srgbClr val="FFFF00"/>
                          </a:highlight>
                          <a:latin typeface="Meiryo UI" panose="020B0604030504040204" pitchFamily="50" charset="-128"/>
                          <a:ea typeface="Meiryo UI" panose="020B0604030504040204" pitchFamily="50" charset="-128"/>
                        </a:rPr>
                        <a:t>年</a:t>
                      </a:r>
                      <a:r>
                        <a:rPr lang="en-US" sz="1200" kern="100" dirty="0">
                          <a:effectLst/>
                          <a:highlight>
                            <a:srgbClr val="FFFF00"/>
                          </a:highlight>
                          <a:latin typeface="Meiryo UI" panose="020B0604030504040204" pitchFamily="50" charset="-128"/>
                          <a:ea typeface="Meiryo UI" panose="020B0604030504040204" pitchFamily="50" charset="-128"/>
                        </a:rPr>
                        <a:t>8</a:t>
                      </a:r>
                      <a:r>
                        <a:rPr lang="ja-JP" sz="1200" kern="100">
                          <a:effectLst/>
                          <a:highlight>
                            <a:srgbClr val="FFFF00"/>
                          </a:highlight>
                          <a:latin typeface="Meiryo UI" panose="020B0604030504040204" pitchFamily="50" charset="-128"/>
                          <a:ea typeface="Meiryo UI" panose="020B0604030504040204" pitchFamily="50" charset="-128"/>
                        </a:rPr>
                        <a:t>月</a:t>
                      </a:r>
                      <a:endParaRPr lang="ja-JP" sz="1200" kern="10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txBody>
                  <a:tcPr marL="53618" marR="53618" marT="0" marB="0" anchor="ctr"/>
                </a:tc>
                <a:tc>
                  <a:txBody>
                    <a:bodyPr/>
                    <a:lstStyle/>
                    <a:p>
                      <a:pPr algn="ctr"/>
                      <a:r>
                        <a:rPr lang="ja-JP" sz="1200" kern="100" dirty="0">
                          <a:effectLst/>
                          <a:highlight>
                            <a:srgbClr val="FFFF00"/>
                          </a:highlight>
                          <a:latin typeface="Meiryo UI" panose="020B0604030504040204" pitchFamily="50" charset="-128"/>
                          <a:ea typeface="Meiryo UI" panose="020B0604030504040204" pitchFamily="50" charset="-128"/>
                        </a:rPr>
                        <a:t>職場風土調査アンケートの実施</a:t>
                      </a:r>
                      <a:endParaRPr 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txBody>
                  <a:tcPr marL="53618" marR="53618" marT="0" marB="0" anchor="ctr"/>
                </a:tc>
                <a:extLst>
                  <a:ext uri="{0D108BD9-81ED-4DB2-BD59-A6C34878D82A}">
                    <a16:rowId xmlns:a16="http://schemas.microsoft.com/office/drawing/2014/main" val="3843608501"/>
                  </a:ext>
                </a:extLst>
              </a:tr>
              <a:tr h="278513">
                <a:tc>
                  <a:txBody>
                    <a:bodyPr/>
                    <a:lstStyle/>
                    <a:p>
                      <a:pPr algn="ctr"/>
                      <a:r>
                        <a:rPr lang="en-US" sz="1200" kern="100" dirty="0">
                          <a:effectLst/>
                          <a:highlight>
                            <a:srgbClr val="FFFF00"/>
                          </a:highlight>
                          <a:latin typeface="Meiryo UI" panose="020B0604030504040204" pitchFamily="50" charset="-128"/>
                          <a:ea typeface="Meiryo UI" panose="020B0604030504040204" pitchFamily="50" charset="-128"/>
                        </a:rPr>
                        <a:t>2024</a:t>
                      </a:r>
                      <a:r>
                        <a:rPr lang="ja-JP" sz="1200" kern="100">
                          <a:effectLst/>
                          <a:highlight>
                            <a:srgbClr val="FFFF00"/>
                          </a:highlight>
                          <a:latin typeface="Meiryo UI" panose="020B0604030504040204" pitchFamily="50" charset="-128"/>
                          <a:ea typeface="Meiryo UI" panose="020B0604030504040204" pitchFamily="50" charset="-128"/>
                        </a:rPr>
                        <a:t>年</a:t>
                      </a:r>
                      <a:r>
                        <a:rPr lang="en-US" sz="1200" kern="100" dirty="0">
                          <a:effectLst/>
                          <a:highlight>
                            <a:srgbClr val="FFFF00"/>
                          </a:highlight>
                          <a:latin typeface="Meiryo UI" panose="020B0604030504040204" pitchFamily="50" charset="-128"/>
                          <a:ea typeface="Meiryo UI" panose="020B0604030504040204" pitchFamily="50" charset="-128"/>
                        </a:rPr>
                        <a:t>10</a:t>
                      </a:r>
                      <a:r>
                        <a:rPr lang="ja-JP" sz="1200" kern="100">
                          <a:effectLst/>
                          <a:highlight>
                            <a:srgbClr val="FFFF00"/>
                          </a:highlight>
                          <a:latin typeface="Meiryo UI" panose="020B0604030504040204" pitchFamily="50" charset="-128"/>
                          <a:ea typeface="Meiryo UI" panose="020B0604030504040204" pitchFamily="50" charset="-128"/>
                        </a:rPr>
                        <a:t>月</a:t>
                      </a:r>
                      <a:endParaRPr lang="ja-JP" sz="1200" kern="10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txBody>
                  <a:tcPr marL="53618" marR="53618" marT="0" marB="0" anchor="ctr"/>
                </a:tc>
                <a:tc>
                  <a:txBody>
                    <a:bodyPr/>
                    <a:lstStyle/>
                    <a:p>
                      <a:pPr algn="ctr"/>
                      <a:r>
                        <a:rPr lang="ja-JP" sz="1200" kern="100" dirty="0">
                          <a:effectLst/>
                          <a:highlight>
                            <a:srgbClr val="FFFF00"/>
                          </a:highlight>
                          <a:latin typeface="Meiryo UI" panose="020B0604030504040204" pitchFamily="50" charset="-128"/>
                          <a:ea typeface="Meiryo UI" panose="020B0604030504040204" pitchFamily="50" charset="-128"/>
                        </a:rPr>
                        <a:t>アンケート結果を踏まえ下期の取り組みの検討</a:t>
                      </a:r>
                      <a:endParaRPr lang="ja-JP" sz="1200" kern="100" dirty="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txBody>
                  <a:tcPr marL="53618" marR="53618" marT="0" marB="0" anchor="ctr"/>
                </a:tc>
                <a:extLst>
                  <a:ext uri="{0D108BD9-81ED-4DB2-BD59-A6C34878D82A}">
                    <a16:rowId xmlns:a16="http://schemas.microsoft.com/office/drawing/2014/main" val="3270004359"/>
                  </a:ext>
                </a:extLst>
              </a:tr>
            </a:tbl>
          </a:graphicData>
        </a:graphic>
      </p:graphicFrame>
      <p:sp>
        <p:nvSpPr>
          <p:cNvPr id="8" name="テキスト ボックス 7">
            <a:extLst>
              <a:ext uri="{FF2B5EF4-FFF2-40B4-BE49-F238E27FC236}">
                <a16:creationId xmlns:a16="http://schemas.microsoft.com/office/drawing/2014/main" id="{6628AD58-87D8-0B95-7B09-2CEF16B611D8}"/>
              </a:ext>
            </a:extLst>
          </p:cNvPr>
          <p:cNvSpPr txBox="1"/>
          <p:nvPr/>
        </p:nvSpPr>
        <p:spPr>
          <a:xfrm>
            <a:off x="353291" y="902083"/>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(c)</a:t>
            </a:r>
            <a:r>
              <a:rPr lang="ja-JP" altLang="en-US" b="1" dirty="0">
                <a:highlight>
                  <a:srgbClr val="C0C0C0"/>
                </a:highlight>
                <a:latin typeface="Meiryo UI" panose="020B0604030504040204" pitchFamily="50" charset="-128"/>
                <a:ea typeface="Meiryo UI" panose="020B0604030504040204" pitchFamily="50" charset="-128"/>
              </a:rPr>
              <a:t>今後のスケジュール</a:t>
            </a:r>
          </a:p>
        </p:txBody>
      </p:sp>
      <p:sp>
        <p:nvSpPr>
          <p:cNvPr id="9" name="テキスト ボックス 8">
            <a:extLst>
              <a:ext uri="{FF2B5EF4-FFF2-40B4-BE49-F238E27FC236}">
                <a16:creationId xmlns:a16="http://schemas.microsoft.com/office/drawing/2014/main" id="{234BE3B7-1B38-4762-EE06-E1D561C7AD97}"/>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Tree>
    <p:extLst>
      <p:ext uri="{BB962C8B-B14F-4D97-AF65-F5344CB8AC3E}">
        <p14:creationId xmlns:p14="http://schemas.microsoft.com/office/powerpoint/2010/main" val="3642172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A76B3-D03C-4451-8EB4-18D3076077B3}"/>
              </a:ext>
            </a:extLst>
          </p:cNvPr>
          <p:cNvSpPr>
            <a:spLocks noGrp="1"/>
          </p:cNvSpPr>
          <p:nvPr>
            <p:ph type="title"/>
          </p:nvPr>
        </p:nvSpPr>
        <p:spPr>
          <a:xfrm>
            <a:off x="484592" y="360757"/>
            <a:ext cx="6110256" cy="251033"/>
          </a:xfrm>
        </p:spPr>
        <p:txBody>
          <a:bodyPr rtlCol="0"/>
          <a:lstStyle/>
          <a:p>
            <a:pPr algn="just"/>
            <a:r>
              <a:rPr lang="ja-JP" altLang="ja-JP" kern="100" dirty="0">
                <a:latin typeface="Century" panose="02040604050505020304" pitchFamily="18" charset="0"/>
                <a:cs typeface="Times New Roman" panose="02020603050405020304" pitchFamily="18" charset="0"/>
              </a:rPr>
              <a:t>労使通年協議事項とは</a:t>
            </a:r>
            <a:endParaRPr lang="ja-JP" altLang="ja-JP" kern="100" dirty="0">
              <a:latin typeface="Century" panose="02040604050505020304" pitchFamily="18" charset="0"/>
              <a:ea typeface="ＭＳ 明朝" panose="02020609040205080304" pitchFamily="17" charset="-128"/>
              <a:cs typeface="Times New Roman" panose="02020603050405020304" pitchFamily="18" charset="0"/>
            </a:endParaRPr>
          </a:p>
        </p:txBody>
      </p:sp>
      <p:sp>
        <p:nvSpPr>
          <p:cNvPr id="3" name="テキスト プレースホルダー 2">
            <a:extLst>
              <a:ext uri="{FF2B5EF4-FFF2-40B4-BE49-F238E27FC236}">
                <a16:creationId xmlns:a16="http://schemas.microsoft.com/office/drawing/2014/main" id="{348A36BD-3D0C-42D5-A5D3-CE11F484185A}"/>
              </a:ext>
            </a:extLst>
          </p:cNvPr>
          <p:cNvSpPr>
            <a:spLocks noGrp="1"/>
          </p:cNvSpPr>
          <p:nvPr>
            <p:ph type="body" sz="quarter" idx="12"/>
          </p:nvPr>
        </p:nvSpPr>
        <p:spPr>
          <a:xfrm>
            <a:off x="306461" y="730542"/>
            <a:ext cx="11485735" cy="1656398"/>
          </a:xfrm>
        </p:spPr>
        <p:txBody>
          <a:bodyPr rtlCol="0"/>
          <a:lstStyle/>
          <a:p>
            <a:pPr marL="75009" indent="78581" algn="just">
              <a:lnSpc>
                <a:spcPct val="100000"/>
              </a:lnSpc>
            </a:pPr>
            <a:r>
              <a:rPr lang="ja-JP" altLang="ja-JP" sz="1400" kern="100" dirty="0">
                <a:latin typeface="Century" panose="02040604050505020304" pitchFamily="18" charset="0"/>
                <a:cs typeface="Times New Roman" panose="02020603050405020304" pitchFamily="18" charset="0"/>
              </a:rPr>
              <a:t>通年協議とは、広島三越の働く上での制度や制度運用の課題点を洗い出し、課題解決に向けた新たな制度や施策について一年をかけて、労使で協議していくことです。その中でも、ポイントを絞り集中的に協議する内容を「労使通年協議事項」と呼びます。また、毎年６～</a:t>
            </a:r>
            <a:r>
              <a:rPr lang="en-US" altLang="ja-JP" sz="1400" kern="100" dirty="0">
                <a:latin typeface="Century" panose="02040604050505020304" pitchFamily="18" charset="0"/>
                <a:cs typeface="Times New Roman" panose="02020603050405020304" pitchFamily="18" charset="0"/>
              </a:rPr>
              <a:t>7</a:t>
            </a:r>
            <a:r>
              <a:rPr lang="ja-JP" altLang="ja-JP" sz="1400" kern="100" dirty="0">
                <a:latin typeface="Century" panose="02040604050505020304" pitchFamily="18" charset="0"/>
                <a:cs typeface="Times New Roman" panose="02020603050405020304" pitchFamily="18" charset="0"/>
              </a:rPr>
              <a:t>月・</a:t>
            </a:r>
            <a:r>
              <a:rPr lang="en-US" altLang="ja-JP" sz="1400" kern="100" dirty="0">
                <a:latin typeface="Century" panose="02040604050505020304" pitchFamily="18" charset="0"/>
                <a:cs typeface="Times New Roman" panose="02020603050405020304" pitchFamily="18" charset="0"/>
              </a:rPr>
              <a:t>12</a:t>
            </a:r>
            <a:r>
              <a:rPr lang="ja-JP" altLang="ja-JP" sz="1400" kern="100" dirty="0">
                <a:latin typeface="Century" panose="02040604050505020304" pitchFamily="18" charset="0"/>
                <a:cs typeface="Times New Roman" panose="02020603050405020304" pitchFamily="18" charset="0"/>
              </a:rPr>
              <a:t>月には</a:t>
            </a:r>
            <a:r>
              <a:rPr lang="en-US" altLang="ja-JP" sz="1400" kern="100" dirty="0">
                <a:latin typeface="Century" panose="02040604050505020304" pitchFamily="18" charset="0"/>
                <a:cs typeface="Times New Roman" panose="02020603050405020304" pitchFamily="18" charset="0"/>
              </a:rPr>
              <a:t>HDS</a:t>
            </a:r>
            <a:r>
              <a:rPr lang="ja-JP" altLang="ja-JP" sz="1400" kern="100" dirty="0">
                <a:latin typeface="Century" panose="02040604050505020304" pitchFamily="18" charset="0"/>
                <a:cs typeface="Times New Roman" panose="02020603050405020304" pitchFamily="18" charset="0"/>
              </a:rPr>
              <a:t>人事部・広島三越総務・経営企画部・</a:t>
            </a:r>
            <a:r>
              <a:rPr lang="en-US" altLang="ja-JP" sz="1400" kern="100" dirty="0">
                <a:latin typeface="Century" panose="02040604050505020304" pitchFamily="18" charset="0"/>
                <a:cs typeface="Times New Roman" panose="02020603050405020304" pitchFamily="18" charset="0"/>
              </a:rPr>
              <a:t>IMGU</a:t>
            </a:r>
            <a:r>
              <a:rPr lang="ja-JP" altLang="ja-JP" sz="1400" kern="100" dirty="0">
                <a:latin typeface="Century" panose="02040604050505020304" pitchFamily="18" charset="0"/>
                <a:cs typeface="Times New Roman" panose="02020603050405020304" pitchFamily="18" charset="0"/>
              </a:rPr>
              <a:t>本部役員・</a:t>
            </a:r>
            <a:r>
              <a:rPr lang="en-US" altLang="ja-JP" sz="1400" kern="100" dirty="0">
                <a:latin typeface="Century" panose="02040604050505020304" pitchFamily="18" charset="0"/>
                <a:cs typeface="Times New Roman" panose="02020603050405020304" pitchFamily="18" charset="0"/>
              </a:rPr>
              <a:t>IMGU</a:t>
            </a:r>
            <a:r>
              <a:rPr lang="ja-JP" altLang="ja-JP" sz="1400" kern="100" dirty="0">
                <a:latin typeface="Century" panose="02040604050505020304" pitchFamily="18" charset="0"/>
                <a:cs typeface="Times New Roman" panose="02020603050405020304" pitchFamily="18" charset="0"/>
              </a:rPr>
              <a:t>広島三越支部役員の四者が集まり、労使通年協議事項を中心に討議する「グループ部会」が開催されています（下図参照）</a:t>
            </a:r>
            <a:r>
              <a:rPr lang="ja-JP" altLang="en-US" sz="1400" kern="100" dirty="0">
                <a:latin typeface="Century" panose="02040604050505020304" pitchFamily="18" charset="0"/>
                <a:cs typeface="Times New Roman" panose="02020603050405020304" pitchFamily="18" charset="0"/>
              </a:rPr>
              <a:t>。</a:t>
            </a:r>
            <a:endParaRPr lang="en-US" altLang="ja-JP" sz="1400" kern="100" dirty="0">
              <a:latin typeface="Century" panose="02040604050505020304" pitchFamily="18" charset="0"/>
              <a:cs typeface="Times New Roman" panose="02020603050405020304" pitchFamily="18" charset="0"/>
            </a:endParaRPr>
          </a:p>
          <a:p>
            <a:pPr marL="75009" indent="78581" algn="just">
              <a:lnSpc>
                <a:spcPct val="100000"/>
              </a:lnSpc>
            </a:pPr>
            <a:r>
              <a:rPr lang="ja-JP" altLang="ja-JP" sz="1400" kern="100" dirty="0">
                <a:latin typeface="Century" panose="02040604050505020304" pitchFamily="18" charset="0"/>
                <a:cs typeface="Times New Roman" panose="02020603050405020304" pitchFamily="18" charset="0"/>
              </a:rPr>
              <a:t>三越伊勢丹グループでは、制度と制度運用における課題解決とともに、その前提となる働く環境の整備を進める必要があることから、「制度・運用・働き方」の</a:t>
            </a:r>
            <a:r>
              <a:rPr lang="en-US" altLang="ja-JP" sz="1400" kern="100" dirty="0">
                <a:latin typeface="Century" panose="02040604050505020304" pitchFamily="18" charset="0"/>
                <a:cs typeface="Times New Roman" panose="02020603050405020304" pitchFamily="18" charset="0"/>
              </a:rPr>
              <a:t>3</a:t>
            </a:r>
            <a:r>
              <a:rPr lang="ja-JP" altLang="ja-JP" sz="1400" kern="100" dirty="0">
                <a:latin typeface="Century" panose="02040604050505020304" pitchFamily="18" charset="0"/>
                <a:cs typeface="Times New Roman" panose="02020603050405020304" pitchFamily="18" charset="0"/>
              </a:rPr>
              <a:t>つの観点から協議を行っています。</a:t>
            </a:r>
            <a:endParaRPr lang="ja-JP" altLang="ja-JP" sz="1400" kern="100" dirty="0">
              <a:latin typeface="Century" panose="02040604050505020304" pitchFamily="18" charset="0"/>
              <a:ea typeface="ＭＳ 明朝" panose="02020609040205080304" pitchFamily="17" charset="-128"/>
              <a:cs typeface="Times New Roman" panose="02020603050405020304" pitchFamily="18" charset="0"/>
            </a:endParaRPr>
          </a:p>
          <a:p>
            <a:pPr rtl="0">
              <a:lnSpc>
                <a:spcPct val="100000"/>
              </a:lnSpc>
            </a:pPr>
            <a:endParaRPr lang="ja-JP" altLang="en-US" sz="2000" noProof="1"/>
          </a:p>
        </p:txBody>
      </p:sp>
      <p:sp>
        <p:nvSpPr>
          <p:cNvPr id="5" name="スライド番号プレースホルダー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rtlCol="0"/>
          <a:lstStyle/>
          <a:p>
            <a:pPr rtl="0"/>
            <a:fld id="{058DB212-BFA2-403F-85EF-DFD3FF6D973A}" type="slidenum">
              <a:rPr lang="en-US" altLang="ja-JP" smtClean="0"/>
              <a:pPr rtl="0"/>
              <a:t>3</a:t>
            </a:fld>
            <a:endParaRPr lang="ja-JP" altLang="en-US" dirty="0"/>
          </a:p>
        </p:txBody>
      </p:sp>
      <p:pic>
        <p:nvPicPr>
          <p:cNvPr id="15" name="図 14">
            <a:extLst>
              <a:ext uri="{FF2B5EF4-FFF2-40B4-BE49-F238E27FC236}">
                <a16:creationId xmlns:a16="http://schemas.microsoft.com/office/drawing/2014/main" id="{9DCD867C-9B93-5C8D-A563-708C949A3431}"/>
              </a:ext>
            </a:extLst>
          </p:cNvPr>
          <p:cNvPicPr>
            <a:picLocks noChangeAspect="1"/>
          </p:cNvPicPr>
          <p:nvPr/>
        </p:nvPicPr>
        <p:blipFill rotWithShape="1">
          <a:blip r:embed="rId3"/>
          <a:srcRect b="3069"/>
          <a:stretch/>
        </p:blipFill>
        <p:spPr>
          <a:xfrm>
            <a:off x="1019810" y="2067135"/>
            <a:ext cx="10059035" cy="4618777"/>
          </a:xfrm>
          <a:prstGeom prst="rect">
            <a:avLst/>
          </a:prstGeom>
        </p:spPr>
      </p:pic>
    </p:spTree>
    <p:extLst>
      <p:ext uri="{BB962C8B-B14F-4D97-AF65-F5344CB8AC3E}">
        <p14:creationId xmlns:p14="http://schemas.microsoft.com/office/powerpoint/2010/main" val="348257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08D002-7B9D-4732-8379-4110403BA73E}"/>
              </a:ext>
            </a:extLst>
          </p:cNvPr>
          <p:cNvSpPr>
            <a:spLocks noGrp="1"/>
          </p:cNvSpPr>
          <p:nvPr>
            <p:ph type="title"/>
          </p:nvPr>
        </p:nvSpPr>
        <p:spPr>
          <a:xfrm>
            <a:off x="398398" y="356668"/>
            <a:ext cx="11479387" cy="2607313"/>
          </a:xfrm>
        </p:spPr>
        <p:txBody>
          <a:bodyPr rtlCol="0"/>
          <a:lstStyle/>
          <a:p>
            <a:r>
              <a:rPr lang="en-US" altLang="ja-JP" sz="1800" b="1" kern="100" dirty="0">
                <a:effectLst/>
                <a:latin typeface="Meiryo UI" panose="020B0604030504040204" pitchFamily="50" charset="-128"/>
                <a:ea typeface="ＭＳ ゴシック" panose="020B0609070205080204" pitchFamily="49" charset="-128"/>
                <a:cs typeface="Times New Roman" panose="02020603050405020304" pitchFamily="18" charset="0"/>
              </a:rPr>
              <a:t>202</a:t>
            </a:r>
            <a:r>
              <a:rPr lang="en-US" altLang="ja-JP" kern="100" dirty="0">
                <a:ea typeface="ＭＳ ゴシック" panose="020B0609070205080204" pitchFamily="49" charset="-128"/>
                <a:cs typeface="Times New Roman" panose="02020603050405020304" pitchFamily="18" charset="0"/>
              </a:rPr>
              <a:t>5</a:t>
            </a:r>
            <a:r>
              <a:rPr lang="ja-JP" altLang="ja-JP" sz="1800" b="1" kern="100" dirty="0">
                <a:effectLst/>
                <a:latin typeface="Arial" panose="020B0604020202020204" pitchFamily="34" charset="0"/>
                <a:ea typeface="Meiryo UI" panose="020B0604030504040204" pitchFamily="50" charset="-128"/>
                <a:cs typeface="Times New Roman" panose="02020603050405020304" pitchFamily="18" charset="0"/>
              </a:rPr>
              <a:t>年度労使通年協議考え方</a:t>
            </a:r>
            <a:br>
              <a:rPr lang="ja-JP" altLang="ja-JP" sz="1800" b="1" kern="100" dirty="0">
                <a:effectLst/>
                <a:latin typeface="Arial" panose="020B0604020202020204" pitchFamily="34" charset="0"/>
                <a:ea typeface="ＭＳ ゴシック" panose="020B0609070205080204" pitchFamily="49" charset="-128"/>
                <a:cs typeface="Times New Roman" panose="02020603050405020304" pitchFamily="18" charset="0"/>
              </a:rPr>
            </a:br>
            <a:r>
              <a:rPr lang="ja-JP" altLang="en-US" b="0" kern="100" dirty="0">
                <a:solidFill>
                  <a:srgbClr val="000000"/>
                </a:solidFill>
                <a:ea typeface="ＭＳ 明朝" panose="02020609040205080304" pitchFamily="17" charset="-128"/>
                <a:cs typeface="Times New Roman" panose="02020603050405020304" pitchFamily="18" charset="0"/>
              </a:rPr>
              <a:t>　</a:t>
            </a:r>
            <a:r>
              <a:rPr lang="en-US" altLang="ja-JP" sz="1800" b="0" kern="100" dirty="0">
                <a:solidFill>
                  <a:srgbClr val="000000"/>
                </a:solidFill>
                <a:effectLst/>
                <a:cs typeface="Times New Roman" panose="02020603050405020304" pitchFamily="18" charset="0"/>
              </a:rPr>
              <a:t>2024</a:t>
            </a:r>
            <a:r>
              <a:rPr lang="ja-JP" altLang="ja-JP" sz="1800" b="0" kern="100" dirty="0">
                <a:solidFill>
                  <a:srgbClr val="000000"/>
                </a:solidFill>
                <a:effectLst/>
                <a:cs typeface="Times New Roman" panose="02020603050405020304" pitchFamily="18" charset="0"/>
              </a:rPr>
              <a:t>年度は、働きがい</a:t>
            </a:r>
            <a:r>
              <a:rPr lang="en-US" altLang="ja-JP" sz="1800" b="0" kern="100" dirty="0">
                <a:solidFill>
                  <a:srgbClr val="000000"/>
                </a:solidFill>
                <a:effectLst/>
                <a:cs typeface="Times New Roman" panose="02020603050405020304" pitchFamily="18" charset="0"/>
              </a:rPr>
              <a:t>,</a:t>
            </a:r>
            <a:r>
              <a:rPr lang="ja-JP" altLang="en-US" sz="1800" b="0" kern="100" dirty="0">
                <a:solidFill>
                  <a:srgbClr val="000000"/>
                </a:solidFill>
                <a:effectLst/>
                <a:cs typeface="Times New Roman" panose="02020603050405020304" pitchFamily="18" charset="0"/>
              </a:rPr>
              <a:t>やりがい</a:t>
            </a:r>
            <a:r>
              <a:rPr lang="ja-JP" altLang="ja-JP" sz="1800" b="0" kern="100" dirty="0">
                <a:solidFill>
                  <a:srgbClr val="000000"/>
                </a:solidFill>
                <a:effectLst/>
                <a:cs typeface="Times New Roman" panose="02020603050405020304" pitchFamily="18" charset="0"/>
              </a:rPr>
              <a:t>のある職場づくりに向け「</a:t>
            </a:r>
            <a:r>
              <a:rPr lang="ja-JP" altLang="en-US" sz="1800" b="0" kern="100" dirty="0">
                <a:solidFill>
                  <a:srgbClr val="000000"/>
                </a:solidFill>
                <a:effectLst/>
                <a:cs typeface="Times New Roman" panose="02020603050405020304" pitchFamily="18" charset="0"/>
              </a:rPr>
              <a:t>スタッフ社員</a:t>
            </a:r>
            <a:r>
              <a:rPr lang="ja-JP" altLang="ja-JP" sz="1800" b="0" kern="100" dirty="0">
                <a:solidFill>
                  <a:srgbClr val="000000"/>
                </a:solidFill>
                <a:effectLst/>
                <a:cs typeface="Times New Roman" panose="02020603050405020304" pitchFamily="18" charset="0"/>
              </a:rPr>
              <a:t>の人事賃金制度の見直し」「</a:t>
            </a:r>
            <a:r>
              <a:rPr lang="ja-JP" altLang="en-US" sz="1800" b="0" kern="100" dirty="0">
                <a:solidFill>
                  <a:srgbClr val="000000"/>
                </a:solidFill>
                <a:effectLst/>
                <a:cs typeface="Times New Roman" panose="02020603050405020304" pitchFamily="18" charset="0"/>
              </a:rPr>
              <a:t>ステージ</a:t>
            </a:r>
            <a:r>
              <a:rPr lang="en-US" altLang="ja-JP" sz="1800" b="0" kern="100" dirty="0">
                <a:solidFill>
                  <a:srgbClr val="000000"/>
                </a:solidFill>
                <a:effectLst/>
                <a:cs typeface="Times New Roman" panose="02020603050405020304" pitchFamily="18" charset="0"/>
              </a:rPr>
              <a:t>C</a:t>
            </a:r>
            <a:r>
              <a:rPr lang="ja-JP" altLang="en-US" sz="1800" b="0" kern="100" dirty="0">
                <a:solidFill>
                  <a:srgbClr val="000000"/>
                </a:solidFill>
                <a:effectLst/>
                <a:cs typeface="Times New Roman" panose="02020603050405020304" pitchFamily="18" charset="0"/>
              </a:rPr>
              <a:t>役割給の</a:t>
            </a:r>
            <a:r>
              <a:rPr lang="ja-JP" altLang="en-US" b="0" kern="100" dirty="0">
                <a:solidFill>
                  <a:srgbClr val="000000"/>
                </a:solidFill>
                <a:cs typeface="Times New Roman" panose="02020603050405020304" pitchFamily="18" charset="0"/>
              </a:rPr>
              <a:t>見直し</a:t>
            </a:r>
            <a:r>
              <a:rPr lang="ja-JP" altLang="ja-JP" sz="1800" b="0" kern="100" dirty="0">
                <a:solidFill>
                  <a:srgbClr val="000000"/>
                </a:solidFill>
                <a:effectLst/>
                <a:cs typeface="Times New Roman" panose="02020603050405020304" pitchFamily="18" charset="0"/>
              </a:rPr>
              <a:t>」を</a:t>
            </a:r>
            <a:r>
              <a:rPr lang="ja-JP" altLang="en-US" sz="1800" b="0" kern="100" dirty="0">
                <a:solidFill>
                  <a:srgbClr val="000000"/>
                </a:solidFill>
                <a:effectLst/>
                <a:cs typeface="Times New Roman" panose="02020603050405020304" pitchFamily="18" charset="0"/>
              </a:rPr>
              <a:t>行いました</a:t>
            </a:r>
            <a:r>
              <a:rPr lang="ja-JP" altLang="ja-JP" sz="1800" b="0" kern="100" dirty="0">
                <a:solidFill>
                  <a:srgbClr val="000000"/>
                </a:solidFill>
                <a:effectLst/>
                <a:cs typeface="Times New Roman" panose="02020603050405020304" pitchFamily="18" charset="0"/>
              </a:rPr>
              <a:t>。また、働く環境の整備では「総実労働時間の短縮」</a:t>
            </a:r>
            <a:r>
              <a:rPr lang="ja-JP" altLang="en-US" sz="1800" b="0" kern="100" dirty="0">
                <a:solidFill>
                  <a:srgbClr val="000000"/>
                </a:solidFill>
                <a:effectLst/>
                <a:cs typeface="Times New Roman" panose="02020603050405020304" pitchFamily="18" charset="0"/>
              </a:rPr>
              <a:t>「ハラスメント防止・撲滅」について取り組みました。</a:t>
            </a:r>
            <a:br>
              <a:rPr lang="en-US" altLang="ja-JP" b="0" kern="100" dirty="0">
                <a:solidFill>
                  <a:srgbClr val="000000"/>
                </a:solidFill>
                <a:cs typeface="Times New Roman" panose="02020603050405020304" pitchFamily="18" charset="0"/>
              </a:rPr>
            </a:br>
            <a:r>
              <a:rPr lang="ja-JP" altLang="en-US" b="0" kern="100" dirty="0">
                <a:solidFill>
                  <a:srgbClr val="000000"/>
                </a:solidFill>
                <a:cs typeface="Times New Roman" panose="02020603050405020304" pitchFamily="18" charset="0"/>
              </a:rPr>
              <a:t>　</a:t>
            </a:r>
            <a:r>
              <a:rPr lang="en-US" altLang="ja-JP" b="0" kern="100" dirty="0">
                <a:solidFill>
                  <a:srgbClr val="000000"/>
                </a:solidFill>
                <a:cs typeface="Times New Roman" panose="02020603050405020304" pitchFamily="18" charset="0"/>
              </a:rPr>
              <a:t>2025</a:t>
            </a:r>
            <a:r>
              <a:rPr lang="ja-JP" altLang="ja-JP" sz="1800" b="0" kern="100" dirty="0">
                <a:solidFill>
                  <a:srgbClr val="000000"/>
                </a:solidFill>
                <a:effectLst/>
                <a:cs typeface="Times New Roman" panose="02020603050405020304" pitchFamily="18" charset="0"/>
              </a:rPr>
              <a:t>年度については、人事賃金制度では</a:t>
            </a:r>
            <a:r>
              <a:rPr lang="ja-JP" altLang="en-US" sz="1800" b="0" kern="100" dirty="0">
                <a:solidFill>
                  <a:srgbClr val="000000"/>
                </a:solidFill>
                <a:effectLst/>
                <a:cs typeface="Times New Roman" panose="02020603050405020304" pitchFamily="18" charset="0"/>
              </a:rPr>
              <a:t>今後の会社戦略を踏まえ、</a:t>
            </a:r>
            <a:r>
              <a:rPr lang="ja-JP" altLang="en-US" b="0" kern="100" dirty="0">
                <a:solidFill>
                  <a:srgbClr val="000000"/>
                </a:solidFill>
                <a:cs typeface="Times New Roman" panose="02020603050405020304" pitchFamily="18" charset="0"/>
              </a:rPr>
              <a:t>「職務・役割の整理」を行い、ステージ</a:t>
            </a:r>
            <a:r>
              <a:rPr lang="en-US" altLang="ja-JP" b="0" kern="100" dirty="0">
                <a:solidFill>
                  <a:srgbClr val="000000"/>
                </a:solidFill>
                <a:cs typeface="Times New Roman" panose="02020603050405020304" pitchFamily="18" charset="0"/>
              </a:rPr>
              <a:t>B</a:t>
            </a:r>
            <a:r>
              <a:rPr lang="ja-JP" altLang="en-US" b="0" kern="100" dirty="0">
                <a:solidFill>
                  <a:srgbClr val="000000"/>
                </a:solidFill>
                <a:cs typeface="Times New Roman" panose="02020603050405020304" pitchFamily="18" charset="0"/>
              </a:rPr>
              <a:t>の役割給の見直し、また人財育成の在り方を検討していきます。</a:t>
            </a:r>
            <a:r>
              <a:rPr lang="ja-JP" altLang="en-US" sz="1800" b="0" kern="100" dirty="0">
                <a:solidFill>
                  <a:srgbClr val="000000"/>
                </a:solidFill>
                <a:effectLst/>
                <a:cs typeface="Times New Roman" panose="02020603050405020304" pitchFamily="18" charset="0"/>
              </a:rPr>
              <a:t>働く環境の整備では</a:t>
            </a:r>
            <a:r>
              <a:rPr lang="ja-JP" altLang="ja-JP" sz="1800" b="0" kern="100" dirty="0">
                <a:solidFill>
                  <a:srgbClr val="000000"/>
                </a:solidFill>
                <a:effectLst/>
                <a:cs typeface="Times New Roman" panose="02020603050405020304" pitchFamily="18" charset="0"/>
              </a:rPr>
              <a:t>「</a:t>
            </a:r>
            <a:r>
              <a:rPr lang="ja-JP" altLang="en-US" b="0" kern="100" dirty="0">
                <a:solidFill>
                  <a:srgbClr val="000000"/>
                </a:solidFill>
                <a:cs typeface="Times New Roman" panose="02020603050405020304" pitchFamily="18" charset="0"/>
              </a:rPr>
              <a:t>時間外キー使用時間の短縮</a:t>
            </a:r>
            <a:r>
              <a:rPr lang="ja-JP" altLang="ja-JP" sz="1800" b="0" kern="100" dirty="0">
                <a:solidFill>
                  <a:srgbClr val="000000"/>
                </a:solidFill>
                <a:effectLst/>
                <a:cs typeface="Times New Roman" panose="02020603050405020304" pitchFamily="18" charset="0"/>
              </a:rPr>
              <a:t>」</a:t>
            </a:r>
            <a:r>
              <a:rPr lang="ja-JP" altLang="en-US" sz="1800" b="0" kern="100" dirty="0">
                <a:solidFill>
                  <a:srgbClr val="000000"/>
                </a:solidFill>
                <a:effectLst/>
                <a:cs typeface="Times New Roman" panose="02020603050405020304" pitchFamily="18" charset="0"/>
              </a:rPr>
              <a:t>や、「出向者の評価フローの整理」に取り組みます。</a:t>
            </a:r>
            <a:endParaRPr lang="ja-JP" altLang="en-US" dirty="0"/>
          </a:p>
        </p:txBody>
      </p:sp>
      <p:sp>
        <p:nvSpPr>
          <p:cNvPr id="5" name="テキスト プレースホルダー 4">
            <a:extLst>
              <a:ext uri="{FF2B5EF4-FFF2-40B4-BE49-F238E27FC236}">
                <a16:creationId xmlns:a16="http://schemas.microsoft.com/office/drawing/2014/main" id="{5DE7F035-A127-4A31-A6C5-5F7E15A251AF}"/>
              </a:ext>
            </a:extLst>
          </p:cNvPr>
          <p:cNvSpPr>
            <a:spLocks noGrp="1"/>
          </p:cNvSpPr>
          <p:nvPr>
            <p:ph type="body" sz="quarter" idx="12"/>
          </p:nvPr>
        </p:nvSpPr>
        <p:spPr>
          <a:xfrm>
            <a:off x="3065827" y="2761481"/>
            <a:ext cx="2393182" cy="202500"/>
          </a:xfrm>
        </p:spPr>
        <p:txBody>
          <a:bodyPr rtlCol="0"/>
          <a:lstStyle/>
          <a:p>
            <a:pPr rtl="0"/>
            <a:r>
              <a:rPr lang="ja-JP" altLang="en-US" dirty="0"/>
              <a:t>比較 </a:t>
            </a:r>
            <a:r>
              <a:rPr lang="en-US" altLang="ja-JP" dirty="0"/>
              <a:t>A	</a:t>
            </a:r>
          </a:p>
        </p:txBody>
      </p:sp>
      <p:sp>
        <p:nvSpPr>
          <p:cNvPr id="7" name="テキスト プレースホルダー 6">
            <a:extLst>
              <a:ext uri="{FF2B5EF4-FFF2-40B4-BE49-F238E27FC236}">
                <a16:creationId xmlns:a16="http://schemas.microsoft.com/office/drawing/2014/main" id="{C0B8B96D-B444-41DE-B8C1-07A2D085542F}"/>
              </a:ext>
            </a:extLst>
          </p:cNvPr>
          <p:cNvSpPr>
            <a:spLocks noGrp="1"/>
          </p:cNvSpPr>
          <p:nvPr>
            <p:ph type="body" sz="quarter" idx="13"/>
          </p:nvPr>
        </p:nvSpPr>
        <p:spPr>
          <a:xfrm>
            <a:off x="6761033" y="2761481"/>
            <a:ext cx="2393182" cy="202500"/>
          </a:xfrm>
        </p:spPr>
        <p:txBody>
          <a:bodyPr rtlCol="0"/>
          <a:lstStyle/>
          <a:p>
            <a:pPr rtl="0"/>
            <a:r>
              <a:rPr lang="ja-JP" altLang="en-US" dirty="0"/>
              <a:t>比較 </a:t>
            </a:r>
            <a:r>
              <a:rPr lang="en-US" altLang="ja-JP" dirty="0"/>
              <a:t>B</a:t>
            </a:r>
          </a:p>
        </p:txBody>
      </p:sp>
      <p:sp>
        <p:nvSpPr>
          <p:cNvPr id="8" name="スライド番号プレースホルダー 7">
            <a:extLst>
              <a:ext uri="{FF2B5EF4-FFF2-40B4-BE49-F238E27FC236}">
                <a16:creationId xmlns:a16="http://schemas.microsoft.com/office/drawing/2014/main" id="{1E1E3352-862D-46A0-BEB3-A5135B8C1C88}"/>
              </a:ext>
            </a:extLst>
          </p:cNvPr>
          <p:cNvSpPr>
            <a:spLocks noGrp="1"/>
          </p:cNvSpPr>
          <p:nvPr>
            <p:ph type="sldNum" sz="quarter" idx="16"/>
          </p:nvPr>
        </p:nvSpPr>
        <p:spPr/>
        <p:txBody>
          <a:bodyPr rtlCol="0"/>
          <a:lstStyle/>
          <a:p>
            <a:pPr rtl="0"/>
            <a:fld id="{058DB212-BFA2-403F-85EF-DFD3FF6D973A}" type="slidenum">
              <a:rPr lang="en-US" altLang="ja-JP" smtClean="0"/>
              <a:pPr rtl="0"/>
              <a:t>4</a:t>
            </a:fld>
            <a:endParaRPr lang="ja-JP" altLang="en-US" dirty="0"/>
          </a:p>
        </p:txBody>
      </p:sp>
      <p:graphicFrame>
        <p:nvGraphicFramePr>
          <p:cNvPr id="11" name="表 10">
            <a:extLst>
              <a:ext uri="{FF2B5EF4-FFF2-40B4-BE49-F238E27FC236}">
                <a16:creationId xmlns:a16="http://schemas.microsoft.com/office/drawing/2014/main" id="{B55B070C-0B59-948F-75F0-69CE876AA868}"/>
              </a:ext>
            </a:extLst>
          </p:cNvPr>
          <p:cNvGraphicFramePr>
            <a:graphicFrameLocks noGrp="1"/>
          </p:cNvGraphicFramePr>
          <p:nvPr>
            <p:extLst>
              <p:ext uri="{D42A27DB-BD31-4B8C-83A1-F6EECF244321}">
                <p14:modId xmlns:p14="http://schemas.microsoft.com/office/powerpoint/2010/main" val="3980679086"/>
              </p:ext>
            </p:extLst>
          </p:nvPr>
        </p:nvGraphicFramePr>
        <p:xfrm>
          <a:off x="541070" y="1896020"/>
          <a:ext cx="11049002" cy="4212090"/>
        </p:xfrm>
        <a:graphic>
          <a:graphicData uri="http://schemas.openxmlformats.org/drawingml/2006/table">
            <a:tbl>
              <a:tblPr firstRow="1" bandRow="1">
                <a:tableStyleId>{5C22544A-7EE6-4342-B048-85BDC9FD1C3A}</a:tableStyleId>
              </a:tblPr>
              <a:tblGrid>
                <a:gridCol w="468283">
                  <a:extLst>
                    <a:ext uri="{9D8B030D-6E8A-4147-A177-3AD203B41FA5}">
                      <a16:colId xmlns:a16="http://schemas.microsoft.com/office/drawing/2014/main" val="2982852904"/>
                    </a:ext>
                  </a:extLst>
                </a:gridCol>
                <a:gridCol w="2671174">
                  <a:extLst>
                    <a:ext uri="{9D8B030D-6E8A-4147-A177-3AD203B41FA5}">
                      <a16:colId xmlns:a16="http://schemas.microsoft.com/office/drawing/2014/main" val="1160204431"/>
                    </a:ext>
                  </a:extLst>
                </a:gridCol>
                <a:gridCol w="4839771">
                  <a:extLst>
                    <a:ext uri="{9D8B030D-6E8A-4147-A177-3AD203B41FA5}">
                      <a16:colId xmlns:a16="http://schemas.microsoft.com/office/drawing/2014/main" val="580512559"/>
                    </a:ext>
                  </a:extLst>
                </a:gridCol>
                <a:gridCol w="3069774">
                  <a:extLst>
                    <a:ext uri="{9D8B030D-6E8A-4147-A177-3AD203B41FA5}">
                      <a16:colId xmlns:a16="http://schemas.microsoft.com/office/drawing/2014/main" val="892154116"/>
                    </a:ext>
                  </a:extLst>
                </a:gridCol>
              </a:tblGrid>
              <a:tr h="318223">
                <a:tc>
                  <a:txBody>
                    <a:bodyPr/>
                    <a:lstStyle/>
                    <a:p>
                      <a:pPr algn="ctr"/>
                      <a:r>
                        <a:rPr kumimoji="1" lang="ja-JP" altLang="en-US" sz="1100" b="1" dirty="0">
                          <a:latin typeface="Meiryo UI" panose="020B0604030504040204" pitchFamily="50" charset="-128"/>
                          <a:ea typeface="Meiryo UI" panose="020B0604030504040204" pitchFamily="50" charset="-128"/>
                        </a:rPr>
                        <a:t>項目</a:t>
                      </a:r>
                      <a:endParaRPr kumimoji="1" lang="en-US" altLang="ja-JP" sz="11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対象</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a:latin typeface="Meiryo UI" panose="020B0604030504040204" pitchFamily="50" charset="-128"/>
                          <a:ea typeface="Meiryo UI" panose="020B0604030504040204" pitchFamily="50" charset="-128"/>
                        </a:rPr>
                        <a:t>協議内容</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Meiryo UI" panose="020B0604030504040204" pitchFamily="50" charset="-128"/>
                          <a:ea typeface="Meiryo UI" panose="020B0604030504040204" pitchFamily="50" charset="-128"/>
                        </a:rPr>
                        <a:t>期限</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615823"/>
                  </a:ext>
                </a:extLst>
              </a:tr>
              <a:tr h="298412">
                <a:tc rowSpan="6">
                  <a:txBody>
                    <a:bodyPr/>
                    <a:lstStyle/>
                    <a:p>
                      <a:pPr algn="ctr"/>
                      <a:r>
                        <a:rPr kumimoji="1" lang="ja-JP" altLang="en-US" sz="1400" dirty="0">
                          <a:latin typeface="BIZ UDPゴシック" panose="020B0400000000000000" pitchFamily="50" charset="-128"/>
                          <a:ea typeface="BIZ UDPゴシック" panose="020B0400000000000000" pitchFamily="50" charset="-128"/>
                        </a:rPr>
                        <a:t>人事賃金制度</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全雇用区分</a:t>
                      </a:r>
                    </a:p>
                  </a:txBody>
                  <a:tcPr anchor="ctr">
                    <a:lnT w="12700" cap="flat" cmpd="sng" algn="ctr">
                      <a:solidFill>
                        <a:schemeClr val="tx1"/>
                      </a:solidFill>
                      <a:prstDash val="solid"/>
                      <a:round/>
                      <a:headEnd type="none" w="med" len="med"/>
                      <a:tailEnd type="none" w="med" len="med"/>
                    </a:lnT>
                  </a:tcPr>
                </a:tc>
                <a:tc>
                  <a:txBody>
                    <a:bodyPr/>
                    <a:lstStyle/>
                    <a:p>
                      <a:pPr algn="l"/>
                      <a:r>
                        <a:rPr kumimoji="1" lang="ja-JP" altLang="en-US" sz="1600" dirty="0">
                          <a:latin typeface="BIZ UDPゴシック" panose="020B0400000000000000" pitchFamily="50" charset="-128"/>
                          <a:ea typeface="BIZ UDPゴシック" panose="020B0400000000000000" pitchFamily="50" charset="-128"/>
                        </a:rPr>
                        <a:t>①職務の整理</a:t>
                      </a:r>
                    </a:p>
                  </a:txBody>
                  <a:tcPr anchor="ctr">
                    <a:lnT w="12700" cap="flat" cmpd="sng" algn="ctr">
                      <a:solidFill>
                        <a:schemeClr val="tx1"/>
                      </a:solidFill>
                      <a:prstDash val="solid"/>
                      <a:round/>
                      <a:headEnd type="none" w="med" len="med"/>
                      <a:tailEnd type="none" w="med" len="med"/>
                    </a:lnT>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月まで</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48914018"/>
                  </a:ext>
                </a:extLst>
              </a:tr>
              <a:tr h="235275">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社員ステージ</a:t>
                      </a:r>
                      <a:r>
                        <a:rPr kumimoji="1" lang="en-US" altLang="ja-JP" sz="1600" dirty="0">
                          <a:latin typeface="BIZ UDPゴシック" panose="020B0400000000000000" pitchFamily="50" charset="-128"/>
                          <a:ea typeface="BIZ UDPゴシック" panose="020B0400000000000000" pitchFamily="50" charset="-128"/>
                        </a:rPr>
                        <a:t>B</a:t>
                      </a:r>
                    </a:p>
                  </a:txBody>
                  <a:tcPr anchor="ctr"/>
                </a:tc>
                <a:tc>
                  <a:txBody>
                    <a:bodyPr/>
                    <a:lstStyle/>
                    <a:p>
                      <a:pPr algn="l"/>
                      <a:r>
                        <a:rPr kumimoji="1" lang="ja-JP" altLang="en-US" sz="1600" dirty="0">
                          <a:latin typeface="BIZ UDPゴシック" panose="020B0400000000000000" pitchFamily="50" charset="-128"/>
                          <a:ea typeface="BIZ UDPゴシック" panose="020B0400000000000000" pitchFamily="50" charset="-128"/>
                        </a:rPr>
                        <a:t>②ステージ</a:t>
                      </a:r>
                      <a:r>
                        <a:rPr kumimoji="1" lang="en-US" altLang="ja-JP" sz="1600" dirty="0">
                          <a:latin typeface="BIZ UDPゴシック" panose="020B0400000000000000" pitchFamily="50" charset="-128"/>
                          <a:ea typeface="BIZ UDPゴシック" panose="020B0400000000000000" pitchFamily="50" charset="-128"/>
                        </a:rPr>
                        <a:t>B</a:t>
                      </a:r>
                      <a:r>
                        <a:rPr kumimoji="1" lang="ja-JP" altLang="en-US" sz="1600" dirty="0">
                          <a:latin typeface="BIZ UDPゴシック" panose="020B0400000000000000" pitchFamily="50" charset="-128"/>
                          <a:ea typeface="BIZ UDPゴシック" panose="020B0400000000000000" pitchFamily="50" charset="-128"/>
                        </a:rPr>
                        <a:t>人事賃金制度の見直し</a:t>
                      </a:r>
                      <a:endParaRPr kumimoji="1" lang="en-US" altLang="ja-JP" sz="1600" dirty="0">
                        <a:latin typeface="BIZ UDPゴシック" panose="020B0400000000000000" pitchFamily="50" charset="-128"/>
                        <a:ea typeface="BIZ UDPゴシック" panose="020B0400000000000000" pitchFamily="50" charset="-128"/>
                      </a:endParaRPr>
                    </a:p>
                    <a:p>
                      <a:pPr algn="l"/>
                      <a:r>
                        <a:rPr kumimoji="1" lang="ja-JP" altLang="en-US" sz="1600" dirty="0">
                          <a:latin typeface="BIZ UDPゴシック" panose="020B0400000000000000" pitchFamily="50" charset="-128"/>
                          <a:ea typeface="BIZ UDPゴシック" panose="020B0400000000000000" pitchFamily="50" charset="-128"/>
                        </a:rPr>
                        <a:t>　　　　　　　　　　　　　　　　　　　　　</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役割給</a:t>
                      </a:r>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評価期間</a:t>
                      </a:r>
                      <a:r>
                        <a:rPr kumimoji="1" lang="en-US" altLang="ja-JP" sz="1600" dirty="0">
                          <a:latin typeface="BIZ UDPゴシック" panose="020B0400000000000000" pitchFamily="50" charset="-128"/>
                          <a:ea typeface="BIZ UDPゴシック" panose="020B0400000000000000" pitchFamily="50" charset="-128"/>
                        </a:rPr>
                        <a:t>)</a:t>
                      </a:r>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月まで</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341085774"/>
                  </a:ext>
                </a:extLst>
              </a:tr>
              <a:tr h="302766">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ステージ</a:t>
                      </a:r>
                      <a:r>
                        <a:rPr kumimoji="1" lang="en-US" altLang="ja-JP" sz="1600" dirty="0">
                          <a:latin typeface="BIZ UDPゴシック" panose="020B0400000000000000" pitchFamily="50" charset="-128"/>
                          <a:ea typeface="BIZ UDPゴシック" panose="020B0400000000000000" pitchFamily="50" charset="-128"/>
                        </a:rPr>
                        <a:t>C</a:t>
                      </a:r>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600" dirty="0">
                          <a:latin typeface="BIZ UDPゴシック" panose="020B0400000000000000" pitchFamily="50" charset="-128"/>
                          <a:ea typeface="BIZ UDPゴシック" panose="020B0400000000000000" pitchFamily="50" charset="-128"/>
                        </a:rPr>
                        <a:t>③ステージ</a:t>
                      </a:r>
                      <a:r>
                        <a:rPr kumimoji="1" lang="en-US" altLang="ja-JP" sz="1600" dirty="0">
                          <a:latin typeface="BIZ UDPゴシック" panose="020B0400000000000000" pitchFamily="50" charset="-128"/>
                          <a:ea typeface="BIZ UDPゴシック" panose="020B0400000000000000" pitchFamily="50" charset="-128"/>
                        </a:rPr>
                        <a:t>C</a:t>
                      </a:r>
                      <a:r>
                        <a:rPr kumimoji="1" lang="ja-JP" altLang="en-US" sz="1600" dirty="0">
                          <a:latin typeface="BIZ UDPゴシック" panose="020B0400000000000000" pitchFamily="50" charset="-128"/>
                          <a:ea typeface="BIZ UDPゴシック" panose="020B0400000000000000" pitchFamily="50" charset="-128"/>
                        </a:rPr>
                        <a:t>人財育成の在り方の検討</a:t>
                      </a:r>
                    </a:p>
                  </a:txBody>
                  <a:tcPr anchor="ct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月まで</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4963816"/>
                  </a:ext>
                </a:extLst>
              </a:tr>
              <a:tr h="196086">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ステージ</a:t>
                      </a:r>
                      <a:r>
                        <a:rPr kumimoji="1" lang="en-US" altLang="ja-JP" sz="1600" dirty="0">
                          <a:latin typeface="BIZ UDPゴシック" panose="020B0400000000000000" pitchFamily="50" charset="-128"/>
                          <a:ea typeface="BIZ UDPゴシック" panose="020B0400000000000000" pitchFamily="50" charset="-128"/>
                        </a:rPr>
                        <a:t>C</a:t>
                      </a:r>
                      <a:endParaRPr kumimoji="1" lang="ja-JP" altLang="en-US" sz="1600" dirty="0">
                        <a:latin typeface="BIZ UDPゴシック" panose="020B0400000000000000" pitchFamily="50" charset="-128"/>
                        <a:ea typeface="BIZ UDPゴシック" panose="020B0400000000000000" pitchFamily="50" charset="-128"/>
                      </a:endParaRPr>
                    </a:p>
                  </a:txBody>
                  <a:tcPr anchor="ctr"/>
                </a:tc>
                <a:tc>
                  <a:txBody>
                    <a:bodyPr/>
                    <a:lstStyle/>
                    <a:p>
                      <a:pPr algn="l"/>
                      <a:r>
                        <a:rPr kumimoji="1" lang="ja-JP" altLang="en-US" sz="1600" dirty="0">
                          <a:latin typeface="BIZ UDPゴシック" panose="020B0400000000000000" pitchFamily="50" charset="-128"/>
                          <a:ea typeface="BIZ UDPゴシック" panose="020B0400000000000000" pitchFamily="50" charset="-128"/>
                        </a:rPr>
                        <a:t>④採用賃金の引き上げの検討</a:t>
                      </a:r>
                    </a:p>
                  </a:txBody>
                  <a:tcPr anchor="ct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月まで</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9084850"/>
                  </a:ext>
                </a:extLst>
              </a:tr>
              <a:tr h="209149">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a:latin typeface="BIZ UDPゴシック" panose="020B0400000000000000" pitchFamily="50" charset="-128"/>
                          <a:ea typeface="BIZ UDPゴシック" panose="020B0400000000000000" pitchFamily="50" charset="-128"/>
                        </a:rPr>
                        <a:t>社員・スタッフ社員・エルダースタッフ</a:t>
                      </a:r>
                    </a:p>
                  </a:txBody>
                  <a:tcPr anchor="ctr">
                    <a:lnR w="12700" cmpd="sng">
                      <a:noFill/>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kumimoji="1" lang="ja-JP" altLang="en-US" sz="1600" dirty="0">
                          <a:latin typeface="BIZ UDPゴシック" panose="020B0400000000000000" pitchFamily="50" charset="-128"/>
                          <a:ea typeface="BIZ UDPゴシック" panose="020B0400000000000000" pitchFamily="50" charset="-128"/>
                        </a:rPr>
                        <a:t>⑤賞与の計数ウエイトの見直し</a:t>
                      </a:r>
                    </a:p>
                  </a:txBody>
                  <a:tcPr anchor="ctr">
                    <a:lnL w="12700" cmpd="sng">
                      <a:noFill/>
                    </a:lnL>
                    <a:lnR w="12700" cmpd="sng">
                      <a:noFill/>
                    </a:lnR>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月まで</a:t>
                      </a:r>
                    </a:p>
                  </a:txBody>
                  <a:tcPr anchor="ctr">
                    <a:lnL w="12700" cmpd="sng">
                      <a:noFill/>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7749157"/>
                  </a:ext>
                </a:extLst>
              </a:tr>
              <a:tr h="310282">
                <a:tc vMerge="1">
                  <a:txBody>
                    <a:bodyPr/>
                    <a:lstStyle/>
                    <a:p>
                      <a:pPr algn="ctr"/>
                      <a:endParaRPr kumimoji="1" lang="ja-JP" altLang="en-US" sz="16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a:latin typeface="BIZ UDPゴシック" panose="020B0400000000000000" pitchFamily="50" charset="-128"/>
                          <a:ea typeface="BIZ UDPゴシック" panose="020B0400000000000000" pitchFamily="50" charset="-128"/>
                        </a:rPr>
                        <a:t>フェロースタッフ</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600" dirty="0">
                          <a:latin typeface="BIZ UDPゴシック" panose="020B0400000000000000" pitchFamily="50" charset="-128"/>
                          <a:ea typeface="BIZ UDPゴシック" panose="020B0400000000000000" pitchFamily="50" charset="-128"/>
                        </a:rPr>
                        <a:t>⑥フェロースタッフ評価期間の見直し</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月まで</a:t>
                      </a: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0787919"/>
                  </a:ext>
                </a:extLst>
              </a:tr>
              <a:tr h="276634">
                <a:tc rowSpan="5">
                  <a:txBody>
                    <a:bodyPr/>
                    <a:lstStyle/>
                    <a:p>
                      <a:pPr algn="ctr"/>
                      <a:r>
                        <a:rPr kumimoji="1" lang="ja-JP" altLang="en-US" sz="1400" dirty="0">
                          <a:latin typeface="BIZ UDPゴシック" panose="020B0400000000000000" pitchFamily="50" charset="-128"/>
                          <a:ea typeface="BIZ UDPゴシック" panose="020B0400000000000000" pitchFamily="50" charset="-128"/>
                        </a:rPr>
                        <a:t>働く環境の整備</a:t>
                      </a:r>
                    </a:p>
                  </a:txBody>
                  <a:tcPr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ja-JP" altLang="en-US"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社員・スタッフ社員・エルダースタッフ</a:t>
                      </a:r>
                      <a:endParaRPr lang="ja-JP" sz="12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⑦グループ外出向者の評価フローの整理</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T w="12700" cap="flat" cmpd="sng" algn="ctr">
                      <a:solidFill>
                        <a:schemeClr val="tx1"/>
                      </a:solidFill>
                      <a:prstDash val="solid"/>
                      <a:round/>
                      <a:headEnd type="none" w="med" len="med"/>
                      <a:tailEnd type="none" w="med" len="med"/>
                    </a:lnT>
                  </a:tcP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月まで</a:t>
                      </a: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44004722"/>
                  </a:ext>
                </a:extLst>
              </a:tr>
              <a:tr h="318396">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4">
                  <a:txBody>
                    <a:bodyPr/>
                    <a:lstStyle/>
                    <a:p>
                      <a:pPr algn="ctr"/>
                      <a:r>
                        <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全雇用区分</a:t>
                      </a: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⑧自動時間外計上時間の短縮</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月まで</a:t>
                      </a: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62098764"/>
                  </a:ext>
                </a:extLst>
              </a:tr>
              <a:tr h="397778">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a:p>
                  </a:txBody>
                  <a:tcPr marL="68580" marR="68580" marT="0" marB="0" anchor="ctr"/>
                </a:tc>
                <a:tc>
                  <a:txBody>
                    <a:bodyPr/>
                    <a:lstStyle/>
                    <a:p>
                      <a:pPr algn="just"/>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⑨育児勤務規</a:t>
                      </a:r>
                      <a:r>
                        <a:rPr lang="en-US" alt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介護勤務・介護準備勤務規程の見直し</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月まで</a:t>
                      </a: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54767739"/>
                  </a:ext>
                </a:extLst>
              </a:tr>
              <a:tr h="270490">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just"/>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⑩総実労働時間の短縮</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月まで</a:t>
                      </a:r>
                    </a:p>
                  </a:txBody>
                  <a:tcPr marL="68580" marR="68580" marT="0"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45826002"/>
                  </a:ext>
                </a:extLst>
              </a:tr>
              <a:tr h="375049">
                <a:tc vMerge="1">
                  <a:txBody>
                    <a:bodyPr/>
                    <a:lstStyle/>
                    <a:p>
                      <a:pPr algn="ctr"/>
                      <a:endParaRPr kumimoji="1" lang="ja-JP" altLang="en-US" sz="1400" dirty="0">
                        <a:latin typeface="Meiryo UI" panose="020B0604030504040204" pitchFamily="50" charset="-128"/>
                        <a:ea typeface="Meiryo UI" panose="020B0604030504040204" pitchFamily="50" charset="-128"/>
                      </a:endParaRPr>
                    </a:p>
                  </a:txBody>
                  <a:tcPr vert="eaVert"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algn="just"/>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⑪ハラスメント防止撲滅</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1600" dirty="0">
                          <a:latin typeface="BIZ UDPゴシック" panose="020B0400000000000000" pitchFamily="50" charset="-128"/>
                          <a:ea typeface="BIZ UDPゴシック" panose="020B0400000000000000" pitchFamily="50" charset="-128"/>
                        </a:rPr>
                        <a:t>2026</a:t>
                      </a:r>
                      <a:r>
                        <a:rPr kumimoji="1" lang="ja-JP" altLang="en-US" sz="1600" dirty="0">
                          <a:latin typeface="BIZ UDPゴシック" panose="020B0400000000000000" pitchFamily="50" charset="-128"/>
                          <a:ea typeface="BIZ UDPゴシック" panose="020B0400000000000000" pitchFamily="50" charset="-128"/>
                        </a:rPr>
                        <a:t>年</a:t>
                      </a:r>
                      <a:r>
                        <a:rPr kumimoji="1" lang="en-US" altLang="ja-JP" sz="1600" dirty="0">
                          <a:latin typeface="BIZ UDPゴシック" panose="020B0400000000000000" pitchFamily="50" charset="-128"/>
                          <a:ea typeface="BIZ UDPゴシック" panose="020B0400000000000000" pitchFamily="50" charset="-128"/>
                        </a:rPr>
                        <a:t>3</a:t>
                      </a:r>
                      <a:r>
                        <a:rPr kumimoji="1" lang="ja-JP" altLang="en-US" sz="1600" dirty="0">
                          <a:latin typeface="BIZ UDPゴシック" panose="020B0400000000000000" pitchFamily="50" charset="-128"/>
                          <a:ea typeface="BIZ UDPゴシック" panose="020B0400000000000000" pitchFamily="50" charset="-128"/>
                        </a:rPr>
                        <a:t>月まで</a:t>
                      </a: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5921631"/>
                  </a:ext>
                </a:extLst>
              </a:tr>
            </a:tbl>
          </a:graphicData>
        </a:graphic>
      </p:graphicFrame>
      <p:sp>
        <p:nvSpPr>
          <p:cNvPr id="15" name="コンテンツ プレースホルダー 14">
            <a:extLst>
              <a:ext uri="{FF2B5EF4-FFF2-40B4-BE49-F238E27FC236}">
                <a16:creationId xmlns:a16="http://schemas.microsoft.com/office/drawing/2014/main" id="{E7676CFA-9FCF-4407-18D3-963849BCF28B}"/>
              </a:ext>
            </a:extLst>
          </p:cNvPr>
          <p:cNvSpPr>
            <a:spLocks noGrp="1"/>
          </p:cNvSpPr>
          <p:nvPr>
            <p:ph sz="half" idx="2"/>
          </p:nvPr>
        </p:nvSpPr>
        <p:spPr>
          <a:xfrm>
            <a:off x="12480965" y="1896020"/>
            <a:ext cx="2775107" cy="3996000"/>
          </a:xfrm>
        </p:spPr>
        <p:txBody>
          <a:bodyPr/>
          <a:lstStyle/>
          <a:p>
            <a:endParaRPr lang="ja-JP" altLang="en-US" dirty="0"/>
          </a:p>
        </p:txBody>
      </p:sp>
      <p:sp>
        <p:nvSpPr>
          <p:cNvPr id="16" name="正方形/長方形 15">
            <a:extLst>
              <a:ext uri="{FF2B5EF4-FFF2-40B4-BE49-F238E27FC236}">
                <a16:creationId xmlns:a16="http://schemas.microsoft.com/office/drawing/2014/main" id="{2D2F154C-FF9B-FE2B-0966-C2632CBAAEDE}"/>
              </a:ext>
            </a:extLst>
          </p:cNvPr>
          <p:cNvSpPr/>
          <p:nvPr/>
        </p:nvSpPr>
        <p:spPr>
          <a:xfrm>
            <a:off x="13454743" y="534390"/>
            <a:ext cx="914400" cy="9144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58038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65A836F-346F-4099-BC7B-0D8F3B27F395}"/>
              </a:ext>
            </a:extLst>
          </p:cNvPr>
          <p:cNvSpPr>
            <a:spLocks noGrp="1"/>
          </p:cNvSpPr>
          <p:nvPr>
            <p:ph type="ctrTitle"/>
          </p:nvPr>
        </p:nvSpPr>
        <p:spPr>
          <a:xfrm>
            <a:off x="1273322" y="4041653"/>
            <a:ext cx="3310553" cy="1843295"/>
          </a:xfrm>
        </p:spPr>
        <p:txBody>
          <a:bodyPr rtlCol="0"/>
          <a:lstStyle/>
          <a:p>
            <a:pPr>
              <a:lnSpc>
                <a:spcPts val="3375"/>
              </a:lnSpc>
            </a:pPr>
            <a:r>
              <a:rPr lang="ja-JP" altLang="en-US" sz="4400" dirty="0"/>
              <a:t>人事賃金制度</a:t>
            </a:r>
            <a:endParaRPr lang="en-US" sz="4400" dirty="0"/>
          </a:p>
        </p:txBody>
      </p:sp>
      <p:pic>
        <p:nvPicPr>
          <p:cNvPr id="10" name="図プレースホルダー 9" descr="棚に沿った本の端とページ" title="棚に沿った本の端とページ">
            <a:extLst>
              <a:ext uri="{FF2B5EF4-FFF2-40B4-BE49-F238E27FC236}">
                <a16:creationId xmlns:a16="http://schemas.microsoft.com/office/drawing/2014/main" id="{19B96C06-3130-4B0A-B70E-A333D8DFDF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p:pic>
      <p:sp>
        <p:nvSpPr>
          <p:cNvPr id="3" name="スライド番号プレースホルダー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rtlCol="0"/>
          <a:lstStyle/>
          <a:p>
            <a:pPr rtl="0"/>
            <a:fld id="{058DB212-BFA2-403F-85EF-DFD3FF6D973A}" type="slidenum">
              <a:rPr lang="en-US" smtClean="0"/>
              <a:pPr rtl="0"/>
              <a:t>5</a:t>
            </a:fld>
            <a:endParaRPr lang="en-US" dirty="0"/>
          </a:p>
        </p:txBody>
      </p:sp>
      <p:sp>
        <p:nvSpPr>
          <p:cNvPr id="14" name="正方形/長方形 13">
            <a:extLst>
              <a:ext uri="{FF2B5EF4-FFF2-40B4-BE49-F238E27FC236}">
                <a16:creationId xmlns:a16="http://schemas.microsoft.com/office/drawing/2014/main" id="{BB98249B-7E3D-F708-67FD-AFF64BA3CA92}"/>
              </a:ext>
            </a:extLst>
          </p:cNvPr>
          <p:cNvSpPr/>
          <p:nvPr/>
        </p:nvSpPr>
        <p:spPr>
          <a:xfrm>
            <a:off x="249380" y="1379433"/>
            <a:ext cx="7410203" cy="143691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3600" dirty="0"/>
              <a:t>働きがい、</a:t>
            </a:r>
            <a:endParaRPr kumimoji="1" lang="en-US" altLang="ja-JP" sz="3600" dirty="0"/>
          </a:p>
          <a:p>
            <a:r>
              <a:rPr kumimoji="1" lang="ja-JP" altLang="en-US" sz="3600" dirty="0"/>
              <a:t>　　　やりがいのある</a:t>
            </a:r>
            <a:endParaRPr kumimoji="1" lang="en-US" altLang="ja-JP" sz="3600" dirty="0"/>
          </a:p>
          <a:p>
            <a:pPr algn="ctr"/>
            <a:r>
              <a:rPr kumimoji="1" lang="ja-JP" altLang="en-US" sz="3600" dirty="0"/>
              <a:t>　　　　　　　職場に向けて</a:t>
            </a:r>
          </a:p>
        </p:txBody>
      </p:sp>
      <p:pic>
        <p:nvPicPr>
          <p:cNvPr id="16" name="図 15" descr="食品, 部屋 が含まれている画像&#10;&#10;自動的に生成された説明">
            <a:extLst>
              <a:ext uri="{FF2B5EF4-FFF2-40B4-BE49-F238E27FC236}">
                <a16:creationId xmlns:a16="http://schemas.microsoft.com/office/drawing/2014/main" id="{7184C2DA-3767-C1E4-E7D9-6A0BA64AEDAA}"/>
              </a:ext>
            </a:extLst>
          </p:cNvPr>
          <p:cNvPicPr>
            <a:picLocks noChangeAspect="1"/>
          </p:cNvPicPr>
          <p:nvPr/>
        </p:nvPicPr>
        <p:blipFill>
          <a:blip r:embed="rId4"/>
          <a:stretch>
            <a:fillRect/>
          </a:stretch>
        </p:blipFill>
        <p:spPr>
          <a:xfrm>
            <a:off x="6834444" y="1944516"/>
            <a:ext cx="4405085" cy="3809804"/>
          </a:xfrm>
          <a:prstGeom prst="rect">
            <a:avLst/>
          </a:prstGeom>
        </p:spPr>
      </p:pic>
    </p:spTree>
    <p:extLst>
      <p:ext uri="{BB962C8B-B14F-4D97-AF65-F5344CB8AC3E}">
        <p14:creationId xmlns:p14="http://schemas.microsoft.com/office/powerpoint/2010/main" val="422355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A33D0-A2F5-49D6-833F-C677390546EB}"/>
              </a:ext>
            </a:extLst>
          </p:cNvPr>
          <p:cNvSpPr>
            <a:spLocks noGrp="1"/>
          </p:cNvSpPr>
          <p:nvPr>
            <p:ph type="title"/>
          </p:nvPr>
        </p:nvSpPr>
        <p:spPr>
          <a:xfrm>
            <a:off x="492921" y="476549"/>
            <a:ext cx="10862677" cy="446281"/>
          </a:xfrm>
        </p:spPr>
        <p:txBody>
          <a:bodyPr rtlCol="0"/>
          <a:lstStyle/>
          <a:p>
            <a:pPr rtl="0"/>
            <a:r>
              <a:rPr lang="ja-JP" altLang="en-US" sz="2000" dirty="0"/>
              <a:t>①</a:t>
            </a:r>
            <a:r>
              <a:rPr lang="ja-JP" altLang="en-US" sz="1800" dirty="0">
                <a:effectLst/>
                <a:ea typeface="Meiryo UI" panose="020B0604030504040204" pitchFamily="50" charset="-128"/>
                <a:cs typeface="Times New Roman" panose="02020603050405020304" pitchFamily="18" charset="0"/>
              </a:rPr>
              <a:t>職務・役割の整理</a:t>
            </a:r>
            <a:endParaRPr lang="ja-JP" altLang="en-US" sz="2000" dirty="0"/>
          </a:p>
        </p:txBody>
      </p:sp>
      <p:sp>
        <p:nvSpPr>
          <p:cNvPr id="4" name="スライド番号プレースホルダー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rtlCol="0"/>
          <a:lstStyle/>
          <a:p>
            <a:pPr rtl="0"/>
            <a:fld id="{058DB212-BFA2-403F-85EF-DFD3FF6D973A}" type="slidenum">
              <a:rPr lang="en-US" altLang="ja-JP" smtClean="0"/>
              <a:pPr rtl="0"/>
              <a:t>6</a:t>
            </a:fld>
            <a:endParaRPr lang="ja-JP" altLang="en-US"/>
          </a:p>
        </p:txBody>
      </p:sp>
      <p:sp>
        <p:nvSpPr>
          <p:cNvPr id="5" name="コンテンツ プレースホルダー 4">
            <a:extLst>
              <a:ext uri="{FF2B5EF4-FFF2-40B4-BE49-F238E27FC236}">
                <a16:creationId xmlns:a16="http://schemas.microsoft.com/office/drawing/2014/main" id="{B9B81C6F-0F33-1C24-09DB-10D5C565E554}"/>
              </a:ext>
            </a:extLst>
          </p:cNvPr>
          <p:cNvSpPr>
            <a:spLocks noGrp="1"/>
          </p:cNvSpPr>
          <p:nvPr>
            <p:ph idx="1"/>
          </p:nvPr>
        </p:nvSpPr>
        <p:spPr>
          <a:xfrm>
            <a:off x="2083177" y="603480"/>
            <a:ext cx="11204274" cy="802566"/>
          </a:xfrm>
        </p:spPr>
        <p:txBody>
          <a:bodyPr/>
          <a:lstStyle/>
          <a:p>
            <a:pPr marL="0" indent="0">
              <a:buNone/>
            </a:pPr>
            <a:endParaRPr lang="ja-JP" altLang="en-US" sz="1800" dirty="0"/>
          </a:p>
          <a:p>
            <a:r>
              <a:rPr lang="ja-JP" altLang="en-US" sz="1800" dirty="0"/>
              <a:t>現在の職務は以下の通りです。</a:t>
            </a:r>
          </a:p>
        </p:txBody>
      </p:sp>
      <p:sp>
        <p:nvSpPr>
          <p:cNvPr id="8" name="テキスト ボックス 7">
            <a:extLst>
              <a:ext uri="{FF2B5EF4-FFF2-40B4-BE49-F238E27FC236}">
                <a16:creationId xmlns:a16="http://schemas.microsoft.com/office/drawing/2014/main" id="{6628AD58-87D8-0B95-7B09-2CEF16B611D8}"/>
              </a:ext>
            </a:extLst>
          </p:cNvPr>
          <p:cNvSpPr txBox="1"/>
          <p:nvPr/>
        </p:nvSpPr>
        <p:spPr>
          <a:xfrm>
            <a:off x="282642" y="833581"/>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(a)</a:t>
            </a:r>
            <a:r>
              <a:rPr lang="ja-JP" altLang="en-US" b="1" dirty="0">
                <a:highlight>
                  <a:srgbClr val="C0C0C0"/>
                </a:highlight>
                <a:latin typeface="Meiryo UI" panose="020B0604030504040204" pitchFamily="50" charset="-128"/>
                <a:ea typeface="Meiryo UI" panose="020B0604030504040204" pitchFamily="50" charset="-128"/>
              </a:rPr>
              <a:t>現行制度</a:t>
            </a:r>
          </a:p>
        </p:txBody>
      </p:sp>
      <p:sp>
        <p:nvSpPr>
          <p:cNvPr id="25" name="テキスト ボックス 24">
            <a:extLst>
              <a:ext uri="{FF2B5EF4-FFF2-40B4-BE49-F238E27FC236}">
                <a16:creationId xmlns:a16="http://schemas.microsoft.com/office/drawing/2014/main" id="{880569ED-3DCC-B687-464B-B74D8B176DD1}"/>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graphicFrame>
        <p:nvGraphicFramePr>
          <p:cNvPr id="10" name="表 9">
            <a:extLst>
              <a:ext uri="{FF2B5EF4-FFF2-40B4-BE49-F238E27FC236}">
                <a16:creationId xmlns:a16="http://schemas.microsoft.com/office/drawing/2014/main" id="{E7C72221-B484-EE61-9BB0-2E24951B2774}"/>
              </a:ext>
            </a:extLst>
          </p:cNvPr>
          <p:cNvGraphicFramePr>
            <a:graphicFrameLocks noGrp="1"/>
          </p:cNvGraphicFramePr>
          <p:nvPr>
            <p:extLst>
              <p:ext uri="{D42A27DB-BD31-4B8C-83A1-F6EECF244321}">
                <p14:modId xmlns:p14="http://schemas.microsoft.com/office/powerpoint/2010/main" val="3708394331"/>
              </p:ext>
            </p:extLst>
          </p:nvPr>
        </p:nvGraphicFramePr>
        <p:xfrm>
          <a:off x="492921" y="1292536"/>
          <a:ext cx="11318079" cy="5073571"/>
        </p:xfrm>
        <a:graphic>
          <a:graphicData uri="http://schemas.openxmlformats.org/drawingml/2006/table">
            <a:tbl>
              <a:tblPr firstRow="1" firstCol="1" lastRow="1" lastCol="1" bandRow="1" bandCol="1">
                <a:tableStyleId>{5C22544A-7EE6-4342-B048-85BDC9FD1C3A}</a:tableStyleId>
              </a:tblPr>
              <a:tblGrid>
                <a:gridCol w="1194366">
                  <a:extLst>
                    <a:ext uri="{9D8B030D-6E8A-4147-A177-3AD203B41FA5}">
                      <a16:colId xmlns:a16="http://schemas.microsoft.com/office/drawing/2014/main" val="4000194646"/>
                    </a:ext>
                  </a:extLst>
                </a:gridCol>
                <a:gridCol w="3813553">
                  <a:extLst>
                    <a:ext uri="{9D8B030D-6E8A-4147-A177-3AD203B41FA5}">
                      <a16:colId xmlns:a16="http://schemas.microsoft.com/office/drawing/2014/main" val="2531190260"/>
                    </a:ext>
                  </a:extLst>
                </a:gridCol>
                <a:gridCol w="1585760">
                  <a:extLst>
                    <a:ext uri="{9D8B030D-6E8A-4147-A177-3AD203B41FA5}">
                      <a16:colId xmlns:a16="http://schemas.microsoft.com/office/drawing/2014/main" val="2101359954"/>
                    </a:ext>
                  </a:extLst>
                </a:gridCol>
                <a:gridCol w="3013584">
                  <a:extLst>
                    <a:ext uri="{9D8B030D-6E8A-4147-A177-3AD203B41FA5}">
                      <a16:colId xmlns:a16="http://schemas.microsoft.com/office/drawing/2014/main" val="1438657641"/>
                    </a:ext>
                  </a:extLst>
                </a:gridCol>
                <a:gridCol w="1710816">
                  <a:extLst>
                    <a:ext uri="{9D8B030D-6E8A-4147-A177-3AD203B41FA5}">
                      <a16:colId xmlns:a16="http://schemas.microsoft.com/office/drawing/2014/main" val="4197999004"/>
                    </a:ext>
                  </a:extLst>
                </a:gridCol>
              </a:tblGrid>
              <a:tr h="385907">
                <a:tc>
                  <a:txBody>
                    <a:bodyPr/>
                    <a:lstStyle/>
                    <a:p>
                      <a:pPr algn="ctr">
                        <a:lnSpc>
                          <a:spcPts val="1300"/>
                        </a:lnSpc>
                        <a:buNone/>
                      </a:pPr>
                      <a:r>
                        <a:rPr lang="ja-JP" sz="1400" b="1" kern="100" dirty="0">
                          <a:effectLst/>
                          <a:latin typeface="BIZ UDPゴシック" panose="020B0400000000000000" pitchFamily="50" charset="-128"/>
                          <a:ea typeface="BIZ UDPゴシック" panose="020B0400000000000000" pitchFamily="50" charset="-128"/>
                        </a:rPr>
                        <a:t>階層</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gridSpan="2">
                  <a:txBody>
                    <a:bodyPr/>
                    <a:lstStyle/>
                    <a:p>
                      <a:pPr algn="ctr">
                        <a:lnSpc>
                          <a:spcPts val="1300"/>
                        </a:lnSpc>
                        <a:buNone/>
                      </a:pPr>
                      <a:r>
                        <a:rPr lang="ja-JP" sz="1400" b="1" kern="100" dirty="0">
                          <a:effectLst/>
                          <a:latin typeface="BIZ UDPゴシック" panose="020B0400000000000000" pitchFamily="50" charset="-128"/>
                          <a:ea typeface="BIZ UDPゴシック" panose="020B0400000000000000" pitchFamily="50" charset="-128"/>
                        </a:rPr>
                        <a:t>区分</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ctr">
                        <a:lnSpc>
                          <a:spcPts val="1300"/>
                        </a:lnSpc>
                        <a:buNone/>
                      </a:pPr>
                      <a:r>
                        <a:rPr lang="ja-JP" sz="1400" b="1" kern="100" dirty="0">
                          <a:effectLst/>
                          <a:latin typeface="BIZ UDPゴシック" panose="020B0400000000000000" pitchFamily="50" charset="-128"/>
                          <a:ea typeface="BIZ UDPゴシック" panose="020B0400000000000000" pitchFamily="50" charset="-128"/>
                        </a:rPr>
                        <a:t>職務</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ctr">
                        <a:lnSpc>
                          <a:spcPts val="1300"/>
                        </a:lnSpc>
                        <a:buNone/>
                      </a:pPr>
                      <a:r>
                        <a:rPr lang="ja-JP" sz="1400" b="1" kern="100" dirty="0">
                          <a:effectLst/>
                          <a:latin typeface="BIZ UDPゴシック" panose="020B0400000000000000" pitchFamily="50" charset="-128"/>
                          <a:ea typeface="BIZ UDPゴシック" panose="020B0400000000000000" pitchFamily="50" charset="-128"/>
                        </a:rPr>
                        <a:t>呼称・役職名</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246804348"/>
                  </a:ext>
                </a:extLst>
              </a:tr>
              <a:tr h="479498">
                <a:tc rowSpan="2">
                  <a:txBody>
                    <a:bodyPr/>
                    <a:lstStyle/>
                    <a:p>
                      <a:pPr marL="71755" marR="71755" algn="ctr">
                        <a:buNone/>
                      </a:pPr>
                      <a:r>
                        <a:rPr lang="ja-JP" sz="1400" b="1" kern="100" dirty="0">
                          <a:effectLst/>
                          <a:latin typeface="BIZ UDPゴシック" panose="020B0400000000000000" pitchFamily="50" charset="-128"/>
                          <a:ea typeface="BIZ UDPゴシック" panose="020B0400000000000000" pitchFamily="50" charset="-128"/>
                        </a:rPr>
                        <a:t>ステージＡ</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vert="eaVert" anchor="ctr"/>
                </a:tc>
                <a:tc gridSpan="2">
                  <a:txBody>
                    <a:bodyPr/>
                    <a:lstStyle/>
                    <a:p>
                      <a:pPr algn="l">
                        <a:lnSpc>
                          <a:spcPts val="1300"/>
                        </a:lnSpc>
                        <a:buNone/>
                      </a:pPr>
                      <a:r>
                        <a:rPr lang="en-US" sz="1400" b="1" kern="100" dirty="0">
                          <a:effectLst/>
                          <a:latin typeface="BIZ UDPゴシック" panose="020B0400000000000000" pitchFamily="50" charset="-128"/>
                          <a:ea typeface="BIZ UDPゴシック" panose="020B0400000000000000" pitchFamily="50" charset="-128"/>
                        </a:rPr>
                        <a:t>GM(</a:t>
                      </a:r>
                      <a:r>
                        <a:rPr lang="ja-JP" sz="1400" b="1" kern="100" dirty="0">
                          <a:effectLst/>
                          <a:latin typeface="BIZ UDPゴシック" panose="020B0400000000000000" pitchFamily="50" charset="-128"/>
                          <a:ea typeface="BIZ UDPゴシック" panose="020B0400000000000000" pitchFamily="50" charset="-128"/>
                        </a:rPr>
                        <a:t>グループマネジメント</a:t>
                      </a:r>
                      <a:r>
                        <a:rPr lang="en-US" sz="1400" b="1" kern="100" dirty="0">
                          <a:effectLst/>
                          <a:latin typeface="BIZ UDPゴシック" panose="020B0400000000000000" pitchFamily="50" charset="-128"/>
                          <a:ea typeface="BIZ UDPゴシック" panose="020B0400000000000000" pitchFamily="50" charset="-128"/>
                        </a:rPr>
                        <a:t>)</a:t>
                      </a:r>
                      <a:r>
                        <a:rPr lang="ja-JP" sz="1400" b="1" kern="100" dirty="0">
                          <a:effectLst/>
                          <a:latin typeface="BIZ UDPゴシック" panose="020B0400000000000000" pitchFamily="50" charset="-128"/>
                          <a:ea typeface="BIZ UDPゴシック" panose="020B0400000000000000" pitchFamily="50" charset="-128"/>
                        </a:rPr>
                        <a:t>職</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l">
                        <a:lnSpc>
                          <a:spcPts val="1300"/>
                        </a:lnSpc>
                        <a:buNone/>
                      </a:pPr>
                      <a:r>
                        <a:rPr lang="ja-JP" sz="1400" b="1" kern="100">
                          <a:effectLst/>
                          <a:latin typeface="BIZ UDPゴシック" panose="020B0400000000000000" pitchFamily="50" charset="-128"/>
                          <a:ea typeface="BIZ UDPゴシック" panose="020B0400000000000000" pitchFamily="50" charset="-128"/>
                        </a:rPr>
                        <a:t>部長</a:t>
                      </a:r>
                      <a:endPar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buNone/>
                      </a:pPr>
                      <a:r>
                        <a:rPr lang="ja-JP" sz="1400" b="1" kern="100">
                          <a:effectLst/>
                          <a:latin typeface="BIZ UDPゴシック" panose="020B0400000000000000" pitchFamily="50" charset="-128"/>
                          <a:ea typeface="BIZ UDPゴシック" panose="020B0400000000000000" pitchFamily="50" charset="-128"/>
                        </a:rPr>
                        <a:t>部長</a:t>
                      </a:r>
                      <a:endPar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036050635"/>
                  </a:ext>
                </a:extLst>
              </a:tr>
              <a:tr h="611227">
                <a:tc vMerge="1">
                  <a:txBody>
                    <a:bodyPr/>
                    <a:lstStyle/>
                    <a:p>
                      <a:endParaRPr kumimoji="1" lang="ja-JP" altLang="en-US"/>
                    </a:p>
                  </a:txBody>
                  <a:tcPr/>
                </a:tc>
                <a:tc gridSpan="2">
                  <a:txBody>
                    <a:bodyPr/>
                    <a:lstStyle/>
                    <a:p>
                      <a:pPr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非管理職</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l">
                        <a:lnSpc>
                          <a:spcPts val="1300"/>
                        </a:lnSpc>
                        <a:buNone/>
                      </a:pPr>
                      <a:r>
                        <a:rPr lang="ja-JP" sz="1400" b="1" kern="100">
                          <a:effectLst/>
                          <a:latin typeface="BIZ UDPゴシック" panose="020B0400000000000000" pitchFamily="50" charset="-128"/>
                          <a:ea typeface="BIZ UDPゴシック" panose="020B0400000000000000" pitchFamily="50" charset="-128"/>
                        </a:rPr>
                        <a:t>担当部長</a:t>
                      </a:r>
                      <a:endPar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buNone/>
                      </a:pPr>
                      <a:r>
                        <a:rPr lang="ja-JP" sz="1400" b="1" kern="100">
                          <a:effectLst/>
                          <a:latin typeface="BIZ UDPゴシック" panose="020B0400000000000000" pitchFamily="50" charset="-128"/>
                          <a:ea typeface="BIZ UDPゴシック" panose="020B0400000000000000" pitchFamily="50" charset="-128"/>
                        </a:rPr>
                        <a:t>担当部長</a:t>
                      </a:r>
                      <a:endPar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4038644144"/>
                  </a:ext>
                </a:extLst>
              </a:tr>
              <a:tr h="436027">
                <a:tc rowSpan="4">
                  <a:txBody>
                    <a:bodyPr/>
                    <a:lstStyle/>
                    <a:p>
                      <a:pPr marL="71755" marR="71755" algn="ctr">
                        <a:buNone/>
                      </a:pPr>
                      <a:r>
                        <a:rPr lang="ja-JP" sz="1400" b="1" kern="100" dirty="0">
                          <a:effectLst/>
                          <a:latin typeface="BIZ UDPゴシック" panose="020B0400000000000000" pitchFamily="50" charset="-128"/>
                          <a:ea typeface="BIZ UDPゴシック" panose="020B0400000000000000" pitchFamily="50" charset="-128"/>
                        </a:rPr>
                        <a:t>ステージＢ</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vert="eaVert" anchor="ctr"/>
                </a:tc>
                <a:tc gridSpan="2">
                  <a:txBody>
                    <a:bodyPr/>
                    <a:lstStyle/>
                    <a:p>
                      <a:pPr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マネジメント職</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hMerge="1">
                  <a:txBody>
                    <a:bodyPr/>
                    <a:lstStyle/>
                    <a:p>
                      <a:endParaRPr kumimoji="1" lang="ja-JP" altLang="en-US"/>
                    </a:p>
                  </a:txBody>
                  <a:tcPr/>
                </a:tc>
                <a:tc>
                  <a:txBody>
                    <a:bodyPr/>
                    <a:lstStyle/>
                    <a:p>
                      <a:pPr algn="l">
                        <a:lnSpc>
                          <a:spcPts val="1300"/>
                        </a:lnSpc>
                        <a:buNone/>
                      </a:pPr>
                      <a:r>
                        <a:rPr lang="ja-JP" sz="1400" b="1" kern="100">
                          <a:effectLst/>
                          <a:latin typeface="BIZ UDPゴシック" panose="020B0400000000000000" pitchFamily="50" charset="-128"/>
                          <a:ea typeface="BIZ UDPゴシック" panose="020B0400000000000000" pitchFamily="50" charset="-128"/>
                        </a:rPr>
                        <a:t>マネージャー・担当長</a:t>
                      </a:r>
                      <a:endPar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マネージャー</a:t>
                      </a:r>
                      <a:endParaRPr lang="en-US" altLang="ja-JP" sz="1400" b="1" kern="100" dirty="0">
                        <a:effectLst/>
                        <a:latin typeface="BIZ UDPゴシック" panose="020B0400000000000000" pitchFamily="50" charset="-128"/>
                        <a:ea typeface="BIZ UDPゴシック" panose="020B0400000000000000" pitchFamily="50" charset="-128"/>
                      </a:endParaRPr>
                    </a:p>
                    <a:p>
                      <a:pPr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担当長</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950793205"/>
                  </a:ext>
                </a:extLst>
              </a:tr>
              <a:tr h="293319">
                <a:tc vMerge="1">
                  <a:txBody>
                    <a:bodyPr/>
                    <a:lstStyle/>
                    <a:p>
                      <a:endParaRPr kumimoji="1" lang="ja-JP" altLang="en-US"/>
                    </a:p>
                  </a:txBody>
                  <a:tcPr/>
                </a:tc>
                <a:tc rowSpan="3" gridSpan="2">
                  <a:txBody>
                    <a:bodyPr/>
                    <a:lstStyle/>
                    <a:p>
                      <a:pPr algn="l">
                        <a:lnSpc>
                          <a:spcPts val="1300"/>
                        </a:lnSpc>
                        <a:buNone/>
                      </a:pPr>
                      <a:r>
                        <a:rPr lang="en-US" sz="1400" b="1" kern="100" dirty="0">
                          <a:effectLst/>
                          <a:latin typeface="BIZ UDPゴシック" panose="020B0400000000000000" pitchFamily="50" charset="-128"/>
                          <a:ea typeface="BIZ UDPゴシック" panose="020B0400000000000000" pitchFamily="50" charset="-128"/>
                        </a:rPr>
                        <a:t> </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rowSpan="3" hMerge="1">
                  <a:txBody>
                    <a:bodyPr/>
                    <a:lstStyle/>
                    <a:p>
                      <a:endParaRPr kumimoji="1" lang="ja-JP" altLang="en-US"/>
                    </a:p>
                  </a:txBody>
                  <a:tcPr/>
                </a:tc>
                <a:tc>
                  <a:txBody>
                    <a:bodyPr/>
                    <a:lstStyle/>
                    <a:p>
                      <a:pPr algn="l">
                        <a:lnSpc>
                          <a:spcPts val="1300"/>
                        </a:lnSpc>
                        <a:buNone/>
                      </a:pPr>
                      <a:r>
                        <a:rPr lang="ja-JP" sz="1400" b="1" kern="100">
                          <a:effectLst/>
                          <a:latin typeface="BIZ UDPゴシック" panose="020B0400000000000000" pitchFamily="50" charset="-128"/>
                          <a:ea typeface="BIZ UDPゴシック" panose="020B0400000000000000" pitchFamily="50" charset="-128"/>
                        </a:rPr>
                        <a:t>販売担当</a:t>
                      </a:r>
                      <a:endPar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rowSpan="3">
                  <a:txBody>
                    <a:bodyPr/>
                    <a:lstStyle/>
                    <a:p>
                      <a:pPr algn="l">
                        <a:lnSpc>
                          <a:spcPts val="1300"/>
                        </a:lnSpc>
                        <a:buNone/>
                      </a:pPr>
                      <a:r>
                        <a:rPr lang="ja-JP" sz="1400" b="1" kern="100">
                          <a:effectLst/>
                          <a:latin typeface="BIZ UDPゴシック" panose="020B0400000000000000" pitchFamily="50" charset="-128"/>
                          <a:ea typeface="BIZ UDPゴシック" panose="020B0400000000000000" pitchFamily="50" charset="-128"/>
                        </a:rPr>
                        <a:t>当該職務名</a:t>
                      </a:r>
                      <a:endPar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624113989"/>
                  </a:ext>
                </a:extLst>
              </a:tr>
              <a:tr h="297710">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a:lnSpc>
                          <a:spcPts val="1300"/>
                        </a:lnSpc>
                        <a:buNone/>
                      </a:pPr>
                      <a:r>
                        <a:rPr lang="ja-JP" sz="1400" b="1" kern="100">
                          <a:effectLst/>
                          <a:latin typeface="BIZ UDPゴシック" panose="020B0400000000000000" pitchFamily="50" charset="-128"/>
                          <a:ea typeface="BIZ UDPゴシック" panose="020B0400000000000000" pitchFamily="50" charset="-128"/>
                        </a:rPr>
                        <a:t>営業担当</a:t>
                      </a:r>
                      <a:endPar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298720974"/>
                  </a:ext>
                </a:extLst>
              </a:tr>
              <a:tr h="266093">
                <a:tc vMerge="1">
                  <a:txBody>
                    <a:bodyPr/>
                    <a:lstStyle/>
                    <a:p>
                      <a:endParaRPr kumimoji="1" lang="ja-JP" altLang="en-US"/>
                    </a:p>
                  </a:txBody>
                  <a:tcPr/>
                </a:tc>
                <a:tc gridSpan="2" vMerge="1">
                  <a:txBody>
                    <a:bodyPr/>
                    <a:lstStyle/>
                    <a:p>
                      <a:endParaRPr kumimoji="1" lang="ja-JP" altLang="en-US"/>
                    </a:p>
                  </a:txBody>
                  <a:tcPr/>
                </a:tc>
                <a:tc hMerge="1" vMerge="1">
                  <a:txBody>
                    <a:bodyPr/>
                    <a:lstStyle/>
                    <a:p>
                      <a:endParaRPr kumimoji="1" lang="ja-JP" altLang="en-US"/>
                    </a:p>
                  </a:txBody>
                  <a:tcPr/>
                </a:tc>
                <a:tc>
                  <a:txBody>
                    <a:bodyPr/>
                    <a:lstStyle/>
                    <a:p>
                      <a:pPr algn="l">
                        <a:lnSpc>
                          <a:spcPts val="1300"/>
                        </a:lnSpc>
                        <a:buNone/>
                      </a:pPr>
                      <a:r>
                        <a:rPr lang="ja-JP" sz="1400" b="1" kern="100">
                          <a:effectLst/>
                          <a:latin typeface="BIZ UDPゴシック" panose="020B0400000000000000" pitchFamily="50" charset="-128"/>
                          <a:ea typeface="BIZ UDPゴシック" panose="020B0400000000000000" pitchFamily="50" charset="-128"/>
                        </a:rPr>
                        <a:t>後方スタッフ担当</a:t>
                      </a:r>
                      <a:endPar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307215968"/>
                  </a:ext>
                </a:extLst>
              </a:tr>
              <a:tr h="256435">
                <a:tc rowSpan="10">
                  <a:txBody>
                    <a:bodyPr/>
                    <a:lstStyle/>
                    <a:p>
                      <a:pPr marL="71755" marR="71755" algn="ctr">
                        <a:buNone/>
                      </a:pPr>
                      <a:r>
                        <a:rPr lang="ja-JP" sz="1400" b="1" kern="100" dirty="0">
                          <a:effectLst/>
                          <a:latin typeface="BIZ UDPゴシック" panose="020B0400000000000000" pitchFamily="50" charset="-128"/>
                          <a:ea typeface="BIZ UDPゴシック" panose="020B0400000000000000" pitchFamily="50" charset="-128"/>
                        </a:rPr>
                        <a:t>ステージＣ</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vert="eaVert" anchor="ctr"/>
                </a:tc>
                <a:tc rowSpan="2">
                  <a:txBody>
                    <a:bodyPr/>
                    <a:lstStyle/>
                    <a:p>
                      <a:pPr marL="10795"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アシスタント職</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marL="10795" algn="l">
                        <a:lnSpc>
                          <a:spcPts val="1300"/>
                        </a:lnSpc>
                        <a:buNone/>
                      </a:pPr>
                      <a:r>
                        <a:rPr lang="ja-JP" sz="1400" b="1" kern="100">
                          <a:effectLst/>
                          <a:latin typeface="BIZ UDPゴシック" panose="020B0400000000000000" pitchFamily="50" charset="-128"/>
                          <a:ea typeface="BIZ UDPゴシック" panose="020B0400000000000000" pitchFamily="50" charset="-128"/>
                        </a:rPr>
                        <a:t>店頭</a:t>
                      </a:r>
                      <a:endPar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アシスタントマネージャー</a:t>
                      </a:r>
                      <a:r>
                        <a:rPr lang="en-US" sz="1400" b="1" kern="100" dirty="0">
                          <a:effectLst/>
                          <a:latin typeface="BIZ UDPゴシック" panose="020B0400000000000000" pitchFamily="50" charset="-128"/>
                          <a:ea typeface="BIZ UDPゴシック" panose="020B0400000000000000" pitchFamily="50" charset="-128"/>
                        </a:rPr>
                        <a:t>(</a:t>
                      </a:r>
                      <a:r>
                        <a:rPr lang="ja-JP" sz="1400" b="1" kern="100" dirty="0">
                          <a:effectLst/>
                          <a:latin typeface="BIZ UDPゴシック" panose="020B0400000000000000" pitchFamily="50" charset="-128"/>
                          <a:ea typeface="BIZ UDPゴシック" panose="020B0400000000000000" pitchFamily="50" charset="-128"/>
                        </a:rPr>
                        <a:t>ＡＭ</a:t>
                      </a:r>
                      <a:r>
                        <a:rPr lang="en-US" sz="1400" b="1" kern="100" dirty="0">
                          <a:effectLst/>
                          <a:latin typeface="BIZ UDPゴシック" panose="020B0400000000000000" pitchFamily="50" charset="-128"/>
                          <a:ea typeface="BIZ UDPゴシック" panose="020B0400000000000000" pitchFamily="50" charset="-128"/>
                        </a:rPr>
                        <a:t>)</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rowSpan="6">
                  <a:txBody>
                    <a:bodyPr/>
                    <a:lstStyle/>
                    <a:p>
                      <a:pPr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当該職務名</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638307642"/>
                  </a:ext>
                </a:extLst>
              </a:tr>
              <a:tr h="222184">
                <a:tc vMerge="1">
                  <a:txBody>
                    <a:bodyPr/>
                    <a:lstStyle/>
                    <a:p>
                      <a:endParaRPr kumimoji="1" lang="ja-JP" altLang="en-US"/>
                    </a:p>
                  </a:txBody>
                  <a:tcPr/>
                </a:tc>
                <a:tc vMerge="1">
                  <a:txBody>
                    <a:bodyPr/>
                    <a:lstStyle/>
                    <a:p>
                      <a:endParaRPr kumimoji="1" lang="ja-JP" altLang="en-US"/>
                    </a:p>
                  </a:txBody>
                  <a:tcPr/>
                </a:tc>
                <a:tc>
                  <a:txBody>
                    <a:bodyPr/>
                    <a:lstStyle/>
                    <a:p>
                      <a:pPr marL="10795"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後方</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buNone/>
                      </a:pPr>
                      <a:r>
                        <a:rPr lang="ja-JP" sz="1400" b="1" kern="100">
                          <a:effectLst/>
                          <a:latin typeface="BIZ UDPゴシック" panose="020B0400000000000000" pitchFamily="50" charset="-128"/>
                          <a:ea typeface="BIZ UDPゴシック" panose="020B0400000000000000" pitchFamily="50" charset="-128"/>
                        </a:rPr>
                        <a:t>アシスタントマネージャー</a:t>
                      </a:r>
                      <a:r>
                        <a:rPr lang="en-US" sz="1400" b="1" kern="100">
                          <a:effectLst/>
                          <a:latin typeface="BIZ UDPゴシック" panose="020B0400000000000000" pitchFamily="50" charset="-128"/>
                          <a:ea typeface="BIZ UDPゴシック" panose="020B0400000000000000" pitchFamily="50" charset="-128"/>
                        </a:rPr>
                        <a:t>(</a:t>
                      </a:r>
                      <a:r>
                        <a:rPr lang="ja-JP" sz="1400" b="1" kern="100">
                          <a:effectLst/>
                          <a:latin typeface="BIZ UDPゴシック" panose="020B0400000000000000" pitchFamily="50" charset="-128"/>
                          <a:ea typeface="BIZ UDPゴシック" panose="020B0400000000000000" pitchFamily="50" charset="-128"/>
                        </a:rPr>
                        <a:t>ＡＭ</a:t>
                      </a:r>
                      <a:r>
                        <a:rPr lang="en-US" sz="1400" b="1" kern="100">
                          <a:effectLst/>
                          <a:latin typeface="BIZ UDPゴシック" panose="020B0400000000000000" pitchFamily="50" charset="-128"/>
                          <a:ea typeface="BIZ UDPゴシック" panose="020B0400000000000000" pitchFamily="50" charset="-128"/>
                        </a:rPr>
                        <a:t>)</a:t>
                      </a:r>
                      <a:endPar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2170700521"/>
                  </a:ext>
                </a:extLst>
              </a:tr>
              <a:tr h="226576">
                <a:tc vMerge="1">
                  <a:txBody>
                    <a:bodyPr/>
                    <a:lstStyle/>
                    <a:p>
                      <a:endParaRPr kumimoji="1" lang="ja-JP" altLang="en-US"/>
                    </a:p>
                  </a:txBody>
                  <a:tcPr/>
                </a:tc>
                <a:tc rowSpan="2">
                  <a:txBody>
                    <a:bodyPr/>
                    <a:lstStyle/>
                    <a:p>
                      <a:pPr marL="10795"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リーダー職</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marL="10795"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店頭</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ショップマスター</a:t>
                      </a:r>
                      <a:r>
                        <a:rPr lang="en-US" sz="1400" b="1" kern="100" dirty="0">
                          <a:effectLst/>
                          <a:latin typeface="BIZ UDPゴシック" panose="020B0400000000000000" pitchFamily="50" charset="-128"/>
                          <a:ea typeface="BIZ UDPゴシック" panose="020B0400000000000000" pitchFamily="50" charset="-128"/>
                        </a:rPr>
                        <a:t>(</a:t>
                      </a:r>
                      <a:r>
                        <a:rPr lang="ja-JP" sz="1400" b="1" kern="100" dirty="0">
                          <a:effectLst/>
                          <a:latin typeface="BIZ UDPゴシック" panose="020B0400000000000000" pitchFamily="50" charset="-128"/>
                          <a:ea typeface="BIZ UDPゴシック" panose="020B0400000000000000" pitchFamily="50" charset="-128"/>
                        </a:rPr>
                        <a:t>ＳＰＭ</a:t>
                      </a:r>
                      <a:r>
                        <a:rPr lang="en-US" sz="1400" b="1" kern="100" dirty="0">
                          <a:effectLst/>
                          <a:latin typeface="BIZ UDPゴシック" panose="020B0400000000000000" pitchFamily="50" charset="-128"/>
                          <a:ea typeface="BIZ UDPゴシック" panose="020B0400000000000000" pitchFamily="50" charset="-128"/>
                        </a:rPr>
                        <a:t>)</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1740192959"/>
                  </a:ext>
                </a:extLst>
              </a:tr>
              <a:tr h="230089">
                <a:tc vMerge="1">
                  <a:txBody>
                    <a:bodyPr/>
                    <a:lstStyle/>
                    <a:p>
                      <a:endParaRPr kumimoji="1" lang="ja-JP" altLang="en-US"/>
                    </a:p>
                  </a:txBody>
                  <a:tcPr/>
                </a:tc>
                <a:tc vMerge="1">
                  <a:txBody>
                    <a:bodyPr/>
                    <a:lstStyle/>
                    <a:p>
                      <a:endParaRPr kumimoji="1" lang="ja-JP" altLang="en-US"/>
                    </a:p>
                  </a:txBody>
                  <a:tcPr/>
                </a:tc>
                <a:tc>
                  <a:txBody>
                    <a:bodyPr/>
                    <a:lstStyle/>
                    <a:p>
                      <a:pPr marL="10795"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後方</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チーフ</a:t>
                      </a:r>
                      <a:r>
                        <a:rPr lang="en-US" sz="1400" b="1" kern="100" dirty="0">
                          <a:effectLst/>
                          <a:latin typeface="BIZ UDPゴシック" panose="020B0400000000000000" pitchFamily="50" charset="-128"/>
                          <a:ea typeface="BIZ UDPゴシック" panose="020B0400000000000000" pitchFamily="50" charset="-128"/>
                        </a:rPr>
                        <a:t>(</a:t>
                      </a:r>
                      <a:r>
                        <a:rPr lang="ja-JP" sz="1400" b="1" kern="100" dirty="0">
                          <a:effectLst/>
                          <a:latin typeface="BIZ UDPゴシック" panose="020B0400000000000000" pitchFamily="50" charset="-128"/>
                          <a:ea typeface="BIZ UDPゴシック" panose="020B0400000000000000" pitchFamily="50" charset="-128"/>
                        </a:rPr>
                        <a:t>Ｃ</a:t>
                      </a:r>
                      <a:r>
                        <a:rPr lang="en-US" sz="1400" b="1" kern="100" dirty="0">
                          <a:effectLst/>
                          <a:latin typeface="BIZ UDPゴシック" panose="020B0400000000000000" pitchFamily="50" charset="-128"/>
                          <a:ea typeface="BIZ UDPゴシック" panose="020B0400000000000000" pitchFamily="50" charset="-128"/>
                        </a:rPr>
                        <a:t>)</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857668495"/>
                  </a:ext>
                </a:extLst>
              </a:tr>
              <a:tr h="233602">
                <a:tc vMerge="1">
                  <a:txBody>
                    <a:bodyPr/>
                    <a:lstStyle/>
                    <a:p>
                      <a:endParaRPr kumimoji="1" lang="ja-JP" altLang="en-US"/>
                    </a:p>
                  </a:txBody>
                  <a:tcPr/>
                </a:tc>
                <a:tc rowSpan="2">
                  <a:txBody>
                    <a:bodyPr/>
                    <a:lstStyle/>
                    <a:p>
                      <a:pPr marL="10795"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サブ職</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marL="10795" algn="l">
                        <a:lnSpc>
                          <a:spcPts val="1300"/>
                        </a:lnSpc>
                        <a:buNone/>
                      </a:pPr>
                      <a:r>
                        <a:rPr lang="ja-JP" sz="1400" b="1" kern="100">
                          <a:effectLst/>
                          <a:latin typeface="BIZ UDPゴシック" panose="020B0400000000000000" pitchFamily="50" charset="-128"/>
                          <a:ea typeface="BIZ UDPゴシック" panose="020B0400000000000000" pitchFamily="50" charset="-128"/>
                        </a:rPr>
                        <a:t>店頭</a:t>
                      </a:r>
                      <a:endParaRPr lang="ja-JP" sz="16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サブショップマスター</a:t>
                      </a:r>
                      <a:r>
                        <a:rPr lang="en-US" sz="1400" b="1" kern="100" dirty="0">
                          <a:effectLst/>
                          <a:latin typeface="BIZ UDPゴシック" panose="020B0400000000000000" pitchFamily="50" charset="-128"/>
                          <a:ea typeface="BIZ UDPゴシック" panose="020B0400000000000000" pitchFamily="50" charset="-128"/>
                        </a:rPr>
                        <a:t>(</a:t>
                      </a:r>
                      <a:r>
                        <a:rPr lang="ja-JP" sz="1400" b="1" kern="100" dirty="0">
                          <a:effectLst/>
                          <a:latin typeface="BIZ UDPゴシック" panose="020B0400000000000000" pitchFamily="50" charset="-128"/>
                          <a:ea typeface="BIZ UDPゴシック" panose="020B0400000000000000" pitchFamily="50" charset="-128"/>
                        </a:rPr>
                        <a:t>ＳＳＰＭ</a:t>
                      </a:r>
                      <a:r>
                        <a:rPr lang="en-US" sz="1400" b="1" kern="100" dirty="0">
                          <a:effectLst/>
                          <a:latin typeface="BIZ UDPゴシック" panose="020B0400000000000000" pitchFamily="50" charset="-128"/>
                          <a:ea typeface="BIZ UDPゴシック" panose="020B0400000000000000" pitchFamily="50" charset="-128"/>
                        </a:rPr>
                        <a:t>)</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3831126094"/>
                  </a:ext>
                </a:extLst>
              </a:tr>
              <a:tr h="236236">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後方</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rgbClr val="E9EAF1"/>
                    </a:solidFill>
                  </a:tcPr>
                </a:tc>
                <a:tc>
                  <a:txBody>
                    <a:bodyPr/>
                    <a:lstStyle/>
                    <a:p>
                      <a:pPr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サブチーフ</a:t>
                      </a:r>
                      <a:r>
                        <a:rPr lang="en-US" sz="1400" b="1" kern="100" dirty="0">
                          <a:effectLst/>
                          <a:latin typeface="BIZ UDPゴシック" panose="020B0400000000000000" pitchFamily="50" charset="-128"/>
                          <a:ea typeface="BIZ UDPゴシック" panose="020B0400000000000000" pitchFamily="50" charset="-128"/>
                        </a:rPr>
                        <a:t>(</a:t>
                      </a:r>
                      <a:r>
                        <a:rPr lang="ja-JP" sz="1400" b="1" kern="100" dirty="0">
                          <a:effectLst/>
                          <a:latin typeface="BIZ UDPゴシック" panose="020B0400000000000000" pitchFamily="50" charset="-128"/>
                          <a:ea typeface="BIZ UDPゴシック" panose="020B0400000000000000" pitchFamily="50" charset="-128"/>
                        </a:rPr>
                        <a:t>ＳＣ</a:t>
                      </a:r>
                      <a:r>
                        <a:rPr lang="en-US" sz="1400" b="1" kern="100" dirty="0">
                          <a:effectLst/>
                          <a:latin typeface="BIZ UDPゴシック" panose="020B0400000000000000" pitchFamily="50" charset="-128"/>
                          <a:ea typeface="BIZ UDPゴシック" panose="020B0400000000000000" pitchFamily="50" charset="-128"/>
                        </a:rPr>
                        <a:t>)</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vMerge="1">
                  <a:txBody>
                    <a:bodyPr/>
                    <a:lstStyle/>
                    <a:p>
                      <a:endParaRPr kumimoji="1" lang="ja-JP" altLang="en-US"/>
                    </a:p>
                  </a:txBody>
                  <a:tcPr/>
                </a:tc>
                <a:extLst>
                  <a:ext uri="{0D108BD9-81ED-4DB2-BD59-A6C34878D82A}">
                    <a16:rowId xmlns:a16="http://schemas.microsoft.com/office/drawing/2014/main" val="1939298401"/>
                  </a:ext>
                </a:extLst>
              </a:tr>
              <a:tr h="228332">
                <a:tc vMerge="1">
                  <a:txBody>
                    <a:bodyPr/>
                    <a:lstStyle/>
                    <a:p>
                      <a:endParaRPr kumimoji="1" lang="ja-JP" altLang="en-US"/>
                    </a:p>
                  </a:txBody>
                  <a:tcPr/>
                </a:tc>
                <a:tc rowSpan="2">
                  <a:txBody>
                    <a:bodyPr/>
                    <a:lstStyle/>
                    <a:p>
                      <a:pPr marL="10795" algn="l">
                        <a:lnSpc>
                          <a:spcPts val="1300"/>
                        </a:lnSpc>
                        <a:buNone/>
                      </a:pPr>
                      <a:r>
                        <a:rPr lang="ja-JP" sz="1200" b="1" kern="100" dirty="0">
                          <a:effectLst/>
                          <a:latin typeface="BIZ UDPゴシック" panose="020B0400000000000000" pitchFamily="50" charset="-128"/>
                          <a:ea typeface="BIZ UDPゴシック" panose="020B0400000000000000" pitchFamily="50" charset="-128"/>
                        </a:rPr>
                        <a:t>販売・一般職</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rgbClr val="D0D3E3"/>
                    </a:solidFill>
                  </a:tcPr>
                </a:tc>
                <a:tc>
                  <a:txBody>
                    <a:bodyPr/>
                    <a:lstStyle/>
                    <a:p>
                      <a:pPr marL="10795" algn="l">
                        <a:lnSpc>
                          <a:spcPts val="1300"/>
                        </a:lnSpc>
                        <a:buNone/>
                      </a:pPr>
                      <a:r>
                        <a:rPr lang="ja-JP" sz="1200" b="1" kern="100">
                          <a:effectLst/>
                          <a:latin typeface="BIZ UDPゴシック" panose="020B0400000000000000" pitchFamily="50" charset="-128"/>
                          <a:ea typeface="BIZ UDPゴシック" panose="020B0400000000000000" pitchFamily="50" charset="-128"/>
                        </a:rPr>
                        <a:t>店頭</a:t>
                      </a:r>
                      <a:endParaRPr lang="ja-JP" sz="1400" b="1" kern="10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a:txBody>
                    <a:bodyPr/>
                    <a:lstStyle/>
                    <a:p>
                      <a:pPr algn="l">
                        <a:lnSpc>
                          <a:spcPts val="1300"/>
                        </a:lnSpc>
                        <a:buNone/>
                      </a:pPr>
                      <a:r>
                        <a:rPr lang="ja-JP" sz="1200" b="1" kern="100" dirty="0">
                          <a:effectLst/>
                          <a:latin typeface="BIZ UDPゴシック" panose="020B0400000000000000" pitchFamily="50" charset="-128"/>
                          <a:ea typeface="BIZ UDPゴシック" panose="020B0400000000000000" pitchFamily="50" charset="-128"/>
                        </a:rPr>
                        <a:t>販売</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tc rowSpan="4">
                  <a:txBody>
                    <a:bodyPr/>
                    <a:lstStyle/>
                    <a:p>
                      <a:pPr algn="l">
                        <a:lnSpc>
                          <a:spcPts val="1300"/>
                        </a:lnSpc>
                        <a:buNone/>
                      </a:pPr>
                      <a:r>
                        <a:rPr lang="ja-JP" sz="1400" b="1" kern="100" dirty="0">
                          <a:effectLst/>
                          <a:latin typeface="BIZ UDPゴシック" panose="020B0400000000000000" pitchFamily="50" charset="-128"/>
                          <a:ea typeface="BIZ UDPゴシック" panose="020B0400000000000000" pitchFamily="50" charset="-128"/>
                        </a:rPr>
                        <a:t>担当名</a:t>
                      </a:r>
                      <a:endPar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790460744"/>
                  </a:ext>
                </a:extLst>
              </a:tr>
              <a:tr h="207696">
                <a:tc vMerge="1">
                  <a:txBody>
                    <a:bodyPr/>
                    <a:lstStyle/>
                    <a:p>
                      <a:endParaRPr kumimoji="1" lang="ja-JP" altLang="en-US"/>
                    </a:p>
                  </a:txBody>
                  <a:tcPr/>
                </a:tc>
                <a:tc vMerge="1">
                  <a:txBody>
                    <a:bodyPr/>
                    <a:lstStyle/>
                    <a:p>
                      <a:endParaRPr kumimoji="1" lang="ja-JP" altLang="en-US"/>
                    </a:p>
                  </a:txBody>
                  <a:tcPr/>
                </a:tc>
                <a:tc>
                  <a:txBody>
                    <a:bodyPr/>
                    <a:lstStyle/>
                    <a:p>
                      <a:pPr algn="l">
                        <a:lnSpc>
                          <a:spcPts val="1300"/>
                        </a:lnSpc>
                        <a:buNone/>
                      </a:pPr>
                      <a:r>
                        <a:rPr lang="ja-JP" sz="1200" b="1" kern="100" dirty="0">
                          <a:effectLst/>
                          <a:latin typeface="BIZ UDPゴシック" panose="020B0400000000000000" pitchFamily="50" charset="-128"/>
                          <a:ea typeface="BIZ UDPゴシック" panose="020B0400000000000000" pitchFamily="50" charset="-128"/>
                        </a:rPr>
                        <a:t>後方</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rgbClr val="E9EAF1"/>
                    </a:solidFill>
                  </a:tcPr>
                </a:tc>
                <a:tc>
                  <a:txBody>
                    <a:bodyPr/>
                    <a:lstStyle/>
                    <a:p>
                      <a:pPr algn="l">
                        <a:lnSpc>
                          <a:spcPts val="1300"/>
                        </a:lnSpc>
                        <a:buNone/>
                      </a:pPr>
                      <a:r>
                        <a:rPr lang="ja-JP" sz="1200" b="1" kern="100" dirty="0">
                          <a:effectLst/>
                          <a:latin typeface="BIZ UDPゴシック" panose="020B0400000000000000" pitchFamily="50" charset="-128"/>
                          <a:ea typeface="BIZ UDPゴシック" panose="020B0400000000000000" pitchFamily="50" charset="-128"/>
                        </a:rPr>
                        <a:t>一般</a:t>
                      </a:r>
                      <a:endPar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rgbClr val="D0D3E3"/>
                    </a:solidFill>
                  </a:tcPr>
                </a:tc>
                <a:tc vMerge="1">
                  <a:txBody>
                    <a:bodyPr/>
                    <a:lstStyle/>
                    <a:p>
                      <a:endParaRPr kumimoji="1" lang="ja-JP" altLang="en-US"/>
                    </a:p>
                  </a:txBody>
                  <a:tcPr/>
                </a:tc>
                <a:extLst>
                  <a:ext uri="{0D108BD9-81ED-4DB2-BD59-A6C34878D82A}">
                    <a16:rowId xmlns:a16="http://schemas.microsoft.com/office/drawing/2014/main" val="1936279826"/>
                  </a:ext>
                </a:extLst>
              </a:tr>
              <a:tr h="227283">
                <a:tc vMerge="1">
                  <a:txBody>
                    <a:bodyPr/>
                    <a:lstStyle/>
                    <a:p>
                      <a:endParaRPr kumimoji="1" lang="ja-JP" altLang="en-US"/>
                    </a:p>
                  </a:txBody>
                  <a:tcPr/>
                </a:tc>
                <a:tc>
                  <a:txBody>
                    <a:bodyPr/>
                    <a:lstStyle/>
                    <a:p>
                      <a:pPr marL="10795" algn="l">
                        <a:lnSpc>
                          <a:spcPts val="1300"/>
                        </a:lnSpc>
                        <a:buNone/>
                      </a:pPr>
                      <a:r>
                        <a:rPr lang="ja-JP" sz="1200" b="0" kern="100" dirty="0">
                          <a:solidFill>
                            <a:schemeClr val="tx1"/>
                          </a:solidFill>
                          <a:effectLst/>
                          <a:latin typeface="BIZ UDPゴシック" panose="020B0400000000000000" pitchFamily="50" charset="-128"/>
                          <a:ea typeface="BIZ UDPゴシック" panose="020B0400000000000000" pitchFamily="50" charset="-128"/>
                        </a:rPr>
                        <a:t>業務職</a:t>
                      </a:r>
                      <a:endParaRPr lang="ja-JP" sz="14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rgbClr val="D0D3E3"/>
                    </a:solidFill>
                  </a:tcPr>
                </a:tc>
                <a:tc>
                  <a:txBody>
                    <a:bodyPr/>
                    <a:lstStyle/>
                    <a:p>
                      <a:pPr algn="l">
                        <a:lnSpc>
                          <a:spcPts val="1300"/>
                        </a:lnSpc>
                        <a:buNone/>
                      </a:pPr>
                      <a:r>
                        <a:rPr lang="ja-JP" sz="1200" b="0" kern="100">
                          <a:solidFill>
                            <a:schemeClr val="tx1"/>
                          </a:solidFill>
                          <a:effectLst/>
                          <a:latin typeface="BIZ UDPゴシック" panose="020B0400000000000000" pitchFamily="50" charset="-128"/>
                          <a:ea typeface="BIZ UDPゴシック" panose="020B0400000000000000" pitchFamily="50" charset="-128"/>
                        </a:rPr>
                        <a:t>後方</a:t>
                      </a:r>
                      <a:endParaRPr lang="ja-JP" sz="14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rgbClr val="D0D3E3"/>
                    </a:solidFill>
                  </a:tcPr>
                </a:tc>
                <a:tc>
                  <a:txBody>
                    <a:bodyPr/>
                    <a:lstStyle/>
                    <a:p>
                      <a:pPr algn="l">
                        <a:lnSpc>
                          <a:spcPts val="1300"/>
                        </a:lnSpc>
                        <a:buNone/>
                      </a:pPr>
                      <a:r>
                        <a:rPr lang="ja-JP" sz="1200" b="0" kern="100" dirty="0">
                          <a:solidFill>
                            <a:schemeClr val="tx1"/>
                          </a:solidFill>
                          <a:effectLst/>
                          <a:latin typeface="BIZ UDPゴシック" panose="020B0400000000000000" pitchFamily="50" charset="-128"/>
                          <a:ea typeface="BIZ UDPゴシック" panose="020B0400000000000000" pitchFamily="50" charset="-128"/>
                        </a:rPr>
                        <a:t>業務スタッフ</a:t>
                      </a:r>
                      <a:endParaRPr lang="ja-JP" sz="14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rgbClr val="D0D3E3"/>
                    </a:solidFill>
                  </a:tcPr>
                </a:tc>
                <a:tc vMerge="1">
                  <a:txBody>
                    <a:bodyPr/>
                    <a:lstStyle/>
                    <a:p>
                      <a:endParaRPr kumimoji="1" lang="ja-JP" altLang="en-US"/>
                    </a:p>
                  </a:txBody>
                  <a:tcPr/>
                </a:tc>
                <a:extLst>
                  <a:ext uri="{0D108BD9-81ED-4DB2-BD59-A6C34878D82A}">
                    <a16:rowId xmlns:a16="http://schemas.microsoft.com/office/drawing/2014/main" val="4010706543"/>
                  </a:ext>
                </a:extLst>
              </a:tr>
              <a:tr h="235357">
                <a:tc vMerge="1">
                  <a:txBody>
                    <a:bodyPr/>
                    <a:lstStyle/>
                    <a:p>
                      <a:endParaRPr kumimoji="1" lang="ja-JP" altLang="en-US"/>
                    </a:p>
                  </a:txBody>
                  <a:tcPr/>
                </a:tc>
                <a:tc>
                  <a:txBody>
                    <a:bodyPr/>
                    <a:lstStyle/>
                    <a:p>
                      <a:pPr marL="10795" algn="l">
                        <a:lnSpc>
                          <a:spcPts val="1300"/>
                        </a:lnSpc>
                        <a:buNone/>
                      </a:pPr>
                      <a:r>
                        <a:rPr lang="ja-JP" altLang="en-US" sz="14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セールス職</a:t>
                      </a:r>
                      <a:endParaRPr lang="en-US" altLang="ja-JP" sz="14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rgbClr val="D0D3E3"/>
                    </a:solidFill>
                  </a:tcPr>
                </a:tc>
                <a:tc>
                  <a:txBody>
                    <a:bodyPr/>
                    <a:lstStyle/>
                    <a:p>
                      <a:pPr algn="l">
                        <a:lnSpc>
                          <a:spcPts val="1300"/>
                        </a:lnSpc>
                        <a:buNone/>
                      </a:pPr>
                      <a:endParaRPr lang="ja-JP" sz="14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rgbClr val="D0D3E3"/>
                    </a:solidFill>
                  </a:tcPr>
                </a:tc>
                <a:tc>
                  <a:txBody>
                    <a:bodyPr/>
                    <a:lstStyle/>
                    <a:p>
                      <a:pPr algn="l">
                        <a:lnSpc>
                          <a:spcPts val="1300"/>
                        </a:lnSpc>
                        <a:buNone/>
                      </a:pPr>
                      <a:r>
                        <a:rPr lang="ja-JP" altLang="en-US" sz="14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セールス</a:t>
                      </a:r>
                      <a:endParaRPr lang="ja-JP" sz="1400" b="0" kern="1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txBody>
                  <a:tcPr marL="68580" marR="68580" marT="0" marB="0" anchor="ctr">
                    <a:solidFill>
                      <a:srgbClr val="D0D3E3"/>
                    </a:solidFill>
                  </a:tcPr>
                </a:tc>
                <a:tc vMerge="1">
                  <a:txBody>
                    <a:bodyPr/>
                    <a:lstStyle/>
                    <a:p>
                      <a:endParaRPr kumimoji="1" lang="ja-JP" altLang="en-US"/>
                    </a:p>
                  </a:txBody>
                  <a:tcPr/>
                </a:tc>
                <a:extLst>
                  <a:ext uri="{0D108BD9-81ED-4DB2-BD59-A6C34878D82A}">
                    <a16:rowId xmlns:a16="http://schemas.microsoft.com/office/drawing/2014/main" val="836975114"/>
                  </a:ext>
                </a:extLst>
              </a:tr>
            </a:tbl>
          </a:graphicData>
        </a:graphic>
      </p:graphicFrame>
    </p:spTree>
    <p:extLst>
      <p:ext uri="{BB962C8B-B14F-4D97-AF65-F5344CB8AC3E}">
        <p14:creationId xmlns:p14="http://schemas.microsoft.com/office/powerpoint/2010/main" val="2848092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03996C0-0A7C-4905-8FD4-EC23739737EE}"/>
              </a:ext>
            </a:extLst>
          </p:cNvPr>
          <p:cNvSpPr>
            <a:spLocks noGrp="1"/>
          </p:cNvSpPr>
          <p:nvPr>
            <p:ph type="sldNum" sz="quarter" idx="14"/>
          </p:nvPr>
        </p:nvSpPr>
        <p:spPr/>
        <p:txBody>
          <a:bodyPr rtlCol="0"/>
          <a:lstStyle/>
          <a:p>
            <a:pPr rtl="0"/>
            <a:fld id="{058DB212-BFA2-403F-85EF-DFD3FF6D973A}" type="slidenum">
              <a:rPr lang="en-US" altLang="ja-JP" smtClean="0"/>
              <a:pPr rtl="0"/>
              <a:t>7</a:t>
            </a:fld>
            <a:endParaRPr lang="ja-JP" altLang="en-US"/>
          </a:p>
        </p:txBody>
      </p:sp>
      <p:sp>
        <p:nvSpPr>
          <p:cNvPr id="15" name="タイトル 1">
            <a:extLst>
              <a:ext uri="{FF2B5EF4-FFF2-40B4-BE49-F238E27FC236}">
                <a16:creationId xmlns:a16="http://schemas.microsoft.com/office/drawing/2014/main" id="{81112A31-104C-E8F0-490D-AC28E2C9F10C}"/>
              </a:ext>
            </a:extLst>
          </p:cNvPr>
          <p:cNvSpPr txBox="1">
            <a:spLocks/>
          </p:cNvSpPr>
          <p:nvPr/>
        </p:nvSpPr>
        <p:spPr>
          <a:xfrm>
            <a:off x="727395" y="916903"/>
            <a:ext cx="10862677" cy="446281"/>
          </a:xfrm>
          <a:prstGeom prst="rect">
            <a:avLst/>
          </a:prstGeom>
        </p:spPr>
        <p:txBody>
          <a:bodyPr vert="horz" lIns="0" tIns="0" rIns="0" bIns="0" rtlCol="0" anchor="t">
            <a:noAutofit/>
          </a:bodyPr>
          <a:lstStyle>
            <a:lvl1pPr algn="l" defTabSz="514350" rtl="0" eaLnBrk="1" latinLnBrk="0" hangingPunct="1">
              <a:lnSpc>
                <a:spcPct val="90000"/>
              </a:lnSpc>
              <a:spcBef>
                <a:spcPct val="0"/>
              </a:spcBef>
              <a:buNone/>
              <a:defRPr kumimoji="1" sz="1800" b="1" kern="1200">
                <a:solidFill>
                  <a:schemeClr val="accent1"/>
                </a:solidFill>
                <a:latin typeface="Meiryo UI" panose="020B0604030504040204" pitchFamily="50" charset="-128"/>
                <a:ea typeface="Meiryo UI" panose="020B0604030504040204" pitchFamily="50" charset="-128"/>
                <a:cs typeface="+mj-cs"/>
              </a:defRPr>
            </a:lvl1pPr>
          </a:lstStyle>
          <a:p>
            <a:r>
              <a:rPr lang="ja-JP" altLang="en-US" b="0" dirty="0">
                <a:solidFill>
                  <a:schemeClr val="tx1"/>
                </a:solidFill>
              </a:rPr>
              <a:t>　会社戦略や組織の在り方も変化し、各職務の担う役割も変化しています。</a:t>
            </a:r>
          </a:p>
        </p:txBody>
      </p:sp>
      <p:sp>
        <p:nvSpPr>
          <p:cNvPr id="17" name="テキスト ボックス 16">
            <a:extLst>
              <a:ext uri="{FF2B5EF4-FFF2-40B4-BE49-F238E27FC236}">
                <a16:creationId xmlns:a16="http://schemas.microsoft.com/office/drawing/2014/main" id="{1FD8E25A-4499-5C6A-5C89-E19B94405B77}"/>
              </a:ext>
            </a:extLst>
          </p:cNvPr>
          <p:cNvSpPr txBox="1"/>
          <p:nvPr/>
        </p:nvSpPr>
        <p:spPr>
          <a:xfrm>
            <a:off x="617998" y="1754529"/>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(c)</a:t>
            </a:r>
            <a:r>
              <a:rPr lang="ja-JP" altLang="en-US" b="1" dirty="0">
                <a:highlight>
                  <a:srgbClr val="C0C0C0"/>
                </a:highlight>
                <a:latin typeface="Meiryo UI" panose="020B0604030504040204" pitchFamily="50" charset="-128"/>
                <a:ea typeface="Meiryo UI" panose="020B0604030504040204" pitchFamily="50" charset="-128"/>
              </a:rPr>
              <a:t>方向性</a:t>
            </a:r>
          </a:p>
        </p:txBody>
      </p:sp>
      <p:sp>
        <p:nvSpPr>
          <p:cNvPr id="19" name="コンテンツ プレースホルダー 4">
            <a:extLst>
              <a:ext uri="{FF2B5EF4-FFF2-40B4-BE49-F238E27FC236}">
                <a16:creationId xmlns:a16="http://schemas.microsoft.com/office/drawing/2014/main" id="{481D493C-ED8F-8112-7850-00C99EA0F37E}"/>
              </a:ext>
            </a:extLst>
          </p:cNvPr>
          <p:cNvSpPr txBox="1">
            <a:spLocks/>
          </p:cNvSpPr>
          <p:nvPr/>
        </p:nvSpPr>
        <p:spPr>
          <a:xfrm>
            <a:off x="617998" y="4534674"/>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Font typeface="Arial" panose="020B0604020202020204" pitchFamily="34" charset="0"/>
              <a:buNone/>
            </a:pPr>
            <a:endParaRPr lang="ja-JP" altLang="en-US" sz="1800" dirty="0"/>
          </a:p>
          <a:p>
            <a:endParaRPr lang="ja-JP" altLang="en-US" sz="1800" dirty="0"/>
          </a:p>
        </p:txBody>
      </p:sp>
      <p:sp>
        <p:nvSpPr>
          <p:cNvPr id="21" name="テキスト ボックス 20">
            <a:extLst>
              <a:ext uri="{FF2B5EF4-FFF2-40B4-BE49-F238E27FC236}">
                <a16:creationId xmlns:a16="http://schemas.microsoft.com/office/drawing/2014/main" id="{92F1911C-02FF-AC7A-838B-9CC1900DC597}"/>
              </a:ext>
            </a:extLst>
          </p:cNvPr>
          <p:cNvSpPr txBox="1"/>
          <p:nvPr/>
        </p:nvSpPr>
        <p:spPr>
          <a:xfrm>
            <a:off x="617998" y="2133908"/>
            <a:ext cx="11035653" cy="369332"/>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rPr>
              <a:t>　</a:t>
            </a:r>
          </a:p>
        </p:txBody>
      </p:sp>
      <p:sp>
        <p:nvSpPr>
          <p:cNvPr id="22" name="テキスト ボックス 21">
            <a:extLst>
              <a:ext uri="{FF2B5EF4-FFF2-40B4-BE49-F238E27FC236}">
                <a16:creationId xmlns:a16="http://schemas.microsoft.com/office/drawing/2014/main" id="{40E94CC9-4409-BEDA-1524-544764FB65AF}"/>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7" name="テキスト ボックス 6">
            <a:extLst>
              <a:ext uri="{FF2B5EF4-FFF2-40B4-BE49-F238E27FC236}">
                <a16:creationId xmlns:a16="http://schemas.microsoft.com/office/drawing/2014/main" id="{FD815F4F-AE37-6C0E-F8D1-520ACDAE8211}"/>
              </a:ext>
            </a:extLst>
          </p:cNvPr>
          <p:cNvSpPr txBox="1"/>
          <p:nvPr/>
        </p:nvSpPr>
        <p:spPr>
          <a:xfrm>
            <a:off x="617998" y="492581"/>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(b)</a:t>
            </a:r>
            <a:r>
              <a:rPr lang="ja-JP" altLang="en-US" b="1" dirty="0">
                <a:highlight>
                  <a:srgbClr val="C0C0C0"/>
                </a:highlight>
                <a:latin typeface="Meiryo UI" panose="020B0604030504040204" pitchFamily="50" charset="-128"/>
                <a:ea typeface="Meiryo UI" panose="020B0604030504040204" pitchFamily="50" charset="-128"/>
              </a:rPr>
              <a:t>課題</a:t>
            </a:r>
          </a:p>
        </p:txBody>
      </p:sp>
      <p:sp>
        <p:nvSpPr>
          <p:cNvPr id="16" name="テキスト ボックス 15">
            <a:extLst>
              <a:ext uri="{FF2B5EF4-FFF2-40B4-BE49-F238E27FC236}">
                <a16:creationId xmlns:a16="http://schemas.microsoft.com/office/drawing/2014/main" id="{FDC08BE1-91E7-A019-32C0-A82F1BDE2573}"/>
              </a:ext>
            </a:extLst>
          </p:cNvPr>
          <p:cNvSpPr txBox="1"/>
          <p:nvPr/>
        </p:nvSpPr>
        <p:spPr>
          <a:xfrm>
            <a:off x="727395" y="2123861"/>
            <a:ext cx="10862676" cy="369332"/>
          </a:xfrm>
          <a:prstGeom prst="rect">
            <a:avLst/>
          </a:prstGeom>
          <a:noFill/>
        </p:spPr>
        <p:txBody>
          <a:bodyPr wrap="square">
            <a:spAutoFit/>
          </a:bodyPr>
          <a:lstStyle/>
          <a:p>
            <a:r>
              <a:rPr lang="ja-JP" altLang="en-US" b="0" dirty="0">
                <a:solidFill>
                  <a:schemeClr val="tx1"/>
                </a:solidFill>
                <a:latin typeface="Meiryo UI" panose="020B0604030504040204" pitchFamily="50" charset="-128"/>
                <a:ea typeface="Meiryo UI" panose="020B0604030504040204" pitchFamily="50" charset="-128"/>
              </a:rPr>
              <a:t> 今後の会社戦略と組織の在り方に沿った職務の考え方、役割の整理を検討していきます。　　</a:t>
            </a:r>
            <a:endParaRPr lang="ja-JP" altLang="en-US" dirty="0">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4A047C1D-9AA3-0C11-FB5E-682207C5A6EF}"/>
              </a:ext>
            </a:extLst>
          </p:cNvPr>
          <p:cNvSpPr txBox="1"/>
          <p:nvPr/>
        </p:nvSpPr>
        <p:spPr>
          <a:xfrm>
            <a:off x="617998" y="3079251"/>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(d)</a:t>
            </a:r>
            <a:r>
              <a:rPr lang="ja-JP" altLang="en-US" b="1" dirty="0">
                <a:highlight>
                  <a:srgbClr val="C0C0C0"/>
                </a:highlight>
                <a:latin typeface="Meiryo UI" panose="020B0604030504040204" pitchFamily="50" charset="-128"/>
                <a:ea typeface="Meiryo UI" panose="020B0604030504040204" pitchFamily="50" charset="-128"/>
              </a:rPr>
              <a:t>今後のスケジュール</a:t>
            </a:r>
          </a:p>
        </p:txBody>
      </p:sp>
      <p:graphicFrame>
        <p:nvGraphicFramePr>
          <p:cNvPr id="20" name="表 19">
            <a:extLst>
              <a:ext uri="{FF2B5EF4-FFF2-40B4-BE49-F238E27FC236}">
                <a16:creationId xmlns:a16="http://schemas.microsoft.com/office/drawing/2014/main" id="{025D7509-8835-F809-96E7-AC56E16D4FAE}"/>
              </a:ext>
            </a:extLst>
          </p:cNvPr>
          <p:cNvGraphicFramePr>
            <a:graphicFrameLocks noGrp="1"/>
          </p:cNvGraphicFramePr>
          <p:nvPr>
            <p:extLst>
              <p:ext uri="{D42A27DB-BD31-4B8C-83A1-F6EECF244321}">
                <p14:modId xmlns:p14="http://schemas.microsoft.com/office/powerpoint/2010/main" val="2021637018"/>
              </p:ext>
            </p:extLst>
          </p:nvPr>
        </p:nvGraphicFramePr>
        <p:xfrm>
          <a:off x="2589825" y="3607574"/>
          <a:ext cx="7548637" cy="1854200"/>
        </p:xfrm>
        <a:graphic>
          <a:graphicData uri="http://schemas.openxmlformats.org/drawingml/2006/table">
            <a:tbl>
              <a:tblPr firstRow="1" bandRow="1">
                <a:tableStyleId>{5C22544A-7EE6-4342-B048-85BDC9FD1C3A}</a:tableStyleId>
              </a:tblPr>
              <a:tblGrid>
                <a:gridCol w="1838037">
                  <a:extLst>
                    <a:ext uri="{9D8B030D-6E8A-4147-A177-3AD203B41FA5}">
                      <a16:colId xmlns:a16="http://schemas.microsoft.com/office/drawing/2014/main" val="3199455202"/>
                    </a:ext>
                  </a:extLst>
                </a:gridCol>
                <a:gridCol w="5710600">
                  <a:extLst>
                    <a:ext uri="{9D8B030D-6E8A-4147-A177-3AD203B41FA5}">
                      <a16:colId xmlns:a16="http://schemas.microsoft.com/office/drawing/2014/main" val="1246150253"/>
                    </a:ext>
                  </a:extLst>
                </a:gridCol>
              </a:tblGrid>
              <a:tr h="370840">
                <a:tc>
                  <a:txBody>
                    <a:bodyPr/>
                    <a:lstStyle/>
                    <a:p>
                      <a:pPr algn="ctr"/>
                      <a:r>
                        <a:rPr kumimoji="1" lang="ja-JP" altLang="en-US" sz="1400" dirty="0">
                          <a:latin typeface="Meiryo UI" panose="020B0604030504040204" pitchFamily="50" charset="-128"/>
                          <a:ea typeface="Meiryo UI" panose="020B0604030504040204" pitchFamily="50" charset="-128"/>
                        </a:rPr>
                        <a:t>スケジュール</a:t>
                      </a:r>
                    </a:p>
                  </a:txBody>
                  <a:tcPr/>
                </a:tc>
                <a:tc>
                  <a:txBody>
                    <a:bodyPr/>
                    <a:lstStyle/>
                    <a:p>
                      <a:pPr algn="ctr"/>
                      <a:r>
                        <a:rPr kumimoji="1" lang="ja-JP" altLang="en-US" sz="1400" dirty="0">
                          <a:latin typeface="Meiryo UI" panose="020B0604030504040204" pitchFamily="50" charset="-128"/>
                          <a:ea typeface="Meiryo UI" panose="020B0604030504040204" pitchFamily="50" charset="-128"/>
                        </a:rPr>
                        <a:t>内容</a:t>
                      </a:r>
                    </a:p>
                  </a:txBody>
                  <a:tcPr/>
                </a:tc>
                <a:extLst>
                  <a:ext uri="{0D108BD9-81ED-4DB2-BD59-A6C34878D82A}">
                    <a16:rowId xmlns:a16="http://schemas.microsoft.com/office/drawing/2014/main" val="551831727"/>
                  </a:ext>
                </a:extLst>
              </a:tr>
              <a:tr h="370840">
                <a:tc>
                  <a:txBody>
                    <a:bodyPr/>
                    <a:lstStyle/>
                    <a:p>
                      <a:pPr algn="ctr"/>
                      <a:r>
                        <a:rPr kumimoji="1" lang="en-US" altLang="ja-JP" sz="1400" dirty="0">
                          <a:latin typeface="Meiryo UI" panose="020B0604030504040204" pitchFamily="50" charset="-128"/>
                          <a:ea typeface="Meiryo UI" panose="020B0604030504040204" pitchFamily="50" charset="-128"/>
                        </a:rPr>
                        <a:t>2025</a:t>
                      </a:r>
                      <a:r>
                        <a:rPr kumimoji="1" lang="ja-JP" altLang="en-US" sz="1400" dirty="0">
                          <a:latin typeface="Meiryo UI" panose="020B0604030504040204" pitchFamily="50" charset="-128"/>
                          <a:ea typeface="Meiryo UI" panose="020B0604030504040204" pitchFamily="50" charset="-128"/>
                        </a:rPr>
                        <a:t>年上期</a:t>
                      </a:r>
                    </a:p>
                  </a:txBody>
                  <a:tcPr/>
                </a:tc>
                <a:tc>
                  <a:txBody>
                    <a:bodyPr/>
                    <a:lstStyle/>
                    <a:p>
                      <a:pPr algn="ctr"/>
                      <a:r>
                        <a:rPr kumimoji="1" lang="ja-JP" altLang="en-US" sz="1600" dirty="0">
                          <a:latin typeface="Meiryo UI" panose="020B0604030504040204" pitchFamily="50" charset="-128"/>
                          <a:ea typeface="Meiryo UI" panose="020B0604030504040204" pitchFamily="50" charset="-128"/>
                        </a:rPr>
                        <a:t>職務の定義の検討</a:t>
                      </a:r>
                    </a:p>
                  </a:txBody>
                  <a:tcPr/>
                </a:tc>
                <a:extLst>
                  <a:ext uri="{0D108BD9-81ED-4DB2-BD59-A6C34878D82A}">
                    <a16:rowId xmlns:a16="http://schemas.microsoft.com/office/drawing/2014/main" val="3600604592"/>
                  </a:ext>
                </a:extLst>
              </a:tr>
              <a:tr h="370840">
                <a:tc>
                  <a:txBody>
                    <a:bodyPr/>
                    <a:lstStyle/>
                    <a:p>
                      <a:pPr algn="ctr"/>
                      <a:r>
                        <a:rPr kumimoji="1" lang="en-US" altLang="ja-JP" sz="1400" dirty="0">
                          <a:solidFill>
                            <a:schemeClr val="tx1"/>
                          </a:solidFill>
                          <a:highlight>
                            <a:srgbClr val="FFFF00"/>
                          </a:highlight>
                          <a:latin typeface="Meiryo UI" panose="020B0604030504040204" pitchFamily="50" charset="-128"/>
                          <a:ea typeface="Meiryo UI" panose="020B0604030504040204" pitchFamily="50" charset="-128"/>
                        </a:rPr>
                        <a:t>2025</a:t>
                      </a:r>
                      <a:r>
                        <a:rPr kumimoji="1" lang="ja-JP" altLang="en-US" sz="1400" dirty="0">
                          <a:solidFill>
                            <a:schemeClr val="tx1"/>
                          </a:solidFill>
                          <a:highlight>
                            <a:srgbClr val="FFFF00"/>
                          </a:highlight>
                          <a:latin typeface="Meiryo UI" panose="020B0604030504040204" pitchFamily="50" charset="-128"/>
                          <a:ea typeface="Meiryo UI" panose="020B0604030504040204" pitchFamily="50" charset="-128"/>
                        </a:rPr>
                        <a:t>年上期</a:t>
                      </a:r>
                    </a:p>
                  </a:txBody>
                  <a:tcPr/>
                </a:tc>
                <a:tc>
                  <a:txBody>
                    <a:bodyPr/>
                    <a:lstStyle/>
                    <a:p>
                      <a:pPr algn="ctr"/>
                      <a:r>
                        <a:rPr kumimoji="1" lang="ja-JP" altLang="en-US" sz="1600" dirty="0">
                          <a:solidFill>
                            <a:schemeClr val="tx1"/>
                          </a:solidFill>
                          <a:highlight>
                            <a:srgbClr val="FFFF00"/>
                          </a:highlight>
                          <a:latin typeface="Meiryo UI" panose="020B0604030504040204" pitchFamily="50" charset="-128"/>
                          <a:ea typeface="Meiryo UI" panose="020B0604030504040204" pitchFamily="50" charset="-128"/>
                        </a:rPr>
                        <a:t>職務の協議</a:t>
                      </a:r>
                    </a:p>
                  </a:txBody>
                  <a:tcPr/>
                </a:tc>
                <a:extLst>
                  <a:ext uri="{0D108BD9-81ED-4DB2-BD59-A6C34878D82A}">
                    <a16:rowId xmlns:a16="http://schemas.microsoft.com/office/drawing/2014/main" val="703665292"/>
                  </a:ext>
                </a:extLst>
              </a:tr>
              <a:tr h="370840">
                <a:tc>
                  <a:txBody>
                    <a:bodyPr/>
                    <a:lstStyle/>
                    <a:p>
                      <a:pPr algn="ctr"/>
                      <a:r>
                        <a:rPr kumimoji="1" lang="en-US" altLang="ja-JP" sz="1400" dirty="0">
                          <a:solidFill>
                            <a:schemeClr val="tx1"/>
                          </a:solidFill>
                          <a:highlight>
                            <a:srgbClr val="FFFF00"/>
                          </a:highlight>
                          <a:latin typeface="Meiryo UI" panose="020B0604030504040204" pitchFamily="50" charset="-128"/>
                          <a:ea typeface="Meiryo UI" panose="020B0604030504040204" pitchFamily="50" charset="-128"/>
                        </a:rPr>
                        <a:t>2024</a:t>
                      </a:r>
                      <a:r>
                        <a:rPr kumimoji="1" lang="ja-JP" altLang="en-US" sz="1400" dirty="0">
                          <a:solidFill>
                            <a:schemeClr val="tx1"/>
                          </a:solidFill>
                          <a:highlight>
                            <a:srgbClr val="FFFF00"/>
                          </a:highlight>
                          <a:latin typeface="Meiryo UI" panose="020B0604030504040204" pitchFamily="50" charset="-128"/>
                          <a:ea typeface="Meiryo UI" panose="020B0604030504040204" pitchFamily="50" charset="-128"/>
                        </a:rPr>
                        <a:t>年</a:t>
                      </a:r>
                      <a:r>
                        <a:rPr kumimoji="1" lang="en-US" altLang="ja-JP" sz="1400" dirty="0">
                          <a:solidFill>
                            <a:schemeClr val="tx1"/>
                          </a:solidFill>
                          <a:highlight>
                            <a:srgbClr val="FFFF00"/>
                          </a:highlight>
                          <a:latin typeface="Meiryo UI" panose="020B0604030504040204" pitchFamily="50" charset="-128"/>
                          <a:ea typeface="Meiryo UI" panose="020B0604030504040204" pitchFamily="50" charset="-128"/>
                        </a:rPr>
                        <a:t>10</a:t>
                      </a:r>
                      <a:r>
                        <a:rPr kumimoji="1" lang="ja-JP" altLang="en-US" sz="1400" dirty="0">
                          <a:solidFill>
                            <a:schemeClr val="tx1"/>
                          </a:solidFill>
                          <a:highlight>
                            <a:srgbClr val="FFFF00"/>
                          </a:highlight>
                          <a:latin typeface="Meiryo UI" panose="020B0604030504040204" pitchFamily="50" charset="-128"/>
                          <a:ea typeface="Meiryo UI" panose="020B0604030504040204" pitchFamily="50" charset="-128"/>
                        </a:rPr>
                        <a:t>月</a:t>
                      </a:r>
                    </a:p>
                  </a:txBody>
                  <a:tcPr/>
                </a:tc>
                <a:tc>
                  <a:txBody>
                    <a:bodyPr/>
                    <a:lstStyle/>
                    <a:p>
                      <a:pPr algn="ctr"/>
                      <a:r>
                        <a:rPr kumimoji="1" lang="ja-JP" altLang="en-US" sz="1600" dirty="0">
                          <a:solidFill>
                            <a:schemeClr val="tx1"/>
                          </a:solidFill>
                          <a:highlight>
                            <a:srgbClr val="FFFF00"/>
                          </a:highlight>
                          <a:latin typeface="Meiryo UI" panose="020B0604030504040204" pitchFamily="50" charset="-128"/>
                          <a:ea typeface="Meiryo UI" panose="020B0604030504040204" pitchFamily="50" charset="-128"/>
                        </a:rPr>
                        <a:t>移行方法の検討</a:t>
                      </a:r>
                    </a:p>
                  </a:txBody>
                  <a:tcPr/>
                </a:tc>
                <a:extLst>
                  <a:ext uri="{0D108BD9-81ED-4DB2-BD59-A6C34878D82A}">
                    <a16:rowId xmlns:a16="http://schemas.microsoft.com/office/drawing/2014/main" val="2398101893"/>
                  </a:ext>
                </a:extLst>
              </a:tr>
              <a:tr h="370840">
                <a:tc>
                  <a:txBody>
                    <a:bodyPr/>
                    <a:lstStyle/>
                    <a:p>
                      <a:pPr algn="ctr"/>
                      <a:r>
                        <a:rPr kumimoji="1" lang="en-US" altLang="ja-JP" sz="1400" dirty="0">
                          <a:solidFill>
                            <a:schemeClr val="tx1"/>
                          </a:solidFill>
                          <a:highlight>
                            <a:srgbClr val="FFFF00"/>
                          </a:highlight>
                          <a:latin typeface="Meiryo UI" panose="020B0604030504040204" pitchFamily="50" charset="-128"/>
                          <a:ea typeface="Meiryo UI" panose="020B0604030504040204" pitchFamily="50" charset="-128"/>
                        </a:rPr>
                        <a:t>2025</a:t>
                      </a:r>
                      <a:r>
                        <a:rPr kumimoji="1" lang="ja-JP" altLang="en-US" sz="1400" dirty="0">
                          <a:solidFill>
                            <a:schemeClr val="tx1"/>
                          </a:solidFill>
                          <a:highlight>
                            <a:srgbClr val="FFFF00"/>
                          </a:highlight>
                          <a:latin typeface="Meiryo UI" panose="020B0604030504040204" pitchFamily="50" charset="-128"/>
                          <a:ea typeface="Meiryo UI" panose="020B0604030504040204" pitchFamily="50" charset="-128"/>
                        </a:rPr>
                        <a:t>年上期</a:t>
                      </a:r>
                    </a:p>
                  </a:txBody>
                  <a:tcPr/>
                </a:tc>
                <a:tc>
                  <a:txBody>
                    <a:bodyPr/>
                    <a:lstStyle/>
                    <a:p>
                      <a:pPr algn="ctr"/>
                      <a:r>
                        <a:rPr kumimoji="1" lang="ja-JP" altLang="en-US" sz="1600" dirty="0">
                          <a:solidFill>
                            <a:schemeClr val="tx1"/>
                          </a:solidFill>
                          <a:highlight>
                            <a:srgbClr val="FFFF00"/>
                          </a:highlight>
                          <a:latin typeface="Meiryo UI" panose="020B0604030504040204" pitchFamily="50" charset="-128"/>
                          <a:ea typeface="Meiryo UI" panose="020B0604030504040204" pitchFamily="50" charset="-128"/>
                        </a:rPr>
                        <a:t>職務の協議</a:t>
                      </a:r>
                    </a:p>
                  </a:txBody>
                  <a:tcPr/>
                </a:tc>
                <a:extLst>
                  <a:ext uri="{0D108BD9-81ED-4DB2-BD59-A6C34878D82A}">
                    <a16:rowId xmlns:a16="http://schemas.microsoft.com/office/drawing/2014/main" val="1119365235"/>
                  </a:ext>
                </a:extLst>
              </a:tr>
            </a:tbl>
          </a:graphicData>
        </a:graphic>
      </p:graphicFrame>
    </p:spTree>
    <p:extLst>
      <p:ext uri="{BB962C8B-B14F-4D97-AF65-F5344CB8AC3E}">
        <p14:creationId xmlns:p14="http://schemas.microsoft.com/office/powerpoint/2010/main" val="3570299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8B094-57FB-F8BF-81A1-6E94132522C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89D00D1-625C-BA43-D097-C222DA22C43A}"/>
              </a:ext>
            </a:extLst>
          </p:cNvPr>
          <p:cNvSpPr>
            <a:spLocks noGrp="1"/>
          </p:cNvSpPr>
          <p:nvPr>
            <p:ph type="title"/>
          </p:nvPr>
        </p:nvSpPr>
        <p:spPr>
          <a:xfrm>
            <a:off x="353291" y="401309"/>
            <a:ext cx="10862677" cy="446281"/>
          </a:xfrm>
        </p:spPr>
        <p:txBody>
          <a:bodyPr rtlCol="0"/>
          <a:lstStyle/>
          <a:p>
            <a:pPr rtl="0"/>
            <a:r>
              <a:rPr lang="ja-JP" altLang="en-US" sz="2400" dirty="0">
                <a:latin typeface="BIZ UDPゴシック" panose="020B0400000000000000" pitchFamily="50" charset="-128"/>
                <a:ea typeface="BIZ UDPゴシック" panose="020B0400000000000000" pitchFamily="50" charset="-128"/>
              </a:rPr>
              <a:t>②ステージ</a:t>
            </a:r>
            <a:r>
              <a:rPr lang="en-US" altLang="ja-JP" sz="2400" dirty="0">
                <a:latin typeface="BIZ UDPゴシック" panose="020B0400000000000000" pitchFamily="50" charset="-128"/>
                <a:ea typeface="BIZ UDPゴシック" panose="020B0400000000000000" pitchFamily="50" charset="-128"/>
              </a:rPr>
              <a:t>B</a:t>
            </a:r>
            <a:r>
              <a:rPr lang="ja-JP" altLang="en-US" sz="2400" dirty="0">
                <a:latin typeface="BIZ UDPゴシック" panose="020B0400000000000000" pitchFamily="50" charset="-128"/>
                <a:ea typeface="BIZ UDPゴシック" panose="020B0400000000000000" pitchFamily="50" charset="-128"/>
              </a:rPr>
              <a:t>人事賃金制度の見直し　　</a:t>
            </a:r>
          </a:p>
        </p:txBody>
      </p:sp>
      <p:sp>
        <p:nvSpPr>
          <p:cNvPr id="4" name="スライド番号プレースホルダー 3">
            <a:extLst>
              <a:ext uri="{FF2B5EF4-FFF2-40B4-BE49-F238E27FC236}">
                <a16:creationId xmlns:a16="http://schemas.microsoft.com/office/drawing/2014/main" id="{8CCE8D81-A5EF-2B95-7319-36B0F5007F1B}"/>
              </a:ext>
            </a:extLst>
          </p:cNvPr>
          <p:cNvSpPr>
            <a:spLocks noGrp="1"/>
          </p:cNvSpPr>
          <p:nvPr>
            <p:ph type="sldNum" sz="quarter" idx="14"/>
          </p:nvPr>
        </p:nvSpPr>
        <p:spPr/>
        <p:txBody>
          <a:bodyPr rtlCol="0"/>
          <a:lstStyle/>
          <a:p>
            <a:pPr rtl="0"/>
            <a:fld id="{058DB212-BFA2-403F-85EF-DFD3FF6D973A}" type="slidenum">
              <a:rPr lang="en-US" altLang="ja-JP" smtClean="0"/>
              <a:pPr rtl="0"/>
              <a:t>8</a:t>
            </a:fld>
            <a:endParaRPr lang="ja-JP" altLang="en-US"/>
          </a:p>
        </p:txBody>
      </p:sp>
      <p:sp>
        <p:nvSpPr>
          <p:cNvPr id="5" name="コンテンツ プレースホルダー 4">
            <a:extLst>
              <a:ext uri="{FF2B5EF4-FFF2-40B4-BE49-F238E27FC236}">
                <a16:creationId xmlns:a16="http://schemas.microsoft.com/office/drawing/2014/main" id="{DE494DF9-C1B8-234A-D7A2-DA80D69C8102}"/>
              </a:ext>
            </a:extLst>
          </p:cNvPr>
          <p:cNvSpPr>
            <a:spLocks noGrp="1"/>
          </p:cNvSpPr>
          <p:nvPr>
            <p:ph idx="1"/>
          </p:nvPr>
        </p:nvSpPr>
        <p:spPr>
          <a:xfrm>
            <a:off x="492921" y="1696949"/>
            <a:ext cx="11204274" cy="802566"/>
          </a:xfrm>
        </p:spPr>
        <p:txBody>
          <a:bodyPr/>
          <a:lstStyle/>
          <a:p>
            <a:r>
              <a:rPr lang="ja-JP" altLang="en-US" sz="1800" dirty="0">
                <a:latin typeface="BIZ UDPゴシック" panose="020B0400000000000000" pitchFamily="50" charset="-128"/>
                <a:ea typeface="BIZ UDPゴシック" panose="020B0400000000000000" pitchFamily="50" charset="-128"/>
              </a:rPr>
              <a:t>これまで、「役割の変動」よりもむしろ「成果の積み上げ」をより重視する仕組みへと見直しを行い、</a:t>
            </a:r>
            <a:r>
              <a:rPr lang="en-US" altLang="ja-JP" sz="1800" dirty="0">
                <a:latin typeface="BIZ UDPゴシック" panose="020B0400000000000000" pitchFamily="50" charset="-128"/>
                <a:ea typeface="BIZ UDPゴシック" panose="020B0400000000000000" pitchFamily="50" charset="-128"/>
              </a:rPr>
              <a:t>2022</a:t>
            </a:r>
            <a:r>
              <a:rPr lang="ja-JP" altLang="en-US" sz="1800" dirty="0">
                <a:latin typeface="BIZ UDPゴシック" panose="020B0400000000000000" pitchFamily="50" charset="-128"/>
                <a:ea typeface="BIZ UDPゴシック" panose="020B0400000000000000" pitchFamily="50" charset="-128"/>
              </a:rPr>
              <a:t>年度に本給の構成を「資格給」「役割給」「個人成果給」の３つの構成へと変更しました。</a:t>
            </a:r>
          </a:p>
          <a:p>
            <a:endParaRPr lang="ja-JP" altLang="en-US" sz="1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29CFE8A-19C9-8B63-C0D4-D987882A61DB}"/>
              </a:ext>
            </a:extLst>
          </p:cNvPr>
          <p:cNvSpPr txBox="1"/>
          <p:nvPr/>
        </p:nvSpPr>
        <p:spPr>
          <a:xfrm>
            <a:off x="353291" y="1278208"/>
            <a:ext cx="6097978" cy="369332"/>
          </a:xfrm>
          <a:prstGeom prst="rect">
            <a:avLst/>
          </a:prstGeom>
          <a:noFill/>
        </p:spPr>
        <p:txBody>
          <a:bodyPr wrap="square">
            <a:spAutoFit/>
          </a:bodyPr>
          <a:lstStyle/>
          <a:p>
            <a:r>
              <a:rPr lang="en-US" altLang="ja-JP" b="1" dirty="0">
                <a:highlight>
                  <a:srgbClr val="C0C0C0"/>
                </a:highlight>
                <a:latin typeface="BIZ UDPゴシック" panose="020B0400000000000000" pitchFamily="50" charset="-128"/>
                <a:ea typeface="BIZ UDPゴシック" panose="020B0400000000000000" pitchFamily="50" charset="-128"/>
              </a:rPr>
              <a:t>(a)</a:t>
            </a:r>
            <a:r>
              <a:rPr lang="ja-JP" altLang="en-US" b="1" dirty="0">
                <a:highlight>
                  <a:srgbClr val="C0C0C0"/>
                </a:highlight>
                <a:latin typeface="BIZ UDPゴシック" panose="020B0400000000000000" pitchFamily="50" charset="-128"/>
                <a:ea typeface="BIZ UDPゴシック" panose="020B0400000000000000" pitchFamily="50" charset="-128"/>
              </a:rPr>
              <a:t>これまでの経緯</a:t>
            </a:r>
          </a:p>
        </p:txBody>
      </p:sp>
      <p:sp>
        <p:nvSpPr>
          <p:cNvPr id="11" name="テキスト ボックス 10">
            <a:extLst>
              <a:ext uri="{FF2B5EF4-FFF2-40B4-BE49-F238E27FC236}">
                <a16:creationId xmlns:a16="http://schemas.microsoft.com/office/drawing/2014/main" id="{6546A50C-516A-FD76-E4D5-5D70E632590E}"/>
              </a:ext>
            </a:extLst>
          </p:cNvPr>
          <p:cNvSpPr txBox="1"/>
          <p:nvPr/>
        </p:nvSpPr>
        <p:spPr>
          <a:xfrm>
            <a:off x="353291" y="2580875"/>
            <a:ext cx="6097978" cy="369332"/>
          </a:xfrm>
          <a:prstGeom prst="rect">
            <a:avLst/>
          </a:prstGeom>
          <a:noFill/>
        </p:spPr>
        <p:txBody>
          <a:bodyPr wrap="square">
            <a:spAutoFit/>
          </a:bodyPr>
          <a:lstStyle/>
          <a:p>
            <a:r>
              <a:rPr lang="en-US" altLang="ja-JP" sz="1800" b="1" kern="100" dirty="0">
                <a:solidFill>
                  <a:srgbClr val="000000"/>
                </a:solidFill>
                <a:effectLst/>
                <a:highlight>
                  <a:srgbClr val="D9D9D9"/>
                </a:highlight>
                <a:latin typeface="BIZ UDPゴシック" panose="020B0400000000000000" pitchFamily="50" charset="-128"/>
                <a:ea typeface="BIZ UDPゴシック" panose="020B0400000000000000" pitchFamily="50" charset="-128"/>
                <a:cs typeface="Times New Roman" panose="02020603050405020304" pitchFamily="18" charset="0"/>
              </a:rPr>
              <a:t>(b)</a:t>
            </a:r>
            <a:r>
              <a:rPr lang="ja-JP" altLang="ja-JP" sz="1800" b="1" kern="100" dirty="0">
                <a:solidFill>
                  <a:srgbClr val="000000"/>
                </a:solidFill>
                <a:effectLst/>
                <a:highlight>
                  <a:srgbClr val="D9D9D9"/>
                </a:highlight>
                <a:latin typeface="BIZ UDPゴシック" panose="020B0400000000000000" pitchFamily="50" charset="-128"/>
                <a:ea typeface="BIZ UDPゴシック" panose="020B0400000000000000" pitchFamily="50" charset="-128"/>
                <a:cs typeface="Times New Roman" panose="02020603050405020304" pitchFamily="18" charset="0"/>
              </a:rPr>
              <a:t>現行制度</a:t>
            </a:r>
            <a:endParaRPr lang="ja-JP"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6" name="コンテンツ プレースホルダー 4">
            <a:extLst>
              <a:ext uri="{FF2B5EF4-FFF2-40B4-BE49-F238E27FC236}">
                <a16:creationId xmlns:a16="http://schemas.microsoft.com/office/drawing/2014/main" id="{05970158-4364-ADD5-A6CF-C780758FC678}"/>
              </a:ext>
            </a:extLst>
          </p:cNvPr>
          <p:cNvSpPr txBox="1">
            <a:spLocks/>
          </p:cNvSpPr>
          <p:nvPr/>
        </p:nvSpPr>
        <p:spPr>
          <a:xfrm>
            <a:off x="492921" y="2548924"/>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None/>
            </a:pPr>
            <a:endParaRPr lang="en-US" altLang="ja-JP" sz="1800" dirty="0">
              <a:highlight>
                <a:srgbClr val="C0C0C0"/>
              </a:highlight>
            </a:endParaRPr>
          </a:p>
          <a:p>
            <a:pPr marL="0" indent="0">
              <a:buNone/>
            </a:pPr>
            <a:endParaRPr lang="ja-JP" altLang="en-US" sz="1800" dirty="0"/>
          </a:p>
        </p:txBody>
      </p:sp>
      <p:sp>
        <p:nvSpPr>
          <p:cNvPr id="18" name="テキスト ボックス 17">
            <a:extLst>
              <a:ext uri="{FF2B5EF4-FFF2-40B4-BE49-F238E27FC236}">
                <a16:creationId xmlns:a16="http://schemas.microsoft.com/office/drawing/2014/main" id="{ECB964B0-C140-41A1-FFDA-953B749AD410}"/>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6" name="テキスト ボックス 5">
            <a:extLst>
              <a:ext uri="{FF2B5EF4-FFF2-40B4-BE49-F238E27FC236}">
                <a16:creationId xmlns:a16="http://schemas.microsoft.com/office/drawing/2014/main" id="{CDA48E82-2BCD-BDA9-B2B0-A02E9AECCE4B}"/>
              </a:ext>
            </a:extLst>
          </p:cNvPr>
          <p:cNvSpPr txBox="1"/>
          <p:nvPr/>
        </p:nvSpPr>
        <p:spPr>
          <a:xfrm>
            <a:off x="355269" y="831423"/>
            <a:ext cx="6096000" cy="400110"/>
          </a:xfrm>
          <a:prstGeom prst="rect">
            <a:avLst/>
          </a:prstGeom>
          <a:noFill/>
        </p:spPr>
        <p:txBody>
          <a:bodyPr wrap="square">
            <a:spAutoFit/>
          </a:bodyPr>
          <a:lstStyle/>
          <a:p>
            <a:r>
              <a:rPr lang="ja-JP" altLang="ja-JP" sz="2000" b="1" u="sng" dirty="0">
                <a:solidFill>
                  <a:srgbClr val="000000"/>
                </a:solidFill>
                <a:effectLst/>
                <a:highlight>
                  <a:srgbClr val="FFFF00"/>
                </a:highlight>
                <a:latin typeface="BIZ UDPゴシック" panose="020B0400000000000000" pitchFamily="50" charset="-128"/>
                <a:ea typeface="BIZ UDPゴシック" panose="020B0400000000000000" pitchFamily="50" charset="-128"/>
                <a:cs typeface="Times New Roman" panose="02020603050405020304" pitchFamily="18" charset="0"/>
              </a:rPr>
              <a:t>役割給の整理　</a:t>
            </a:r>
            <a:endParaRPr lang="ja-JP" altLang="en-US" sz="2000" b="1" dirty="0">
              <a:highlight>
                <a:srgbClr val="FFFF00"/>
              </a:highlight>
              <a:latin typeface="BIZ UDPゴシック" panose="020B0400000000000000" pitchFamily="50" charset="-128"/>
              <a:ea typeface="BIZ UDPゴシック" panose="020B0400000000000000" pitchFamily="50" charset="-128"/>
            </a:endParaRPr>
          </a:p>
        </p:txBody>
      </p:sp>
      <p:graphicFrame>
        <p:nvGraphicFramePr>
          <p:cNvPr id="7" name="表 6">
            <a:extLst>
              <a:ext uri="{FF2B5EF4-FFF2-40B4-BE49-F238E27FC236}">
                <a16:creationId xmlns:a16="http://schemas.microsoft.com/office/drawing/2014/main" id="{6B01C7ED-90C7-CB0C-E792-9A358E2E3625}"/>
              </a:ext>
            </a:extLst>
          </p:cNvPr>
          <p:cNvGraphicFramePr>
            <a:graphicFrameLocks noGrp="1"/>
          </p:cNvGraphicFramePr>
          <p:nvPr>
            <p:extLst>
              <p:ext uri="{D42A27DB-BD31-4B8C-83A1-F6EECF244321}">
                <p14:modId xmlns:p14="http://schemas.microsoft.com/office/powerpoint/2010/main" val="1785433801"/>
              </p:ext>
            </p:extLst>
          </p:nvPr>
        </p:nvGraphicFramePr>
        <p:xfrm>
          <a:off x="1906859" y="3677233"/>
          <a:ext cx="7925909" cy="1698212"/>
        </p:xfrm>
        <a:graphic>
          <a:graphicData uri="http://schemas.openxmlformats.org/drawingml/2006/table">
            <a:tbl>
              <a:tblPr firstRow="1" firstCol="1" bandRow="1">
                <a:tableStyleId>{5C22544A-7EE6-4342-B048-85BDC9FD1C3A}</a:tableStyleId>
              </a:tblPr>
              <a:tblGrid>
                <a:gridCol w="2410413">
                  <a:extLst>
                    <a:ext uri="{9D8B030D-6E8A-4147-A177-3AD203B41FA5}">
                      <a16:colId xmlns:a16="http://schemas.microsoft.com/office/drawing/2014/main" val="347907753"/>
                    </a:ext>
                  </a:extLst>
                </a:gridCol>
                <a:gridCol w="2979539">
                  <a:extLst>
                    <a:ext uri="{9D8B030D-6E8A-4147-A177-3AD203B41FA5}">
                      <a16:colId xmlns:a16="http://schemas.microsoft.com/office/drawing/2014/main" val="305452027"/>
                    </a:ext>
                  </a:extLst>
                </a:gridCol>
                <a:gridCol w="2535957">
                  <a:extLst>
                    <a:ext uri="{9D8B030D-6E8A-4147-A177-3AD203B41FA5}">
                      <a16:colId xmlns:a16="http://schemas.microsoft.com/office/drawing/2014/main" val="1125066220"/>
                    </a:ext>
                  </a:extLst>
                </a:gridCol>
              </a:tblGrid>
              <a:tr h="376799">
                <a:tc>
                  <a:txBody>
                    <a:bodyPr/>
                    <a:lstStyle/>
                    <a:p>
                      <a:pPr algn="ctr">
                        <a:buNone/>
                      </a:pPr>
                      <a:r>
                        <a:rPr lang="ja-JP" sz="1600" b="1" kern="100" dirty="0">
                          <a:effectLst/>
                          <a:latin typeface="Meiryo UI" panose="020B0604030504040204" pitchFamily="50" charset="-128"/>
                          <a:ea typeface="Meiryo UI" panose="020B0604030504040204" pitchFamily="50" charset="-128"/>
                        </a:rPr>
                        <a:t>役割</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buNone/>
                      </a:pPr>
                      <a:r>
                        <a:rPr lang="ja-JP" sz="1600" b="1" kern="100" dirty="0">
                          <a:effectLst/>
                          <a:latin typeface="Meiryo UI" panose="020B0604030504040204" pitchFamily="50" charset="-128"/>
                          <a:ea typeface="Meiryo UI" panose="020B0604030504040204" pitchFamily="50" charset="-128"/>
                        </a:rPr>
                        <a:t>職務</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buNone/>
                      </a:pPr>
                      <a:r>
                        <a:rPr lang="ja-JP" sz="1600" b="1" kern="100">
                          <a:effectLst/>
                          <a:latin typeface="Meiryo UI" panose="020B0604030504040204" pitchFamily="50" charset="-128"/>
                          <a:ea typeface="Meiryo UI" panose="020B0604030504040204" pitchFamily="50" charset="-128"/>
                        </a:rPr>
                        <a:t>金額</a:t>
                      </a:r>
                      <a:endParaRPr 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0238646"/>
                  </a:ext>
                </a:extLst>
              </a:tr>
              <a:tr h="418665">
                <a:tc>
                  <a:txBody>
                    <a:bodyPr/>
                    <a:lstStyle/>
                    <a:p>
                      <a:pPr algn="ctr">
                        <a:buNone/>
                      </a:pPr>
                      <a:r>
                        <a:rPr lang="ja-JP" sz="1600" b="1" kern="100" dirty="0">
                          <a:effectLst/>
                          <a:latin typeface="Meiryo UI" panose="020B0604030504040204" pitchFamily="50" charset="-128"/>
                          <a:ea typeface="Meiryo UI" panose="020B0604030504040204" pitchFamily="50" charset="-128"/>
                        </a:rPr>
                        <a:t>役割①</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buNone/>
                      </a:pPr>
                      <a:r>
                        <a:rPr lang="ja-JP" sz="1600" b="1" kern="100">
                          <a:effectLst/>
                          <a:latin typeface="Meiryo UI" panose="020B0604030504040204" pitchFamily="50" charset="-128"/>
                          <a:ea typeface="Meiryo UI" panose="020B0604030504040204" pitchFamily="50" charset="-128"/>
                        </a:rPr>
                        <a:t>担当長・マネージャー</a:t>
                      </a:r>
                      <a:endParaRPr 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buNone/>
                      </a:pPr>
                      <a:r>
                        <a:rPr lang="en-US" sz="1600" b="1" kern="100">
                          <a:effectLst/>
                          <a:latin typeface="Meiryo UI" panose="020B0604030504040204" pitchFamily="50" charset="-128"/>
                          <a:ea typeface="Meiryo UI" panose="020B0604030504040204" pitchFamily="50" charset="-128"/>
                        </a:rPr>
                        <a:t>80,000</a:t>
                      </a:r>
                      <a:endParaRPr 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18270398"/>
                  </a:ext>
                </a:extLst>
              </a:tr>
              <a:tr h="491932">
                <a:tc>
                  <a:txBody>
                    <a:bodyPr/>
                    <a:lstStyle/>
                    <a:p>
                      <a:pPr algn="ctr">
                        <a:buNone/>
                      </a:pPr>
                      <a:r>
                        <a:rPr lang="ja-JP" sz="1600" b="1" kern="100">
                          <a:effectLst/>
                          <a:latin typeface="Meiryo UI" panose="020B0604030504040204" pitchFamily="50" charset="-128"/>
                          <a:ea typeface="Meiryo UI" panose="020B0604030504040204" pitchFamily="50" charset="-128"/>
                        </a:rPr>
                        <a:t>役割②</a:t>
                      </a:r>
                      <a:endParaRPr lang="ja-JP" sz="16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buNone/>
                      </a:pPr>
                      <a:r>
                        <a:rPr lang="ja-JP" sz="1600" b="1" kern="100" dirty="0">
                          <a:effectLst/>
                          <a:latin typeface="Meiryo UI" panose="020B0604030504040204" pitchFamily="50" charset="-128"/>
                          <a:ea typeface="Meiryo UI" panose="020B0604030504040204" pitchFamily="50" charset="-128"/>
                        </a:rPr>
                        <a:t>担当長・マネージャー以外</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buNone/>
                      </a:pPr>
                      <a:r>
                        <a:rPr lang="en-US" sz="1600" b="1" kern="100" dirty="0">
                          <a:effectLst/>
                          <a:latin typeface="Meiryo UI" panose="020B0604030504040204" pitchFamily="50" charset="-128"/>
                          <a:ea typeface="Meiryo UI" panose="020B0604030504040204" pitchFamily="50" charset="-128"/>
                        </a:rPr>
                        <a:t>40,000</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484295200"/>
                  </a:ext>
                </a:extLst>
              </a:tr>
              <a:tr h="410816">
                <a:tc>
                  <a:txBody>
                    <a:bodyPr/>
                    <a:lstStyle/>
                    <a:p>
                      <a:pPr algn="ctr">
                        <a:buNone/>
                      </a:pPr>
                      <a:r>
                        <a:rPr lang="ja-JP" sz="1600" b="1" kern="100" dirty="0">
                          <a:effectLst/>
                          <a:latin typeface="Meiryo UI" panose="020B0604030504040204" pitchFamily="50" charset="-128"/>
                          <a:ea typeface="Meiryo UI" panose="020B0604030504040204" pitchFamily="50" charset="-128"/>
                        </a:rPr>
                        <a:t>役割③</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buNone/>
                      </a:pPr>
                      <a:r>
                        <a:rPr lang="ja-JP" sz="1600" b="1" kern="100" dirty="0">
                          <a:effectLst/>
                          <a:latin typeface="Meiryo UI" panose="020B0604030504040204" pitchFamily="50" charset="-128"/>
                          <a:ea typeface="Meiryo UI" panose="020B0604030504040204" pitchFamily="50" charset="-128"/>
                        </a:rPr>
                        <a:t>要保護</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buNone/>
                      </a:pPr>
                      <a:r>
                        <a:rPr lang="en-US" sz="1600" b="1" kern="100" dirty="0">
                          <a:effectLst/>
                          <a:latin typeface="Meiryo UI" panose="020B0604030504040204" pitchFamily="50" charset="-128"/>
                          <a:ea typeface="Meiryo UI" panose="020B0604030504040204" pitchFamily="50" charset="-128"/>
                        </a:rPr>
                        <a:t>10,000</a:t>
                      </a:r>
                      <a:endParaRPr lang="ja-JP" sz="16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673530134"/>
                  </a:ext>
                </a:extLst>
              </a:tr>
            </a:tbl>
          </a:graphicData>
        </a:graphic>
      </p:graphicFrame>
      <p:sp>
        <p:nvSpPr>
          <p:cNvPr id="9" name="Rectangle 1">
            <a:extLst>
              <a:ext uri="{FF2B5EF4-FFF2-40B4-BE49-F238E27FC236}">
                <a16:creationId xmlns:a16="http://schemas.microsoft.com/office/drawing/2014/main" id="{C096770D-23EB-93B2-5C82-9C8CCD1496D4}"/>
              </a:ext>
            </a:extLst>
          </p:cNvPr>
          <p:cNvSpPr>
            <a:spLocks noChangeArrowheads="1"/>
          </p:cNvSpPr>
          <p:nvPr/>
        </p:nvSpPr>
        <p:spPr bwMode="auto">
          <a:xfrm>
            <a:off x="353291" y="2950207"/>
            <a:ext cx="113439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ja-JP" altLang="ja-JP"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現行制度の役割給は、役割①を【マネージャー・担当長】、役割②は【マネージャー・担当長以外】、</a:t>
            </a:r>
            <a:endParaRPr kumimoji="0" lang="en-US" altLang="ja-JP"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R="0" lvl="0" algn="l" defTabSz="914400" rtl="0" eaLnBrk="0" fontAlgn="base" latinLnBrk="0" hangingPunct="0">
              <a:lnSpc>
                <a:spcPct val="100000"/>
              </a:lnSpc>
              <a:spcBef>
                <a:spcPct val="0"/>
              </a:spcBef>
              <a:spcAft>
                <a:spcPct val="0"/>
              </a:spcAft>
              <a:buClrTx/>
              <a:buSzTx/>
              <a:tabLst/>
            </a:pPr>
            <a:r>
              <a:rPr kumimoji="0" lang="en-US" altLang="ja-JP"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ja-JP"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役割③は【要保護】と設定しています。</a:t>
            </a:r>
            <a:endParaRPr kumimoji="0" lang="ja-JP" altLang="ja-JP" b="0" i="0" u="none" strike="noStrike" cap="none" normalizeH="0" baseline="0" dirty="0">
              <a:ln>
                <a:noFill/>
              </a:ln>
              <a:solidFill>
                <a:schemeClr val="tx1"/>
              </a:solidFill>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809969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70D37-4BC3-5A1F-8B94-1C1194809A43}"/>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E8B4D963-E4A4-FE70-264C-AD02C6C3F64E}"/>
              </a:ext>
            </a:extLst>
          </p:cNvPr>
          <p:cNvSpPr>
            <a:spLocks noGrp="1"/>
          </p:cNvSpPr>
          <p:nvPr>
            <p:ph type="sldNum" sz="quarter" idx="14"/>
          </p:nvPr>
        </p:nvSpPr>
        <p:spPr/>
        <p:txBody>
          <a:bodyPr rtlCol="0"/>
          <a:lstStyle/>
          <a:p>
            <a:pPr rtl="0"/>
            <a:fld id="{058DB212-BFA2-403F-85EF-DFD3FF6D973A}" type="slidenum">
              <a:rPr lang="en-US" altLang="ja-JP" smtClean="0"/>
              <a:pPr rtl="0"/>
              <a:t>9</a:t>
            </a:fld>
            <a:endParaRPr lang="ja-JP" altLang="en-US"/>
          </a:p>
        </p:txBody>
      </p:sp>
      <p:sp>
        <p:nvSpPr>
          <p:cNvPr id="5" name="コンテンツ プレースホルダー 4">
            <a:extLst>
              <a:ext uri="{FF2B5EF4-FFF2-40B4-BE49-F238E27FC236}">
                <a16:creationId xmlns:a16="http://schemas.microsoft.com/office/drawing/2014/main" id="{FBB149EB-400D-235E-D155-6050B4E5B385}"/>
              </a:ext>
            </a:extLst>
          </p:cNvPr>
          <p:cNvSpPr>
            <a:spLocks noGrp="1"/>
          </p:cNvSpPr>
          <p:nvPr>
            <p:ph idx="1"/>
          </p:nvPr>
        </p:nvSpPr>
        <p:spPr>
          <a:xfrm>
            <a:off x="492921" y="1429749"/>
            <a:ext cx="11204274" cy="802566"/>
          </a:xfrm>
        </p:spPr>
        <p:txBody>
          <a:bodyPr/>
          <a:lstStyle/>
          <a:p>
            <a:r>
              <a:rPr lang="ja-JP" altLang="en-US" sz="1800" b="1" dirty="0"/>
              <a:t>会社戦略における、担う役割の大きさに変化が生じている</a:t>
            </a:r>
          </a:p>
          <a:p>
            <a:pPr marL="0" indent="0">
              <a:buNone/>
            </a:pPr>
            <a:r>
              <a:rPr lang="ja-JP" altLang="en-US" sz="1800" dirty="0"/>
              <a:t>　</a:t>
            </a:r>
            <a:r>
              <a:rPr lang="ja-JP" altLang="en-US" sz="1600" dirty="0"/>
              <a:t>従来、担当長とマネージャーは同じ役割の大きさではあったが、会社戦略においての位置づけが変化している。</a:t>
            </a:r>
          </a:p>
          <a:p>
            <a:r>
              <a:rPr lang="ja-JP" altLang="en-US" sz="1800" b="1" dirty="0"/>
              <a:t>同じ職務でも、担う役割の大きさが違う場合への対応ができない</a:t>
            </a:r>
          </a:p>
        </p:txBody>
      </p:sp>
      <p:sp>
        <p:nvSpPr>
          <p:cNvPr id="8" name="テキスト ボックス 7">
            <a:extLst>
              <a:ext uri="{FF2B5EF4-FFF2-40B4-BE49-F238E27FC236}">
                <a16:creationId xmlns:a16="http://schemas.microsoft.com/office/drawing/2014/main" id="{FD156586-3B87-8330-798E-F7BCEE646F69}"/>
              </a:ext>
            </a:extLst>
          </p:cNvPr>
          <p:cNvSpPr txBox="1"/>
          <p:nvPr/>
        </p:nvSpPr>
        <p:spPr>
          <a:xfrm>
            <a:off x="353291" y="860461"/>
            <a:ext cx="6097978" cy="369332"/>
          </a:xfrm>
          <a:prstGeom prst="rect">
            <a:avLst/>
          </a:prstGeom>
          <a:noFill/>
        </p:spPr>
        <p:txBody>
          <a:bodyPr wrap="square">
            <a:spAutoFit/>
          </a:bodyPr>
          <a:lstStyle/>
          <a:p>
            <a:r>
              <a:rPr lang="en-US" altLang="ja-JP" b="1" dirty="0">
                <a:highlight>
                  <a:srgbClr val="C0C0C0"/>
                </a:highlight>
                <a:latin typeface="Meiryo UI" panose="020B0604030504040204" pitchFamily="50" charset="-128"/>
                <a:ea typeface="Meiryo UI" panose="020B0604030504040204" pitchFamily="50" charset="-128"/>
              </a:rPr>
              <a:t>(c)</a:t>
            </a:r>
            <a:r>
              <a:rPr lang="ja-JP" altLang="en-US" b="1" dirty="0">
                <a:highlight>
                  <a:srgbClr val="C0C0C0"/>
                </a:highlight>
                <a:latin typeface="Meiryo UI" panose="020B0604030504040204" pitchFamily="50" charset="-128"/>
                <a:ea typeface="Meiryo UI" panose="020B0604030504040204" pitchFamily="50" charset="-128"/>
              </a:rPr>
              <a:t>課題感</a:t>
            </a:r>
          </a:p>
        </p:txBody>
      </p:sp>
      <p:sp>
        <p:nvSpPr>
          <p:cNvPr id="11" name="テキスト ボックス 10">
            <a:extLst>
              <a:ext uri="{FF2B5EF4-FFF2-40B4-BE49-F238E27FC236}">
                <a16:creationId xmlns:a16="http://schemas.microsoft.com/office/drawing/2014/main" id="{BCDE6B89-42A7-5BDB-2705-F17FBCCF930C}"/>
              </a:ext>
            </a:extLst>
          </p:cNvPr>
          <p:cNvSpPr txBox="1"/>
          <p:nvPr/>
        </p:nvSpPr>
        <p:spPr>
          <a:xfrm>
            <a:off x="353291" y="2748880"/>
            <a:ext cx="6097978" cy="369332"/>
          </a:xfrm>
          <a:prstGeom prst="rect">
            <a:avLst/>
          </a:prstGeom>
          <a:noFill/>
        </p:spPr>
        <p:txBody>
          <a:bodyPr wrap="square">
            <a:spAutoFit/>
          </a:bodyPr>
          <a:lstStyle/>
          <a:p>
            <a:r>
              <a:rPr lang="en-US" altLang="ja-JP" sz="1800" b="1" kern="100" dirty="0">
                <a:solidFill>
                  <a:srgbClr val="000000"/>
                </a:solidFill>
                <a:effectLst/>
                <a:highlight>
                  <a:srgbClr val="D9D9D9"/>
                </a:highlight>
                <a:latin typeface="Meiryo UI" panose="020B0604030504040204" pitchFamily="50" charset="-128"/>
                <a:ea typeface="ＭＳ 明朝" panose="02020609040205080304" pitchFamily="17" charset="-128"/>
                <a:cs typeface="Times New Roman" panose="02020603050405020304" pitchFamily="18" charset="0"/>
              </a:rPr>
              <a:t>(d)</a:t>
            </a:r>
            <a:r>
              <a:rPr lang="ja-JP" altLang="en-US" b="1" kern="100" dirty="0">
                <a:solidFill>
                  <a:srgbClr val="000000"/>
                </a:solidFill>
                <a:highlight>
                  <a:srgbClr val="D9D9D9"/>
                </a:highlight>
                <a:latin typeface="Century" panose="02040604050505020304" pitchFamily="18" charset="0"/>
                <a:ea typeface="Meiryo UI" panose="020B0604030504040204" pitchFamily="50" charset="-128"/>
                <a:cs typeface="Times New Roman" panose="02020603050405020304" pitchFamily="18" charset="0"/>
              </a:rPr>
              <a:t>方向性</a:t>
            </a:r>
            <a:endParaRPr lang="ja-JP" alt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16" name="コンテンツ プレースホルダー 4">
            <a:extLst>
              <a:ext uri="{FF2B5EF4-FFF2-40B4-BE49-F238E27FC236}">
                <a16:creationId xmlns:a16="http://schemas.microsoft.com/office/drawing/2014/main" id="{7A249FD1-A252-9632-6CFB-E8AB306DD00E}"/>
              </a:ext>
            </a:extLst>
          </p:cNvPr>
          <p:cNvSpPr txBox="1">
            <a:spLocks/>
          </p:cNvSpPr>
          <p:nvPr/>
        </p:nvSpPr>
        <p:spPr>
          <a:xfrm>
            <a:off x="492921" y="2548924"/>
            <a:ext cx="11204274" cy="802566"/>
          </a:xfrm>
          <a:prstGeom prst="rect">
            <a:avLst/>
          </a:prstGeom>
        </p:spPr>
        <p:txBody>
          <a:bodyPr vert="horz" lIns="0" tIns="0" rIns="0" bIns="0" rtlCol="0">
            <a:noAutofit/>
          </a:bodyPr>
          <a:lstStyle>
            <a:lvl1pPr marL="148233" indent="-148233" algn="l" defTabSz="514350" rtl="0" eaLnBrk="1" latinLnBrk="0" hangingPunct="1">
              <a:lnSpc>
                <a:spcPct val="90000"/>
              </a:lnSpc>
              <a:spcBef>
                <a:spcPts val="563"/>
              </a:spcBef>
              <a:buFont typeface="Arial" panose="020B0604020202020204" pitchFamily="34" charset="0"/>
              <a:buChar char="•"/>
              <a:defRPr kumimoji="1" sz="1013"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301823" indent="-153591" algn="l" defTabSz="514350" rtl="0" eaLnBrk="1" latinLnBrk="0" hangingPunct="1">
              <a:lnSpc>
                <a:spcPct val="90000"/>
              </a:lnSpc>
              <a:spcBef>
                <a:spcPts val="281"/>
              </a:spcBef>
              <a:buFont typeface="Arial" panose="020B0604020202020204" pitchFamily="34" charset="0"/>
              <a:buChar char="•"/>
              <a:defRPr kumimoji="1" sz="788"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456307" indent="-154484"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604540" indent="-148233"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758131" indent="-153591" algn="l" defTabSz="514350" rtl="0" eaLnBrk="1" latinLnBrk="0" hangingPunct="1">
              <a:lnSpc>
                <a:spcPct val="90000"/>
              </a:lnSpc>
              <a:spcBef>
                <a:spcPts val="281"/>
              </a:spcBef>
              <a:buFont typeface="Arial" panose="020B0604020202020204" pitchFamily="34" charset="0"/>
              <a:buChar char="•"/>
              <a:defRPr kumimoji="1" sz="675"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a:lstStyle>
          <a:p>
            <a:pPr marL="0" indent="0">
              <a:buNone/>
            </a:pPr>
            <a:endParaRPr lang="en-US" altLang="ja-JP" sz="1800" dirty="0">
              <a:highlight>
                <a:srgbClr val="C0C0C0"/>
              </a:highlight>
            </a:endParaRPr>
          </a:p>
          <a:p>
            <a:pPr marL="0" indent="0">
              <a:buNone/>
            </a:pPr>
            <a:endParaRPr lang="ja-JP" altLang="en-US" sz="1800" dirty="0"/>
          </a:p>
        </p:txBody>
      </p:sp>
      <p:sp>
        <p:nvSpPr>
          <p:cNvPr id="18" name="テキスト ボックス 17">
            <a:extLst>
              <a:ext uri="{FF2B5EF4-FFF2-40B4-BE49-F238E27FC236}">
                <a16:creationId xmlns:a16="http://schemas.microsoft.com/office/drawing/2014/main" id="{539431F6-E3E5-04D0-D670-CD0AA9E5DACE}"/>
              </a:ext>
            </a:extLst>
          </p:cNvPr>
          <p:cNvSpPr txBox="1"/>
          <p:nvPr/>
        </p:nvSpPr>
        <p:spPr>
          <a:xfrm>
            <a:off x="9832768" y="6407319"/>
            <a:ext cx="1698171" cy="307777"/>
          </a:xfrm>
          <a:prstGeom prst="rect">
            <a:avLst/>
          </a:prstGeom>
          <a:solidFill>
            <a:schemeClr val="bg1"/>
          </a:solidFill>
        </p:spPr>
        <p:txBody>
          <a:bodyPr wrap="square" rtlCol="0">
            <a:spAutoFit/>
          </a:bodyPr>
          <a:lstStyle/>
          <a:p>
            <a:pPr algn="ctr"/>
            <a:r>
              <a:rPr kumimoji="1" lang="en-US" altLang="ja-JP" sz="1400" b="1" dirty="0"/>
              <a:t>2025</a:t>
            </a:r>
            <a:r>
              <a:rPr kumimoji="1" lang="ja-JP" altLang="en-US" sz="1400" b="1" dirty="0"/>
              <a:t>年</a:t>
            </a:r>
            <a:r>
              <a:rPr kumimoji="1" lang="en-US" altLang="ja-JP" sz="1400" b="1" dirty="0"/>
              <a:t>7</a:t>
            </a:r>
            <a:r>
              <a:rPr kumimoji="1" lang="ja-JP" altLang="en-US" sz="1400" b="1" dirty="0"/>
              <a:t>月</a:t>
            </a:r>
            <a:r>
              <a:rPr kumimoji="1" lang="en-US" altLang="ja-JP" sz="1400" b="1" dirty="0"/>
              <a:t>VOICE</a:t>
            </a:r>
            <a:endParaRPr kumimoji="1" lang="ja-JP" altLang="en-US" sz="1400" b="1" dirty="0"/>
          </a:p>
        </p:txBody>
      </p:sp>
      <p:sp>
        <p:nvSpPr>
          <p:cNvPr id="6" name="テキスト ボックス 5">
            <a:extLst>
              <a:ext uri="{FF2B5EF4-FFF2-40B4-BE49-F238E27FC236}">
                <a16:creationId xmlns:a16="http://schemas.microsoft.com/office/drawing/2014/main" id="{92A04F63-E327-0EFD-7438-149161128D47}"/>
              </a:ext>
            </a:extLst>
          </p:cNvPr>
          <p:cNvSpPr txBox="1"/>
          <p:nvPr/>
        </p:nvSpPr>
        <p:spPr>
          <a:xfrm>
            <a:off x="353291" y="411607"/>
            <a:ext cx="6096000" cy="400110"/>
          </a:xfrm>
          <a:prstGeom prst="rect">
            <a:avLst/>
          </a:prstGeom>
          <a:noFill/>
        </p:spPr>
        <p:txBody>
          <a:bodyPr wrap="square">
            <a:spAutoFit/>
          </a:bodyPr>
          <a:lstStyle/>
          <a:p>
            <a:r>
              <a:rPr lang="ja-JP" altLang="ja-JP" sz="2000" b="1" u="sng" dirty="0">
                <a:solidFill>
                  <a:srgbClr val="000000"/>
                </a:solidFill>
                <a:effectLst/>
                <a:highlight>
                  <a:srgbClr val="FFFF00"/>
                </a:highlight>
                <a:ea typeface="Meiryo UI" panose="020B0604030504040204" pitchFamily="50" charset="-128"/>
                <a:cs typeface="Times New Roman" panose="02020603050405020304" pitchFamily="18" charset="0"/>
              </a:rPr>
              <a:t>役割給の整理　</a:t>
            </a:r>
            <a:endParaRPr lang="ja-JP" altLang="en-US" sz="2000" b="1" dirty="0">
              <a:highlight>
                <a:srgbClr val="FFFF00"/>
              </a:highlight>
            </a:endParaRPr>
          </a:p>
        </p:txBody>
      </p:sp>
      <p:graphicFrame>
        <p:nvGraphicFramePr>
          <p:cNvPr id="3" name="表 2">
            <a:extLst>
              <a:ext uri="{FF2B5EF4-FFF2-40B4-BE49-F238E27FC236}">
                <a16:creationId xmlns:a16="http://schemas.microsoft.com/office/drawing/2014/main" id="{69F7842B-00A7-6CF0-E44E-F48B46A269FA}"/>
              </a:ext>
            </a:extLst>
          </p:cNvPr>
          <p:cNvGraphicFramePr>
            <a:graphicFrameLocks noGrp="1"/>
          </p:cNvGraphicFramePr>
          <p:nvPr>
            <p:extLst>
              <p:ext uri="{D42A27DB-BD31-4B8C-83A1-F6EECF244321}">
                <p14:modId xmlns:p14="http://schemas.microsoft.com/office/powerpoint/2010/main" val="3082953689"/>
              </p:ext>
            </p:extLst>
          </p:nvPr>
        </p:nvGraphicFramePr>
        <p:xfrm>
          <a:off x="492921" y="3276184"/>
          <a:ext cx="10863262" cy="2384690"/>
        </p:xfrm>
        <a:graphic>
          <a:graphicData uri="http://schemas.openxmlformats.org/drawingml/2006/table">
            <a:tbl>
              <a:tblPr firstRow="1" firstCol="1" bandRow="1">
                <a:tableStyleId>{5C22544A-7EE6-4342-B048-85BDC9FD1C3A}</a:tableStyleId>
              </a:tblPr>
              <a:tblGrid>
                <a:gridCol w="3154692">
                  <a:extLst>
                    <a:ext uri="{9D8B030D-6E8A-4147-A177-3AD203B41FA5}">
                      <a16:colId xmlns:a16="http://schemas.microsoft.com/office/drawing/2014/main" val="2969388600"/>
                    </a:ext>
                  </a:extLst>
                </a:gridCol>
                <a:gridCol w="640932">
                  <a:extLst>
                    <a:ext uri="{9D8B030D-6E8A-4147-A177-3AD203B41FA5}">
                      <a16:colId xmlns:a16="http://schemas.microsoft.com/office/drawing/2014/main" val="222489330"/>
                    </a:ext>
                  </a:extLst>
                </a:gridCol>
                <a:gridCol w="3276360">
                  <a:extLst>
                    <a:ext uri="{9D8B030D-6E8A-4147-A177-3AD203B41FA5}">
                      <a16:colId xmlns:a16="http://schemas.microsoft.com/office/drawing/2014/main" val="4056478535"/>
                    </a:ext>
                  </a:extLst>
                </a:gridCol>
                <a:gridCol w="736529">
                  <a:extLst>
                    <a:ext uri="{9D8B030D-6E8A-4147-A177-3AD203B41FA5}">
                      <a16:colId xmlns:a16="http://schemas.microsoft.com/office/drawing/2014/main" val="3093014014"/>
                    </a:ext>
                  </a:extLst>
                </a:gridCol>
                <a:gridCol w="3054749">
                  <a:extLst>
                    <a:ext uri="{9D8B030D-6E8A-4147-A177-3AD203B41FA5}">
                      <a16:colId xmlns:a16="http://schemas.microsoft.com/office/drawing/2014/main" val="1872283924"/>
                    </a:ext>
                  </a:extLst>
                </a:gridCol>
              </a:tblGrid>
              <a:tr h="359645">
                <a:tc gridSpan="5">
                  <a:txBody>
                    <a:bodyPr/>
                    <a:lstStyle/>
                    <a:p>
                      <a:pPr algn="ctr">
                        <a:lnSpc>
                          <a:spcPts val="2000"/>
                        </a:lnSpc>
                        <a:buNone/>
                      </a:pPr>
                      <a:r>
                        <a:rPr lang="ja-JP" altLang="en-US" sz="1400" kern="0" dirty="0">
                          <a:effectLst/>
                          <a:latin typeface="Meiryo UI" panose="020B0604030504040204" pitchFamily="50" charset="-128"/>
                          <a:ea typeface="Meiryo UI" panose="020B0604030504040204" pitchFamily="50" charset="-128"/>
                        </a:rPr>
                        <a:t>ステージ</a:t>
                      </a:r>
                      <a:r>
                        <a:rPr lang="en-US" altLang="ja-JP" sz="1400" kern="0" dirty="0">
                          <a:effectLst/>
                          <a:latin typeface="Meiryo UI" panose="020B0604030504040204" pitchFamily="50" charset="-128"/>
                          <a:ea typeface="Meiryo UI" panose="020B0604030504040204" pitchFamily="50" charset="-128"/>
                        </a:rPr>
                        <a:t>B</a:t>
                      </a:r>
                      <a:r>
                        <a:rPr lang="ja-JP" altLang="en-US" sz="1400" kern="0" dirty="0">
                          <a:effectLst/>
                          <a:latin typeface="Meiryo UI" panose="020B0604030504040204" pitchFamily="50" charset="-128"/>
                          <a:ea typeface="Meiryo UI" panose="020B0604030504040204" pitchFamily="50" charset="-128"/>
                        </a:rPr>
                        <a:t>役割給</a:t>
                      </a:r>
                      <a:r>
                        <a:rPr lang="ja-JP" sz="1400" kern="0" dirty="0">
                          <a:effectLst/>
                          <a:latin typeface="Meiryo UI" panose="020B0604030504040204" pitchFamily="50" charset="-128"/>
                          <a:ea typeface="Meiryo UI" panose="020B0604030504040204" pitchFamily="50" charset="-128"/>
                        </a:rPr>
                        <a:t>の見直し</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341" marR="62341"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98193307"/>
                  </a:ext>
                </a:extLst>
              </a:tr>
              <a:tr h="520633">
                <a:tc>
                  <a:txBody>
                    <a:bodyPr/>
                    <a:lstStyle/>
                    <a:p>
                      <a:pPr algn="ctr">
                        <a:lnSpc>
                          <a:spcPts val="2000"/>
                        </a:lnSpc>
                        <a:buNone/>
                      </a:pPr>
                      <a:r>
                        <a:rPr lang="ja-JP" sz="1400" b="1" kern="0" dirty="0">
                          <a:solidFill>
                            <a:schemeClr val="tx1"/>
                          </a:solidFill>
                          <a:effectLst/>
                          <a:latin typeface="Meiryo UI" panose="020B0604030504040204" pitchFamily="50" charset="-128"/>
                          <a:ea typeface="Meiryo UI" panose="020B0604030504040204" pitchFamily="50" charset="-128"/>
                        </a:rPr>
                        <a:t>課題感</a:t>
                      </a:r>
                      <a:endParaRPr 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341" marR="62341" marT="0" marB="0" anchor="ctr">
                    <a:solidFill>
                      <a:srgbClr val="D0D3E3"/>
                    </a:solidFill>
                  </a:tcPr>
                </a:tc>
                <a:tc rowSpan="2">
                  <a:txBody>
                    <a:bodyPr/>
                    <a:lstStyle/>
                    <a:p>
                      <a:pPr algn="just">
                        <a:buNone/>
                      </a:pPr>
                      <a:r>
                        <a:rPr lang="ja-JP" sz="1400" b="1" kern="0">
                          <a:effectLst/>
                          <a:latin typeface="Meiryo UI" panose="020B0604030504040204" pitchFamily="50" charset="-128"/>
                          <a:ea typeface="Meiryo UI" panose="020B0604030504040204" pitchFamily="50" charset="-128"/>
                        </a:rPr>
                        <a:t>　</a:t>
                      </a:r>
                      <a:endParaRPr lang="ja-JP" sz="14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341" marR="62341" marT="0" marB="0" anchor="ctr"/>
                </a:tc>
                <a:tc>
                  <a:txBody>
                    <a:bodyPr/>
                    <a:lstStyle/>
                    <a:p>
                      <a:pPr algn="ctr">
                        <a:lnSpc>
                          <a:spcPts val="2000"/>
                        </a:lnSpc>
                        <a:buNone/>
                      </a:pPr>
                      <a:r>
                        <a:rPr lang="ja-JP" sz="1400" b="1" kern="0" dirty="0">
                          <a:effectLst/>
                          <a:latin typeface="Meiryo UI" panose="020B0604030504040204" pitchFamily="50" charset="-128"/>
                          <a:ea typeface="Meiryo UI" panose="020B0604030504040204" pitchFamily="50" charset="-128"/>
                        </a:rPr>
                        <a:t>検討の視点</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341" marR="62341" marT="0" marB="0" anchor="ctr">
                    <a:solidFill>
                      <a:srgbClr val="D0D3E3"/>
                    </a:solidFill>
                  </a:tcPr>
                </a:tc>
                <a:tc rowSpan="2">
                  <a:txBody>
                    <a:bodyPr/>
                    <a:lstStyle/>
                    <a:p>
                      <a:pPr algn="ctr">
                        <a:lnSpc>
                          <a:spcPts val="2000"/>
                        </a:lnSpc>
                        <a:buNone/>
                      </a:pPr>
                      <a:endParaRPr lang="en-US" sz="1400" b="1" kern="0">
                        <a:effectLst/>
                        <a:highlight>
                          <a:srgbClr val="FFFF00"/>
                        </a:highlight>
                        <a:latin typeface="Meiryo UI" panose="020B0604030504040204" pitchFamily="50" charset="-128"/>
                        <a:ea typeface="Meiryo UI" panose="020B0604030504040204" pitchFamily="50" charset="-128"/>
                        <a:cs typeface="Times New Roman" panose="02020603050405020304" pitchFamily="18" charset="0"/>
                      </a:endParaRPr>
                    </a:p>
                  </a:txBody>
                  <a:tcPr marL="62341" marR="62341" marT="0" marB="0"/>
                </a:tc>
                <a:tc>
                  <a:txBody>
                    <a:bodyPr/>
                    <a:lstStyle/>
                    <a:p>
                      <a:pPr algn="ctr">
                        <a:lnSpc>
                          <a:spcPts val="2000"/>
                        </a:lnSpc>
                        <a:buNone/>
                      </a:pPr>
                      <a:r>
                        <a:rPr lang="ja-JP" sz="1400" b="1" kern="0">
                          <a:effectLst/>
                          <a:latin typeface="Meiryo UI" panose="020B0604030504040204" pitchFamily="50" charset="-128"/>
                          <a:ea typeface="Meiryo UI" panose="020B0604030504040204" pitchFamily="50" charset="-128"/>
                        </a:rPr>
                        <a:t>方向性</a:t>
                      </a:r>
                      <a:endParaRPr lang="ja-JP" sz="1400" b="1"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2341" marR="62341" marT="0" marB="0" anchor="ctr"/>
                </a:tc>
                <a:extLst>
                  <a:ext uri="{0D108BD9-81ED-4DB2-BD59-A6C34878D82A}">
                    <a16:rowId xmlns:a16="http://schemas.microsoft.com/office/drawing/2014/main" val="2369640422"/>
                  </a:ext>
                </a:extLst>
              </a:tr>
              <a:tr h="1504412">
                <a:tc>
                  <a:txBody>
                    <a:bodyPr/>
                    <a:lstStyle/>
                    <a:p>
                      <a:pPr marL="66675" indent="-66675" algn="l">
                        <a:lnSpc>
                          <a:spcPts val="2000"/>
                        </a:lnSpc>
                        <a:buNone/>
                      </a:pPr>
                      <a:r>
                        <a:rPr lang="ja-JP" sz="1400" b="1" kern="0" dirty="0">
                          <a:solidFill>
                            <a:schemeClr val="tx1"/>
                          </a:solidFill>
                          <a:effectLst/>
                          <a:latin typeface="Meiryo UI" panose="020B0604030504040204" pitchFamily="50" charset="-128"/>
                          <a:ea typeface="Meiryo UI" panose="020B0604030504040204" pitchFamily="50" charset="-128"/>
                        </a:rPr>
                        <a:t>・役割の大きさの変化</a:t>
                      </a:r>
                      <a:endParaRPr lang="ja-JP" sz="1400" b="1" kern="100" dirty="0">
                        <a:solidFill>
                          <a:schemeClr val="tx1"/>
                        </a:solidFill>
                        <a:effectLst/>
                        <a:latin typeface="Meiryo UI" panose="020B0604030504040204" pitchFamily="50" charset="-128"/>
                        <a:ea typeface="Meiryo UI" panose="020B0604030504040204" pitchFamily="50" charset="-128"/>
                      </a:endParaRPr>
                    </a:p>
                    <a:p>
                      <a:pPr marL="69850" indent="-69850" algn="l">
                        <a:lnSpc>
                          <a:spcPts val="2000"/>
                        </a:lnSpc>
                        <a:buNone/>
                      </a:pPr>
                      <a:r>
                        <a:rPr lang="ja-JP" sz="1400" b="1" kern="100" dirty="0">
                          <a:solidFill>
                            <a:schemeClr val="tx1"/>
                          </a:solidFill>
                          <a:effectLst/>
                          <a:latin typeface="Meiryo UI" panose="020B0604030504040204" pitchFamily="50" charset="-128"/>
                          <a:ea typeface="Meiryo UI" panose="020B0604030504040204" pitchFamily="50" charset="-128"/>
                        </a:rPr>
                        <a:t>・同じ職務で役割の大きさが違うことへの対応</a:t>
                      </a:r>
                      <a:endParaRPr lang="ja-JP" sz="1400" b="1"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2341" marR="62341" marT="0" marB="0" anchor="ctr">
                    <a:solidFill>
                      <a:srgbClr val="E9EAF1"/>
                    </a:solidFill>
                  </a:tcPr>
                </a:tc>
                <a:tc vMerge="1">
                  <a:txBody>
                    <a:bodyPr/>
                    <a:lstStyle/>
                    <a:p>
                      <a:endParaRPr kumimoji="1" lang="ja-JP" altLang="en-US"/>
                    </a:p>
                  </a:txBody>
                  <a:tcPr/>
                </a:tc>
                <a:tc>
                  <a:txBody>
                    <a:bodyPr/>
                    <a:lstStyle/>
                    <a:p>
                      <a:pPr marL="66675" indent="-66675" algn="l">
                        <a:lnSpc>
                          <a:spcPts val="2000"/>
                        </a:lnSpc>
                        <a:buNone/>
                      </a:pPr>
                      <a:r>
                        <a:rPr lang="ja-JP" sz="1400" b="1" kern="0" dirty="0">
                          <a:effectLst/>
                          <a:latin typeface="Meiryo UI" panose="020B0604030504040204" pitchFamily="50" charset="-128"/>
                          <a:ea typeface="Meiryo UI" panose="020B0604030504040204" pitchFamily="50" charset="-128"/>
                        </a:rPr>
                        <a:t>・会社戦略を踏まえた役割の整理</a:t>
                      </a:r>
                      <a:endParaRPr lang="ja-JP" sz="1400" b="1" kern="100" dirty="0">
                        <a:effectLst/>
                        <a:latin typeface="Meiryo UI" panose="020B0604030504040204" pitchFamily="50" charset="-128"/>
                        <a:ea typeface="Meiryo UI" panose="020B0604030504040204" pitchFamily="50" charset="-128"/>
                      </a:endParaRPr>
                    </a:p>
                    <a:p>
                      <a:pPr marL="66675" indent="-66675" algn="l">
                        <a:lnSpc>
                          <a:spcPts val="2000"/>
                        </a:lnSpc>
                        <a:buNone/>
                      </a:pPr>
                      <a:r>
                        <a:rPr lang="ja-JP" sz="1400" b="1" kern="0" dirty="0">
                          <a:effectLst/>
                          <a:latin typeface="Meiryo UI" panose="020B0604030504040204" pitchFamily="50" charset="-128"/>
                          <a:ea typeface="Meiryo UI" panose="020B0604030504040204" pitchFamily="50" charset="-128"/>
                        </a:rPr>
                        <a:t>・柔軟性</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341" marR="62341" marT="0" marB="0" anchor="ctr">
                    <a:solidFill>
                      <a:srgbClr val="E9EAF1"/>
                    </a:solidFill>
                  </a:tcPr>
                </a:tc>
                <a:tc vMerge="1">
                  <a:txBody>
                    <a:bodyPr/>
                    <a:lstStyle/>
                    <a:p>
                      <a:endParaRPr kumimoji="1" lang="ja-JP" altLang="en-US"/>
                    </a:p>
                  </a:txBody>
                  <a:tcPr/>
                </a:tc>
                <a:tc>
                  <a:txBody>
                    <a:bodyPr/>
                    <a:lstStyle/>
                    <a:p>
                      <a:pPr marL="66675" indent="-66675" algn="l">
                        <a:lnSpc>
                          <a:spcPts val="2000"/>
                        </a:lnSpc>
                        <a:buNone/>
                      </a:pPr>
                      <a:r>
                        <a:rPr lang="ja-JP" sz="1400" b="1" kern="0" dirty="0">
                          <a:effectLst/>
                          <a:latin typeface="Meiryo UI" panose="020B0604030504040204" pitchFamily="50" charset="-128"/>
                          <a:ea typeface="Meiryo UI" panose="020B0604030504040204" pitchFamily="50" charset="-128"/>
                        </a:rPr>
                        <a:t>・役割給の設定の見直しの検討</a:t>
                      </a:r>
                      <a:endParaRPr lang="ja-JP" sz="1400" b="1" kern="100" dirty="0">
                        <a:effectLst/>
                        <a:latin typeface="Meiryo UI" panose="020B0604030504040204" pitchFamily="50" charset="-128"/>
                        <a:ea typeface="Meiryo UI" panose="020B0604030504040204" pitchFamily="50" charset="-128"/>
                      </a:endParaRPr>
                    </a:p>
                    <a:p>
                      <a:pPr marL="66675" indent="-66675" algn="just">
                        <a:lnSpc>
                          <a:spcPts val="2000"/>
                        </a:lnSpc>
                        <a:buNone/>
                      </a:pPr>
                      <a:r>
                        <a:rPr lang="ja-JP" sz="1400" b="1" kern="0" dirty="0">
                          <a:effectLst/>
                          <a:latin typeface="Meiryo UI" panose="020B0604030504040204" pitchFamily="50" charset="-128"/>
                          <a:ea typeface="Meiryo UI" panose="020B0604030504040204" pitchFamily="50" charset="-128"/>
                        </a:rPr>
                        <a:t>・役割給の追加</a:t>
                      </a:r>
                      <a:endParaRPr lang="ja-JP" sz="14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2341" marR="62341" marT="0" marB="0" anchor="ctr"/>
                </a:tc>
                <a:extLst>
                  <a:ext uri="{0D108BD9-81ED-4DB2-BD59-A6C34878D82A}">
                    <a16:rowId xmlns:a16="http://schemas.microsoft.com/office/drawing/2014/main" val="2175957699"/>
                  </a:ext>
                </a:extLst>
              </a:tr>
            </a:tbl>
          </a:graphicData>
        </a:graphic>
      </p:graphicFrame>
      <p:sp>
        <p:nvSpPr>
          <p:cNvPr id="10" name="二等辺三角形 9">
            <a:extLst>
              <a:ext uri="{FF2B5EF4-FFF2-40B4-BE49-F238E27FC236}">
                <a16:creationId xmlns:a16="http://schemas.microsoft.com/office/drawing/2014/main" id="{D6FD5BEB-CBAE-C423-65F1-AF2851DCBDBD}"/>
              </a:ext>
            </a:extLst>
          </p:cNvPr>
          <p:cNvSpPr>
            <a:spLocks/>
          </p:cNvSpPr>
          <p:nvPr/>
        </p:nvSpPr>
        <p:spPr>
          <a:xfrm rot="5400000">
            <a:off x="2745583" y="11343900"/>
            <a:ext cx="701675" cy="260350"/>
          </a:xfrm>
          <a:prstGeom prst="triangl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二等辺三角形 11">
            <a:extLst>
              <a:ext uri="{FF2B5EF4-FFF2-40B4-BE49-F238E27FC236}">
                <a16:creationId xmlns:a16="http://schemas.microsoft.com/office/drawing/2014/main" id="{CD9C246D-BEDD-F588-1032-9C536BE43546}"/>
              </a:ext>
            </a:extLst>
          </p:cNvPr>
          <p:cNvSpPr>
            <a:spLocks/>
          </p:cNvSpPr>
          <p:nvPr/>
        </p:nvSpPr>
        <p:spPr>
          <a:xfrm rot="5400000">
            <a:off x="5191921" y="11356600"/>
            <a:ext cx="701675" cy="260350"/>
          </a:xfrm>
          <a:prstGeom prst="triangl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二等辺三角形 12">
            <a:extLst>
              <a:ext uri="{FF2B5EF4-FFF2-40B4-BE49-F238E27FC236}">
                <a16:creationId xmlns:a16="http://schemas.microsoft.com/office/drawing/2014/main" id="{B42988F5-4D50-A8B8-C651-744BA0D6091A}"/>
              </a:ext>
            </a:extLst>
          </p:cNvPr>
          <p:cNvSpPr>
            <a:spLocks/>
          </p:cNvSpPr>
          <p:nvPr/>
        </p:nvSpPr>
        <p:spPr>
          <a:xfrm rot="5400000">
            <a:off x="3527483" y="4735801"/>
            <a:ext cx="902943" cy="337003"/>
          </a:xfrm>
          <a:prstGeom prst="triangl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 name="二等辺三角形 13">
            <a:extLst>
              <a:ext uri="{FF2B5EF4-FFF2-40B4-BE49-F238E27FC236}">
                <a16:creationId xmlns:a16="http://schemas.microsoft.com/office/drawing/2014/main" id="{FFF6F7A1-DD85-C416-06BE-68109EBB71AF}"/>
              </a:ext>
            </a:extLst>
          </p:cNvPr>
          <p:cNvSpPr>
            <a:spLocks/>
          </p:cNvSpPr>
          <p:nvPr/>
        </p:nvSpPr>
        <p:spPr>
          <a:xfrm rot="5400000">
            <a:off x="7511655" y="4735801"/>
            <a:ext cx="902943" cy="337003"/>
          </a:xfrm>
          <a:prstGeom prst="triangle">
            <a:avLst/>
          </a:prstGeom>
          <a:solidFill>
            <a:srgbClr val="4472C4"/>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367722778"/>
      </p:ext>
    </p:extLst>
  </p:cSld>
  <p:clrMapOvr>
    <a:masterClrMapping/>
  </p:clrMapOvr>
</p:sld>
</file>

<file path=ppt/theme/theme1.xml><?xml version="1.0" encoding="utf-8"?>
<a:theme xmlns:a="http://schemas.openxmlformats.org/drawingml/2006/main" name="Office テーマ">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81766081.tgt.Office_61330725_TF78725693_Win32_OJ115486889.potx" id="{D3ABBD07-C3E5-4B5A-AD2B-BE7A8B1E6FB2}" vid="{A335C981-A491-40B7-AAC6-A5AD21D04EB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TM10001106[[fn=バッジ]]</Template>
  <TotalTime>2123</TotalTime>
  <Words>4377</Words>
  <Application>Microsoft Office PowerPoint</Application>
  <PresentationFormat>ワイド画面</PresentationFormat>
  <Paragraphs>629</Paragraphs>
  <Slides>28</Slides>
  <Notes>28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28</vt:i4>
      </vt:variant>
    </vt:vector>
  </HeadingPairs>
  <TitlesOfParts>
    <vt:vector size="36" baseType="lpstr">
      <vt:lpstr>BIZ UDPゴシック</vt:lpstr>
      <vt:lpstr>Meiryo UI</vt:lpstr>
      <vt:lpstr>ＭＳ ゴシック</vt:lpstr>
      <vt:lpstr>ＭＳ 明朝</vt:lpstr>
      <vt:lpstr>Arial</vt:lpstr>
      <vt:lpstr>Century</vt:lpstr>
      <vt:lpstr>Times New Roman</vt:lpstr>
      <vt:lpstr>Office テーマ</vt:lpstr>
      <vt:lpstr>2025年7月限定メンバーズVOICE</vt:lpstr>
      <vt:lpstr>＜目次＞</vt:lpstr>
      <vt:lpstr>労使通年協議事項とは</vt:lpstr>
      <vt:lpstr>2025年度労使通年協議考え方 　2024年度は、働きがい,やりがいのある職場づくりに向け「スタッフ社員の人事賃金制度の見直し」「ステージC役割給の見直し」を行いました。また、働く環境の整備では「総実労働時間の短縮」「ハラスメント防止・撲滅」について取り組みました。 　2025年度については、人事賃金制度では今後の会社戦略を踏まえ、「職務・役割の整理」を行い、ステージBの役割給の見直し、また人財育成の在り方を検討していきます。働く環境の整備では「時間外キー使用時間の短縮」や、「出向者の評価フローの整理」に取り組みます。</vt:lpstr>
      <vt:lpstr>人事賃金制度</vt:lpstr>
      <vt:lpstr>①職務・役割の整理</vt:lpstr>
      <vt:lpstr>PowerPoint プレゼンテーション</vt:lpstr>
      <vt:lpstr>②ステージB人事賃金制度の見直し　　</vt:lpstr>
      <vt:lpstr>PowerPoint プレゼンテーション</vt:lpstr>
      <vt:lpstr>＜参考＞</vt:lpstr>
      <vt:lpstr>PowerPoint プレゼンテーション</vt:lpstr>
      <vt:lpstr>③ステージC人財育成の在り方の検討</vt:lpstr>
      <vt:lpstr>PowerPoint プレゼンテーション</vt:lpstr>
      <vt:lpstr>PowerPoint プレゼンテーション</vt:lpstr>
      <vt:lpstr>PowerPoint プレゼンテーション</vt:lpstr>
      <vt:lpstr>③ステージC採用賃金の引き上げの検討 </vt:lpstr>
      <vt:lpstr>③賞与の計数ウエイトの見直し </vt:lpstr>
      <vt:lpstr>③賞与の計数ウエイトの見直し </vt:lpstr>
      <vt:lpstr>④フェロースタッフ評価期間の見直し　 </vt:lpstr>
      <vt:lpstr>④フェロースタッフ評価期間の見直し　 </vt:lpstr>
      <vt:lpstr>働く環境の整備</vt:lpstr>
      <vt:lpstr>⑤グループ外出向者の評価フローの整理 </vt:lpstr>
      <vt:lpstr>⑥自動時間外計上時間の短縮</vt:lpstr>
      <vt:lpstr>⑦育児勤務規程・介護・介護準備勤務規程の見直し　　　　　</vt:lpstr>
      <vt:lpstr>⑧総実労働時間について</vt:lpstr>
      <vt:lpstr>⑧総実労働時間について</vt:lpstr>
      <vt:lpstr>⑨ハラスメント防止・撲滅</vt:lpstr>
      <vt:lpstr>⑨ハラスメント防止・撲滅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府川 正樹</dc:creator>
  <cp:lastModifiedBy>府川 正樹</cp:lastModifiedBy>
  <cp:revision>6</cp:revision>
  <cp:lastPrinted>2024-07-22T01:10:10Z</cp:lastPrinted>
  <dcterms:created xsi:type="dcterms:W3CDTF">2024-07-08T05:35:03Z</dcterms:created>
  <dcterms:modified xsi:type="dcterms:W3CDTF">2025-06-30T01:38:37Z</dcterms:modified>
</cp:coreProperties>
</file>