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4"/>
  </p:sldMasterIdLst>
  <p:notesMasterIdLst>
    <p:notesMasterId r:id="rId6"/>
  </p:notesMasterIdLst>
  <p:sldIdLst>
    <p:sldId id="265" r:id="rId5"/>
  </p:sldIdLst>
  <p:sldSz cx="7561263" cy="10693400"/>
  <p:notesSz cx="9939338" cy="6807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9">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D4C0"/>
    <a:srgbClr val="72A376"/>
    <a:srgbClr val="FFFFFF"/>
    <a:srgbClr val="FF99FF"/>
    <a:srgbClr val="000000"/>
    <a:srgbClr val="FAF339"/>
    <a:srgbClr val="EAEBDE"/>
    <a:srgbClr val="AFB0AA"/>
    <a:srgbClr val="06C755"/>
    <a:srgbClr val="39C0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488" autoAdjust="0"/>
    <p:restoredTop sz="94660"/>
  </p:normalViewPr>
  <p:slideViewPr>
    <p:cSldViewPr>
      <p:cViewPr>
        <p:scale>
          <a:sx n="112" d="100"/>
          <a:sy n="112" d="100"/>
        </p:scale>
        <p:origin x="1968" y="-636"/>
      </p:cViewPr>
      <p:guideLst>
        <p:guide orient="horz" pos="3369"/>
        <p:guide pos="238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4307047" cy="340360"/>
          </a:xfrm>
          <a:prstGeom prst="rect">
            <a:avLst/>
          </a:prstGeom>
        </p:spPr>
        <p:txBody>
          <a:bodyPr vert="horz" lIns="91550" tIns="45775" rIns="91550" bIns="45775" rtlCol="0"/>
          <a:lstStyle>
            <a:lvl1pPr algn="l">
              <a:defRPr sz="1200"/>
            </a:lvl1pPr>
          </a:lstStyle>
          <a:p>
            <a:endParaRPr kumimoji="1" lang="ja-JP" altLang="en-US"/>
          </a:p>
        </p:txBody>
      </p:sp>
      <p:sp>
        <p:nvSpPr>
          <p:cNvPr id="3" name="日付プレースホルダ 2"/>
          <p:cNvSpPr>
            <a:spLocks noGrp="1"/>
          </p:cNvSpPr>
          <p:nvPr>
            <p:ph type="dt" idx="1"/>
          </p:nvPr>
        </p:nvSpPr>
        <p:spPr>
          <a:xfrm>
            <a:off x="5630567" y="1"/>
            <a:ext cx="4307047" cy="340360"/>
          </a:xfrm>
          <a:prstGeom prst="rect">
            <a:avLst/>
          </a:prstGeom>
        </p:spPr>
        <p:txBody>
          <a:bodyPr vert="horz" lIns="91550" tIns="45775" rIns="91550" bIns="45775" rtlCol="0"/>
          <a:lstStyle>
            <a:lvl1pPr algn="r">
              <a:defRPr sz="1200"/>
            </a:lvl1pPr>
          </a:lstStyle>
          <a:p>
            <a:fld id="{122355EC-AFB3-4B85-877D-04091714CA44}" type="datetimeFigureOut">
              <a:rPr kumimoji="1" lang="ja-JP" altLang="en-US" smtClean="0"/>
              <a:pPr/>
              <a:t>2025/2/17</a:t>
            </a:fld>
            <a:endParaRPr kumimoji="1" lang="ja-JP" altLang="en-US"/>
          </a:p>
        </p:txBody>
      </p:sp>
      <p:sp>
        <p:nvSpPr>
          <p:cNvPr id="4" name="スライド イメージ プレースホルダ 3"/>
          <p:cNvSpPr>
            <a:spLocks noGrp="1" noRot="1" noChangeAspect="1"/>
          </p:cNvSpPr>
          <p:nvPr>
            <p:ph type="sldImg" idx="2"/>
          </p:nvPr>
        </p:nvSpPr>
        <p:spPr>
          <a:xfrm>
            <a:off x="4067175" y="511175"/>
            <a:ext cx="1804988" cy="2552700"/>
          </a:xfrm>
          <a:prstGeom prst="rect">
            <a:avLst/>
          </a:prstGeom>
          <a:noFill/>
          <a:ln w="12700">
            <a:solidFill>
              <a:prstClr val="black"/>
            </a:solidFill>
          </a:ln>
        </p:spPr>
        <p:txBody>
          <a:bodyPr vert="horz" lIns="91550" tIns="45775" rIns="91550" bIns="45775" rtlCol="0" anchor="ctr"/>
          <a:lstStyle/>
          <a:p>
            <a:endParaRPr lang="ja-JP" altLang="en-US"/>
          </a:p>
        </p:txBody>
      </p:sp>
      <p:sp>
        <p:nvSpPr>
          <p:cNvPr id="5" name="ノート プレースホルダ 4"/>
          <p:cNvSpPr>
            <a:spLocks noGrp="1"/>
          </p:cNvSpPr>
          <p:nvPr>
            <p:ph type="body" sz="quarter" idx="3"/>
          </p:nvPr>
        </p:nvSpPr>
        <p:spPr>
          <a:xfrm>
            <a:off x="993934" y="3233421"/>
            <a:ext cx="7951470" cy="3063240"/>
          </a:xfrm>
          <a:prstGeom prst="rect">
            <a:avLst/>
          </a:prstGeom>
        </p:spPr>
        <p:txBody>
          <a:bodyPr vert="horz" lIns="91550" tIns="45775" rIns="91550" bIns="45775"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6465266"/>
            <a:ext cx="4307047" cy="340360"/>
          </a:xfrm>
          <a:prstGeom prst="rect">
            <a:avLst/>
          </a:prstGeom>
        </p:spPr>
        <p:txBody>
          <a:bodyPr vert="horz" lIns="91550" tIns="45775" rIns="91550" bIns="45775"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5630567" y="6465266"/>
            <a:ext cx="4307047" cy="340360"/>
          </a:xfrm>
          <a:prstGeom prst="rect">
            <a:avLst/>
          </a:prstGeom>
        </p:spPr>
        <p:txBody>
          <a:bodyPr vert="horz" lIns="91550" tIns="45775" rIns="91550" bIns="45775" rtlCol="0" anchor="b"/>
          <a:lstStyle>
            <a:lvl1pPr algn="r">
              <a:defRPr sz="1200"/>
            </a:lvl1pPr>
          </a:lstStyle>
          <a:p>
            <a:fld id="{D8E8D351-46E4-4368-BDA0-B87B9552F12D}"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7095" y="1750055"/>
            <a:ext cx="6427074" cy="3722887"/>
          </a:xfrm>
        </p:spPr>
        <p:txBody>
          <a:bodyPr anchor="b"/>
          <a:lstStyle>
            <a:lvl1pPr algn="ctr">
              <a:defRPr sz="4961"/>
            </a:lvl1pPr>
          </a:lstStyle>
          <a:p>
            <a:r>
              <a:rPr lang="ja-JP" altLang="en-US"/>
              <a:t>マスター タイトルの書式設定</a:t>
            </a:r>
            <a:endParaRPr lang="en-US" dirty="0"/>
          </a:p>
        </p:txBody>
      </p:sp>
      <p:sp>
        <p:nvSpPr>
          <p:cNvPr id="3" name="Subtitle 2"/>
          <p:cNvSpPr>
            <a:spLocks noGrp="1"/>
          </p:cNvSpPr>
          <p:nvPr>
            <p:ph type="subTitle" idx="1"/>
          </p:nvPr>
        </p:nvSpPr>
        <p:spPr>
          <a:xfrm>
            <a:off x="945158" y="5616511"/>
            <a:ext cx="5670947" cy="2581762"/>
          </a:xfrm>
        </p:spPr>
        <p:txBody>
          <a:bodyPr/>
          <a:lstStyle>
            <a:lvl1pPr marL="0" indent="0" algn="ctr">
              <a:buNone/>
              <a:defRPr sz="1985"/>
            </a:lvl1pPr>
            <a:lvl2pPr marL="378059" indent="0" algn="ctr">
              <a:buNone/>
              <a:defRPr sz="1654"/>
            </a:lvl2pPr>
            <a:lvl3pPr marL="756117" indent="0" algn="ctr">
              <a:buNone/>
              <a:defRPr sz="1488"/>
            </a:lvl3pPr>
            <a:lvl4pPr marL="1134176" indent="0" algn="ctr">
              <a:buNone/>
              <a:defRPr sz="1323"/>
            </a:lvl4pPr>
            <a:lvl5pPr marL="1512235" indent="0" algn="ctr">
              <a:buNone/>
              <a:defRPr sz="1323"/>
            </a:lvl5pPr>
            <a:lvl6pPr marL="1890293" indent="0" algn="ctr">
              <a:buNone/>
              <a:defRPr sz="1323"/>
            </a:lvl6pPr>
            <a:lvl7pPr marL="2268352" indent="0" algn="ctr">
              <a:buNone/>
              <a:defRPr sz="1323"/>
            </a:lvl7pPr>
            <a:lvl8pPr marL="2646411" indent="0" algn="ctr">
              <a:buNone/>
              <a:defRPr sz="1323"/>
            </a:lvl8pPr>
            <a:lvl9pPr marL="3024469"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C805A62-36EB-40D0-8B51-5D509AAB46AE}" type="datetimeFigureOut">
              <a:rPr kumimoji="1" lang="ja-JP" altLang="en-US" smtClean="0"/>
              <a:pPr/>
              <a:t>2025/2/17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extLst>
      <p:ext uri="{BB962C8B-B14F-4D97-AF65-F5344CB8AC3E}">
        <p14:creationId xmlns:p14="http://schemas.microsoft.com/office/powerpoint/2010/main" val="509441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C805A62-36EB-40D0-8B51-5D509AAB46AE}" type="datetimeFigureOut">
              <a:rPr kumimoji="1" lang="ja-JP" altLang="en-US" smtClean="0"/>
              <a:pPr/>
              <a:t>2025/2/17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extLst>
      <p:ext uri="{BB962C8B-B14F-4D97-AF65-F5344CB8AC3E}">
        <p14:creationId xmlns:p14="http://schemas.microsoft.com/office/powerpoint/2010/main" val="4182499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11029" y="569325"/>
            <a:ext cx="1630397" cy="9062162"/>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837" y="569325"/>
            <a:ext cx="4796676" cy="906216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C805A62-36EB-40D0-8B51-5D509AAB46AE}" type="datetimeFigureOut">
              <a:rPr kumimoji="1" lang="ja-JP" altLang="en-US" smtClean="0"/>
              <a:pPr/>
              <a:t>2025/2/17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extLst>
      <p:ext uri="{BB962C8B-B14F-4D97-AF65-F5344CB8AC3E}">
        <p14:creationId xmlns:p14="http://schemas.microsoft.com/office/powerpoint/2010/main" val="3956617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C805A62-36EB-40D0-8B51-5D509AAB46AE}" type="datetimeFigureOut">
              <a:rPr kumimoji="1" lang="ja-JP" altLang="en-US" smtClean="0"/>
              <a:pPr/>
              <a:t>2025/2/17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extLst>
      <p:ext uri="{BB962C8B-B14F-4D97-AF65-F5344CB8AC3E}">
        <p14:creationId xmlns:p14="http://schemas.microsoft.com/office/powerpoint/2010/main" val="3368763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899" y="2665927"/>
            <a:ext cx="6521589" cy="4448157"/>
          </a:xfrm>
        </p:spPr>
        <p:txBody>
          <a:bodyPr anchor="b"/>
          <a:lstStyle>
            <a:lvl1pPr>
              <a:defRPr sz="4961"/>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899" y="7156165"/>
            <a:ext cx="6521589" cy="2339180"/>
          </a:xfrm>
        </p:spPr>
        <p:txBody>
          <a:bodyPr/>
          <a:lstStyle>
            <a:lvl1pPr marL="0" indent="0">
              <a:buNone/>
              <a:defRPr sz="1985">
                <a:solidFill>
                  <a:schemeClr val="tx1"/>
                </a:solidFill>
              </a:defRPr>
            </a:lvl1pPr>
            <a:lvl2pPr marL="378059" indent="0">
              <a:buNone/>
              <a:defRPr sz="1654">
                <a:solidFill>
                  <a:schemeClr val="tx1">
                    <a:tint val="75000"/>
                  </a:schemeClr>
                </a:solidFill>
              </a:defRPr>
            </a:lvl2pPr>
            <a:lvl3pPr marL="756117" indent="0">
              <a:buNone/>
              <a:defRPr sz="1488">
                <a:solidFill>
                  <a:schemeClr val="tx1">
                    <a:tint val="75000"/>
                  </a:schemeClr>
                </a:solidFill>
              </a:defRPr>
            </a:lvl3pPr>
            <a:lvl4pPr marL="1134176" indent="0">
              <a:buNone/>
              <a:defRPr sz="1323">
                <a:solidFill>
                  <a:schemeClr val="tx1">
                    <a:tint val="75000"/>
                  </a:schemeClr>
                </a:solidFill>
              </a:defRPr>
            </a:lvl4pPr>
            <a:lvl5pPr marL="1512235" indent="0">
              <a:buNone/>
              <a:defRPr sz="1323">
                <a:solidFill>
                  <a:schemeClr val="tx1">
                    <a:tint val="75000"/>
                  </a:schemeClr>
                </a:solidFill>
              </a:defRPr>
            </a:lvl5pPr>
            <a:lvl6pPr marL="1890293" indent="0">
              <a:buNone/>
              <a:defRPr sz="1323">
                <a:solidFill>
                  <a:schemeClr val="tx1">
                    <a:tint val="75000"/>
                  </a:schemeClr>
                </a:solidFill>
              </a:defRPr>
            </a:lvl6pPr>
            <a:lvl7pPr marL="2268352" indent="0">
              <a:buNone/>
              <a:defRPr sz="1323">
                <a:solidFill>
                  <a:schemeClr val="tx1">
                    <a:tint val="75000"/>
                  </a:schemeClr>
                </a:solidFill>
              </a:defRPr>
            </a:lvl7pPr>
            <a:lvl8pPr marL="2646411" indent="0">
              <a:buNone/>
              <a:defRPr sz="1323">
                <a:solidFill>
                  <a:schemeClr val="tx1">
                    <a:tint val="75000"/>
                  </a:schemeClr>
                </a:solidFill>
              </a:defRPr>
            </a:lvl8pPr>
            <a:lvl9pPr marL="3024469"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C805A62-36EB-40D0-8B51-5D509AAB46AE}" type="datetimeFigureOut">
              <a:rPr kumimoji="1" lang="ja-JP" altLang="en-US" smtClean="0"/>
              <a:pPr/>
              <a:t>2025/2/17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extLst>
      <p:ext uri="{BB962C8B-B14F-4D97-AF65-F5344CB8AC3E}">
        <p14:creationId xmlns:p14="http://schemas.microsoft.com/office/powerpoint/2010/main" val="494569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837" y="2846623"/>
            <a:ext cx="3213537" cy="678486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889" y="2846623"/>
            <a:ext cx="3213537" cy="678486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C805A62-36EB-40D0-8B51-5D509AAB46AE}" type="datetimeFigureOut">
              <a:rPr kumimoji="1" lang="ja-JP" altLang="en-US" smtClean="0"/>
              <a:pPr/>
              <a:t>2025/2/17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extLst>
      <p:ext uri="{BB962C8B-B14F-4D97-AF65-F5344CB8AC3E}">
        <p14:creationId xmlns:p14="http://schemas.microsoft.com/office/powerpoint/2010/main" val="2005209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822" y="569327"/>
            <a:ext cx="6521589" cy="2066896"/>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823" y="2621369"/>
            <a:ext cx="3198768" cy="1284692"/>
          </a:xfrm>
        </p:spPr>
        <p:txBody>
          <a:bodyPr anchor="b"/>
          <a:lstStyle>
            <a:lvl1pPr marL="0" indent="0">
              <a:buNone/>
              <a:defRPr sz="1985" b="1"/>
            </a:lvl1pPr>
            <a:lvl2pPr marL="378059" indent="0">
              <a:buNone/>
              <a:defRPr sz="1654" b="1"/>
            </a:lvl2pPr>
            <a:lvl3pPr marL="756117" indent="0">
              <a:buNone/>
              <a:defRPr sz="1488" b="1"/>
            </a:lvl3pPr>
            <a:lvl4pPr marL="1134176" indent="0">
              <a:buNone/>
              <a:defRPr sz="1323" b="1"/>
            </a:lvl4pPr>
            <a:lvl5pPr marL="1512235" indent="0">
              <a:buNone/>
              <a:defRPr sz="1323" b="1"/>
            </a:lvl5pPr>
            <a:lvl6pPr marL="1890293" indent="0">
              <a:buNone/>
              <a:defRPr sz="1323" b="1"/>
            </a:lvl6pPr>
            <a:lvl7pPr marL="2268352" indent="0">
              <a:buNone/>
              <a:defRPr sz="1323" b="1"/>
            </a:lvl7pPr>
            <a:lvl8pPr marL="2646411" indent="0">
              <a:buNone/>
              <a:defRPr sz="1323" b="1"/>
            </a:lvl8pPr>
            <a:lvl9pPr marL="3024469"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823" y="3906061"/>
            <a:ext cx="3198768" cy="574522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890" y="2621369"/>
            <a:ext cx="3214522" cy="1284692"/>
          </a:xfrm>
        </p:spPr>
        <p:txBody>
          <a:bodyPr anchor="b"/>
          <a:lstStyle>
            <a:lvl1pPr marL="0" indent="0">
              <a:buNone/>
              <a:defRPr sz="1985" b="1"/>
            </a:lvl1pPr>
            <a:lvl2pPr marL="378059" indent="0">
              <a:buNone/>
              <a:defRPr sz="1654" b="1"/>
            </a:lvl2pPr>
            <a:lvl3pPr marL="756117" indent="0">
              <a:buNone/>
              <a:defRPr sz="1488" b="1"/>
            </a:lvl3pPr>
            <a:lvl4pPr marL="1134176" indent="0">
              <a:buNone/>
              <a:defRPr sz="1323" b="1"/>
            </a:lvl4pPr>
            <a:lvl5pPr marL="1512235" indent="0">
              <a:buNone/>
              <a:defRPr sz="1323" b="1"/>
            </a:lvl5pPr>
            <a:lvl6pPr marL="1890293" indent="0">
              <a:buNone/>
              <a:defRPr sz="1323" b="1"/>
            </a:lvl6pPr>
            <a:lvl7pPr marL="2268352" indent="0">
              <a:buNone/>
              <a:defRPr sz="1323" b="1"/>
            </a:lvl7pPr>
            <a:lvl8pPr marL="2646411" indent="0">
              <a:buNone/>
              <a:defRPr sz="1323" b="1"/>
            </a:lvl8pPr>
            <a:lvl9pPr marL="3024469"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890" y="3906061"/>
            <a:ext cx="3214522" cy="574522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C805A62-36EB-40D0-8B51-5D509AAB46AE}" type="datetimeFigureOut">
              <a:rPr kumimoji="1" lang="ja-JP" altLang="en-US" smtClean="0"/>
              <a:pPr/>
              <a:t>2025/2/17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extLst>
      <p:ext uri="{BB962C8B-B14F-4D97-AF65-F5344CB8AC3E}">
        <p14:creationId xmlns:p14="http://schemas.microsoft.com/office/powerpoint/2010/main" val="1883731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C805A62-36EB-40D0-8B51-5D509AAB46AE}" type="datetimeFigureOut">
              <a:rPr kumimoji="1" lang="ja-JP" altLang="en-US" smtClean="0"/>
              <a:pPr/>
              <a:t>2025/2/17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extLst>
      <p:ext uri="{BB962C8B-B14F-4D97-AF65-F5344CB8AC3E}">
        <p14:creationId xmlns:p14="http://schemas.microsoft.com/office/powerpoint/2010/main" val="3062333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805A62-36EB-40D0-8B51-5D509AAB46AE}" type="datetimeFigureOut">
              <a:rPr kumimoji="1" lang="ja-JP" altLang="en-US" smtClean="0"/>
              <a:pPr/>
              <a:t>2025/2/17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extLst>
      <p:ext uri="{BB962C8B-B14F-4D97-AF65-F5344CB8AC3E}">
        <p14:creationId xmlns:p14="http://schemas.microsoft.com/office/powerpoint/2010/main" val="231814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822" y="712893"/>
            <a:ext cx="2438704" cy="2495127"/>
          </a:xfrm>
        </p:spPr>
        <p:txBody>
          <a:bodyPr anchor="b"/>
          <a:lstStyle>
            <a:lvl1pPr>
              <a:defRPr sz="2646"/>
            </a:lvl1pPr>
          </a:lstStyle>
          <a:p>
            <a:r>
              <a:rPr lang="ja-JP" altLang="en-US"/>
              <a:t>マスター タイトルの書式設定</a:t>
            </a:r>
            <a:endParaRPr lang="en-US" dirty="0"/>
          </a:p>
        </p:txBody>
      </p:sp>
      <p:sp>
        <p:nvSpPr>
          <p:cNvPr id="3" name="Content Placeholder 2"/>
          <p:cNvSpPr>
            <a:spLocks noGrp="1"/>
          </p:cNvSpPr>
          <p:nvPr>
            <p:ph idx="1"/>
          </p:nvPr>
        </p:nvSpPr>
        <p:spPr>
          <a:xfrm>
            <a:off x="3214522" y="1539654"/>
            <a:ext cx="3827889" cy="7599245"/>
          </a:xfrm>
        </p:spPr>
        <p:txBody>
          <a:bodyPr/>
          <a:lstStyle>
            <a:lvl1pPr>
              <a:defRPr sz="2646"/>
            </a:lvl1pPr>
            <a:lvl2pPr>
              <a:defRPr sz="2315"/>
            </a:lvl2pPr>
            <a:lvl3pPr>
              <a:defRPr sz="1985"/>
            </a:lvl3pPr>
            <a:lvl4pPr>
              <a:defRPr sz="1654"/>
            </a:lvl4pPr>
            <a:lvl5pPr>
              <a:defRPr sz="1654"/>
            </a:lvl5pPr>
            <a:lvl6pPr>
              <a:defRPr sz="1654"/>
            </a:lvl6pPr>
            <a:lvl7pPr>
              <a:defRPr sz="1654"/>
            </a:lvl7pPr>
            <a:lvl8pPr>
              <a:defRPr sz="1654"/>
            </a:lvl8pPr>
            <a:lvl9pPr>
              <a:defRPr sz="1654"/>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822" y="3208020"/>
            <a:ext cx="2438704" cy="5943254"/>
          </a:xfrm>
        </p:spPr>
        <p:txBody>
          <a:bodyPr/>
          <a:lstStyle>
            <a:lvl1pPr marL="0" indent="0">
              <a:buNone/>
              <a:defRPr sz="1323"/>
            </a:lvl1pPr>
            <a:lvl2pPr marL="378059" indent="0">
              <a:buNone/>
              <a:defRPr sz="1158"/>
            </a:lvl2pPr>
            <a:lvl3pPr marL="756117" indent="0">
              <a:buNone/>
              <a:defRPr sz="992"/>
            </a:lvl3pPr>
            <a:lvl4pPr marL="1134176" indent="0">
              <a:buNone/>
              <a:defRPr sz="827"/>
            </a:lvl4pPr>
            <a:lvl5pPr marL="1512235" indent="0">
              <a:buNone/>
              <a:defRPr sz="827"/>
            </a:lvl5pPr>
            <a:lvl6pPr marL="1890293" indent="0">
              <a:buNone/>
              <a:defRPr sz="827"/>
            </a:lvl6pPr>
            <a:lvl7pPr marL="2268352" indent="0">
              <a:buNone/>
              <a:defRPr sz="827"/>
            </a:lvl7pPr>
            <a:lvl8pPr marL="2646411" indent="0">
              <a:buNone/>
              <a:defRPr sz="827"/>
            </a:lvl8pPr>
            <a:lvl9pPr marL="3024469"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C805A62-36EB-40D0-8B51-5D509AAB46AE}" type="datetimeFigureOut">
              <a:rPr kumimoji="1" lang="ja-JP" altLang="en-US" smtClean="0"/>
              <a:pPr/>
              <a:t>2025/2/17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extLst>
      <p:ext uri="{BB962C8B-B14F-4D97-AF65-F5344CB8AC3E}">
        <p14:creationId xmlns:p14="http://schemas.microsoft.com/office/powerpoint/2010/main" val="2876136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822" y="712893"/>
            <a:ext cx="2438704" cy="2495127"/>
          </a:xfrm>
        </p:spPr>
        <p:txBody>
          <a:bodyPr anchor="b"/>
          <a:lstStyle>
            <a:lvl1pPr>
              <a:defRPr sz="2646"/>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4522" y="1539654"/>
            <a:ext cx="3827889" cy="7599245"/>
          </a:xfrm>
        </p:spPr>
        <p:txBody>
          <a:bodyPr anchor="t"/>
          <a:lstStyle>
            <a:lvl1pPr marL="0" indent="0">
              <a:buNone/>
              <a:defRPr sz="2646"/>
            </a:lvl1pPr>
            <a:lvl2pPr marL="378059" indent="0">
              <a:buNone/>
              <a:defRPr sz="2315"/>
            </a:lvl2pPr>
            <a:lvl3pPr marL="756117" indent="0">
              <a:buNone/>
              <a:defRPr sz="1985"/>
            </a:lvl3pPr>
            <a:lvl4pPr marL="1134176" indent="0">
              <a:buNone/>
              <a:defRPr sz="1654"/>
            </a:lvl4pPr>
            <a:lvl5pPr marL="1512235" indent="0">
              <a:buNone/>
              <a:defRPr sz="1654"/>
            </a:lvl5pPr>
            <a:lvl6pPr marL="1890293" indent="0">
              <a:buNone/>
              <a:defRPr sz="1654"/>
            </a:lvl6pPr>
            <a:lvl7pPr marL="2268352" indent="0">
              <a:buNone/>
              <a:defRPr sz="1654"/>
            </a:lvl7pPr>
            <a:lvl8pPr marL="2646411" indent="0">
              <a:buNone/>
              <a:defRPr sz="1654"/>
            </a:lvl8pPr>
            <a:lvl9pPr marL="3024469" indent="0">
              <a:buNone/>
              <a:defRPr sz="1654"/>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822" y="3208020"/>
            <a:ext cx="2438704" cy="5943254"/>
          </a:xfrm>
        </p:spPr>
        <p:txBody>
          <a:bodyPr/>
          <a:lstStyle>
            <a:lvl1pPr marL="0" indent="0">
              <a:buNone/>
              <a:defRPr sz="1323"/>
            </a:lvl1pPr>
            <a:lvl2pPr marL="378059" indent="0">
              <a:buNone/>
              <a:defRPr sz="1158"/>
            </a:lvl2pPr>
            <a:lvl3pPr marL="756117" indent="0">
              <a:buNone/>
              <a:defRPr sz="992"/>
            </a:lvl3pPr>
            <a:lvl4pPr marL="1134176" indent="0">
              <a:buNone/>
              <a:defRPr sz="827"/>
            </a:lvl4pPr>
            <a:lvl5pPr marL="1512235" indent="0">
              <a:buNone/>
              <a:defRPr sz="827"/>
            </a:lvl5pPr>
            <a:lvl6pPr marL="1890293" indent="0">
              <a:buNone/>
              <a:defRPr sz="827"/>
            </a:lvl6pPr>
            <a:lvl7pPr marL="2268352" indent="0">
              <a:buNone/>
              <a:defRPr sz="827"/>
            </a:lvl7pPr>
            <a:lvl8pPr marL="2646411" indent="0">
              <a:buNone/>
              <a:defRPr sz="827"/>
            </a:lvl8pPr>
            <a:lvl9pPr marL="3024469"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C805A62-36EB-40D0-8B51-5D509AAB46AE}" type="datetimeFigureOut">
              <a:rPr kumimoji="1" lang="ja-JP" altLang="en-US" smtClean="0"/>
              <a:pPr/>
              <a:t>2025/2/17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extLst>
      <p:ext uri="{BB962C8B-B14F-4D97-AF65-F5344CB8AC3E}">
        <p14:creationId xmlns:p14="http://schemas.microsoft.com/office/powerpoint/2010/main" val="2042716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837" y="569327"/>
            <a:ext cx="6521589" cy="2066896"/>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837" y="2846623"/>
            <a:ext cx="6521589" cy="678486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837" y="9911200"/>
            <a:ext cx="1701284" cy="569325"/>
          </a:xfrm>
          <a:prstGeom prst="rect">
            <a:avLst/>
          </a:prstGeom>
        </p:spPr>
        <p:txBody>
          <a:bodyPr vert="horz" lIns="91440" tIns="45720" rIns="91440" bIns="45720" rtlCol="0" anchor="ctr"/>
          <a:lstStyle>
            <a:lvl1pPr algn="l">
              <a:defRPr sz="992">
                <a:solidFill>
                  <a:schemeClr val="tx1">
                    <a:tint val="75000"/>
                  </a:schemeClr>
                </a:solidFill>
              </a:defRPr>
            </a:lvl1pPr>
          </a:lstStyle>
          <a:p>
            <a:fld id="{EC805A62-36EB-40D0-8B51-5D509AAB46AE}" type="datetimeFigureOut">
              <a:rPr kumimoji="1" lang="ja-JP" altLang="en-US" smtClean="0"/>
              <a:pPr/>
              <a:t>2025/2/17</a:t>
            </a:fld>
            <a:endParaRPr kumimoji="1" lang="ja-JP" altLang="en-US"/>
          </a:p>
        </p:txBody>
      </p:sp>
      <p:sp>
        <p:nvSpPr>
          <p:cNvPr id="5" name="Footer Placeholder 4"/>
          <p:cNvSpPr>
            <a:spLocks noGrp="1"/>
          </p:cNvSpPr>
          <p:nvPr>
            <p:ph type="ftr" sz="quarter" idx="3"/>
          </p:nvPr>
        </p:nvSpPr>
        <p:spPr>
          <a:xfrm>
            <a:off x="2504669" y="9911200"/>
            <a:ext cx="2551926" cy="569325"/>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40142" y="9911200"/>
            <a:ext cx="1701284" cy="569325"/>
          </a:xfrm>
          <a:prstGeom prst="rect">
            <a:avLst/>
          </a:prstGeom>
        </p:spPr>
        <p:txBody>
          <a:bodyPr vert="horz" lIns="91440" tIns="45720" rIns="91440" bIns="45720" rtlCol="0" anchor="ctr"/>
          <a:lstStyle>
            <a:lvl1pPr algn="r">
              <a:defRPr sz="992">
                <a:solidFill>
                  <a:schemeClr val="tx1">
                    <a:tint val="75000"/>
                  </a:schemeClr>
                </a:solidFill>
              </a:defRPr>
            </a:lvl1pPr>
          </a:lstStyle>
          <a:p>
            <a:fld id="{B5DCFB74-21A5-4016-9E7E-BC1E0C398070}" type="slidenum">
              <a:rPr kumimoji="1" lang="ja-JP" altLang="en-US" smtClean="0"/>
              <a:pPr/>
              <a:t>‹#›</a:t>
            </a:fld>
            <a:endParaRPr kumimoji="1" lang="ja-JP" altLang="en-US"/>
          </a:p>
        </p:txBody>
      </p:sp>
    </p:spTree>
    <p:extLst>
      <p:ext uri="{BB962C8B-B14F-4D97-AF65-F5344CB8AC3E}">
        <p14:creationId xmlns:p14="http://schemas.microsoft.com/office/powerpoint/2010/main" val="192865026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756117" rtl="0" eaLnBrk="1" latinLnBrk="0" hangingPunct="1">
        <a:lnSpc>
          <a:spcPct val="90000"/>
        </a:lnSpc>
        <a:spcBef>
          <a:spcPct val="0"/>
        </a:spcBef>
        <a:buNone/>
        <a:defRPr kumimoji="1" sz="3638" kern="1200">
          <a:solidFill>
            <a:schemeClr val="tx1"/>
          </a:solidFill>
          <a:latin typeface="+mj-lt"/>
          <a:ea typeface="+mj-ea"/>
          <a:cs typeface="+mj-cs"/>
        </a:defRPr>
      </a:lvl1pPr>
    </p:titleStyle>
    <p:bodyStyle>
      <a:lvl1pPr marL="189029" indent="-189029" algn="l" defTabSz="756117"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7088" indent="-189029" algn="l" defTabSz="756117" rtl="0" eaLnBrk="1" latinLnBrk="0" hangingPunct="1">
        <a:lnSpc>
          <a:spcPct val="90000"/>
        </a:lnSpc>
        <a:spcBef>
          <a:spcPts val="413"/>
        </a:spcBef>
        <a:buFont typeface="Arial" panose="020B0604020202020204" pitchFamily="34" charset="0"/>
        <a:buChar char="•"/>
        <a:defRPr kumimoji="1" sz="1985" kern="1200">
          <a:solidFill>
            <a:schemeClr val="tx1"/>
          </a:solidFill>
          <a:latin typeface="+mn-lt"/>
          <a:ea typeface="+mn-ea"/>
          <a:cs typeface="+mn-cs"/>
        </a:defRPr>
      </a:lvl2pPr>
      <a:lvl3pPr marL="945147" indent="-189029" algn="l" defTabSz="756117" rtl="0" eaLnBrk="1" latinLnBrk="0" hangingPunct="1">
        <a:lnSpc>
          <a:spcPct val="90000"/>
        </a:lnSpc>
        <a:spcBef>
          <a:spcPts val="413"/>
        </a:spcBef>
        <a:buFont typeface="Arial" panose="020B0604020202020204" pitchFamily="34" charset="0"/>
        <a:buChar char="•"/>
        <a:defRPr kumimoji="1" sz="1654" kern="1200">
          <a:solidFill>
            <a:schemeClr val="tx1"/>
          </a:solidFill>
          <a:latin typeface="+mn-lt"/>
          <a:ea typeface="+mn-ea"/>
          <a:cs typeface="+mn-cs"/>
        </a:defRPr>
      </a:lvl3pPr>
      <a:lvl4pPr marL="1323205" indent="-189029" algn="l" defTabSz="756117"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1264" indent="-189029" algn="l" defTabSz="756117"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9323" indent="-189029" algn="l" defTabSz="756117"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7381" indent="-189029" algn="l" defTabSz="756117"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5440" indent="-189029" algn="l" defTabSz="756117"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3499" indent="-189029" algn="l" defTabSz="756117"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6117" rtl="0" eaLnBrk="1" latinLnBrk="0" hangingPunct="1">
        <a:defRPr kumimoji="1" sz="1488" kern="1200">
          <a:solidFill>
            <a:schemeClr val="tx1"/>
          </a:solidFill>
          <a:latin typeface="+mn-lt"/>
          <a:ea typeface="+mn-ea"/>
          <a:cs typeface="+mn-cs"/>
        </a:defRPr>
      </a:lvl1pPr>
      <a:lvl2pPr marL="378059" algn="l" defTabSz="756117" rtl="0" eaLnBrk="1" latinLnBrk="0" hangingPunct="1">
        <a:defRPr kumimoji="1" sz="1488" kern="1200">
          <a:solidFill>
            <a:schemeClr val="tx1"/>
          </a:solidFill>
          <a:latin typeface="+mn-lt"/>
          <a:ea typeface="+mn-ea"/>
          <a:cs typeface="+mn-cs"/>
        </a:defRPr>
      </a:lvl2pPr>
      <a:lvl3pPr marL="756117" algn="l" defTabSz="756117" rtl="0" eaLnBrk="1" latinLnBrk="0" hangingPunct="1">
        <a:defRPr kumimoji="1" sz="1488" kern="1200">
          <a:solidFill>
            <a:schemeClr val="tx1"/>
          </a:solidFill>
          <a:latin typeface="+mn-lt"/>
          <a:ea typeface="+mn-ea"/>
          <a:cs typeface="+mn-cs"/>
        </a:defRPr>
      </a:lvl3pPr>
      <a:lvl4pPr marL="1134176" algn="l" defTabSz="756117" rtl="0" eaLnBrk="1" latinLnBrk="0" hangingPunct="1">
        <a:defRPr kumimoji="1" sz="1488" kern="1200">
          <a:solidFill>
            <a:schemeClr val="tx1"/>
          </a:solidFill>
          <a:latin typeface="+mn-lt"/>
          <a:ea typeface="+mn-ea"/>
          <a:cs typeface="+mn-cs"/>
        </a:defRPr>
      </a:lvl4pPr>
      <a:lvl5pPr marL="1512235" algn="l" defTabSz="756117" rtl="0" eaLnBrk="1" latinLnBrk="0" hangingPunct="1">
        <a:defRPr kumimoji="1" sz="1488" kern="1200">
          <a:solidFill>
            <a:schemeClr val="tx1"/>
          </a:solidFill>
          <a:latin typeface="+mn-lt"/>
          <a:ea typeface="+mn-ea"/>
          <a:cs typeface="+mn-cs"/>
        </a:defRPr>
      </a:lvl5pPr>
      <a:lvl6pPr marL="1890293" algn="l" defTabSz="756117" rtl="0" eaLnBrk="1" latinLnBrk="0" hangingPunct="1">
        <a:defRPr kumimoji="1" sz="1488" kern="1200">
          <a:solidFill>
            <a:schemeClr val="tx1"/>
          </a:solidFill>
          <a:latin typeface="+mn-lt"/>
          <a:ea typeface="+mn-ea"/>
          <a:cs typeface="+mn-cs"/>
        </a:defRPr>
      </a:lvl6pPr>
      <a:lvl7pPr marL="2268352" algn="l" defTabSz="756117" rtl="0" eaLnBrk="1" latinLnBrk="0" hangingPunct="1">
        <a:defRPr kumimoji="1" sz="1488" kern="1200">
          <a:solidFill>
            <a:schemeClr val="tx1"/>
          </a:solidFill>
          <a:latin typeface="+mn-lt"/>
          <a:ea typeface="+mn-ea"/>
          <a:cs typeface="+mn-cs"/>
        </a:defRPr>
      </a:lvl7pPr>
      <a:lvl8pPr marL="2646411" algn="l" defTabSz="756117" rtl="0" eaLnBrk="1" latinLnBrk="0" hangingPunct="1">
        <a:defRPr kumimoji="1" sz="1488" kern="1200">
          <a:solidFill>
            <a:schemeClr val="tx1"/>
          </a:solidFill>
          <a:latin typeface="+mn-lt"/>
          <a:ea typeface="+mn-ea"/>
          <a:cs typeface="+mn-cs"/>
        </a:defRPr>
      </a:lvl8pPr>
      <a:lvl9pPr marL="3024469" algn="l" defTabSz="756117"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6.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1" name="正方形/長方形 1040">
            <a:extLst>
              <a:ext uri="{FF2B5EF4-FFF2-40B4-BE49-F238E27FC236}">
                <a16:creationId xmlns:a16="http://schemas.microsoft.com/office/drawing/2014/main" id="{9F1E38F7-BB43-068D-95CE-42600ED009E5}"/>
              </a:ext>
            </a:extLst>
          </p:cNvPr>
          <p:cNvSpPr/>
          <p:nvPr/>
        </p:nvSpPr>
        <p:spPr>
          <a:xfrm>
            <a:off x="-1" y="10196429"/>
            <a:ext cx="7561263" cy="496971"/>
          </a:xfrm>
          <a:prstGeom prst="rect">
            <a:avLst/>
          </a:prstGeom>
          <a:solidFill>
            <a:srgbClr val="BED4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 name="図 6" descr="時計 が含まれている画像&#10;&#10;自動的に生成された説明">
            <a:extLst>
              <a:ext uri="{FF2B5EF4-FFF2-40B4-BE49-F238E27FC236}">
                <a16:creationId xmlns:a16="http://schemas.microsoft.com/office/drawing/2014/main" id="{007EFEF5-5A9F-AC0E-6E12-97EDA1CA16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44229" y="2364782"/>
            <a:ext cx="1402515" cy="1700424"/>
          </a:xfrm>
          <a:prstGeom prst="rect">
            <a:avLst/>
          </a:prstGeom>
        </p:spPr>
      </p:pic>
      <p:sp>
        <p:nvSpPr>
          <p:cNvPr id="3" name="正方形/長方形 2">
            <a:extLst>
              <a:ext uri="{FF2B5EF4-FFF2-40B4-BE49-F238E27FC236}">
                <a16:creationId xmlns:a16="http://schemas.microsoft.com/office/drawing/2014/main" id="{67317DC5-9C33-55F9-5E44-52F95D3D3A9D}"/>
              </a:ext>
            </a:extLst>
          </p:cNvPr>
          <p:cNvSpPr/>
          <p:nvPr/>
        </p:nvSpPr>
        <p:spPr>
          <a:xfrm>
            <a:off x="-9098" y="-5190"/>
            <a:ext cx="7570362" cy="1559937"/>
          </a:xfrm>
          <a:prstGeom prst="rect">
            <a:avLst/>
          </a:prstGeom>
          <a:solidFill>
            <a:srgbClr val="72A3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0" name="図 19">
            <a:extLst>
              <a:ext uri="{FF2B5EF4-FFF2-40B4-BE49-F238E27FC236}">
                <a16:creationId xmlns:a16="http://schemas.microsoft.com/office/drawing/2014/main" id="{200BC970-1FBF-3D8D-3A13-3E22971288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57213" y="2796606"/>
            <a:ext cx="850620" cy="1088370"/>
          </a:xfrm>
          <a:prstGeom prst="rect">
            <a:avLst/>
          </a:prstGeom>
        </p:spPr>
      </p:pic>
      <p:pic>
        <p:nvPicPr>
          <p:cNvPr id="21" name="図 20">
            <a:extLst>
              <a:ext uri="{FF2B5EF4-FFF2-40B4-BE49-F238E27FC236}">
                <a16:creationId xmlns:a16="http://schemas.microsoft.com/office/drawing/2014/main" id="{C89C1E09-B428-6199-3BD0-5821DF444C5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3419" y="3193872"/>
            <a:ext cx="853369" cy="810701"/>
          </a:xfrm>
          <a:prstGeom prst="rect">
            <a:avLst/>
          </a:prstGeom>
        </p:spPr>
      </p:pic>
      <p:sp>
        <p:nvSpPr>
          <p:cNvPr id="42" name="テキスト ボックス 41">
            <a:extLst>
              <a:ext uri="{FF2B5EF4-FFF2-40B4-BE49-F238E27FC236}">
                <a16:creationId xmlns:a16="http://schemas.microsoft.com/office/drawing/2014/main" id="{DF6CCB55-486C-E479-4961-6B7893C7BD65}"/>
              </a:ext>
            </a:extLst>
          </p:cNvPr>
          <p:cNvSpPr txBox="1"/>
          <p:nvPr/>
        </p:nvSpPr>
        <p:spPr>
          <a:xfrm>
            <a:off x="-154501" y="779020"/>
            <a:ext cx="7861167" cy="646331"/>
          </a:xfrm>
          <a:prstGeom prst="rect">
            <a:avLst/>
          </a:prstGeom>
          <a:noFill/>
        </p:spPr>
        <p:txBody>
          <a:bodyPr wrap="square" rtlCol="0">
            <a:spAutoFit/>
          </a:bodyPr>
          <a:lstStyle/>
          <a:p>
            <a:pPr algn="ctr"/>
            <a:r>
              <a:rPr lang="en-US" altLang="ja-JP" sz="3600" b="1" dirty="0">
                <a:solidFill>
                  <a:schemeClr val="bg1"/>
                </a:solidFill>
                <a:effectLst>
                  <a:outerShdw blurRad="38100" dist="38100" dir="2700000" algn="tl">
                    <a:srgbClr val="000000">
                      <a:alpha val="43137"/>
                    </a:srgbClr>
                  </a:outerShdw>
                </a:effectLst>
                <a:latin typeface="モッチーポップ One OTF ExtraBold" panose="00000900000000000000" pitchFamily="50" charset="-128"/>
                <a:ea typeface="モッチーポップ One OTF ExtraBold" panose="00000900000000000000" pitchFamily="50" charset="-128"/>
              </a:rPr>
              <a:t>2024</a:t>
            </a:r>
            <a:r>
              <a:rPr lang="ja-JP" altLang="en-US" sz="3600" b="1" dirty="0">
                <a:solidFill>
                  <a:schemeClr val="bg1"/>
                </a:solidFill>
                <a:effectLst>
                  <a:outerShdw blurRad="38100" dist="38100" dir="2700000" algn="tl">
                    <a:srgbClr val="000000">
                      <a:alpha val="43137"/>
                    </a:srgbClr>
                  </a:outerShdw>
                </a:effectLst>
                <a:latin typeface="モッチーポップ One OTF ExtraBold" panose="00000900000000000000" pitchFamily="50" charset="-128"/>
                <a:ea typeface="モッチーポップ One OTF ExtraBold" panose="00000900000000000000" pitchFamily="50" charset="-128"/>
              </a:rPr>
              <a:t>年・冬 愛の募金 活動報告</a:t>
            </a:r>
            <a:endParaRPr kumimoji="1" lang="ja-JP" altLang="en-US" sz="3600" b="1" dirty="0">
              <a:solidFill>
                <a:schemeClr val="bg1"/>
              </a:solidFill>
              <a:effectLst>
                <a:outerShdw blurRad="38100" dist="38100" dir="2700000" algn="tl">
                  <a:srgbClr val="000000">
                    <a:alpha val="43137"/>
                  </a:srgbClr>
                </a:outerShdw>
              </a:effectLst>
              <a:latin typeface="モッチーポップ One OTF ExtraBold" panose="00000900000000000000" pitchFamily="50" charset="-128"/>
              <a:ea typeface="モッチーポップ One OTF ExtraBold" panose="00000900000000000000" pitchFamily="50" charset="-128"/>
            </a:endParaRPr>
          </a:p>
        </p:txBody>
      </p:sp>
      <p:grpSp>
        <p:nvGrpSpPr>
          <p:cNvPr id="17" name="グループ化 16">
            <a:extLst>
              <a:ext uri="{FF2B5EF4-FFF2-40B4-BE49-F238E27FC236}">
                <a16:creationId xmlns:a16="http://schemas.microsoft.com/office/drawing/2014/main" id="{AD65ADDA-0E22-C8D3-8B13-33B5BE4C8D5F}"/>
              </a:ext>
            </a:extLst>
          </p:cNvPr>
          <p:cNvGrpSpPr/>
          <p:nvPr/>
        </p:nvGrpSpPr>
        <p:grpSpPr>
          <a:xfrm>
            <a:off x="-9099" y="79074"/>
            <a:ext cx="3141658" cy="563358"/>
            <a:chOff x="8330865" y="4667825"/>
            <a:chExt cx="2641301" cy="508000"/>
          </a:xfrm>
        </p:grpSpPr>
        <p:sp>
          <p:nvSpPr>
            <p:cNvPr id="4" name="Freeform 710">
              <a:extLst>
                <a:ext uri="{FF2B5EF4-FFF2-40B4-BE49-F238E27FC236}">
                  <a16:creationId xmlns:a16="http://schemas.microsoft.com/office/drawing/2014/main" id="{B2CC44BF-12C7-A478-80D8-0E86EF8B8785}"/>
                </a:ext>
              </a:extLst>
            </p:cNvPr>
            <p:cNvSpPr>
              <a:spLocks/>
            </p:cNvSpPr>
            <p:nvPr/>
          </p:nvSpPr>
          <p:spPr bwMode="auto">
            <a:xfrm>
              <a:off x="8330865" y="4667825"/>
              <a:ext cx="2641301" cy="508000"/>
            </a:xfrm>
            <a:custGeom>
              <a:avLst/>
              <a:gdLst>
                <a:gd name="T0" fmla="*/ 2076 w 2282"/>
                <a:gd name="T1" fmla="*/ 152 h 320"/>
                <a:gd name="T2" fmla="*/ 2282 w 2282"/>
                <a:gd name="T3" fmla="*/ 320 h 320"/>
                <a:gd name="T4" fmla="*/ 0 w 2282"/>
                <a:gd name="T5" fmla="*/ 320 h 320"/>
                <a:gd name="T6" fmla="*/ 0 w 2282"/>
                <a:gd name="T7" fmla="*/ 0 h 320"/>
                <a:gd name="T8" fmla="*/ 2282 w 2282"/>
                <a:gd name="T9" fmla="*/ 0 h 320"/>
                <a:gd name="T10" fmla="*/ 2076 w 2282"/>
                <a:gd name="T11" fmla="*/ 152 h 320"/>
              </a:gdLst>
              <a:ahLst/>
              <a:cxnLst>
                <a:cxn ang="0">
                  <a:pos x="T0" y="T1"/>
                </a:cxn>
                <a:cxn ang="0">
                  <a:pos x="T2" y="T3"/>
                </a:cxn>
                <a:cxn ang="0">
                  <a:pos x="T4" y="T5"/>
                </a:cxn>
                <a:cxn ang="0">
                  <a:pos x="T6" y="T7"/>
                </a:cxn>
                <a:cxn ang="0">
                  <a:pos x="T8" y="T9"/>
                </a:cxn>
                <a:cxn ang="0">
                  <a:pos x="T10" y="T11"/>
                </a:cxn>
              </a:cxnLst>
              <a:rect l="0" t="0" r="r" b="b"/>
              <a:pathLst>
                <a:path w="2282" h="320">
                  <a:moveTo>
                    <a:pt x="2076" y="152"/>
                  </a:moveTo>
                  <a:lnTo>
                    <a:pt x="2282" y="320"/>
                  </a:lnTo>
                  <a:lnTo>
                    <a:pt x="0" y="320"/>
                  </a:lnTo>
                  <a:lnTo>
                    <a:pt x="0" y="0"/>
                  </a:lnTo>
                  <a:lnTo>
                    <a:pt x="2282" y="0"/>
                  </a:lnTo>
                  <a:lnTo>
                    <a:pt x="2076" y="152"/>
                  </a:lnTo>
                  <a:close/>
                </a:path>
              </a:pathLst>
            </a:custGeom>
            <a:solidFill>
              <a:schemeClr val="accent4">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5" name="Line 711">
              <a:extLst>
                <a:ext uri="{FF2B5EF4-FFF2-40B4-BE49-F238E27FC236}">
                  <a16:creationId xmlns:a16="http://schemas.microsoft.com/office/drawing/2014/main" id="{F9C622A0-64AE-5BC7-8327-D781EB9F1C9A}"/>
                </a:ext>
              </a:extLst>
            </p:cNvPr>
            <p:cNvSpPr>
              <a:spLocks noChangeShapeType="1"/>
            </p:cNvSpPr>
            <p:nvPr/>
          </p:nvSpPr>
          <p:spPr bwMode="auto">
            <a:xfrm>
              <a:off x="8330866" y="4705092"/>
              <a:ext cx="2588058" cy="0"/>
            </a:xfrm>
            <a:prstGeom prst="line">
              <a:avLst/>
            </a:prstGeom>
            <a:solidFill>
              <a:schemeClr val="accent5">
                <a:lumMod val="50000"/>
              </a:schemeClr>
            </a:solidFill>
            <a:ln w="9525">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6" name="Line 712">
              <a:extLst>
                <a:ext uri="{FF2B5EF4-FFF2-40B4-BE49-F238E27FC236}">
                  <a16:creationId xmlns:a16="http://schemas.microsoft.com/office/drawing/2014/main" id="{27F5D8AD-BF32-74E9-D7A0-A69184EF27A8}"/>
                </a:ext>
              </a:extLst>
            </p:cNvPr>
            <p:cNvSpPr>
              <a:spLocks noChangeShapeType="1"/>
            </p:cNvSpPr>
            <p:nvPr/>
          </p:nvSpPr>
          <p:spPr bwMode="auto">
            <a:xfrm>
              <a:off x="8330866" y="5114667"/>
              <a:ext cx="2588058" cy="0"/>
            </a:xfrm>
            <a:prstGeom prst="line">
              <a:avLst/>
            </a:prstGeom>
            <a:solidFill>
              <a:schemeClr val="accent5">
                <a:lumMod val="50000"/>
              </a:schemeClr>
            </a:solidFill>
            <a:ln w="9525">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grpSp>
      <p:grpSp>
        <p:nvGrpSpPr>
          <p:cNvPr id="1029" name="グループ化 1028">
            <a:extLst>
              <a:ext uri="{FF2B5EF4-FFF2-40B4-BE49-F238E27FC236}">
                <a16:creationId xmlns:a16="http://schemas.microsoft.com/office/drawing/2014/main" id="{9E579DCF-7172-0775-9BAA-A6FECA96827E}"/>
              </a:ext>
            </a:extLst>
          </p:cNvPr>
          <p:cNvGrpSpPr/>
          <p:nvPr/>
        </p:nvGrpSpPr>
        <p:grpSpPr>
          <a:xfrm>
            <a:off x="144655" y="4377030"/>
            <a:ext cx="7283468" cy="646331"/>
            <a:chOff x="266047" y="2972177"/>
            <a:chExt cx="7045578" cy="646331"/>
          </a:xfrm>
        </p:grpSpPr>
        <p:sp>
          <p:nvSpPr>
            <p:cNvPr id="26" name="正方形/長方形 25">
              <a:extLst>
                <a:ext uri="{FF2B5EF4-FFF2-40B4-BE49-F238E27FC236}">
                  <a16:creationId xmlns:a16="http://schemas.microsoft.com/office/drawing/2014/main" id="{9943CDB4-F777-186B-AA47-ADB7B09DA5CC}"/>
                </a:ext>
              </a:extLst>
            </p:cNvPr>
            <p:cNvSpPr/>
            <p:nvPr/>
          </p:nvSpPr>
          <p:spPr>
            <a:xfrm>
              <a:off x="266047" y="2972177"/>
              <a:ext cx="7045578" cy="6463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8" name="テキスト ボックス 1027">
              <a:extLst>
                <a:ext uri="{FF2B5EF4-FFF2-40B4-BE49-F238E27FC236}">
                  <a16:creationId xmlns:a16="http://schemas.microsoft.com/office/drawing/2014/main" id="{3907156F-E576-C690-1A48-04151FC7E943}"/>
                </a:ext>
              </a:extLst>
            </p:cNvPr>
            <p:cNvSpPr txBox="1"/>
            <p:nvPr/>
          </p:nvSpPr>
          <p:spPr>
            <a:xfrm>
              <a:off x="478290" y="3120142"/>
              <a:ext cx="6647264" cy="461665"/>
            </a:xfrm>
            <a:prstGeom prst="rect">
              <a:avLst/>
            </a:prstGeom>
            <a:noFill/>
          </p:spPr>
          <p:txBody>
            <a:bodyPr wrap="square" rtlCol="0">
              <a:spAutoFit/>
            </a:bodyPr>
            <a:lstStyle/>
            <a:p>
              <a:pPr algn="ctr"/>
              <a:r>
                <a:rPr kumimoji="1" lang="ja-JP" altLang="en-US" sz="2400" b="1" dirty="0">
                  <a:solidFill>
                    <a:schemeClr val="accent1">
                      <a:lumMod val="50000"/>
                    </a:schemeClr>
                  </a:solidFill>
                  <a:effectLst>
                    <a:outerShdw blurRad="38100" dist="38100" dir="2700000" algn="tl">
                      <a:srgbClr val="000000">
                        <a:alpha val="43137"/>
                      </a:srgbClr>
                    </a:outerShdw>
                  </a:effectLst>
                  <a:latin typeface="モッチーポップ One OTF ExtraBold" panose="00000900000000000000" pitchFamily="50" charset="-128"/>
                  <a:ea typeface="モッチーポップ One OTF ExtraBold" panose="00000900000000000000" pitchFamily="50" charset="-128"/>
                </a:rPr>
                <a:t>愛の募金活動へご協力ありがとうございました。</a:t>
              </a:r>
            </a:p>
          </p:txBody>
        </p:sp>
      </p:grpSp>
      <p:pic>
        <p:nvPicPr>
          <p:cNvPr id="1024" name="図 1023" descr="挿絵 が含まれている画像&#10;&#10;自動的に生成された説明">
            <a:extLst>
              <a:ext uri="{FF2B5EF4-FFF2-40B4-BE49-F238E27FC236}">
                <a16:creationId xmlns:a16="http://schemas.microsoft.com/office/drawing/2014/main" id="{9A120FF6-1144-4E88-DEA7-EC6A330A602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0947797" flipH="1">
            <a:off x="5325149" y="1622657"/>
            <a:ext cx="1384434" cy="1135524"/>
          </a:xfrm>
          <a:prstGeom prst="rect">
            <a:avLst/>
          </a:prstGeom>
        </p:spPr>
      </p:pic>
      <p:sp>
        <p:nvSpPr>
          <p:cNvPr id="1030" name="テキスト ボックス 1029">
            <a:extLst>
              <a:ext uri="{FF2B5EF4-FFF2-40B4-BE49-F238E27FC236}">
                <a16:creationId xmlns:a16="http://schemas.microsoft.com/office/drawing/2014/main" id="{A671D11D-0D0A-2FF1-505E-85F60BC182F0}"/>
              </a:ext>
            </a:extLst>
          </p:cNvPr>
          <p:cNvSpPr txBox="1"/>
          <p:nvPr/>
        </p:nvSpPr>
        <p:spPr>
          <a:xfrm rot="20183446">
            <a:off x="5407488" y="1879869"/>
            <a:ext cx="1257816" cy="577082"/>
          </a:xfrm>
          <a:prstGeom prst="rect">
            <a:avLst/>
          </a:prstGeom>
          <a:noFill/>
        </p:spPr>
        <p:txBody>
          <a:bodyPr wrap="square" rtlCol="0">
            <a:spAutoFit/>
          </a:bodyPr>
          <a:lstStyle/>
          <a:p>
            <a:pPr algn="ctr"/>
            <a:r>
              <a:rPr kumimoji="1" lang="ja-JP" altLang="en-US" sz="1050" b="1" dirty="0">
                <a:solidFill>
                  <a:schemeClr val="tx1">
                    <a:lumMod val="75000"/>
                    <a:lumOff val="25000"/>
                  </a:schemeClr>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寄付のご協力</a:t>
            </a:r>
            <a:endParaRPr kumimoji="1" lang="en-US" altLang="ja-JP" sz="1050" b="1" dirty="0">
              <a:solidFill>
                <a:schemeClr val="tx1">
                  <a:lumMod val="75000"/>
                  <a:lumOff val="25000"/>
                </a:schemeClr>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pPr algn="ctr"/>
            <a:r>
              <a:rPr kumimoji="1" lang="ja-JP" altLang="en-US" sz="1050" b="1" dirty="0">
                <a:solidFill>
                  <a:schemeClr val="tx1">
                    <a:lumMod val="75000"/>
                    <a:lumOff val="25000"/>
                  </a:schemeClr>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ほんとうに</a:t>
            </a:r>
            <a:endParaRPr kumimoji="1" lang="en-US" altLang="ja-JP" sz="1050" b="1" dirty="0">
              <a:solidFill>
                <a:schemeClr val="tx1">
                  <a:lumMod val="75000"/>
                  <a:lumOff val="25000"/>
                </a:schemeClr>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pPr algn="ctr"/>
            <a:r>
              <a:rPr lang="ja-JP" altLang="en-US" sz="1050" b="1" dirty="0">
                <a:solidFill>
                  <a:schemeClr val="tx1">
                    <a:lumMod val="75000"/>
                    <a:lumOff val="25000"/>
                  </a:schemeClr>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ありがとううさ！</a:t>
            </a:r>
            <a:endParaRPr kumimoji="1" lang="ja-JP" altLang="en-US" sz="1050" b="1" dirty="0">
              <a:solidFill>
                <a:schemeClr val="tx1">
                  <a:lumMod val="75000"/>
                  <a:lumOff val="25000"/>
                </a:schemeClr>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24" name="テキスト ボックス 23">
            <a:extLst>
              <a:ext uri="{FF2B5EF4-FFF2-40B4-BE49-F238E27FC236}">
                <a16:creationId xmlns:a16="http://schemas.microsoft.com/office/drawing/2014/main" id="{F19C6AFE-7F27-F403-C321-56F3F8362C9C}"/>
              </a:ext>
            </a:extLst>
          </p:cNvPr>
          <p:cNvSpPr txBox="1"/>
          <p:nvPr/>
        </p:nvSpPr>
        <p:spPr>
          <a:xfrm>
            <a:off x="1044327" y="3110058"/>
            <a:ext cx="4850349" cy="923330"/>
          </a:xfrm>
          <a:prstGeom prst="rect">
            <a:avLst/>
          </a:prstGeom>
          <a:noFill/>
        </p:spPr>
        <p:txBody>
          <a:bodyPr wrap="square" rtlCol="0">
            <a:spAutoFit/>
          </a:bodyPr>
          <a:lstStyle/>
          <a:p>
            <a:pPr algn="dist"/>
            <a:r>
              <a:rPr kumimoji="1" lang="en-US" altLang="ja-JP" sz="5400" b="1" dirty="0">
                <a:solidFill>
                  <a:schemeClr val="accent6">
                    <a:lumMod val="10000"/>
                  </a:schemeClr>
                </a:solidFill>
                <a:effectLst>
                  <a:outerShdw blurRad="38100" dist="38100" dir="2700000" algn="tl">
                    <a:srgbClr val="000000">
                      <a:alpha val="43137"/>
                    </a:srgbClr>
                  </a:outerShdw>
                </a:effectLst>
                <a:latin typeface="モッチーポップ One OTF ExtraBold" panose="00000900000000000000" pitchFamily="50" charset="-128"/>
                <a:ea typeface="モッチーポップ One OTF ExtraBold" panose="00000900000000000000" pitchFamily="50" charset="-128"/>
              </a:rPr>
              <a:t>899,613</a:t>
            </a:r>
            <a:r>
              <a:rPr kumimoji="1" lang="ja-JP" altLang="en-US" sz="5400" b="1" dirty="0">
                <a:solidFill>
                  <a:schemeClr val="accent6">
                    <a:lumMod val="10000"/>
                  </a:schemeClr>
                </a:solidFill>
                <a:effectLst>
                  <a:outerShdw blurRad="38100" dist="38100" dir="2700000" algn="tl">
                    <a:srgbClr val="000000">
                      <a:alpha val="43137"/>
                    </a:srgbClr>
                  </a:outerShdw>
                </a:effectLst>
                <a:latin typeface="モッチーポップ One OTF ExtraBold" panose="00000900000000000000" pitchFamily="50" charset="-128"/>
                <a:ea typeface="モッチーポップ One OTF ExtraBold" panose="00000900000000000000" pitchFamily="50" charset="-128"/>
              </a:rPr>
              <a:t>円</a:t>
            </a:r>
          </a:p>
        </p:txBody>
      </p:sp>
      <p:sp>
        <p:nvSpPr>
          <p:cNvPr id="43" name="テキスト ボックス 42">
            <a:extLst>
              <a:ext uri="{FF2B5EF4-FFF2-40B4-BE49-F238E27FC236}">
                <a16:creationId xmlns:a16="http://schemas.microsoft.com/office/drawing/2014/main" id="{BE74EC2C-4404-8BB7-11D0-5BA253A4224D}"/>
              </a:ext>
            </a:extLst>
          </p:cNvPr>
          <p:cNvSpPr txBox="1"/>
          <p:nvPr/>
        </p:nvSpPr>
        <p:spPr>
          <a:xfrm>
            <a:off x="0" y="211296"/>
            <a:ext cx="2838280" cy="338554"/>
          </a:xfrm>
          <a:prstGeom prst="rect">
            <a:avLst/>
          </a:prstGeom>
          <a:noFill/>
        </p:spPr>
        <p:txBody>
          <a:bodyPr wrap="square" rtlCol="0">
            <a:spAutoFit/>
          </a:bodyPr>
          <a:lstStyle/>
          <a:p>
            <a:r>
              <a:rPr kumimoji="1" lang="ja-JP" altLang="en-US" sz="1600" b="1" dirty="0">
                <a:solidFill>
                  <a:schemeClr val="bg1"/>
                </a:solidFill>
                <a:latin typeface="モッチーポップ One OTF ExtraBold" panose="00000900000000000000" pitchFamily="50" charset="-128"/>
                <a:ea typeface="モッチーポップ One OTF ExtraBold" panose="00000900000000000000" pitchFamily="50" charset="-128"/>
              </a:rPr>
              <a:t>三越伊勢丹グループ労働組合</a:t>
            </a:r>
          </a:p>
        </p:txBody>
      </p:sp>
      <p:sp>
        <p:nvSpPr>
          <p:cNvPr id="63" name="テキスト ボックス 62">
            <a:extLst>
              <a:ext uri="{FF2B5EF4-FFF2-40B4-BE49-F238E27FC236}">
                <a16:creationId xmlns:a16="http://schemas.microsoft.com/office/drawing/2014/main" id="{FDEFED3E-8190-A13E-AED5-F3ADAD753D71}"/>
              </a:ext>
            </a:extLst>
          </p:cNvPr>
          <p:cNvSpPr txBox="1"/>
          <p:nvPr/>
        </p:nvSpPr>
        <p:spPr>
          <a:xfrm>
            <a:off x="144655" y="1376586"/>
            <a:ext cx="5289845" cy="1444883"/>
          </a:xfrm>
          <a:prstGeom prst="rect">
            <a:avLst/>
          </a:prstGeom>
          <a:noFill/>
        </p:spPr>
        <p:txBody>
          <a:bodyPr wrap="square">
            <a:spAutoFit/>
          </a:bodyPr>
          <a:lstStyle/>
          <a:p>
            <a:pPr algn="l"/>
            <a:endParaRPr lang="ja-JP" altLang="en-US" sz="1800" b="0" i="0" u="none" strike="noStrike" baseline="0" dirty="0">
              <a:solidFill>
                <a:srgbClr val="000000"/>
              </a:solidFill>
              <a:latin typeface="モッチーポップ One OTF ExtraBold" panose="00000900000000000000" pitchFamily="50" charset="-128"/>
              <a:ea typeface="モッチーポップ One OTF ExtraBold" panose="00000900000000000000" pitchFamily="50" charset="-128"/>
            </a:endParaRPr>
          </a:p>
          <a:p>
            <a:pPr>
              <a:lnSpc>
                <a:spcPct val="150000"/>
              </a:lnSpc>
            </a:pPr>
            <a:r>
              <a:rPr lang="en-US" altLang="ja-JP" sz="1600" b="0" i="0" u="none" strike="noStrike" baseline="0" dirty="0">
                <a:solidFill>
                  <a:srgbClr val="000000"/>
                </a:solidFill>
                <a:latin typeface="モッチーポップ One OTF ExtraBold" panose="00000900000000000000" pitchFamily="50" charset="-128"/>
                <a:ea typeface="モッチーポップ One OTF ExtraBold" panose="00000900000000000000" pitchFamily="50" charset="-128"/>
              </a:rPr>
              <a:t>24</a:t>
            </a:r>
            <a:r>
              <a:rPr lang="ja-JP" altLang="en-US" sz="1600" b="0" i="0" u="none" strike="noStrike" baseline="0" dirty="0">
                <a:solidFill>
                  <a:srgbClr val="000000"/>
                </a:solidFill>
                <a:latin typeface="モッチーポップ One OTF ExtraBold" panose="00000900000000000000" pitchFamily="50" charset="-128"/>
                <a:ea typeface="モッチーポップ One OTF ExtraBold" panose="00000900000000000000" pitchFamily="50" charset="-128"/>
              </a:rPr>
              <a:t>年</a:t>
            </a:r>
            <a:r>
              <a:rPr lang="en-US" altLang="ja-JP" sz="1600" dirty="0">
                <a:solidFill>
                  <a:srgbClr val="000000"/>
                </a:solidFill>
                <a:latin typeface="モッチーポップ One OTF ExtraBold" panose="00000900000000000000" pitchFamily="50" charset="-128"/>
                <a:ea typeface="モッチーポップ One OTF ExtraBold" panose="00000900000000000000" pitchFamily="50" charset="-128"/>
              </a:rPr>
              <a:t>12</a:t>
            </a:r>
            <a:r>
              <a:rPr lang="ja-JP" altLang="en-US" sz="1600" dirty="0">
                <a:solidFill>
                  <a:srgbClr val="000000"/>
                </a:solidFill>
                <a:latin typeface="モッチーポップ One OTF ExtraBold" panose="00000900000000000000" pitchFamily="50" charset="-128"/>
                <a:ea typeface="モッチーポップ One OTF ExtraBold" panose="00000900000000000000" pitchFamily="50" charset="-128"/>
              </a:rPr>
              <a:t>月</a:t>
            </a:r>
            <a:r>
              <a:rPr lang="ja-JP" altLang="en-US" sz="1600" b="0" i="0" u="none" strike="noStrike" baseline="0" dirty="0">
                <a:solidFill>
                  <a:srgbClr val="000000"/>
                </a:solidFill>
                <a:latin typeface="モッチーポップ One OTF ExtraBold" panose="00000900000000000000" pitchFamily="50" charset="-128"/>
                <a:ea typeface="モッチーポップ One OTF ExtraBold" panose="00000900000000000000" pitchFamily="50" charset="-128"/>
              </a:rPr>
              <a:t>～翌</a:t>
            </a:r>
            <a:r>
              <a:rPr lang="en-US" altLang="ja-JP" sz="1600" b="0" i="0" u="none" strike="noStrike" baseline="0" dirty="0">
                <a:solidFill>
                  <a:srgbClr val="000000"/>
                </a:solidFill>
                <a:latin typeface="モッチーポップ One OTF ExtraBold" panose="00000900000000000000" pitchFamily="50" charset="-128"/>
                <a:ea typeface="モッチーポップ One OTF ExtraBold" panose="00000900000000000000" pitchFamily="50" charset="-128"/>
              </a:rPr>
              <a:t>25</a:t>
            </a:r>
            <a:r>
              <a:rPr lang="ja-JP" altLang="en-US" sz="1600" b="0" i="0" u="none" strike="noStrike" baseline="0" dirty="0">
                <a:solidFill>
                  <a:srgbClr val="000000"/>
                </a:solidFill>
                <a:latin typeface="モッチーポップ One OTF ExtraBold" panose="00000900000000000000" pitchFamily="50" charset="-128"/>
                <a:ea typeface="モッチーポップ One OTF ExtraBold" panose="00000900000000000000" pitchFamily="50" charset="-128"/>
              </a:rPr>
              <a:t>年</a:t>
            </a:r>
            <a:r>
              <a:rPr lang="en-US" altLang="ja-JP" sz="1600" b="0" i="0" u="none" strike="noStrike" baseline="0" dirty="0">
                <a:solidFill>
                  <a:srgbClr val="000000"/>
                </a:solidFill>
                <a:latin typeface="モッチーポップ One OTF ExtraBold" panose="00000900000000000000" pitchFamily="50" charset="-128"/>
                <a:ea typeface="モッチーポップ One OTF ExtraBold" panose="00000900000000000000" pitchFamily="50" charset="-128"/>
              </a:rPr>
              <a:t>1</a:t>
            </a:r>
            <a:r>
              <a:rPr lang="ja-JP" altLang="en-US" sz="1600" b="0" i="0" u="none" strike="noStrike" baseline="0" dirty="0">
                <a:solidFill>
                  <a:srgbClr val="000000"/>
                </a:solidFill>
                <a:latin typeface="モッチーポップ One OTF ExtraBold" panose="00000900000000000000" pitchFamily="50" charset="-128"/>
                <a:ea typeface="モッチーポップ One OTF ExtraBold" panose="00000900000000000000" pitchFamily="50" charset="-128"/>
              </a:rPr>
              <a:t>月にかけて全国の店舗・事業所で 「２</a:t>
            </a:r>
            <a:r>
              <a:rPr lang="en-US" altLang="ja-JP" sz="1600" b="0" i="0" u="none" strike="noStrike" baseline="0" dirty="0">
                <a:solidFill>
                  <a:srgbClr val="000000"/>
                </a:solidFill>
                <a:latin typeface="モッチーポップ One OTF ExtraBold" panose="00000900000000000000" pitchFamily="50" charset="-128"/>
                <a:ea typeface="モッチーポップ One OTF ExtraBold" panose="00000900000000000000" pitchFamily="50" charset="-128"/>
              </a:rPr>
              <a:t>024</a:t>
            </a:r>
            <a:r>
              <a:rPr lang="ja-JP" altLang="en-US" sz="1600" b="0" i="0" u="none" strike="noStrike" baseline="0">
                <a:solidFill>
                  <a:srgbClr val="000000"/>
                </a:solidFill>
                <a:latin typeface="モッチーポップ One OTF ExtraBold" panose="00000900000000000000" pitchFamily="50" charset="-128"/>
                <a:ea typeface="モッチーポップ One OTF ExtraBold" panose="00000900000000000000" pitchFamily="50" charset="-128"/>
              </a:rPr>
              <a:t>年</a:t>
            </a:r>
            <a:r>
              <a:rPr lang="ja-JP" altLang="en-US" sz="1600">
                <a:solidFill>
                  <a:srgbClr val="000000"/>
                </a:solidFill>
                <a:latin typeface="モッチーポップ One OTF ExtraBold" panose="00000900000000000000" pitchFamily="50" charset="-128"/>
                <a:ea typeface="モッチーポップ One OTF ExtraBold" panose="00000900000000000000" pitchFamily="50" charset="-128"/>
              </a:rPr>
              <a:t>・ 冬 </a:t>
            </a:r>
            <a:r>
              <a:rPr lang="ja-JP" altLang="en-US" sz="1600" b="0" i="0" u="none" strike="noStrike" baseline="0" dirty="0">
                <a:solidFill>
                  <a:srgbClr val="000000"/>
                </a:solidFill>
                <a:latin typeface="モッチーポップ One OTF ExtraBold" panose="00000900000000000000" pitchFamily="50" charset="-128"/>
                <a:ea typeface="モッチーポップ One OTF ExtraBold" panose="00000900000000000000" pitchFamily="50" charset="-128"/>
              </a:rPr>
              <a:t>愛の募金活動」を実施いたしました。</a:t>
            </a:r>
            <a:r>
              <a:rPr lang="ja-JP" altLang="en-US" sz="1600" dirty="0">
                <a:solidFill>
                  <a:srgbClr val="000000"/>
                </a:solidFill>
                <a:latin typeface="モッチーポップ One OTF ExtraBold" panose="00000900000000000000" pitchFamily="50" charset="-128"/>
                <a:ea typeface="モッチーポップ One OTF ExtraBold" panose="00000900000000000000" pitchFamily="50" charset="-128"/>
              </a:rPr>
              <a:t> </a:t>
            </a:r>
            <a:r>
              <a:rPr lang="ja-JP" altLang="en-US" sz="1600" b="0" i="0" u="none" strike="noStrike" baseline="0" dirty="0">
                <a:solidFill>
                  <a:srgbClr val="000000"/>
                </a:solidFill>
                <a:latin typeface="モッチーポップ One OTF ExtraBold" panose="00000900000000000000" pitchFamily="50" charset="-128"/>
                <a:ea typeface="モッチーポップ One OTF ExtraBold" panose="00000900000000000000" pitchFamily="50" charset="-128"/>
              </a:rPr>
              <a:t>三越伊勢丹グループで働く皆さまから</a:t>
            </a:r>
            <a:endParaRPr lang="ja-JP" altLang="en-US" sz="1600" dirty="0">
              <a:latin typeface="モッチーポップ One OTF ExtraBold" panose="00000900000000000000" pitchFamily="50" charset="-128"/>
              <a:ea typeface="モッチーポップ One OTF ExtraBold" panose="00000900000000000000" pitchFamily="50" charset="-128"/>
            </a:endParaRPr>
          </a:p>
        </p:txBody>
      </p:sp>
      <p:sp>
        <p:nvSpPr>
          <p:cNvPr id="1034" name="テキスト ボックス 1033">
            <a:extLst>
              <a:ext uri="{FF2B5EF4-FFF2-40B4-BE49-F238E27FC236}">
                <a16:creationId xmlns:a16="http://schemas.microsoft.com/office/drawing/2014/main" id="{B2087CBA-3B44-A072-A4DF-92C265E0F47B}"/>
              </a:ext>
            </a:extLst>
          </p:cNvPr>
          <p:cNvSpPr txBox="1"/>
          <p:nvPr/>
        </p:nvSpPr>
        <p:spPr>
          <a:xfrm>
            <a:off x="4356600" y="4037097"/>
            <a:ext cx="3102466" cy="338554"/>
          </a:xfrm>
          <a:prstGeom prst="rect">
            <a:avLst/>
          </a:prstGeom>
          <a:noFill/>
        </p:spPr>
        <p:txBody>
          <a:bodyPr wrap="square">
            <a:spAutoFit/>
          </a:bodyPr>
          <a:lstStyle/>
          <a:p>
            <a:r>
              <a:rPr lang="ja-JP" altLang="en-US" sz="1600" b="0" i="0" u="none" strike="noStrike" baseline="0" dirty="0">
                <a:solidFill>
                  <a:srgbClr val="000000"/>
                </a:solidFill>
                <a:latin typeface="モッチーポップ One OTF ExtraBold" panose="00000900000000000000" pitchFamily="50" charset="-128"/>
                <a:ea typeface="モッチーポップ One OTF ExtraBold" panose="00000900000000000000" pitchFamily="50" charset="-128"/>
              </a:rPr>
              <a:t>の寄付をお寄せいただきました。</a:t>
            </a:r>
            <a:endParaRPr lang="ja-JP" altLang="en-US" sz="1600" dirty="0"/>
          </a:p>
        </p:txBody>
      </p:sp>
      <p:grpSp>
        <p:nvGrpSpPr>
          <p:cNvPr id="1045" name="グループ化 1044">
            <a:extLst>
              <a:ext uri="{FF2B5EF4-FFF2-40B4-BE49-F238E27FC236}">
                <a16:creationId xmlns:a16="http://schemas.microsoft.com/office/drawing/2014/main" id="{08D90570-1D96-C94A-2A53-ECAFD772F8AA}"/>
              </a:ext>
            </a:extLst>
          </p:cNvPr>
          <p:cNvGrpSpPr/>
          <p:nvPr/>
        </p:nvGrpSpPr>
        <p:grpSpPr>
          <a:xfrm>
            <a:off x="1711545" y="5101836"/>
            <a:ext cx="2357117" cy="488867"/>
            <a:chOff x="888551" y="8557363"/>
            <a:chExt cx="1534210" cy="544081"/>
          </a:xfrm>
        </p:grpSpPr>
        <p:sp>
          <p:nvSpPr>
            <p:cNvPr id="1043" name="正方形/長方形 1042">
              <a:extLst>
                <a:ext uri="{FF2B5EF4-FFF2-40B4-BE49-F238E27FC236}">
                  <a16:creationId xmlns:a16="http://schemas.microsoft.com/office/drawing/2014/main" id="{464352F1-6AB7-80E5-A775-C6D92369FC16}"/>
                </a:ext>
              </a:extLst>
            </p:cNvPr>
            <p:cNvSpPr/>
            <p:nvPr/>
          </p:nvSpPr>
          <p:spPr>
            <a:xfrm>
              <a:off x="888551" y="8627719"/>
              <a:ext cx="1534210" cy="473725"/>
            </a:xfrm>
            <a:prstGeom prst="rect">
              <a:avLst/>
            </a:prstGeom>
            <a:solidFill>
              <a:srgbClr val="000000">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4" name="テキスト ボックス 1043">
              <a:extLst>
                <a:ext uri="{FF2B5EF4-FFF2-40B4-BE49-F238E27FC236}">
                  <a16:creationId xmlns:a16="http://schemas.microsoft.com/office/drawing/2014/main" id="{EFCAB266-399D-299B-4ED0-6DDB88705696}"/>
                </a:ext>
              </a:extLst>
            </p:cNvPr>
            <p:cNvSpPr txBox="1"/>
            <p:nvPr/>
          </p:nvSpPr>
          <p:spPr>
            <a:xfrm>
              <a:off x="935419" y="8557363"/>
              <a:ext cx="1440473" cy="445299"/>
            </a:xfrm>
            <a:prstGeom prst="rect">
              <a:avLst/>
            </a:prstGeom>
            <a:noFill/>
          </p:spPr>
          <p:txBody>
            <a:bodyPr wrap="square" rtlCol="0">
              <a:spAutoFit/>
            </a:bodyPr>
            <a:lstStyle/>
            <a:p>
              <a:pPr algn="ctr"/>
              <a:endParaRPr kumimoji="1" lang="en-US" altLang="ja-JP" sz="1000" b="1" dirty="0">
                <a:solidFill>
                  <a:schemeClr val="tx1">
                    <a:lumMod val="75000"/>
                    <a:lumOff val="25000"/>
                  </a:schemeClr>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pPr algn="ctr"/>
              <a:r>
                <a:rPr lang="ja-JP" altLang="en-US" sz="1000" b="1" dirty="0">
                  <a:solidFill>
                    <a:schemeClr val="tx1">
                      <a:lumMod val="75000"/>
                      <a:lumOff val="25000"/>
                    </a:schemeClr>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直近における“愛の募金寄付報告”</a:t>
              </a:r>
              <a:endParaRPr kumimoji="1" lang="en-US" altLang="ja-JP" sz="1000" b="1" dirty="0">
                <a:solidFill>
                  <a:schemeClr val="tx1">
                    <a:lumMod val="75000"/>
                    <a:lumOff val="25000"/>
                  </a:schemeClr>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grpSp>
      <p:grpSp>
        <p:nvGrpSpPr>
          <p:cNvPr id="45" name="グループ化 44">
            <a:extLst>
              <a:ext uri="{FF2B5EF4-FFF2-40B4-BE49-F238E27FC236}">
                <a16:creationId xmlns:a16="http://schemas.microsoft.com/office/drawing/2014/main" id="{9D1F3EF5-207F-B5E5-CEAF-1977F91B9396}"/>
              </a:ext>
            </a:extLst>
          </p:cNvPr>
          <p:cNvGrpSpPr/>
          <p:nvPr/>
        </p:nvGrpSpPr>
        <p:grpSpPr>
          <a:xfrm>
            <a:off x="4199307" y="5166533"/>
            <a:ext cx="3228816" cy="425651"/>
            <a:chOff x="845510" y="8627719"/>
            <a:chExt cx="1843288" cy="473725"/>
          </a:xfrm>
        </p:grpSpPr>
        <p:sp>
          <p:nvSpPr>
            <p:cNvPr id="46" name="正方形/長方形 45">
              <a:extLst>
                <a:ext uri="{FF2B5EF4-FFF2-40B4-BE49-F238E27FC236}">
                  <a16:creationId xmlns:a16="http://schemas.microsoft.com/office/drawing/2014/main" id="{C365019E-FEF5-327F-2545-AB7D91C7B5CD}"/>
                </a:ext>
              </a:extLst>
            </p:cNvPr>
            <p:cNvSpPr/>
            <p:nvPr/>
          </p:nvSpPr>
          <p:spPr>
            <a:xfrm>
              <a:off x="888551" y="8627719"/>
              <a:ext cx="1761369" cy="473725"/>
            </a:xfrm>
            <a:prstGeom prst="rect">
              <a:avLst/>
            </a:prstGeom>
            <a:solidFill>
              <a:srgbClr val="000000">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テキスト ボックス 46">
              <a:extLst>
                <a:ext uri="{FF2B5EF4-FFF2-40B4-BE49-F238E27FC236}">
                  <a16:creationId xmlns:a16="http://schemas.microsoft.com/office/drawing/2014/main" id="{D6302E88-729A-811E-C025-D17C99334782}"/>
                </a:ext>
              </a:extLst>
            </p:cNvPr>
            <p:cNvSpPr txBox="1"/>
            <p:nvPr/>
          </p:nvSpPr>
          <p:spPr>
            <a:xfrm>
              <a:off x="845510" y="8727565"/>
              <a:ext cx="1843288" cy="274030"/>
            </a:xfrm>
            <a:prstGeom prst="rect">
              <a:avLst/>
            </a:prstGeom>
            <a:noFill/>
          </p:spPr>
          <p:txBody>
            <a:bodyPr wrap="square" rtlCol="0">
              <a:spAutoFit/>
            </a:bodyPr>
            <a:lstStyle/>
            <a:p>
              <a:pPr algn="ctr"/>
              <a:r>
                <a:rPr kumimoji="1" lang="ja-JP" altLang="en-US" sz="1000" b="1" dirty="0">
                  <a:solidFill>
                    <a:schemeClr val="tx1">
                      <a:lumMod val="75000"/>
                      <a:lumOff val="25000"/>
                    </a:schemeClr>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全国の皆さんにご協力をいただきました！</a:t>
              </a:r>
              <a:endParaRPr kumimoji="1" lang="en-US" altLang="ja-JP" sz="1000" b="1" dirty="0">
                <a:solidFill>
                  <a:schemeClr val="tx1">
                    <a:lumMod val="75000"/>
                    <a:lumOff val="25000"/>
                  </a:schemeClr>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grpSp>
      <p:pic>
        <p:nvPicPr>
          <p:cNvPr id="59" name="図 58" descr="アイコン&#10;&#10;中程度の精度で自動的に生成された説明">
            <a:extLst>
              <a:ext uri="{FF2B5EF4-FFF2-40B4-BE49-F238E27FC236}">
                <a16:creationId xmlns:a16="http://schemas.microsoft.com/office/drawing/2014/main" id="{CDC6CCEF-C191-73FE-9C35-41C1B80D231D}"/>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21378680">
            <a:off x="205896" y="5048630"/>
            <a:ext cx="1324712" cy="1606097"/>
          </a:xfrm>
          <a:prstGeom prst="rect">
            <a:avLst/>
          </a:prstGeom>
        </p:spPr>
      </p:pic>
      <p:grpSp>
        <p:nvGrpSpPr>
          <p:cNvPr id="14" name="グループ化 13">
            <a:extLst>
              <a:ext uri="{FF2B5EF4-FFF2-40B4-BE49-F238E27FC236}">
                <a16:creationId xmlns:a16="http://schemas.microsoft.com/office/drawing/2014/main" id="{8B998739-CCAF-2A55-169A-029A890AD4AB}"/>
              </a:ext>
            </a:extLst>
          </p:cNvPr>
          <p:cNvGrpSpPr/>
          <p:nvPr/>
        </p:nvGrpSpPr>
        <p:grpSpPr>
          <a:xfrm>
            <a:off x="567467" y="8228187"/>
            <a:ext cx="3501195" cy="518984"/>
            <a:chOff x="1371393" y="9826568"/>
            <a:chExt cx="1576835" cy="649454"/>
          </a:xfrm>
        </p:grpSpPr>
        <p:sp>
          <p:nvSpPr>
            <p:cNvPr id="8" name="正方形/長方形 7">
              <a:extLst>
                <a:ext uri="{FF2B5EF4-FFF2-40B4-BE49-F238E27FC236}">
                  <a16:creationId xmlns:a16="http://schemas.microsoft.com/office/drawing/2014/main" id="{89DD303A-159A-3A5F-E256-6D42447DA37F}"/>
                </a:ext>
              </a:extLst>
            </p:cNvPr>
            <p:cNvSpPr/>
            <p:nvPr/>
          </p:nvSpPr>
          <p:spPr>
            <a:xfrm>
              <a:off x="1371393" y="9883204"/>
              <a:ext cx="1576835" cy="592818"/>
            </a:xfrm>
            <a:prstGeom prst="rect">
              <a:avLst/>
            </a:prstGeom>
            <a:solidFill>
              <a:srgbClr val="000000">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1" name="テキスト ボックス 1090">
              <a:extLst>
                <a:ext uri="{FF2B5EF4-FFF2-40B4-BE49-F238E27FC236}">
                  <a16:creationId xmlns:a16="http://schemas.microsoft.com/office/drawing/2014/main" id="{38F56A74-C2DC-209E-F288-C70BF6B59A00}"/>
                </a:ext>
              </a:extLst>
            </p:cNvPr>
            <p:cNvSpPr txBox="1"/>
            <p:nvPr/>
          </p:nvSpPr>
          <p:spPr>
            <a:xfrm>
              <a:off x="1371393" y="9826568"/>
              <a:ext cx="1576835" cy="539210"/>
            </a:xfrm>
            <a:prstGeom prst="rect">
              <a:avLst/>
            </a:prstGeom>
            <a:noFill/>
          </p:spPr>
          <p:txBody>
            <a:bodyPr wrap="square" rtlCol="0">
              <a:spAutoFit/>
            </a:bodyPr>
            <a:lstStyle/>
            <a:p>
              <a:pPr algn="ctr"/>
              <a:endParaRPr kumimoji="1" lang="en-US" altLang="ja-JP" sz="1100" b="1" dirty="0">
                <a:solidFill>
                  <a:schemeClr val="tx1">
                    <a:lumMod val="75000"/>
                    <a:lumOff val="25000"/>
                  </a:schemeClr>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pPr algn="ctr"/>
              <a:r>
                <a:rPr lang="en-US" altLang="ja-JP" sz="1100" b="1" dirty="0">
                  <a:solidFill>
                    <a:schemeClr val="tx1">
                      <a:lumMod val="75000"/>
                      <a:lumOff val="25000"/>
                    </a:schemeClr>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IMGU </a:t>
              </a:r>
              <a:r>
                <a:rPr lang="ja-JP" altLang="en-US" sz="1100" b="1" dirty="0">
                  <a:solidFill>
                    <a:schemeClr val="tx1">
                      <a:lumMod val="75000"/>
                      <a:lumOff val="25000"/>
                    </a:schemeClr>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本部支援団体　</a:t>
              </a:r>
              <a:r>
                <a:rPr lang="en-US" altLang="ja-JP" sz="1100" b="1" dirty="0">
                  <a:solidFill>
                    <a:schemeClr val="tx1">
                      <a:lumMod val="75000"/>
                      <a:lumOff val="25000"/>
                    </a:schemeClr>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202</a:t>
              </a:r>
              <a:r>
                <a:rPr lang="ja-JP" altLang="en-US" sz="1100" b="1" dirty="0">
                  <a:solidFill>
                    <a:schemeClr val="tx1">
                      <a:lumMod val="75000"/>
                      <a:lumOff val="25000"/>
                    </a:schemeClr>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４年度　支援実績</a:t>
              </a:r>
              <a:endParaRPr kumimoji="1" lang="en-US" altLang="ja-JP" sz="1100" b="1" dirty="0">
                <a:solidFill>
                  <a:schemeClr val="tx1">
                    <a:lumMod val="75000"/>
                    <a:lumOff val="25000"/>
                  </a:schemeClr>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grpSp>
      <p:sp>
        <p:nvSpPr>
          <p:cNvPr id="40" name="テキスト ボックス 39">
            <a:extLst>
              <a:ext uri="{FF2B5EF4-FFF2-40B4-BE49-F238E27FC236}">
                <a16:creationId xmlns:a16="http://schemas.microsoft.com/office/drawing/2014/main" id="{C566D459-7E36-6EDB-6A0A-5A5483033A0C}"/>
              </a:ext>
            </a:extLst>
          </p:cNvPr>
          <p:cNvSpPr txBox="1"/>
          <p:nvPr/>
        </p:nvSpPr>
        <p:spPr>
          <a:xfrm>
            <a:off x="570922" y="5732948"/>
            <a:ext cx="3580693" cy="2467983"/>
          </a:xfrm>
          <a:prstGeom prst="rect">
            <a:avLst/>
          </a:prstGeom>
          <a:noFill/>
        </p:spPr>
        <p:txBody>
          <a:bodyPr wrap="square" rtlCol="0">
            <a:spAutoFit/>
          </a:bodyPr>
          <a:lstStyle/>
          <a:p>
            <a:pPr>
              <a:lnSpc>
                <a:spcPct val="150000"/>
              </a:lnSpc>
            </a:pPr>
            <a:r>
              <a:rPr lang="ja-JP" altLang="en-US" sz="13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今夏に実施させていただきました</a:t>
            </a:r>
            <a:endParaRPr lang="en-US" altLang="ja-JP" sz="13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a:lnSpc>
                <a:spcPct val="150000"/>
              </a:lnSpc>
            </a:pPr>
            <a:r>
              <a:rPr lang="ja-JP" altLang="en-US" sz="13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 ＩＭＧＵ愛の募金活動」で皆さま</a:t>
            </a:r>
            <a:endParaRPr lang="en-US" altLang="ja-JP" sz="13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a:lnSpc>
                <a:spcPct val="150000"/>
              </a:lnSpc>
            </a:pPr>
            <a:r>
              <a:rPr lang="ja-JP" altLang="en-US" sz="13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から、お預かりした募金は、大雨や地震などの災害によって被災されたグループ企業で働く方々などへのお見舞金の拠出に加え、「日本赤十字社」「</a:t>
            </a:r>
            <a:r>
              <a:rPr lang="en-US" altLang="ja-JP" sz="13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UA</a:t>
            </a:r>
            <a:r>
              <a:rPr lang="ja-JP" altLang="en-US" sz="13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ゼンセン」を通じた被災者への寄付や救援活動支援にも活用させていただきます。</a:t>
            </a:r>
          </a:p>
        </p:txBody>
      </p:sp>
      <p:grpSp>
        <p:nvGrpSpPr>
          <p:cNvPr id="2" name="グループ化 1">
            <a:extLst>
              <a:ext uri="{FF2B5EF4-FFF2-40B4-BE49-F238E27FC236}">
                <a16:creationId xmlns:a16="http://schemas.microsoft.com/office/drawing/2014/main" id="{E103BD3D-4ECF-503B-EA46-4C0136746438}"/>
              </a:ext>
            </a:extLst>
          </p:cNvPr>
          <p:cNvGrpSpPr/>
          <p:nvPr/>
        </p:nvGrpSpPr>
        <p:grpSpPr>
          <a:xfrm>
            <a:off x="583636" y="8870193"/>
            <a:ext cx="1682564" cy="1214490"/>
            <a:chOff x="3423447" y="7534430"/>
            <a:chExt cx="1427734" cy="1214490"/>
          </a:xfrm>
          <a:solidFill>
            <a:schemeClr val="bg1"/>
          </a:solidFill>
        </p:grpSpPr>
        <p:sp>
          <p:nvSpPr>
            <p:cNvPr id="9" name="正方形/長方形 8">
              <a:extLst>
                <a:ext uri="{FF2B5EF4-FFF2-40B4-BE49-F238E27FC236}">
                  <a16:creationId xmlns:a16="http://schemas.microsoft.com/office/drawing/2014/main" id="{D24A5BEB-4D57-5886-F1FD-D4CE67C26D11}"/>
                </a:ext>
              </a:extLst>
            </p:cNvPr>
            <p:cNvSpPr/>
            <p:nvPr/>
          </p:nvSpPr>
          <p:spPr>
            <a:xfrm>
              <a:off x="3423447" y="7534430"/>
              <a:ext cx="1427734" cy="1214490"/>
            </a:xfrm>
            <a:prstGeom prst="rect">
              <a:avLst/>
            </a:prstGeom>
            <a:grpFill/>
            <a:ln w="38100">
              <a:solidFill>
                <a:srgbClr val="453727"/>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endParaRPr lang="en-US" sz="1050" kern="100" dirty="0">
                <a:effectLst/>
                <a:latin typeface="Meiryo UI" panose="020B0604030504040204" pitchFamily="50" charset="-128"/>
                <a:ea typeface="ＭＳ 明朝" panose="02020609040205080304" pitchFamily="17" charset="-128"/>
                <a:cs typeface="Times New Roman" panose="02020603050405020304" pitchFamily="18" charset="0"/>
              </a:endParaRPr>
            </a:p>
            <a:p>
              <a:pPr algn="ctr"/>
              <a:endParaRPr lang="en-US" sz="1050" kern="100" dirty="0">
                <a:latin typeface="Meiryo UI" panose="020B0604030504040204" pitchFamily="50" charset="-128"/>
                <a:ea typeface="ＭＳ 明朝" panose="02020609040205080304" pitchFamily="17" charset="-128"/>
                <a:cs typeface="Times New Roman" panose="02020603050405020304" pitchFamily="18" charset="0"/>
              </a:endParaRPr>
            </a:p>
            <a:p>
              <a:pPr algn="ctr"/>
              <a:endParaRPr lang="en-US" sz="1050" kern="100" dirty="0">
                <a:effectLst/>
                <a:latin typeface="Meiryo UI" panose="020B0604030504040204" pitchFamily="50" charset="-128"/>
                <a:ea typeface="ＭＳ 明朝" panose="02020609040205080304" pitchFamily="17" charset="-128"/>
                <a:cs typeface="Times New Roman" panose="02020603050405020304" pitchFamily="18" charset="0"/>
              </a:endParaRPr>
            </a:p>
            <a:p>
              <a:pPr algn="l"/>
              <a:endParaRPr lang="ja-JP" altLang="en-US" sz="1050" b="0" i="0" u="none" strike="noStrike" baseline="0" dirty="0">
                <a:solidFill>
                  <a:srgbClr val="000000"/>
                </a:solidFill>
                <a:latin typeface="Meiryo UI" panose="020B0604030504040204" pitchFamily="50" charset="-128"/>
                <a:ea typeface="Meiryo UI" panose="020B0604030504040204" pitchFamily="50" charset="-128"/>
              </a:endParaRPr>
            </a:p>
            <a:p>
              <a:r>
                <a:rPr lang="en-US" altLang="ja-JP" sz="1000" b="0" i="0" u="none" strike="noStrike" baseline="0" dirty="0">
                  <a:solidFill>
                    <a:srgbClr val="000000"/>
                  </a:solidFill>
                  <a:latin typeface="Meiryo UI" panose="020B0604030504040204" pitchFamily="50" charset="-128"/>
                  <a:ea typeface="Meiryo UI" panose="020B0604030504040204" pitchFamily="50" charset="-128"/>
                </a:rPr>
                <a:t>UA</a:t>
              </a:r>
              <a:r>
                <a:rPr lang="ja-JP" altLang="en-US" sz="1000" b="0" i="0" u="none" strike="noStrike" baseline="0" dirty="0">
                  <a:solidFill>
                    <a:srgbClr val="000000"/>
                  </a:solidFill>
                  <a:latin typeface="Meiryo UI" panose="020B0604030504040204" pitchFamily="50" charset="-128"/>
                  <a:ea typeface="Meiryo UI" panose="020B0604030504040204" pitchFamily="50" charset="-128"/>
                </a:rPr>
                <a:t>ゼンセンを通じた災害支援などの社会貢献活動に使われます。</a:t>
              </a:r>
              <a:endParaRPr lang="en-US" sz="1000" kern="100" dirty="0">
                <a:effectLst/>
                <a:latin typeface="Meiryo UI" panose="020B0604030504040204" pitchFamily="50" charset="-128"/>
                <a:ea typeface="ＭＳ 明朝" panose="02020609040205080304" pitchFamily="17" charset="-128"/>
                <a:cs typeface="Times New Roman" panose="02020603050405020304" pitchFamily="18" charset="0"/>
              </a:endParaRPr>
            </a:p>
            <a:p>
              <a:pPr algn="ctr"/>
              <a:r>
                <a:rPr lang="en-US" sz="700" kern="100" dirty="0">
                  <a:effectLst/>
                  <a:latin typeface="Meiryo UI" panose="020B0604030504040204" pitchFamily="50" charset="-128"/>
                  <a:ea typeface="ＭＳ 明朝" panose="02020609040205080304" pitchFamily="17" charset="-128"/>
                  <a:cs typeface="Times New Roman" panose="02020603050405020304" pitchFamily="18" charset="0"/>
                </a:rPr>
                <a:t> </a:t>
              </a:r>
              <a:endParaRPr lang="ja-JP" altLang="en-US" sz="1100" b="0" i="0" u="none" strike="noStrike" baseline="0" dirty="0">
                <a:solidFill>
                  <a:srgbClr val="000000"/>
                </a:solidFill>
                <a:latin typeface="Meiryo UI" panose="020B0604030504040204" pitchFamily="50" charset="-128"/>
                <a:ea typeface="Meiryo UI" panose="020B0604030504040204" pitchFamily="50" charset="-128"/>
              </a:endParaRPr>
            </a:p>
            <a:p>
              <a:pPr algn="ctr"/>
              <a:r>
                <a:rPr lang="en-US" sz="1050" kern="100" dirty="0">
                  <a:effectLst/>
                  <a:latin typeface="Meiryo UI" panose="020B0604030504040204"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p:txBody>
        </p:sp>
        <p:pic>
          <p:nvPicPr>
            <p:cNvPr id="10" name="図 9">
              <a:extLst>
                <a:ext uri="{FF2B5EF4-FFF2-40B4-BE49-F238E27FC236}">
                  <a16:creationId xmlns:a16="http://schemas.microsoft.com/office/drawing/2014/main" id="{1A797A91-9C21-7327-FDD7-FEF5F1D39817}"/>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486303" y="7635836"/>
              <a:ext cx="1305696" cy="265803"/>
            </a:xfrm>
            <a:prstGeom prst="rect">
              <a:avLst/>
            </a:prstGeom>
            <a:grpFill/>
            <a:ln>
              <a:noFill/>
            </a:ln>
          </p:spPr>
        </p:pic>
      </p:grpSp>
      <p:grpSp>
        <p:nvGrpSpPr>
          <p:cNvPr id="11" name="グループ化 10">
            <a:extLst>
              <a:ext uri="{FF2B5EF4-FFF2-40B4-BE49-F238E27FC236}">
                <a16:creationId xmlns:a16="http://schemas.microsoft.com/office/drawing/2014/main" id="{A47457F3-6CC1-56B7-5415-4E60FAA19B9B}"/>
              </a:ext>
            </a:extLst>
          </p:cNvPr>
          <p:cNvGrpSpPr/>
          <p:nvPr/>
        </p:nvGrpSpPr>
        <p:grpSpPr>
          <a:xfrm>
            <a:off x="2369917" y="8870193"/>
            <a:ext cx="1683481" cy="1214736"/>
            <a:chOff x="439778" y="7690845"/>
            <a:chExt cx="1550287" cy="1214736"/>
          </a:xfrm>
          <a:solidFill>
            <a:schemeClr val="bg1"/>
          </a:solidFill>
        </p:grpSpPr>
        <p:sp>
          <p:nvSpPr>
            <p:cNvPr id="12" name="正方形/長方形 11">
              <a:extLst>
                <a:ext uri="{FF2B5EF4-FFF2-40B4-BE49-F238E27FC236}">
                  <a16:creationId xmlns:a16="http://schemas.microsoft.com/office/drawing/2014/main" id="{5ACF8E5E-81E1-650C-808A-10C3DCE9D45A}"/>
                </a:ext>
              </a:extLst>
            </p:cNvPr>
            <p:cNvSpPr/>
            <p:nvPr/>
          </p:nvSpPr>
          <p:spPr>
            <a:xfrm>
              <a:off x="439778" y="7690845"/>
              <a:ext cx="1550287" cy="1214736"/>
            </a:xfrm>
            <a:prstGeom prst="rect">
              <a:avLst/>
            </a:prstGeom>
            <a:grpFill/>
            <a:ln w="38100">
              <a:solidFill>
                <a:srgbClr val="453727"/>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US" sz="1000" kern="100" dirty="0">
                  <a:effectLst/>
                  <a:latin typeface="Meiryo UI" panose="020B0604030504040204"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a:p>
              <a:endParaRPr lang="en-US" sz="1000" kern="100" dirty="0">
                <a:solidFill>
                  <a:srgbClr val="000000"/>
                </a:solidFill>
                <a:effectLst/>
                <a:latin typeface="Meiryo UI" panose="020B0604030504040204" pitchFamily="50" charset="-128"/>
                <a:ea typeface="ＭＳ 明朝" panose="02020609040205080304" pitchFamily="17" charset="-128"/>
                <a:cs typeface="Times New Roman" panose="02020603050405020304" pitchFamily="18" charset="0"/>
              </a:endParaRPr>
            </a:p>
            <a:p>
              <a:endParaRPr lang="en-US" sz="1000" kern="100" dirty="0">
                <a:solidFill>
                  <a:srgbClr val="000000"/>
                </a:solidFill>
                <a:latin typeface="Meiryo UI" panose="020B0604030504040204" pitchFamily="50" charset="-128"/>
                <a:ea typeface="ＭＳ 明朝" panose="02020609040205080304" pitchFamily="17" charset="-128"/>
                <a:cs typeface="Times New Roman" panose="02020603050405020304" pitchFamily="18" charset="0"/>
              </a:endParaRPr>
            </a:p>
            <a:p>
              <a:r>
                <a:rPr lang="en-US" sz="1000" kern="100" dirty="0">
                  <a:solidFill>
                    <a:srgbClr val="000000"/>
                  </a:solidFill>
                  <a:effectLst/>
                  <a:latin typeface="Meiryo UI" panose="020B0604030504040204" pitchFamily="50" charset="-128"/>
                  <a:ea typeface="ＭＳ 明朝" panose="02020609040205080304" pitchFamily="17" charset="-128"/>
                  <a:cs typeface="Times New Roman" panose="02020603050405020304" pitchFamily="18" charset="0"/>
                </a:rPr>
                <a:t> </a:t>
              </a:r>
              <a:r>
                <a:rPr lang="ja-JP" altLang="en-US" sz="1000" b="0" i="0" u="none" strike="noStrike" baseline="0" dirty="0">
                  <a:solidFill>
                    <a:srgbClr val="000000"/>
                  </a:solidFill>
                  <a:latin typeface="Meiryo UI" panose="020B0604030504040204" pitchFamily="50" charset="-128"/>
                  <a:ea typeface="Meiryo UI" panose="020B0604030504040204" pitchFamily="50" charset="-128"/>
                </a:rPr>
                <a:t>自然災害で被災した人や医療救護を必要とする人の支援に使われます</a:t>
              </a:r>
              <a:r>
                <a:rPr lang="ja-JP" altLang="en-US" sz="1400" b="0" i="0" u="none" strike="noStrike" baseline="0" dirty="0">
                  <a:solidFill>
                    <a:srgbClr val="000000"/>
                  </a:solidFill>
                  <a:latin typeface="Meiryo UI" panose="020B0604030504040204" pitchFamily="50" charset="-128"/>
                  <a:ea typeface="Meiryo UI" panose="020B0604030504040204" pitchFamily="50" charset="-128"/>
                </a:rPr>
                <a:t>。</a:t>
              </a:r>
              <a:endParaRPr lang="ja-JP" altLang="ja-JP" sz="900" kern="100" dirty="0">
                <a:effectLst/>
                <a:ea typeface="ＭＳ 明朝" panose="02020609040205080304" pitchFamily="17" charset="-128"/>
                <a:cs typeface="Times New Roman" panose="02020603050405020304" pitchFamily="18" charset="0"/>
              </a:endParaRPr>
            </a:p>
            <a:p>
              <a:pPr algn="l"/>
              <a:endParaRPr lang="en-US" sz="1000" kern="100" dirty="0">
                <a:solidFill>
                  <a:srgbClr val="000000"/>
                </a:solidFill>
                <a:effectLst/>
                <a:latin typeface="Meiryo UI" panose="020B0604030504040204" pitchFamily="50" charset="-128"/>
                <a:ea typeface="ＭＳ 明朝" panose="02020609040205080304" pitchFamily="17" charset="-128"/>
                <a:cs typeface="Times New Roman" panose="02020603050405020304" pitchFamily="18" charset="0"/>
              </a:endParaRPr>
            </a:p>
          </p:txBody>
        </p:sp>
        <p:pic>
          <p:nvPicPr>
            <p:cNvPr id="16" name="図 15">
              <a:extLst>
                <a:ext uri="{FF2B5EF4-FFF2-40B4-BE49-F238E27FC236}">
                  <a16:creationId xmlns:a16="http://schemas.microsoft.com/office/drawing/2014/main" id="{B401D957-60E8-07D4-F9D7-AF12585CB04A}"/>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60807" y="7769250"/>
              <a:ext cx="1108227" cy="312299"/>
            </a:xfrm>
            <a:prstGeom prst="rect">
              <a:avLst/>
            </a:prstGeom>
            <a:grpFill/>
            <a:ln>
              <a:noFill/>
            </a:ln>
          </p:spPr>
        </p:pic>
      </p:grpSp>
      <p:sp>
        <p:nvSpPr>
          <p:cNvPr id="50" name="テキスト ボックス 49">
            <a:extLst>
              <a:ext uri="{FF2B5EF4-FFF2-40B4-BE49-F238E27FC236}">
                <a16:creationId xmlns:a16="http://schemas.microsoft.com/office/drawing/2014/main" id="{7034A2DA-130F-DC4E-957C-61DB7A318390}"/>
              </a:ext>
            </a:extLst>
          </p:cNvPr>
          <p:cNvSpPr txBox="1"/>
          <p:nvPr/>
        </p:nvSpPr>
        <p:spPr>
          <a:xfrm>
            <a:off x="2558686" y="10275140"/>
            <a:ext cx="4951327" cy="369332"/>
          </a:xfrm>
          <a:prstGeom prst="rect">
            <a:avLst/>
          </a:prstGeom>
          <a:noFill/>
          <a:ln cmpd="dbl">
            <a:noFill/>
          </a:ln>
        </p:spPr>
        <p:txBody>
          <a:bodyPr wrap="square" rtlCol="0">
            <a:spAutoFit/>
          </a:bodyPr>
          <a:lstStyle/>
          <a:p>
            <a:pPr algn="r"/>
            <a:r>
              <a:rPr kumimoji="1" lang="ja-JP" altLang="en-US" sz="900" b="1" dirty="0">
                <a:solidFill>
                  <a:sysClr val="windowText" lastClr="000000"/>
                </a:solidFill>
                <a:latin typeface="BIZ UDPゴシック" panose="020B0400000000000000" pitchFamily="50" charset="-128"/>
                <a:ea typeface="BIZ UDPゴシック" panose="020B0400000000000000" pitchFamily="50" charset="-128"/>
              </a:rPr>
              <a:t>愛の募金活動に関する問い合わせ先 ：三越伊勢丹グループ労働組合 本部社会貢献活動 担当 </a:t>
            </a:r>
            <a:endParaRPr kumimoji="1" lang="en-US" altLang="ja-JP" sz="900" b="1" dirty="0">
              <a:solidFill>
                <a:sysClr val="windowText" lastClr="000000"/>
              </a:solidFill>
              <a:latin typeface="BIZ UDPゴシック" panose="020B0400000000000000" pitchFamily="50" charset="-128"/>
              <a:ea typeface="BIZ UDPゴシック" panose="020B0400000000000000" pitchFamily="50" charset="-128"/>
            </a:endParaRPr>
          </a:p>
          <a:p>
            <a:pPr algn="r"/>
            <a:r>
              <a:rPr lang="ja-JP" altLang="en-US" sz="900" b="1" dirty="0">
                <a:solidFill>
                  <a:sysClr val="windowText" lastClr="000000"/>
                </a:solidFill>
                <a:latin typeface="BIZ UDPゴシック" panose="020B0400000000000000" pitchFamily="50" charset="-128"/>
                <a:ea typeface="BIZ UDPゴシック" panose="020B0400000000000000" pitchFamily="50" charset="-128"/>
              </a:rPr>
              <a:t>メールアドレス➢</a:t>
            </a:r>
            <a:r>
              <a:rPr kumimoji="1" lang="ja-JP" altLang="en-US" sz="900" b="1" dirty="0">
                <a:solidFill>
                  <a:sysClr val="windowText" lastClr="000000"/>
                </a:solidFill>
                <a:latin typeface="BIZ UDPゴシック" panose="020B0400000000000000" pitchFamily="50" charset="-128"/>
                <a:ea typeface="BIZ UDPゴシック" panose="020B0400000000000000" pitchFamily="50" charset="-128"/>
              </a:rPr>
              <a:t> </a:t>
            </a:r>
            <a:r>
              <a:rPr kumimoji="1" lang="en-US" altLang="ja-JP" sz="900" b="1" dirty="0">
                <a:solidFill>
                  <a:sysClr val="windowText" lastClr="000000"/>
                </a:solidFill>
                <a:latin typeface="BIZ UDPゴシック" panose="020B0400000000000000" pitchFamily="50" charset="-128"/>
                <a:ea typeface="BIZ UDPゴシック" panose="020B0400000000000000" pitchFamily="50" charset="-128"/>
              </a:rPr>
              <a:t>usr@imgu.or.jp </a:t>
            </a:r>
          </a:p>
        </p:txBody>
      </p:sp>
      <p:grpSp>
        <p:nvGrpSpPr>
          <p:cNvPr id="60" name="グループ化 59">
            <a:extLst>
              <a:ext uri="{FF2B5EF4-FFF2-40B4-BE49-F238E27FC236}">
                <a16:creationId xmlns:a16="http://schemas.microsoft.com/office/drawing/2014/main" id="{E12C4F33-62D4-7C7C-FA6D-51CE5B6F166D}"/>
              </a:ext>
            </a:extLst>
          </p:cNvPr>
          <p:cNvGrpSpPr/>
          <p:nvPr/>
        </p:nvGrpSpPr>
        <p:grpSpPr>
          <a:xfrm>
            <a:off x="4199307" y="7128174"/>
            <a:ext cx="3330899" cy="2982182"/>
            <a:chOff x="4068221" y="7131299"/>
            <a:chExt cx="3330899" cy="2982182"/>
          </a:xfrm>
        </p:grpSpPr>
        <p:sp>
          <p:nvSpPr>
            <p:cNvPr id="13" name="テキスト ボックス 12">
              <a:extLst>
                <a:ext uri="{FF2B5EF4-FFF2-40B4-BE49-F238E27FC236}">
                  <a16:creationId xmlns:a16="http://schemas.microsoft.com/office/drawing/2014/main" id="{50C7C7A1-3B0B-9F7D-A343-9AA0DBCE7BEA}"/>
                </a:ext>
              </a:extLst>
            </p:cNvPr>
            <p:cNvSpPr txBox="1"/>
            <p:nvPr/>
          </p:nvSpPr>
          <p:spPr>
            <a:xfrm>
              <a:off x="4119383" y="7334183"/>
              <a:ext cx="3173734" cy="1526380"/>
            </a:xfrm>
            <a:prstGeom prst="rect">
              <a:avLst/>
            </a:prstGeom>
            <a:noFill/>
          </p:spPr>
          <p:txBody>
            <a:bodyPr wrap="square" rtlCol="0">
              <a:spAutoFit/>
            </a:bodyPr>
            <a:lstStyle/>
            <a:p>
              <a:pPr>
                <a:lnSpc>
                  <a:spcPct val="150000"/>
                </a:lnSpc>
              </a:pPr>
              <a:endParaRPr lang="en-US" altLang="ja-JP" sz="1050" kern="1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nSpc>
                  <a:spcPct val="150000"/>
                </a:lnSpc>
              </a:pPr>
              <a:r>
                <a:rPr lang="en-US" altLang="ja-JP" sz="1050" kern="1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IMGU</a:t>
              </a:r>
              <a:r>
                <a:rPr lang="ja-JP" altLang="en-US" sz="1050" kern="1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公式マスコットキャラクター</a:t>
              </a:r>
              <a:endParaRPr lang="en-US" altLang="ja-JP" sz="1050" kern="1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nSpc>
                  <a:spcPct val="150000"/>
                </a:lnSpc>
              </a:pPr>
              <a:r>
                <a:rPr lang="ja-JP" altLang="en-US" sz="1050" kern="1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「イングちゃん」の</a:t>
              </a:r>
              <a:r>
                <a:rPr lang="en-US" altLang="ja-JP" sz="1050" kern="1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LINE</a:t>
              </a:r>
              <a:r>
                <a:rPr lang="ja-JP" altLang="en-US" sz="1050" kern="10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rPr>
                <a:t>スタンプ</a:t>
              </a:r>
              <a:endParaRPr lang="en-US" altLang="ja-JP" sz="1050" kern="10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endParaRPr>
            </a:p>
            <a:p>
              <a:pPr>
                <a:lnSpc>
                  <a:spcPct val="150000"/>
                </a:lnSpc>
              </a:pPr>
              <a:r>
                <a:rPr lang="ja-JP" altLang="en-US" sz="1050" kern="10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rPr>
                <a:t>絶賛販売中です😊</a:t>
              </a:r>
              <a:endParaRPr lang="en-US" altLang="ja-JP" sz="1050" kern="10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endParaRPr>
            </a:p>
            <a:p>
              <a:pPr>
                <a:lnSpc>
                  <a:spcPct val="150000"/>
                </a:lnSpc>
              </a:pPr>
              <a:r>
                <a:rPr lang="ja-JP" altLang="en-US" sz="1050" dirty="0">
                  <a:latin typeface="メイリオ" panose="020B0604030504040204" pitchFamily="50" charset="-128"/>
                  <a:ea typeface="メイリオ" panose="020B0604030504040204" pitchFamily="50" charset="-128"/>
                </a:rPr>
                <a:t>スタンプ売上（収益手数料を除く）を、</a:t>
              </a:r>
              <a:endParaRPr lang="en-US" altLang="ja-JP" sz="1050" dirty="0">
                <a:latin typeface="メイリオ" panose="020B0604030504040204" pitchFamily="50" charset="-128"/>
                <a:ea typeface="メイリオ" panose="020B0604030504040204" pitchFamily="50" charset="-128"/>
              </a:endParaRPr>
            </a:p>
            <a:p>
              <a:pPr>
                <a:lnSpc>
                  <a:spcPct val="150000"/>
                </a:lnSpc>
              </a:pPr>
              <a:r>
                <a:rPr lang="ja-JP" altLang="en-US" sz="1050" dirty="0">
                  <a:latin typeface="メイリオ" panose="020B0604030504040204" pitchFamily="50" charset="-128"/>
                  <a:ea typeface="メイリオ" panose="020B0604030504040204" pitchFamily="50" charset="-128"/>
                </a:rPr>
                <a:t>愛の募金の寄付金として活用させていただきます。</a:t>
              </a:r>
              <a:endParaRPr kumimoji="1" lang="ja-JP" altLang="en-US" sz="1050" dirty="0">
                <a:latin typeface="メイリオ" panose="020B0604030504040204" pitchFamily="50" charset="-128"/>
                <a:ea typeface="メイリオ" panose="020B0604030504040204" pitchFamily="50" charset="-128"/>
              </a:endParaRPr>
            </a:p>
          </p:txBody>
        </p:sp>
        <p:grpSp>
          <p:nvGrpSpPr>
            <p:cNvPr id="27" name="グループ化 26">
              <a:extLst>
                <a:ext uri="{FF2B5EF4-FFF2-40B4-BE49-F238E27FC236}">
                  <a16:creationId xmlns:a16="http://schemas.microsoft.com/office/drawing/2014/main" id="{3B401737-38DC-B157-5F6C-65602164CC6D}"/>
                </a:ext>
              </a:extLst>
            </p:cNvPr>
            <p:cNvGrpSpPr/>
            <p:nvPr/>
          </p:nvGrpSpPr>
          <p:grpSpPr>
            <a:xfrm rot="20954470">
              <a:off x="4121962" y="8947806"/>
              <a:ext cx="1189699" cy="1165675"/>
              <a:chOff x="4461106" y="8458227"/>
              <a:chExt cx="1404987" cy="1376614"/>
            </a:xfrm>
          </p:grpSpPr>
          <p:sp>
            <p:nvSpPr>
              <p:cNvPr id="32" name="楕円 31">
                <a:extLst>
                  <a:ext uri="{FF2B5EF4-FFF2-40B4-BE49-F238E27FC236}">
                    <a16:creationId xmlns:a16="http://schemas.microsoft.com/office/drawing/2014/main" id="{A64F826E-DD3C-2D05-741A-E7C9B9F2D237}"/>
                  </a:ext>
                </a:extLst>
              </p:cNvPr>
              <p:cNvSpPr/>
              <p:nvPr/>
            </p:nvSpPr>
            <p:spPr>
              <a:xfrm>
                <a:off x="4461106" y="8458227"/>
                <a:ext cx="1404987" cy="1376614"/>
              </a:xfrm>
              <a:prstGeom prst="ellipse">
                <a:avLst/>
              </a:prstGeom>
              <a:solidFill>
                <a:srgbClr val="BED4C0">
                  <a:alpha val="65098"/>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3" name="図 32">
                <a:extLst>
                  <a:ext uri="{FF2B5EF4-FFF2-40B4-BE49-F238E27FC236}">
                    <a16:creationId xmlns:a16="http://schemas.microsoft.com/office/drawing/2014/main" id="{D1D3A236-A365-95D8-6DDE-5FDF89BDE1AE}"/>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489539" y="8658026"/>
                <a:ext cx="1190779" cy="1029862"/>
              </a:xfrm>
              <a:prstGeom prst="rect">
                <a:avLst/>
              </a:prstGeom>
            </p:spPr>
          </p:pic>
        </p:grpSp>
        <p:grpSp>
          <p:nvGrpSpPr>
            <p:cNvPr id="34" name="グループ化 33">
              <a:extLst>
                <a:ext uri="{FF2B5EF4-FFF2-40B4-BE49-F238E27FC236}">
                  <a16:creationId xmlns:a16="http://schemas.microsoft.com/office/drawing/2014/main" id="{6A35CF22-DEF4-B014-C320-606D6A900EAE}"/>
                </a:ext>
              </a:extLst>
            </p:cNvPr>
            <p:cNvGrpSpPr/>
            <p:nvPr/>
          </p:nvGrpSpPr>
          <p:grpSpPr>
            <a:xfrm rot="900000">
              <a:off x="6425144" y="7609832"/>
              <a:ext cx="883796" cy="871552"/>
              <a:chOff x="5798677" y="7699073"/>
              <a:chExt cx="1183379" cy="1166983"/>
            </a:xfrm>
          </p:grpSpPr>
          <p:sp>
            <p:nvSpPr>
              <p:cNvPr id="36" name="楕円 35">
                <a:extLst>
                  <a:ext uri="{FF2B5EF4-FFF2-40B4-BE49-F238E27FC236}">
                    <a16:creationId xmlns:a16="http://schemas.microsoft.com/office/drawing/2014/main" id="{78CDEEB8-5EFE-4710-20AE-59F9D3AB8A68}"/>
                  </a:ext>
                </a:extLst>
              </p:cNvPr>
              <p:cNvSpPr/>
              <p:nvPr/>
            </p:nvSpPr>
            <p:spPr>
              <a:xfrm>
                <a:off x="5845208" y="7699073"/>
                <a:ext cx="1088258" cy="1066282"/>
              </a:xfrm>
              <a:prstGeom prst="ellipse">
                <a:avLst/>
              </a:prstGeom>
              <a:solidFill>
                <a:srgbClr val="FFFFFF">
                  <a:alpha val="65098"/>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8" name="図 37" descr="食品, 挿絵, 光 が含まれている画像&#10;&#10;自動的に生成された説明">
                <a:extLst>
                  <a:ext uri="{FF2B5EF4-FFF2-40B4-BE49-F238E27FC236}">
                    <a16:creationId xmlns:a16="http://schemas.microsoft.com/office/drawing/2014/main" id="{5FE2E765-82A2-D696-285F-6AA52E4D33E3}"/>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798677" y="7842589"/>
                <a:ext cx="1183379" cy="1023467"/>
              </a:xfrm>
              <a:prstGeom prst="rect">
                <a:avLst/>
              </a:prstGeom>
            </p:spPr>
          </p:pic>
        </p:grpSp>
        <p:sp>
          <p:nvSpPr>
            <p:cNvPr id="44" name="テキスト ボックス 43">
              <a:extLst>
                <a:ext uri="{FF2B5EF4-FFF2-40B4-BE49-F238E27FC236}">
                  <a16:creationId xmlns:a16="http://schemas.microsoft.com/office/drawing/2014/main" id="{C74620DB-B03D-04C4-983F-0825399D6B6F}"/>
                </a:ext>
              </a:extLst>
            </p:cNvPr>
            <p:cNvSpPr txBox="1"/>
            <p:nvPr/>
          </p:nvSpPr>
          <p:spPr>
            <a:xfrm>
              <a:off x="4068221" y="7131299"/>
              <a:ext cx="3330899" cy="473206"/>
            </a:xfrm>
            <a:prstGeom prst="rect">
              <a:avLst/>
            </a:prstGeom>
            <a:noFill/>
          </p:spPr>
          <p:txBody>
            <a:bodyPr wrap="square" rtlCol="0">
              <a:spAutoFit/>
            </a:bodyPr>
            <a:lstStyle/>
            <a:p>
              <a:pPr>
                <a:lnSpc>
                  <a:spcPct val="150000"/>
                </a:lnSpc>
              </a:pPr>
              <a:r>
                <a:rPr lang="en-US" altLang="ja-JP" sz="1800" b="1" dirty="0">
                  <a:solidFill>
                    <a:srgbClr val="070B16"/>
                  </a:solidFill>
                  <a:effectLst>
                    <a:outerShdw blurRad="38100" dist="38100" dir="2700000" algn="tl">
                      <a:srgbClr val="000000">
                        <a:alpha val="43137"/>
                      </a:srgbClr>
                    </a:outerShdw>
                  </a:effectLst>
                  <a:highlight>
                    <a:srgbClr val="BED4C0"/>
                  </a:highlight>
                  <a:latin typeface="メイリオ" panose="020B0604030504040204" pitchFamily="50" charset="-128"/>
                  <a:ea typeface="メイリオ" panose="020B0604030504040204" pitchFamily="50" charset="-128"/>
                </a:rPr>
                <a:t> </a:t>
              </a:r>
              <a:r>
                <a:rPr kumimoji="1" lang="ja-JP" altLang="en-US" sz="1400" b="1" dirty="0">
                  <a:solidFill>
                    <a:srgbClr val="070B16"/>
                  </a:solidFill>
                  <a:effectLst>
                    <a:outerShdw blurRad="38100" dist="38100" dir="2700000" algn="tl">
                      <a:srgbClr val="000000">
                        <a:alpha val="43137"/>
                      </a:srgbClr>
                    </a:outerShdw>
                  </a:effectLst>
                  <a:highlight>
                    <a:srgbClr val="BED4C0"/>
                  </a:highlight>
                  <a:latin typeface="メイリオ" panose="020B0604030504040204" pitchFamily="50" charset="-128"/>
                  <a:ea typeface="メイリオ" panose="020B0604030504040204" pitchFamily="50" charset="-128"/>
                </a:rPr>
                <a:t>イングちゃん</a:t>
              </a:r>
              <a:r>
                <a:rPr kumimoji="1" lang="en-US" altLang="ja-JP" sz="1400" b="1" dirty="0">
                  <a:solidFill>
                    <a:srgbClr val="070B16"/>
                  </a:solidFill>
                  <a:effectLst>
                    <a:outerShdw blurRad="38100" dist="38100" dir="2700000" algn="tl">
                      <a:srgbClr val="000000">
                        <a:alpha val="43137"/>
                      </a:srgbClr>
                    </a:outerShdw>
                  </a:effectLst>
                  <a:highlight>
                    <a:srgbClr val="BED4C0"/>
                  </a:highlight>
                  <a:latin typeface="メイリオ" panose="020B0604030504040204" pitchFamily="50" charset="-128"/>
                  <a:ea typeface="メイリオ" panose="020B0604030504040204" pitchFamily="50" charset="-128"/>
                </a:rPr>
                <a:t>LINE</a:t>
              </a:r>
              <a:r>
                <a:rPr lang="ja-JP" altLang="en-US" sz="1400" b="1" dirty="0">
                  <a:solidFill>
                    <a:srgbClr val="070B16"/>
                  </a:solidFill>
                  <a:effectLst>
                    <a:outerShdw blurRad="38100" dist="38100" dir="2700000" algn="tl">
                      <a:srgbClr val="000000">
                        <a:alpha val="43137"/>
                      </a:srgbClr>
                    </a:outerShdw>
                  </a:effectLst>
                  <a:highlight>
                    <a:srgbClr val="BED4C0"/>
                  </a:highlight>
                  <a:latin typeface="メイリオ" panose="020B0604030504040204" pitchFamily="50" charset="-128"/>
                  <a:ea typeface="メイリオ" panose="020B0604030504040204" pitchFamily="50" charset="-128"/>
                </a:rPr>
                <a:t>スタンプ販売中！</a:t>
              </a:r>
              <a:r>
                <a:rPr lang="en-US" altLang="ja-JP" sz="1400" b="1" dirty="0">
                  <a:solidFill>
                    <a:srgbClr val="FFFFFF"/>
                  </a:solidFill>
                  <a:effectLst>
                    <a:outerShdw blurRad="38100" dist="38100" dir="2700000" algn="tl">
                      <a:srgbClr val="000000">
                        <a:alpha val="43137"/>
                      </a:srgbClr>
                    </a:outerShdw>
                  </a:effectLst>
                  <a:highlight>
                    <a:srgbClr val="BED4C0"/>
                  </a:highlight>
                  <a:latin typeface="メイリオ" panose="020B0604030504040204" pitchFamily="50" charset="-128"/>
                  <a:ea typeface="メイリオ" panose="020B0604030504040204" pitchFamily="50" charset="-128"/>
                </a:rPr>
                <a:t>.</a:t>
              </a:r>
              <a:endParaRPr kumimoji="1" lang="en-US" altLang="ja-JP" sz="1800" b="1" dirty="0">
                <a:solidFill>
                  <a:srgbClr val="FFFFFF"/>
                </a:solidFill>
                <a:effectLst>
                  <a:outerShdw blurRad="38100" dist="38100" dir="2700000" algn="tl">
                    <a:srgbClr val="000000">
                      <a:alpha val="43137"/>
                    </a:srgbClr>
                  </a:outerShdw>
                </a:effectLst>
                <a:highlight>
                  <a:srgbClr val="BED4C0"/>
                </a:highlight>
                <a:latin typeface="メイリオ" panose="020B0604030504040204" pitchFamily="50" charset="-128"/>
                <a:ea typeface="メイリオ" panose="020B0604030504040204" pitchFamily="50" charset="-128"/>
              </a:endParaRPr>
            </a:p>
          </p:txBody>
        </p:sp>
        <p:grpSp>
          <p:nvGrpSpPr>
            <p:cNvPr id="51" name="グループ化 50">
              <a:extLst>
                <a:ext uri="{FF2B5EF4-FFF2-40B4-BE49-F238E27FC236}">
                  <a16:creationId xmlns:a16="http://schemas.microsoft.com/office/drawing/2014/main" id="{99AEA8F4-5110-528A-3BC8-4E71A462C097}"/>
                </a:ext>
              </a:extLst>
            </p:cNvPr>
            <p:cNvGrpSpPr/>
            <p:nvPr/>
          </p:nvGrpSpPr>
          <p:grpSpPr>
            <a:xfrm>
              <a:off x="6171239" y="8933572"/>
              <a:ext cx="1212106" cy="884300"/>
              <a:chOff x="6113624" y="8980022"/>
              <a:chExt cx="1212106" cy="884300"/>
            </a:xfrm>
          </p:grpSpPr>
          <p:sp>
            <p:nvSpPr>
              <p:cNvPr id="53" name="テキスト ボックス 52">
                <a:extLst>
                  <a:ext uri="{FF2B5EF4-FFF2-40B4-BE49-F238E27FC236}">
                    <a16:creationId xmlns:a16="http://schemas.microsoft.com/office/drawing/2014/main" id="{634D3A67-96CF-998A-12DE-2CC8D783351C}"/>
                  </a:ext>
                </a:extLst>
              </p:cNvPr>
              <p:cNvSpPr txBox="1"/>
              <p:nvPr/>
            </p:nvSpPr>
            <p:spPr>
              <a:xfrm>
                <a:off x="6113624" y="8980022"/>
                <a:ext cx="1212106" cy="200055"/>
              </a:xfrm>
              <a:prstGeom prst="rect">
                <a:avLst/>
              </a:prstGeom>
              <a:noFill/>
            </p:spPr>
            <p:txBody>
              <a:bodyPr wrap="square" rtlCol="0">
                <a:spAutoFit/>
              </a:bodyPr>
              <a:lstStyle/>
              <a:p>
                <a:r>
                  <a:rPr lang="ja-JP" altLang="en-US" sz="700" dirty="0">
                    <a:latin typeface="メイリオ" panose="020B0604030504040204" pitchFamily="50" charset="-128"/>
                    <a:ea typeface="メイリオ" panose="020B0604030504040204" pitchFamily="50" charset="-128"/>
                  </a:rPr>
                  <a:t>スタンプ購入はこちら👇</a:t>
                </a:r>
                <a:endParaRPr kumimoji="1" lang="ja-JP" altLang="en-US" sz="700" dirty="0">
                  <a:latin typeface="メイリオ" panose="020B0604030504040204" pitchFamily="50" charset="-128"/>
                  <a:ea typeface="メイリオ" panose="020B0604030504040204" pitchFamily="50" charset="-128"/>
                </a:endParaRPr>
              </a:p>
            </p:txBody>
          </p:sp>
          <p:pic>
            <p:nvPicPr>
              <p:cNvPr id="54" name="図 53" descr="QR コード&#10;&#10;自動的に生成された説明">
                <a:extLst>
                  <a:ext uri="{FF2B5EF4-FFF2-40B4-BE49-F238E27FC236}">
                    <a16:creationId xmlns:a16="http://schemas.microsoft.com/office/drawing/2014/main" id="{4AF0951A-3EC9-BF5A-8DFE-7289CD42749A}"/>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89177" y="9212974"/>
                <a:ext cx="651348" cy="651348"/>
              </a:xfrm>
              <a:prstGeom prst="rect">
                <a:avLst/>
              </a:prstGeom>
            </p:spPr>
          </p:pic>
        </p:grpSp>
        <p:sp>
          <p:nvSpPr>
            <p:cNvPr id="56" name="テキスト ボックス 55">
              <a:extLst>
                <a:ext uri="{FF2B5EF4-FFF2-40B4-BE49-F238E27FC236}">
                  <a16:creationId xmlns:a16="http://schemas.microsoft.com/office/drawing/2014/main" id="{95412A5B-7D70-A45C-82B8-7803F42AE733}"/>
                </a:ext>
              </a:extLst>
            </p:cNvPr>
            <p:cNvSpPr txBox="1"/>
            <p:nvPr/>
          </p:nvSpPr>
          <p:spPr>
            <a:xfrm>
              <a:off x="5151097" y="8930566"/>
              <a:ext cx="1138721" cy="200055"/>
            </a:xfrm>
            <a:prstGeom prst="rect">
              <a:avLst/>
            </a:prstGeom>
            <a:noFill/>
          </p:spPr>
          <p:txBody>
            <a:bodyPr wrap="square" rtlCol="0">
              <a:spAutoFit/>
            </a:bodyPr>
            <a:lstStyle/>
            <a:p>
              <a:r>
                <a:rPr lang="ja-JP" altLang="en-US" sz="700" dirty="0">
                  <a:latin typeface="メイリオ" panose="020B0604030504040204" pitchFamily="50" charset="-128"/>
                  <a:ea typeface="メイリオ" panose="020B0604030504040204" pitchFamily="50" charset="-128"/>
                </a:rPr>
                <a:t>お友達登録はこちら👇</a:t>
              </a:r>
              <a:endParaRPr kumimoji="1" lang="ja-JP" altLang="en-US" sz="700" dirty="0">
                <a:latin typeface="メイリオ" panose="020B0604030504040204" pitchFamily="50" charset="-128"/>
                <a:ea typeface="メイリオ" panose="020B0604030504040204" pitchFamily="50" charset="-128"/>
              </a:endParaRPr>
            </a:p>
          </p:txBody>
        </p:sp>
      </p:grpSp>
      <p:pic>
        <p:nvPicPr>
          <p:cNvPr id="1040" name="図 1039" descr="QR コード&#10;&#10;自動的に生成された説明">
            <a:extLst>
              <a:ext uri="{FF2B5EF4-FFF2-40B4-BE49-F238E27FC236}">
                <a16:creationId xmlns:a16="http://schemas.microsoft.com/office/drawing/2014/main" id="{166D10B7-837C-B22A-6FCB-6F6F4323A360}"/>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568184" y="9163399"/>
            <a:ext cx="651347" cy="651347"/>
          </a:xfrm>
          <a:prstGeom prst="rect">
            <a:avLst/>
          </a:prstGeom>
          <a:ln w="28575">
            <a:noFill/>
          </a:ln>
        </p:spPr>
      </p:pic>
      <p:pic>
        <p:nvPicPr>
          <p:cNvPr id="18" name="図 17" descr="人, 屋内, 立つ, 天井 が含まれている画像&#10;&#10;AI によって生成されたコンテンツは間違っている可能性があります。">
            <a:extLst>
              <a:ext uri="{FF2B5EF4-FFF2-40B4-BE49-F238E27FC236}">
                <a16:creationId xmlns:a16="http://schemas.microsoft.com/office/drawing/2014/main" id="{C87F335C-BCE4-F43E-1DEE-04BBA3EDA8D3}"/>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41261" y="5667999"/>
            <a:ext cx="1529934" cy="127875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22" name="図 21" descr="人, 民衆, 屋内, 立つ が含まれている画像&#10;&#10;AI によって生成されたコンテンツは間違っている可能性があります。">
            <a:extLst>
              <a:ext uri="{FF2B5EF4-FFF2-40B4-BE49-F238E27FC236}">
                <a16:creationId xmlns:a16="http://schemas.microsoft.com/office/drawing/2014/main" id="{A5D358CD-70A8-5C4A-E9C1-DCC01093D633}"/>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269382" y="5670895"/>
            <a:ext cx="1529934" cy="128083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121412812"/>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fd7e826-87a5-46f5-9a18-397aa8b69bc1" xsi:nil="true"/>
    <lcf76f155ced4ddcb4097134ff3c332f xmlns="20c5d0c4-1123-4eef-a6b6-f814d5f372ee">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D9D37CB816756F4BA9DE068133E2E9E1" ma:contentTypeVersion="12" ma:contentTypeDescription="新しいドキュメントを作成します。" ma:contentTypeScope="" ma:versionID="d747958dc5736259b6b9760fe8e3862e">
  <xsd:schema xmlns:xsd="http://www.w3.org/2001/XMLSchema" xmlns:xs="http://www.w3.org/2001/XMLSchema" xmlns:p="http://schemas.microsoft.com/office/2006/metadata/properties" xmlns:ns2="20c5d0c4-1123-4eef-a6b6-f814d5f372ee" xmlns:ns3="1fd7e826-87a5-46f5-9a18-397aa8b69bc1" targetNamespace="http://schemas.microsoft.com/office/2006/metadata/properties" ma:root="true" ma:fieldsID="7412ecc5e164d173898508bbce8b325c" ns2:_="" ns3:_="">
    <xsd:import namespace="20c5d0c4-1123-4eef-a6b6-f814d5f372ee"/>
    <xsd:import namespace="1fd7e826-87a5-46f5-9a18-397aa8b69bc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0c5d0c4-1123-4eef-a6b6-f814d5f372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Length (seconds)"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8c736cf6-a955-4bfe-8d1c-aefa9a34031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fd7e826-87a5-46f5-9a18-397aa8b69bc1"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e7239de9-1c38-4dc0-9e2a-892b2a628430}" ma:internalName="TaxCatchAll" ma:showField="CatchAllData" ma:web="1fd7e826-87a5-46f5-9a18-397aa8b69bc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C1F2519-FD66-48BA-B7A7-3FCBB87BFCE0}">
  <ds:schemaRefs>
    <ds:schemaRef ds:uri="http://schemas.microsoft.com/office/2006/documentManagement/types"/>
    <ds:schemaRef ds:uri="http://purl.org/dc/terms/"/>
    <ds:schemaRef ds:uri="http://schemas.openxmlformats.org/package/2006/metadata/core-properties"/>
    <ds:schemaRef ds:uri="http://purl.org/dc/dcmitype/"/>
    <ds:schemaRef ds:uri="b40ff78a-0ad4-44ed-816e-835befe3253f"/>
    <ds:schemaRef ds:uri="http://purl.org/dc/elements/1.1/"/>
    <ds:schemaRef ds:uri="http://schemas.microsoft.com/office/2006/metadata/properties"/>
    <ds:schemaRef ds:uri="http://schemas.microsoft.com/office/infopath/2007/PartnerControls"/>
    <ds:schemaRef ds:uri="9ff54c90-0f3b-42c1-a4dd-34c57244e9f5"/>
    <ds:schemaRef ds:uri="http://www.w3.org/XML/1998/namespace"/>
    <ds:schemaRef ds:uri="f85a4162-401c-4047-bb2f-9a6410e5d1d9"/>
    <ds:schemaRef ds:uri="092c3d4e-56bc-4c78-a093-399d8f7aba6c"/>
  </ds:schemaRefs>
</ds:datastoreItem>
</file>

<file path=customXml/itemProps2.xml><?xml version="1.0" encoding="utf-8"?>
<ds:datastoreItem xmlns:ds="http://schemas.openxmlformats.org/officeDocument/2006/customXml" ds:itemID="{BE88A4FC-AE3C-49AE-8CD4-9382BD8A5844}"/>
</file>

<file path=customXml/itemProps3.xml><?xml version="1.0" encoding="utf-8"?>
<ds:datastoreItem xmlns:ds="http://schemas.openxmlformats.org/officeDocument/2006/customXml" ds:itemID="{464AFC61-7F92-4D7E-8C5D-D219262419B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763</TotalTime>
  <Words>298</Words>
  <Application>Microsoft Office PowerPoint</Application>
  <PresentationFormat>ユーザー設定</PresentationFormat>
  <Paragraphs>40</Paragraphs>
  <Slides>1</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BIZ UDPゴシック</vt:lpstr>
      <vt:lpstr>Meiryo UI</vt:lpstr>
      <vt:lpstr>ＭＳ 明朝</vt:lpstr>
      <vt:lpstr>メイリオ</vt:lpstr>
      <vt:lpstr>モッチーポップ One OTF ExtraBold</vt:lpstr>
      <vt:lpstr>Arial</vt:lpstr>
      <vt:lpstr>Calibri</vt:lpstr>
      <vt:lpstr>Calibri Light</vt:lpstr>
      <vt:lpstr>Office 2013 - 2022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竹本 夏輝</dc:creator>
  <cp:lastModifiedBy>竹本 夏輝</cp:lastModifiedBy>
  <cp:revision>9</cp:revision>
  <cp:lastPrinted>2022-10-31T03:01:56Z</cp:lastPrinted>
  <dcterms:created xsi:type="dcterms:W3CDTF">2022-09-16T07:50:20Z</dcterms:created>
  <dcterms:modified xsi:type="dcterms:W3CDTF">2025-02-17T07:08:28Z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0x010100D9D37CB816756F4BA9DE068133E2E9E1</vt:lpwstr>
  </property>
  <property fmtid="{D5CDD505-2E9C-101B-9397-08002B2CF9AE}" pid="3" name="ImageGenCounter">
    <vt:lpwstr>0</vt:lpwstr>
  </property>
  <property fmtid="{D5CDD505-2E9C-101B-9397-08002B2CF9AE}" pid="4" name="ViolationReportStatus">
    <vt:lpwstr>None</vt:lpwstr>
  </property>
  <property fmtid="{D5CDD505-2E9C-101B-9397-08002B2CF9AE}" pid="5" name="ImageGenStatus">
    <vt:lpwstr>0</vt:lpwstr>
  </property>
  <property fmtid="{D5CDD505-2E9C-101B-9397-08002B2CF9AE}" pid="6" name="Applications">
    <vt:lpwstr>1324;#PowerPoint 12;#1665;# Template 12</vt:lpwstr>
  </property>
  <property fmtid="{D5CDD505-2E9C-101B-9397-08002B2CF9AE}" pid="7" name="PolicheckCounter">
    <vt:lpwstr>0</vt:lpwstr>
  </property>
  <property fmtid="{D5CDD505-2E9C-101B-9397-08002B2CF9AE}" pid="8" name="PolicheckStatus">
    <vt:lpwstr>0</vt:lpwstr>
  </property>
  <property fmtid="{D5CDD505-2E9C-101B-9397-08002B2CF9AE}" pid="9" name="APTrustLevel">
    <vt:r8>0</vt:r8>
  </property>
  <property fmtid="{D5CDD505-2E9C-101B-9397-08002B2CF9AE}" pid="10" name="MediaServiceImageTags">
    <vt:lpwstr/>
  </property>
</Properties>
</file>