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0"/>
  </p:notesMasterIdLst>
  <p:handoutMasterIdLst>
    <p:handoutMasterId r:id="rId11"/>
  </p:handoutMasterIdLst>
  <p:sldIdLst>
    <p:sldId id="472" r:id="rId5"/>
    <p:sldId id="500" r:id="rId6"/>
    <p:sldId id="665" r:id="rId7"/>
    <p:sldId id="666" r:id="rId8"/>
    <p:sldId id="664" r:id="rId9"/>
  </p:sldIdLst>
  <p:sldSz cx="12192000" cy="6858000"/>
  <p:notesSz cx="6858000" cy="9144000"/>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3D41CE-61B4-E5A8-9FC1-25CE1CA93A15}" v="4" dt="2024-12-26T08:37:55.96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07" autoAdjust="0"/>
    <p:restoredTop sz="94660"/>
  </p:normalViewPr>
  <p:slideViewPr>
    <p:cSldViewPr snapToGrid="0">
      <p:cViewPr>
        <p:scale>
          <a:sx n="125" d="100"/>
          <a:sy n="125" d="100"/>
        </p:scale>
        <p:origin x="90" y="-534"/>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桐原　拓也" userId="43ae7a95-6379-4c79-874f-986a6d357fc6" providerId="ADAL" clId="{3127AFBD-8384-4B3F-A131-CD919E27DFF6}"/>
    <pc:docChg chg="undo custSel modSld">
      <pc:chgData name="桐原　拓也" userId="43ae7a95-6379-4c79-874f-986a6d357fc6" providerId="ADAL" clId="{3127AFBD-8384-4B3F-A131-CD919E27DFF6}" dt="2023-04-15T09:34:47.757" v="1399"/>
      <pc:docMkLst>
        <pc:docMk/>
      </pc:docMkLst>
      <pc:sldChg chg="addSp modSp mod">
        <pc:chgData name="桐原　拓也" userId="43ae7a95-6379-4c79-874f-986a6d357fc6" providerId="ADAL" clId="{3127AFBD-8384-4B3F-A131-CD919E27DFF6}" dt="2023-04-15T09:07:12.879" v="908"/>
        <pc:sldMkLst>
          <pc:docMk/>
          <pc:sldMk cId="63944758" sldId="304"/>
        </pc:sldMkLst>
      </pc:sldChg>
      <pc:sldChg chg="addSp modSp mod">
        <pc:chgData name="桐原　拓也" userId="43ae7a95-6379-4c79-874f-986a6d357fc6" providerId="ADAL" clId="{3127AFBD-8384-4B3F-A131-CD919E27DFF6}" dt="2023-04-15T09:10:45.575" v="947"/>
        <pc:sldMkLst>
          <pc:docMk/>
          <pc:sldMk cId="755276974" sldId="320"/>
        </pc:sldMkLst>
      </pc:sldChg>
      <pc:sldChg chg="addSp modSp mod">
        <pc:chgData name="桐原　拓也" userId="43ae7a95-6379-4c79-874f-986a6d357fc6" providerId="ADAL" clId="{3127AFBD-8384-4B3F-A131-CD919E27DFF6}" dt="2023-04-15T09:33:14.724" v="1295" actId="207"/>
        <pc:sldMkLst>
          <pc:docMk/>
          <pc:sldMk cId="2132887660" sldId="324"/>
        </pc:sldMkLst>
      </pc:sldChg>
      <pc:sldChg chg="addSp modSp mod">
        <pc:chgData name="桐原　拓也" userId="43ae7a95-6379-4c79-874f-986a6d357fc6" providerId="ADAL" clId="{3127AFBD-8384-4B3F-A131-CD919E27DFF6}" dt="2023-04-15T09:23:35.927" v="1036" actId="14100"/>
        <pc:sldMkLst>
          <pc:docMk/>
          <pc:sldMk cId="3396108478" sldId="329"/>
        </pc:sldMkLst>
      </pc:sldChg>
      <pc:sldChg chg="addSp modSp mod">
        <pc:chgData name="桐原　拓也" userId="43ae7a95-6379-4c79-874f-986a6d357fc6" providerId="ADAL" clId="{3127AFBD-8384-4B3F-A131-CD919E27DFF6}" dt="2023-04-15T09:25:43.028" v="1101"/>
        <pc:sldMkLst>
          <pc:docMk/>
          <pc:sldMk cId="2112545575" sldId="333"/>
        </pc:sldMkLst>
      </pc:sldChg>
      <pc:sldChg chg="addSp modSp mod">
        <pc:chgData name="桐原　拓也" userId="43ae7a95-6379-4c79-874f-986a6d357fc6" providerId="ADAL" clId="{3127AFBD-8384-4B3F-A131-CD919E27DFF6}" dt="2023-04-15T09:34:47.757" v="1399"/>
        <pc:sldMkLst>
          <pc:docMk/>
          <pc:sldMk cId="3094065882" sldId="336"/>
        </pc:sldMkLst>
      </pc:sldChg>
      <pc:sldChg chg="addSp modSp mod">
        <pc:chgData name="桐原　拓也" userId="43ae7a95-6379-4c79-874f-986a6d357fc6" providerId="ADAL" clId="{3127AFBD-8384-4B3F-A131-CD919E27DFF6}" dt="2023-04-15T09:28:32.463" v="1231" actId="6549"/>
        <pc:sldMkLst>
          <pc:docMk/>
          <pc:sldMk cId="304951886" sldId="343"/>
        </pc:sldMkLst>
      </pc:sldChg>
      <pc:sldChg chg="modSp mod">
        <pc:chgData name="桐原　拓也" userId="43ae7a95-6379-4c79-874f-986a6d357fc6" providerId="ADAL" clId="{3127AFBD-8384-4B3F-A131-CD919E27DFF6}" dt="2023-04-15T09:27:52.454" v="1207" actId="207"/>
        <pc:sldMkLst>
          <pc:docMk/>
          <pc:sldMk cId="1187805806" sldId="346"/>
        </pc:sldMkLst>
      </pc:sldChg>
    </pc:docChg>
  </pc:docChgLst>
  <pc:docChgLst>
    <pc:chgData name="松坂 嘉昭" userId="8203746e-ae30-4f6f-91f1-67915a0589ad" providerId="ADAL" clId="{5952035C-89A5-40A4-ACA0-0E130B0B2C28}"/>
    <pc:docChg chg="undo custSel modSld">
      <pc:chgData name="松坂 嘉昭" userId="8203746e-ae30-4f6f-91f1-67915a0589ad" providerId="ADAL" clId="{5952035C-89A5-40A4-ACA0-0E130B0B2C28}" dt="2023-04-28T04:21:07.314" v="1669" actId="207"/>
      <pc:docMkLst>
        <pc:docMk/>
      </pc:docMkLst>
      <pc:sldChg chg="modSp mod">
        <pc:chgData name="松坂 嘉昭" userId="8203746e-ae30-4f6f-91f1-67915a0589ad" providerId="ADAL" clId="{5952035C-89A5-40A4-ACA0-0E130B0B2C28}" dt="2023-04-20T07:58:13.915" v="1441" actId="403"/>
        <pc:sldMkLst>
          <pc:docMk/>
          <pc:sldMk cId="63944758" sldId="304"/>
        </pc:sldMkLst>
      </pc:sldChg>
      <pc:sldChg chg="addSp delSp modSp mod">
        <pc:chgData name="松坂 嘉昭" userId="8203746e-ae30-4f6f-91f1-67915a0589ad" providerId="ADAL" clId="{5952035C-89A5-40A4-ACA0-0E130B0B2C28}" dt="2023-04-20T04:18:15.526" v="477" actId="1038"/>
        <pc:sldMkLst>
          <pc:docMk/>
          <pc:sldMk cId="1881570038" sldId="318"/>
        </pc:sldMkLst>
      </pc:sldChg>
      <pc:sldChg chg="addSp delSp modSp mod">
        <pc:chgData name="松坂 嘉昭" userId="8203746e-ae30-4f6f-91f1-67915a0589ad" providerId="ADAL" clId="{5952035C-89A5-40A4-ACA0-0E130B0B2C28}" dt="2023-04-24T04:25:47.301" v="1667" actId="1076"/>
        <pc:sldMkLst>
          <pc:docMk/>
          <pc:sldMk cId="755276974" sldId="320"/>
        </pc:sldMkLst>
      </pc:sldChg>
      <pc:sldChg chg="addSp delSp modSp mod">
        <pc:chgData name="松坂 嘉昭" userId="8203746e-ae30-4f6f-91f1-67915a0589ad" providerId="ADAL" clId="{5952035C-89A5-40A4-ACA0-0E130B0B2C28}" dt="2023-04-20T05:58:51.411" v="796" actId="313"/>
        <pc:sldMkLst>
          <pc:docMk/>
          <pc:sldMk cId="2132887660" sldId="324"/>
        </pc:sldMkLst>
      </pc:sldChg>
      <pc:sldChg chg="addSp modSp mod">
        <pc:chgData name="松坂 嘉昭" userId="8203746e-ae30-4f6f-91f1-67915a0589ad" providerId="ADAL" clId="{5952035C-89A5-40A4-ACA0-0E130B0B2C28}" dt="2023-04-24T03:42:57.423" v="1610" actId="207"/>
        <pc:sldMkLst>
          <pc:docMk/>
          <pc:sldMk cId="1984463512" sldId="328"/>
        </pc:sldMkLst>
      </pc:sldChg>
      <pc:sldChg chg="addSp modSp mod">
        <pc:chgData name="松坂 嘉昭" userId="8203746e-ae30-4f6f-91f1-67915a0589ad" providerId="ADAL" clId="{5952035C-89A5-40A4-ACA0-0E130B0B2C28}" dt="2023-04-24T03:43:02.355" v="1611" actId="207"/>
        <pc:sldMkLst>
          <pc:docMk/>
          <pc:sldMk cId="3396108478" sldId="329"/>
        </pc:sldMkLst>
      </pc:sldChg>
      <pc:sldChg chg="addSp modSp mod">
        <pc:chgData name="松坂 嘉昭" userId="8203746e-ae30-4f6f-91f1-67915a0589ad" providerId="ADAL" clId="{5952035C-89A5-40A4-ACA0-0E130B0B2C28}" dt="2023-04-24T03:43:06.874" v="1612" actId="207"/>
        <pc:sldMkLst>
          <pc:docMk/>
          <pc:sldMk cId="295845341" sldId="332"/>
        </pc:sldMkLst>
      </pc:sldChg>
      <pc:sldChg chg="modSp mod">
        <pc:chgData name="松坂 嘉昭" userId="8203746e-ae30-4f6f-91f1-67915a0589ad" providerId="ADAL" clId="{5952035C-89A5-40A4-ACA0-0E130B0B2C28}" dt="2023-04-24T03:43:11.890" v="1613" actId="207"/>
        <pc:sldMkLst>
          <pc:docMk/>
          <pc:sldMk cId="2112545575" sldId="333"/>
        </pc:sldMkLst>
      </pc:sldChg>
      <pc:sldChg chg="modSp mod">
        <pc:chgData name="松坂 嘉昭" userId="8203746e-ae30-4f6f-91f1-67915a0589ad" providerId="ADAL" clId="{5952035C-89A5-40A4-ACA0-0E130B0B2C28}" dt="2023-04-28T04:21:07.314" v="1669" actId="207"/>
        <pc:sldMkLst>
          <pc:docMk/>
          <pc:sldMk cId="3094065882" sldId="336"/>
        </pc:sldMkLst>
      </pc:sldChg>
      <pc:sldChg chg="addSp delSp modSp mod">
        <pc:chgData name="松坂 嘉昭" userId="8203746e-ae30-4f6f-91f1-67915a0589ad" providerId="ADAL" clId="{5952035C-89A5-40A4-ACA0-0E130B0B2C28}" dt="2023-04-24T03:38:47.307" v="1533"/>
        <pc:sldMkLst>
          <pc:docMk/>
          <pc:sldMk cId="3576914356" sldId="338"/>
        </pc:sldMkLst>
      </pc:sldChg>
      <pc:sldChg chg="addSp modSp mod">
        <pc:chgData name="松坂 嘉昭" userId="8203746e-ae30-4f6f-91f1-67915a0589ad" providerId="ADAL" clId="{5952035C-89A5-40A4-ACA0-0E130B0B2C28}" dt="2023-04-20T02:19:33.146" v="334" actId="1076"/>
        <pc:sldMkLst>
          <pc:docMk/>
          <pc:sldMk cId="4015666227" sldId="340"/>
        </pc:sldMkLst>
      </pc:sldChg>
      <pc:sldChg chg="modSp mod">
        <pc:chgData name="松坂 嘉昭" userId="8203746e-ae30-4f6f-91f1-67915a0589ad" providerId="ADAL" clId="{5952035C-89A5-40A4-ACA0-0E130B0B2C28}" dt="2023-04-20T07:59:19.044" v="1463" actId="20577"/>
        <pc:sldMkLst>
          <pc:docMk/>
          <pc:sldMk cId="403149029" sldId="344"/>
        </pc:sldMkLst>
      </pc:sldChg>
      <pc:sldChg chg="addSp modSp mod">
        <pc:chgData name="松坂 嘉昭" userId="8203746e-ae30-4f6f-91f1-67915a0589ad" providerId="ADAL" clId="{5952035C-89A5-40A4-ACA0-0E130B0B2C28}" dt="2023-04-20T02:20:07.428" v="401" actId="1037"/>
        <pc:sldMkLst>
          <pc:docMk/>
          <pc:sldMk cId="2181428940" sldId="345"/>
        </pc:sldMkLst>
      </pc:sldChg>
      <pc:sldChg chg="delSp modSp mod">
        <pc:chgData name="松坂 嘉昭" userId="8203746e-ae30-4f6f-91f1-67915a0589ad" providerId="ADAL" clId="{5952035C-89A5-40A4-ACA0-0E130B0B2C28}" dt="2023-04-24T04:32:05.964" v="1668" actId="207"/>
        <pc:sldMkLst>
          <pc:docMk/>
          <pc:sldMk cId="1187805806" sldId="346"/>
        </pc:sldMkLst>
      </pc:sldChg>
    </pc:docChg>
  </pc:docChgLst>
  <pc:docChgLst>
    <pc:chgData name="松坂 嘉昭" userId="8203746e-ae30-4f6f-91f1-67915a0589ad" providerId="ADAL" clId="{02E82804-9458-4B0B-B08C-3F68D8C853BC}"/>
    <pc:docChg chg="undo custSel modSld">
      <pc:chgData name="松坂 嘉昭" userId="8203746e-ae30-4f6f-91f1-67915a0589ad" providerId="ADAL" clId="{02E82804-9458-4B0B-B08C-3F68D8C853BC}" dt="2024-04-09T01:11:00.041" v="288" actId="207"/>
      <pc:docMkLst>
        <pc:docMk/>
      </pc:docMkLst>
      <pc:sldChg chg="modSp mod">
        <pc:chgData name="松坂 嘉昭" userId="8203746e-ae30-4f6f-91f1-67915a0589ad" providerId="ADAL" clId="{02E82804-9458-4B0B-B08C-3F68D8C853BC}" dt="2024-04-09T00:56:16.229" v="7" actId="14100"/>
        <pc:sldMkLst>
          <pc:docMk/>
          <pc:sldMk cId="2132887660" sldId="324"/>
        </pc:sldMkLst>
      </pc:sldChg>
      <pc:sldChg chg="modSp mod">
        <pc:chgData name="松坂 嘉昭" userId="8203746e-ae30-4f6f-91f1-67915a0589ad" providerId="ADAL" clId="{02E82804-9458-4B0B-B08C-3F68D8C853BC}" dt="2024-04-09T01:10:30.296" v="284" actId="13926"/>
        <pc:sldMkLst>
          <pc:docMk/>
          <pc:sldMk cId="1984463512" sldId="328"/>
        </pc:sldMkLst>
      </pc:sldChg>
      <pc:sldChg chg="modSp mod">
        <pc:chgData name="松坂 嘉昭" userId="8203746e-ae30-4f6f-91f1-67915a0589ad" providerId="ADAL" clId="{02E82804-9458-4B0B-B08C-3F68D8C853BC}" dt="2024-04-09T01:10:43.929" v="286" actId="207"/>
        <pc:sldMkLst>
          <pc:docMk/>
          <pc:sldMk cId="3396108478" sldId="329"/>
        </pc:sldMkLst>
      </pc:sldChg>
      <pc:sldChg chg="modSp mod">
        <pc:chgData name="松坂 嘉昭" userId="8203746e-ae30-4f6f-91f1-67915a0589ad" providerId="ADAL" clId="{02E82804-9458-4B0B-B08C-3F68D8C853BC}" dt="2024-04-09T01:10:53.095" v="287" actId="207"/>
        <pc:sldMkLst>
          <pc:docMk/>
          <pc:sldMk cId="295845341" sldId="332"/>
        </pc:sldMkLst>
      </pc:sldChg>
      <pc:sldChg chg="modSp mod">
        <pc:chgData name="松坂 嘉昭" userId="8203746e-ae30-4f6f-91f1-67915a0589ad" providerId="ADAL" clId="{02E82804-9458-4B0B-B08C-3F68D8C853BC}" dt="2024-04-09T01:11:00.041" v="288" actId="207"/>
        <pc:sldMkLst>
          <pc:docMk/>
          <pc:sldMk cId="2112545575" sldId="333"/>
        </pc:sldMkLst>
      </pc:sldChg>
      <pc:sldChg chg="modSp mod">
        <pc:chgData name="松坂 嘉昭" userId="8203746e-ae30-4f6f-91f1-67915a0589ad" providerId="ADAL" clId="{02E82804-9458-4B0B-B08C-3F68D8C853BC}" dt="2024-04-09T01:10:37.800" v="285" actId="207"/>
        <pc:sldMkLst>
          <pc:docMk/>
          <pc:sldMk cId="1045796248" sldId="504"/>
        </pc:sldMkLst>
      </pc:sldChg>
    </pc:docChg>
  </pc:docChgLst>
  <pc:docChgLst>
    <pc:chgData name="松坂 嘉昭" userId="8203746e-ae30-4f6f-91f1-67915a0589ad" providerId="ADAL" clId="{DFCDBE9D-C90C-4FB1-A80C-7F048466400A}"/>
    <pc:docChg chg="undo custSel addSld delSld modSld sldOrd">
      <pc:chgData name="松坂 嘉昭" userId="8203746e-ae30-4f6f-91f1-67915a0589ad" providerId="ADAL" clId="{DFCDBE9D-C90C-4FB1-A80C-7F048466400A}" dt="2024-04-15T09:06:26.452" v="12529"/>
      <pc:docMkLst>
        <pc:docMk/>
      </pc:docMkLst>
      <pc:sldChg chg="delSp modSp add del mod delAnim">
        <pc:chgData name="松坂 嘉昭" userId="8203746e-ae30-4f6f-91f1-67915a0589ad" providerId="ADAL" clId="{DFCDBE9D-C90C-4FB1-A80C-7F048466400A}" dt="2024-04-15T05:47:24.998" v="10351" actId="404"/>
        <pc:sldMkLst>
          <pc:docMk/>
          <pc:sldMk cId="63944758" sldId="304"/>
        </pc:sldMkLst>
      </pc:sldChg>
      <pc:sldChg chg="addSp delSp modSp add del mod ord">
        <pc:chgData name="松坂 嘉昭" userId="8203746e-ae30-4f6f-91f1-67915a0589ad" providerId="ADAL" clId="{DFCDBE9D-C90C-4FB1-A80C-7F048466400A}" dt="2024-04-15T06:02:22.824" v="10374" actId="20577"/>
        <pc:sldMkLst>
          <pc:docMk/>
          <pc:sldMk cId="755276974" sldId="320"/>
        </pc:sldMkLst>
      </pc:sldChg>
      <pc:sldChg chg="addSp delSp modSp mod ord">
        <pc:chgData name="松坂 嘉昭" userId="8203746e-ae30-4f6f-91f1-67915a0589ad" providerId="ADAL" clId="{DFCDBE9D-C90C-4FB1-A80C-7F048466400A}" dt="2024-04-15T09:06:26.452" v="12529"/>
        <pc:sldMkLst>
          <pc:docMk/>
          <pc:sldMk cId="2132887660" sldId="324"/>
        </pc:sldMkLst>
      </pc:sldChg>
      <pc:sldChg chg="delSp mod delAnim">
        <pc:chgData name="松坂 嘉昭" userId="8203746e-ae30-4f6f-91f1-67915a0589ad" providerId="ADAL" clId="{DFCDBE9D-C90C-4FB1-A80C-7F048466400A}" dt="2024-04-09T02:13:18.788" v="32" actId="478"/>
        <pc:sldMkLst>
          <pc:docMk/>
          <pc:sldMk cId="2474319205" sldId="325"/>
        </pc:sldMkLst>
      </pc:sldChg>
      <pc:sldChg chg="delSp add del mod delAnim">
        <pc:chgData name="松坂 嘉昭" userId="8203746e-ae30-4f6f-91f1-67915a0589ad" providerId="ADAL" clId="{DFCDBE9D-C90C-4FB1-A80C-7F048466400A}" dt="2024-04-12T07:07:08.648" v="9559" actId="478"/>
        <pc:sldMkLst>
          <pc:docMk/>
          <pc:sldMk cId="3291303064" sldId="326"/>
        </pc:sldMkLst>
      </pc:sldChg>
      <pc:sldChg chg="addSp delSp modSp mod">
        <pc:chgData name="松坂 嘉昭" userId="8203746e-ae30-4f6f-91f1-67915a0589ad" providerId="ADAL" clId="{DFCDBE9D-C90C-4FB1-A80C-7F048466400A}" dt="2024-04-15T06:09:41.260" v="10524" actId="20577"/>
        <pc:sldMkLst>
          <pc:docMk/>
          <pc:sldMk cId="1984463512" sldId="328"/>
        </pc:sldMkLst>
      </pc:sldChg>
      <pc:sldChg chg="addSp delSp modSp mod">
        <pc:chgData name="松坂 嘉昭" userId="8203746e-ae30-4f6f-91f1-67915a0589ad" providerId="ADAL" clId="{DFCDBE9D-C90C-4FB1-A80C-7F048466400A}" dt="2024-04-15T02:47:24.908" v="10177" actId="20577"/>
        <pc:sldMkLst>
          <pc:docMk/>
          <pc:sldMk cId="3396108478" sldId="329"/>
        </pc:sldMkLst>
      </pc:sldChg>
      <pc:sldChg chg="addSp delSp modSp mod">
        <pc:chgData name="松坂 嘉昭" userId="8203746e-ae30-4f6f-91f1-67915a0589ad" providerId="ADAL" clId="{DFCDBE9D-C90C-4FB1-A80C-7F048466400A}" dt="2024-04-10T02:17:47.053" v="6190" actId="6549"/>
        <pc:sldMkLst>
          <pc:docMk/>
          <pc:sldMk cId="295845341" sldId="332"/>
        </pc:sldMkLst>
      </pc:sldChg>
      <pc:sldChg chg="addSp modSp mod">
        <pc:chgData name="松坂 嘉昭" userId="8203746e-ae30-4f6f-91f1-67915a0589ad" providerId="ADAL" clId="{DFCDBE9D-C90C-4FB1-A80C-7F048466400A}" dt="2024-04-15T06:23:28.371" v="10635" actId="1036"/>
        <pc:sldMkLst>
          <pc:docMk/>
          <pc:sldMk cId="2112545575" sldId="333"/>
        </pc:sldMkLst>
      </pc:sldChg>
      <pc:sldChg chg="delSp modSp mod delAnim">
        <pc:chgData name="松坂 嘉昭" userId="8203746e-ae30-4f6f-91f1-67915a0589ad" providerId="ADAL" clId="{DFCDBE9D-C90C-4FB1-A80C-7F048466400A}" dt="2024-04-12T08:24:08.341" v="9689" actId="20577"/>
        <pc:sldMkLst>
          <pc:docMk/>
          <pc:sldMk cId="2180663642" sldId="334"/>
        </pc:sldMkLst>
      </pc:sldChg>
      <pc:sldChg chg="addSp delSp modSp add del mod">
        <pc:chgData name="松坂 嘉昭" userId="8203746e-ae30-4f6f-91f1-67915a0589ad" providerId="ADAL" clId="{DFCDBE9D-C90C-4FB1-A80C-7F048466400A}" dt="2024-04-15T09:04:16.512" v="12527" actId="13926"/>
        <pc:sldMkLst>
          <pc:docMk/>
          <pc:sldMk cId="3094065882" sldId="336"/>
        </pc:sldMkLst>
      </pc:sldChg>
      <pc:sldChg chg="modSp mod">
        <pc:chgData name="松坂 嘉昭" userId="8203746e-ae30-4f6f-91f1-67915a0589ad" providerId="ADAL" clId="{DFCDBE9D-C90C-4FB1-A80C-7F048466400A}" dt="2024-04-12T08:21:49.865" v="9672" actId="6549"/>
        <pc:sldMkLst>
          <pc:docMk/>
          <pc:sldMk cId="3576914356" sldId="338"/>
        </pc:sldMkLst>
      </pc:sldChg>
      <pc:sldChg chg="addSp delSp modSp mod delAnim">
        <pc:chgData name="松坂 嘉昭" userId="8203746e-ae30-4f6f-91f1-67915a0589ad" providerId="ADAL" clId="{DFCDBE9D-C90C-4FB1-A80C-7F048466400A}" dt="2024-04-15T03:11:58.671" v="10224" actId="14100"/>
        <pc:sldMkLst>
          <pc:docMk/>
          <pc:sldMk cId="4015666227" sldId="340"/>
        </pc:sldMkLst>
      </pc:sldChg>
      <pc:sldChg chg="modSp mod">
        <pc:chgData name="松坂 嘉昭" userId="8203746e-ae30-4f6f-91f1-67915a0589ad" providerId="ADAL" clId="{DFCDBE9D-C90C-4FB1-A80C-7F048466400A}" dt="2024-04-12T08:32:12.663" v="9941" actId="20577"/>
        <pc:sldMkLst>
          <pc:docMk/>
          <pc:sldMk cId="403149029" sldId="344"/>
        </pc:sldMkLst>
      </pc:sldChg>
      <pc:sldChg chg="addSp delSp modSp mod delAnim">
        <pc:chgData name="松坂 嘉昭" userId="8203746e-ae30-4f6f-91f1-67915a0589ad" providerId="ADAL" clId="{DFCDBE9D-C90C-4FB1-A80C-7F048466400A}" dt="2024-04-15T02:25:13.281" v="9956" actId="20577"/>
        <pc:sldMkLst>
          <pc:docMk/>
          <pc:sldMk cId="2181428940" sldId="345"/>
        </pc:sldMkLst>
      </pc:sldChg>
      <pc:sldChg chg="addSp delSp modSp mod">
        <pc:chgData name="松坂 嘉昭" userId="8203746e-ae30-4f6f-91f1-67915a0589ad" providerId="ADAL" clId="{DFCDBE9D-C90C-4FB1-A80C-7F048466400A}" dt="2024-04-15T06:20:54.765" v="10572" actId="1035"/>
        <pc:sldMkLst>
          <pc:docMk/>
          <pc:sldMk cId="1187805806" sldId="346"/>
        </pc:sldMkLst>
      </pc:sldChg>
      <pc:sldChg chg="del">
        <pc:chgData name="松坂 嘉昭" userId="8203746e-ae30-4f6f-91f1-67915a0589ad" providerId="ADAL" clId="{DFCDBE9D-C90C-4FB1-A80C-7F048466400A}" dt="2024-04-09T07:16:28.001" v="3670" actId="47"/>
        <pc:sldMkLst>
          <pc:docMk/>
          <pc:sldMk cId="2498676834" sldId="503"/>
        </pc:sldMkLst>
      </pc:sldChg>
      <pc:sldChg chg="addSp delSp modSp mod">
        <pc:chgData name="松坂 嘉昭" userId="8203746e-ae30-4f6f-91f1-67915a0589ad" providerId="ADAL" clId="{DFCDBE9D-C90C-4FB1-A80C-7F048466400A}" dt="2024-04-10T02:17:01.520" v="6184" actId="14100"/>
        <pc:sldMkLst>
          <pc:docMk/>
          <pc:sldMk cId="1045796248" sldId="504"/>
        </pc:sldMkLst>
      </pc:sldChg>
      <pc:sldChg chg="addSp delSp modSp mod">
        <pc:chgData name="松坂 嘉昭" userId="8203746e-ae30-4f6f-91f1-67915a0589ad" providerId="ADAL" clId="{DFCDBE9D-C90C-4FB1-A80C-7F048466400A}" dt="2024-04-10T00:32:13.392" v="3826" actId="14100"/>
        <pc:sldMkLst>
          <pc:docMk/>
          <pc:sldMk cId="195267172" sldId="510"/>
        </pc:sldMkLst>
      </pc:sldChg>
      <pc:sldChg chg="addSp delSp modSp new mod">
        <pc:chgData name="松坂 嘉昭" userId="8203746e-ae30-4f6f-91f1-67915a0589ad" providerId="ADAL" clId="{DFCDBE9D-C90C-4FB1-A80C-7F048466400A}" dt="2024-04-15T08:29:15.997" v="12403" actId="1038"/>
        <pc:sldMkLst>
          <pc:docMk/>
          <pc:sldMk cId="1935592283" sldId="511"/>
        </pc:sldMkLst>
      </pc:sldChg>
      <pc:sldChg chg="new del">
        <pc:chgData name="松坂 嘉昭" userId="8203746e-ae30-4f6f-91f1-67915a0589ad" providerId="ADAL" clId="{DFCDBE9D-C90C-4FB1-A80C-7F048466400A}" dt="2024-04-15T06:19:30.088" v="10527" actId="680"/>
        <pc:sldMkLst>
          <pc:docMk/>
          <pc:sldMk cId="1844602043" sldId="512"/>
        </pc:sldMkLst>
      </pc:sldChg>
      <pc:sldChg chg="addSp delSp modSp add mod">
        <pc:chgData name="松坂 嘉昭" userId="8203746e-ae30-4f6f-91f1-67915a0589ad" providerId="ADAL" clId="{DFCDBE9D-C90C-4FB1-A80C-7F048466400A}" dt="2024-04-15T06:26:11.174" v="10800" actId="1037"/>
        <pc:sldMkLst>
          <pc:docMk/>
          <pc:sldMk cId="3415010543" sldId="512"/>
        </pc:sldMkLst>
      </pc:sldChg>
    </pc:docChg>
  </pc:docChgLst>
  <pc:docChgLst>
    <pc:chgData name="松坂 嘉昭" userId="8203746e-ae30-4f6f-91f1-67915a0589ad" providerId="ADAL" clId="{83832C44-5F90-45AB-965D-C661DBC6CC50}"/>
    <pc:docChg chg="addSld delSld modSld">
      <pc:chgData name="松坂 嘉昭" userId="8203746e-ae30-4f6f-91f1-67915a0589ad" providerId="ADAL" clId="{83832C44-5F90-45AB-965D-C661DBC6CC50}" dt="2024-04-26T05:42:51.769" v="1" actId="47"/>
      <pc:docMkLst>
        <pc:docMk/>
      </pc:docMkLst>
      <pc:sldChg chg="del">
        <pc:chgData name="松坂 嘉昭" userId="8203746e-ae30-4f6f-91f1-67915a0589ad" providerId="ADAL" clId="{83832C44-5F90-45AB-965D-C661DBC6CC50}" dt="2024-04-26T05:42:51.769" v="1" actId="47"/>
        <pc:sldMkLst>
          <pc:docMk/>
          <pc:sldMk cId="3576914356" sldId="338"/>
        </pc:sldMkLst>
      </pc:sldChg>
      <pc:sldChg chg="add">
        <pc:chgData name="松坂 嘉昭" userId="8203746e-ae30-4f6f-91f1-67915a0589ad" providerId="ADAL" clId="{83832C44-5F90-45AB-965D-C661DBC6CC50}" dt="2024-04-26T05:42:50.088" v="0"/>
        <pc:sldMkLst>
          <pc:docMk/>
          <pc:sldMk cId="1247175443" sldId="518"/>
        </pc:sldMkLst>
      </pc:sldChg>
    </pc:docChg>
  </pc:docChgLst>
  <pc:docChgLst>
    <pc:chgData name="松坂 嘉昭" userId="8203746e-ae30-4f6f-91f1-67915a0589ad" providerId="ADAL" clId="{40BB54EA-8505-4A11-B43C-0B8287A92BA8}"/>
    <pc:docChg chg="undo custSel addSld delSld modSld">
      <pc:chgData name="松坂 嘉昭" userId="8203746e-ae30-4f6f-91f1-67915a0589ad" providerId="ADAL" clId="{40BB54EA-8505-4A11-B43C-0B8287A92BA8}" dt="2024-04-23T07:16:16.327" v="5464" actId="20577"/>
      <pc:docMkLst>
        <pc:docMk/>
      </pc:docMkLst>
      <pc:sldChg chg="addSp modSp mod">
        <pc:chgData name="松坂 嘉昭" userId="8203746e-ae30-4f6f-91f1-67915a0589ad" providerId="ADAL" clId="{40BB54EA-8505-4A11-B43C-0B8287A92BA8}" dt="2024-04-17T07:16:44.944" v="1805" actId="20577"/>
        <pc:sldMkLst>
          <pc:docMk/>
          <pc:sldMk cId="63944758" sldId="304"/>
        </pc:sldMkLst>
      </pc:sldChg>
      <pc:sldChg chg="addSp delSp modSp mod">
        <pc:chgData name="松坂 嘉昭" userId="8203746e-ae30-4f6f-91f1-67915a0589ad" providerId="ADAL" clId="{40BB54EA-8505-4A11-B43C-0B8287A92BA8}" dt="2024-04-18T07:25:34.708" v="3280" actId="1076"/>
        <pc:sldMkLst>
          <pc:docMk/>
          <pc:sldMk cId="755276974" sldId="320"/>
        </pc:sldMkLst>
      </pc:sldChg>
      <pc:sldChg chg="addSp delSp modSp mod">
        <pc:chgData name="松坂 嘉昭" userId="8203746e-ae30-4f6f-91f1-67915a0589ad" providerId="ADAL" clId="{40BB54EA-8505-4A11-B43C-0B8287A92BA8}" dt="2024-04-16T05:15:30.449" v="1484" actId="113"/>
        <pc:sldMkLst>
          <pc:docMk/>
          <pc:sldMk cId="2132887660" sldId="324"/>
        </pc:sldMkLst>
      </pc:sldChg>
      <pc:sldChg chg="delSp modSp mod">
        <pc:chgData name="松坂 嘉昭" userId="8203746e-ae30-4f6f-91f1-67915a0589ad" providerId="ADAL" clId="{40BB54EA-8505-4A11-B43C-0B8287A92BA8}" dt="2024-04-17T02:47:16.474" v="1618" actId="207"/>
        <pc:sldMkLst>
          <pc:docMk/>
          <pc:sldMk cId="1984463512" sldId="328"/>
        </pc:sldMkLst>
      </pc:sldChg>
      <pc:sldChg chg="modSp mod">
        <pc:chgData name="松坂 嘉昭" userId="8203746e-ae30-4f6f-91f1-67915a0589ad" providerId="ADAL" clId="{40BB54EA-8505-4A11-B43C-0B8287A92BA8}" dt="2024-04-17T02:47:02.310" v="1616" actId="207"/>
        <pc:sldMkLst>
          <pc:docMk/>
          <pc:sldMk cId="3396108478" sldId="329"/>
        </pc:sldMkLst>
      </pc:sldChg>
      <pc:sldChg chg="modSp mod">
        <pc:chgData name="松坂 嘉昭" userId="8203746e-ae30-4f6f-91f1-67915a0589ad" providerId="ADAL" clId="{40BB54EA-8505-4A11-B43C-0B8287A92BA8}" dt="2024-04-23T05:05:26.036" v="5308" actId="20577"/>
        <pc:sldMkLst>
          <pc:docMk/>
          <pc:sldMk cId="2180663642" sldId="334"/>
        </pc:sldMkLst>
      </pc:sldChg>
      <pc:sldChg chg="delSp modSp mod">
        <pc:chgData name="松坂 嘉昭" userId="8203746e-ae30-4f6f-91f1-67915a0589ad" providerId="ADAL" clId="{40BB54EA-8505-4A11-B43C-0B8287A92BA8}" dt="2024-04-23T05:05:48.365" v="5310" actId="207"/>
        <pc:sldMkLst>
          <pc:docMk/>
          <pc:sldMk cId="3094065882" sldId="336"/>
        </pc:sldMkLst>
      </pc:sldChg>
      <pc:sldChg chg="addSp delSp modSp mod">
        <pc:chgData name="松坂 嘉昭" userId="8203746e-ae30-4f6f-91f1-67915a0589ad" providerId="ADAL" clId="{40BB54EA-8505-4A11-B43C-0B8287A92BA8}" dt="2024-04-23T06:24:23.067" v="5323"/>
        <pc:sldMkLst>
          <pc:docMk/>
          <pc:sldMk cId="3576914356" sldId="338"/>
        </pc:sldMkLst>
      </pc:sldChg>
      <pc:sldChg chg="modSp mod">
        <pc:chgData name="松坂 嘉昭" userId="8203746e-ae30-4f6f-91f1-67915a0589ad" providerId="ADAL" clId="{40BB54EA-8505-4A11-B43C-0B8287A92BA8}" dt="2024-04-17T07:10:56.031" v="1636" actId="20577"/>
        <pc:sldMkLst>
          <pc:docMk/>
          <pc:sldMk cId="304951886" sldId="343"/>
        </pc:sldMkLst>
      </pc:sldChg>
      <pc:sldChg chg="modSp mod">
        <pc:chgData name="松坂 嘉昭" userId="8203746e-ae30-4f6f-91f1-67915a0589ad" providerId="ADAL" clId="{40BB54EA-8505-4A11-B43C-0B8287A92BA8}" dt="2024-04-23T07:16:16.327" v="5464" actId="20577"/>
        <pc:sldMkLst>
          <pc:docMk/>
          <pc:sldMk cId="403149029" sldId="344"/>
        </pc:sldMkLst>
      </pc:sldChg>
      <pc:sldChg chg="addSp delSp modSp mod">
        <pc:chgData name="松坂 嘉昭" userId="8203746e-ae30-4f6f-91f1-67915a0589ad" providerId="ADAL" clId="{40BB54EA-8505-4A11-B43C-0B8287A92BA8}" dt="2024-04-16T05:17:03.226" v="1506" actId="207"/>
        <pc:sldMkLst>
          <pc:docMk/>
          <pc:sldMk cId="1187805806" sldId="346"/>
        </pc:sldMkLst>
      </pc:sldChg>
      <pc:sldChg chg="addSp modSp mod">
        <pc:chgData name="松坂 嘉昭" userId="8203746e-ae30-4f6f-91f1-67915a0589ad" providerId="ADAL" clId="{40BB54EA-8505-4A11-B43C-0B8287A92BA8}" dt="2024-04-17T02:47:07.949" v="1617" actId="207"/>
        <pc:sldMkLst>
          <pc:docMk/>
          <pc:sldMk cId="1045796248" sldId="504"/>
        </pc:sldMkLst>
      </pc:sldChg>
      <pc:sldChg chg="addSp delSp modSp mod">
        <pc:chgData name="松坂 嘉昭" userId="8203746e-ae30-4f6f-91f1-67915a0589ad" providerId="ADAL" clId="{40BB54EA-8505-4A11-B43C-0B8287A92BA8}" dt="2024-04-18T08:13:41.557" v="3694" actId="6549"/>
        <pc:sldMkLst>
          <pc:docMk/>
          <pc:sldMk cId="1935592283" sldId="511"/>
        </pc:sldMkLst>
      </pc:sldChg>
      <pc:sldChg chg="modSp mod">
        <pc:chgData name="松坂 嘉昭" userId="8203746e-ae30-4f6f-91f1-67915a0589ad" providerId="ADAL" clId="{40BB54EA-8505-4A11-B43C-0B8287A92BA8}" dt="2024-04-15T09:51:02.148" v="556" actId="113"/>
        <pc:sldMkLst>
          <pc:docMk/>
          <pc:sldMk cId="3415010543" sldId="512"/>
        </pc:sldMkLst>
      </pc:sldChg>
      <pc:sldChg chg="addSp delSp modSp new mod modClrScheme chgLayout">
        <pc:chgData name="松坂 嘉昭" userId="8203746e-ae30-4f6f-91f1-67915a0589ad" providerId="ADAL" clId="{40BB54EA-8505-4A11-B43C-0B8287A92BA8}" dt="2024-04-23T05:02:54.074" v="5258" actId="20577"/>
        <pc:sldMkLst>
          <pc:docMk/>
          <pc:sldMk cId="2527244196" sldId="513"/>
        </pc:sldMkLst>
      </pc:sldChg>
      <pc:sldChg chg="addSp delSp modSp new del mod">
        <pc:chgData name="松坂 嘉昭" userId="8203746e-ae30-4f6f-91f1-67915a0589ad" providerId="ADAL" clId="{40BB54EA-8505-4A11-B43C-0B8287A92BA8}" dt="2024-04-23T05:03:53.259" v="5272" actId="47"/>
        <pc:sldMkLst>
          <pc:docMk/>
          <pc:sldMk cId="223828379" sldId="514"/>
        </pc:sldMkLst>
      </pc:sldChg>
      <pc:sldChg chg="addSp delSp modSp add mod">
        <pc:chgData name="松坂 嘉昭" userId="8203746e-ae30-4f6f-91f1-67915a0589ad" providerId="ADAL" clId="{40BB54EA-8505-4A11-B43C-0B8287A92BA8}" dt="2024-04-23T05:03:34.791" v="5266" actId="1076"/>
        <pc:sldMkLst>
          <pc:docMk/>
          <pc:sldMk cId="2601981079" sldId="515"/>
        </pc:sldMkLst>
      </pc:sldChg>
      <pc:sldChg chg="addSp delSp modSp add mod">
        <pc:chgData name="松坂 嘉昭" userId="8203746e-ae30-4f6f-91f1-67915a0589ad" providerId="ADAL" clId="{40BB54EA-8505-4A11-B43C-0B8287A92BA8}" dt="2024-04-23T05:04:43.488" v="5275" actId="1076"/>
        <pc:sldMkLst>
          <pc:docMk/>
          <pc:sldMk cId="2869777795" sldId="516"/>
        </pc:sldMkLst>
      </pc:sldChg>
    </pc:docChg>
  </pc:docChgLst>
  <pc:docChgLst>
    <pc:chgData name="松坂 嘉昭" userId="8203746e-ae30-4f6f-91f1-67915a0589ad" providerId="ADAL" clId="{3EC796BB-8004-4C0B-B515-6D7DB8CC457A}"/>
    <pc:docChg chg="undo custSel delSld modSld">
      <pc:chgData name="松坂 嘉昭" userId="8203746e-ae30-4f6f-91f1-67915a0589ad" providerId="ADAL" clId="{3EC796BB-8004-4C0B-B515-6D7DB8CC457A}" dt="2024-10-25T08:34:03.028" v="10271" actId="47"/>
      <pc:docMkLst>
        <pc:docMk/>
      </pc:docMkLst>
      <pc:sldChg chg="addSp delSp modSp mod">
        <pc:chgData name="松坂 嘉昭" userId="8203746e-ae30-4f6f-91f1-67915a0589ad" providerId="ADAL" clId="{3EC796BB-8004-4C0B-B515-6D7DB8CC457A}" dt="2024-10-25T03:44:42.363" v="487" actId="207"/>
        <pc:sldMkLst>
          <pc:docMk/>
          <pc:sldMk cId="2250927670" sldId="526"/>
        </pc:sldMkLst>
      </pc:sldChg>
      <pc:sldChg chg="addSp modSp mod">
        <pc:chgData name="松坂 嘉昭" userId="8203746e-ae30-4f6f-91f1-67915a0589ad" providerId="ADAL" clId="{3EC796BB-8004-4C0B-B515-6D7DB8CC457A}" dt="2024-10-25T08:03:00.725" v="9166" actId="20577"/>
        <pc:sldMkLst>
          <pc:docMk/>
          <pc:sldMk cId="988350992" sldId="644"/>
        </pc:sldMkLst>
      </pc:sldChg>
      <pc:sldChg chg="addSp modSp mod">
        <pc:chgData name="松坂 嘉昭" userId="8203746e-ae30-4f6f-91f1-67915a0589ad" providerId="ADAL" clId="{3EC796BB-8004-4C0B-B515-6D7DB8CC457A}" dt="2024-10-25T08:26:17.406" v="10270" actId="6549"/>
        <pc:sldMkLst>
          <pc:docMk/>
          <pc:sldMk cId="4019058466" sldId="647"/>
        </pc:sldMkLst>
      </pc:sldChg>
      <pc:sldChg chg="del">
        <pc:chgData name="松坂 嘉昭" userId="8203746e-ae30-4f6f-91f1-67915a0589ad" providerId="ADAL" clId="{3EC796BB-8004-4C0B-B515-6D7DB8CC457A}" dt="2024-10-25T08:34:03.028" v="10271" actId="47"/>
        <pc:sldMkLst>
          <pc:docMk/>
          <pc:sldMk cId="1228351570" sldId="650"/>
        </pc:sldMkLst>
      </pc:sldChg>
      <pc:sldChg chg="addSp delSp modSp mod">
        <pc:chgData name="松坂 嘉昭" userId="8203746e-ae30-4f6f-91f1-67915a0589ad" providerId="ADAL" clId="{3EC796BB-8004-4C0B-B515-6D7DB8CC457A}" dt="2024-10-25T06:52:06.110" v="5776" actId="20577"/>
        <pc:sldMkLst>
          <pc:docMk/>
          <pc:sldMk cId="1740882656" sldId="651"/>
        </pc:sldMkLst>
      </pc:sldChg>
      <pc:sldChg chg="addSp delSp modSp mod">
        <pc:chgData name="松坂 嘉昭" userId="8203746e-ae30-4f6f-91f1-67915a0589ad" providerId="ADAL" clId="{3EC796BB-8004-4C0B-B515-6D7DB8CC457A}" dt="2024-10-25T04:49:22.187" v="1259" actId="1076"/>
        <pc:sldMkLst>
          <pc:docMk/>
          <pc:sldMk cId="2369940034" sldId="653"/>
        </pc:sldMkLst>
      </pc:sldChg>
    </pc:docChg>
  </pc:docChgLst>
  <pc:docChgLst>
    <pc:chgData name="松坂 嘉昭" userId="8203746e-ae30-4f6f-91f1-67915a0589ad" providerId="ADAL" clId="{5AB1062D-DAF2-485D-A7B6-5BA0A50D62B1}"/>
    <pc:docChg chg="modSld">
      <pc:chgData name="松坂 嘉昭" userId="8203746e-ae30-4f6f-91f1-67915a0589ad" providerId="ADAL" clId="{5AB1062D-DAF2-485D-A7B6-5BA0A50D62B1}" dt="2023-04-17T04:57:18.467" v="15" actId="14100"/>
      <pc:docMkLst>
        <pc:docMk/>
      </pc:docMkLst>
      <pc:sldChg chg="modSp mod">
        <pc:chgData name="松坂 嘉昭" userId="8203746e-ae30-4f6f-91f1-67915a0589ad" providerId="ADAL" clId="{5AB1062D-DAF2-485D-A7B6-5BA0A50D62B1}" dt="2023-04-17T04:57:18.467" v="15" actId="14100"/>
        <pc:sldMkLst>
          <pc:docMk/>
          <pc:sldMk cId="755276974" sldId="320"/>
        </pc:sldMkLst>
      </pc:sldChg>
    </pc:docChg>
  </pc:docChgLst>
  <pc:docChgLst>
    <pc:chgData name="松坂 嘉昭" userId="8203746e-ae30-4f6f-91f1-67915a0589ad" providerId="ADAL" clId="{784EB3B0-3ACC-4D5E-BD17-9C522E77B801}"/>
    <pc:docChg chg="undo custSel addSld delSld modSld">
      <pc:chgData name="松坂 嘉昭" userId="8203746e-ae30-4f6f-91f1-67915a0589ad" providerId="ADAL" clId="{784EB3B0-3ACC-4D5E-BD17-9C522E77B801}" dt="2024-12-20T05:46:55.431" v="772" actId="207"/>
      <pc:docMkLst>
        <pc:docMk/>
      </pc:docMkLst>
      <pc:sldChg chg="modSp mod">
        <pc:chgData name="松坂 嘉昭" userId="8203746e-ae30-4f6f-91f1-67915a0589ad" providerId="ADAL" clId="{784EB3B0-3ACC-4D5E-BD17-9C522E77B801}" dt="2024-12-17T02:46:39.873" v="137" actId="1076"/>
        <pc:sldMkLst>
          <pc:docMk/>
          <pc:sldMk cId="4025036341" sldId="472"/>
        </pc:sldMkLst>
        <pc:spChg chg="mod">
          <ac:chgData name="松坂 嘉昭" userId="8203746e-ae30-4f6f-91f1-67915a0589ad" providerId="ADAL" clId="{784EB3B0-3ACC-4D5E-BD17-9C522E77B801}" dt="2024-12-17T02:46:39.873" v="137" actId="1076"/>
          <ac:spMkLst>
            <pc:docMk/>
            <pc:sldMk cId="4025036341" sldId="472"/>
            <ac:spMk id="2" creationId="{DE93BC8B-07EF-9048-4C67-2DBA288A1B3A}"/>
          </ac:spMkLst>
        </pc:spChg>
      </pc:sldChg>
      <pc:sldChg chg="addSp modSp mod">
        <pc:chgData name="松坂 嘉昭" userId="8203746e-ae30-4f6f-91f1-67915a0589ad" providerId="ADAL" clId="{784EB3B0-3ACC-4D5E-BD17-9C522E77B801}" dt="2024-12-18T06:12:57.056" v="586" actId="1076"/>
        <pc:sldMkLst>
          <pc:docMk/>
          <pc:sldMk cId="3275849133" sldId="500"/>
        </pc:sldMkLst>
        <pc:spChg chg="add mod">
          <ac:chgData name="松坂 嘉昭" userId="8203746e-ae30-4f6f-91f1-67915a0589ad" providerId="ADAL" clId="{784EB3B0-3ACC-4D5E-BD17-9C522E77B801}" dt="2024-12-18T06:12:52.901" v="585" actId="1076"/>
          <ac:spMkLst>
            <pc:docMk/>
            <pc:sldMk cId="3275849133" sldId="500"/>
            <ac:spMk id="2" creationId="{1FD1D624-CC62-C74A-5517-0B7CF6F787B3}"/>
          </ac:spMkLst>
        </pc:spChg>
        <pc:spChg chg="mod">
          <ac:chgData name="松坂 嘉昭" userId="8203746e-ae30-4f6f-91f1-67915a0589ad" providerId="ADAL" clId="{784EB3B0-3ACC-4D5E-BD17-9C522E77B801}" dt="2024-12-18T06:12:49.603" v="584" actId="1076"/>
          <ac:spMkLst>
            <pc:docMk/>
            <pc:sldMk cId="3275849133" sldId="500"/>
            <ac:spMk id="5" creationId="{22BC984A-7242-E55A-1815-43C595A94FE4}"/>
          </ac:spMkLst>
        </pc:spChg>
        <pc:spChg chg="mod">
          <ac:chgData name="松坂 嘉昭" userId="8203746e-ae30-4f6f-91f1-67915a0589ad" providerId="ADAL" clId="{784EB3B0-3ACC-4D5E-BD17-9C522E77B801}" dt="2024-12-18T06:12:57.056" v="586" actId="1076"/>
          <ac:spMkLst>
            <pc:docMk/>
            <pc:sldMk cId="3275849133" sldId="500"/>
            <ac:spMk id="8" creationId="{072FC49E-6E67-4DB2-A16D-E19A35BCCF6A}"/>
          </ac:spMkLst>
        </pc:spChg>
        <pc:graphicFrameChg chg="mod modGraphic">
          <ac:chgData name="松坂 嘉昭" userId="8203746e-ae30-4f6f-91f1-67915a0589ad" providerId="ADAL" clId="{784EB3B0-3ACC-4D5E-BD17-9C522E77B801}" dt="2024-12-18T06:12:43.088" v="583" actId="1076"/>
          <ac:graphicFrameMkLst>
            <pc:docMk/>
            <pc:sldMk cId="3275849133" sldId="500"/>
            <ac:graphicFrameMk id="9" creationId="{E6991253-95A0-82C7-851A-AED8E4F82BE5}"/>
          </ac:graphicFrameMkLst>
        </pc:graphicFrameChg>
      </pc:sldChg>
      <pc:sldChg chg="del">
        <pc:chgData name="松坂 嘉昭" userId="8203746e-ae30-4f6f-91f1-67915a0589ad" providerId="ADAL" clId="{784EB3B0-3ACC-4D5E-BD17-9C522E77B801}" dt="2024-12-18T04:36:25.056" v="422" actId="47"/>
        <pc:sldMkLst>
          <pc:docMk/>
          <pc:sldMk cId="3219384783" sldId="646"/>
        </pc:sldMkLst>
      </pc:sldChg>
      <pc:sldChg chg="del">
        <pc:chgData name="松坂 嘉昭" userId="8203746e-ae30-4f6f-91f1-67915a0589ad" providerId="ADAL" clId="{784EB3B0-3ACC-4D5E-BD17-9C522E77B801}" dt="2024-12-18T04:34:11.331" v="386" actId="47"/>
        <pc:sldMkLst>
          <pc:docMk/>
          <pc:sldMk cId="4019058466" sldId="647"/>
        </pc:sldMkLst>
      </pc:sldChg>
      <pc:sldChg chg="addSp delSp modSp mod">
        <pc:chgData name="松坂 嘉昭" userId="8203746e-ae30-4f6f-91f1-67915a0589ad" providerId="ADAL" clId="{784EB3B0-3ACC-4D5E-BD17-9C522E77B801}" dt="2024-12-20T05:36:13.591" v="740" actId="1076"/>
        <pc:sldMkLst>
          <pc:docMk/>
          <pc:sldMk cId="2590546803" sldId="664"/>
        </pc:sldMkLst>
        <pc:spChg chg="mod">
          <ac:chgData name="松坂 嘉昭" userId="8203746e-ae30-4f6f-91f1-67915a0589ad" providerId="ADAL" clId="{784EB3B0-3ACC-4D5E-BD17-9C522E77B801}" dt="2024-12-20T05:36:13.591" v="740" actId="1076"/>
          <ac:spMkLst>
            <pc:docMk/>
            <pc:sldMk cId="2590546803" sldId="664"/>
            <ac:spMk id="3" creationId="{9038328C-8F7E-63C2-F31D-C1DBCA37C42C}"/>
          </ac:spMkLst>
        </pc:spChg>
        <pc:spChg chg="mod">
          <ac:chgData name="松坂 嘉昭" userId="8203746e-ae30-4f6f-91f1-67915a0589ad" providerId="ADAL" clId="{784EB3B0-3ACC-4D5E-BD17-9C522E77B801}" dt="2024-12-18T04:46:50.694" v="450" actId="1076"/>
          <ac:spMkLst>
            <pc:docMk/>
            <pc:sldMk cId="2590546803" sldId="664"/>
            <ac:spMk id="5" creationId="{EE6B2F96-A458-DFAF-59BF-382A57188EA6}"/>
          </ac:spMkLst>
        </pc:spChg>
        <pc:spChg chg="add mod">
          <ac:chgData name="松坂 嘉昭" userId="8203746e-ae30-4f6f-91f1-67915a0589ad" providerId="ADAL" clId="{784EB3B0-3ACC-4D5E-BD17-9C522E77B801}" dt="2024-12-20T05:34:42.806" v="720"/>
          <ac:spMkLst>
            <pc:docMk/>
            <pc:sldMk cId="2590546803" sldId="664"/>
            <ac:spMk id="7" creationId="{0B806D23-6D01-C528-81AF-7501A17629A9}"/>
          </ac:spMkLst>
        </pc:spChg>
        <pc:spChg chg="add mod">
          <ac:chgData name="松坂 嘉昭" userId="8203746e-ae30-4f6f-91f1-67915a0589ad" providerId="ADAL" clId="{784EB3B0-3ACC-4D5E-BD17-9C522E77B801}" dt="2024-12-20T05:34:42.806" v="720"/>
          <ac:spMkLst>
            <pc:docMk/>
            <pc:sldMk cId="2590546803" sldId="664"/>
            <ac:spMk id="9" creationId="{0DA8942D-FC4B-43C8-9C5C-5A3C36D5F242}"/>
          </ac:spMkLst>
        </pc:spChg>
        <pc:spChg chg="add mod">
          <ac:chgData name="松坂 嘉昭" userId="8203746e-ae30-4f6f-91f1-67915a0589ad" providerId="ADAL" clId="{784EB3B0-3ACC-4D5E-BD17-9C522E77B801}" dt="2024-12-20T05:34:42.806" v="720"/>
          <ac:spMkLst>
            <pc:docMk/>
            <pc:sldMk cId="2590546803" sldId="664"/>
            <ac:spMk id="10" creationId="{9736FA2E-2F9C-4910-B07E-BB18970F1AA1}"/>
          </ac:spMkLst>
        </pc:spChg>
        <pc:spChg chg="add mod">
          <ac:chgData name="松坂 嘉昭" userId="8203746e-ae30-4f6f-91f1-67915a0589ad" providerId="ADAL" clId="{784EB3B0-3ACC-4D5E-BD17-9C522E77B801}" dt="2024-12-20T05:34:42.806" v="720"/>
          <ac:spMkLst>
            <pc:docMk/>
            <pc:sldMk cId="2590546803" sldId="664"/>
            <ac:spMk id="11" creationId="{1825BA68-CD15-4BA2-8F10-10BF8FD6E234}"/>
          </ac:spMkLst>
        </pc:spChg>
        <pc:spChg chg="add mod">
          <ac:chgData name="松坂 嘉昭" userId="8203746e-ae30-4f6f-91f1-67915a0589ad" providerId="ADAL" clId="{784EB3B0-3ACC-4D5E-BD17-9C522E77B801}" dt="2024-12-20T05:34:42.806" v="720"/>
          <ac:spMkLst>
            <pc:docMk/>
            <pc:sldMk cId="2590546803" sldId="664"/>
            <ac:spMk id="12" creationId="{B7CFC4C0-B883-DE45-0D80-679488B234DD}"/>
          </ac:spMkLst>
        </pc:spChg>
        <pc:spChg chg="add mod">
          <ac:chgData name="松坂 嘉昭" userId="8203746e-ae30-4f6f-91f1-67915a0589ad" providerId="ADAL" clId="{784EB3B0-3ACC-4D5E-BD17-9C522E77B801}" dt="2024-12-20T05:34:42.806" v="720"/>
          <ac:spMkLst>
            <pc:docMk/>
            <pc:sldMk cId="2590546803" sldId="664"/>
            <ac:spMk id="13" creationId="{E062DDF6-0836-B925-4118-079D93AF24D7}"/>
          </ac:spMkLst>
        </pc:spChg>
        <pc:spChg chg="add mod">
          <ac:chgData name="松坂 嘉昭" userId="8203746e-ae30-4f6f-91f1-67915a0589ad" providerId="ADAL" clId="{784EB3B0-3ACC-4D5E-BD17-9C522E77B801}" dt="2024-12-20T05:34:42.806" v="720"/>
          <ac:spMkLst>
            <pc:docMk/>
            <pc:sldMk cId="2590546803" sldId="664"/>
            <ac:spMk id="14" creationId="{D54F6D53-CC30-4C88-B754-6B008F20D1B7}"/>
          </ac:spMkLst>
        </pc:spChg>
        <pc:grpChg chg="add mod">
          <ac:chgData name="松坂 嘉昭" userId="8203746e-ae30-4f6f-91f1-67915a0589ad" providerId="ADAL" clId="{784EB3B0-3ACC-4D5E-BD17-9C522E77B801}" dt="2024-12-20T05:34:49.515" v="722" actId="14100"/>
          <ac:grpSpMkLst>
            <pc:docMk/>
            <pc:sldMk cId="2590546803" sldId="664"/>
            <ac:grpSpMk id="2" creationId="{A02C6D04-DC29-EA66-2DAC-7FCFF12B7B97}"/>
          </ac:grpSpMkLst>
        </pc:grpChg>
        <pc:graphicFrameChg chg="add mod modGraphic">
          <ac:chgData name="松坂 嘉昭" userId="8203746e-ae30-4f6f-91f1-67915a0589ad" providerId="ADAL" clId="{784EB3B0-3ACC-4D5E-BD17-9C522E77B801}" dt="2024-12-20T05:35:24.789" v="728" actId="14100"/>
          <ac:graphicFrameMkLst>
            <pc:docMk/>
            <pc:sldMk cId="2590546803" sldId="664"/>
            <ac:graphicFrameMk id="15" creationId="{D29D19DC-7C26-8D8B-9FB8-546AA30381EC}"/>
          </ac:graphicFrameMkLst>
        </pc:graphicFrameChg>
      </pc:sldChg>
      <pc:sldChg chg="modSp add mod">
        <pc:chgData name="松坂 嘉昭" userId="8203746e-ae30-4f6f-91f1-67915a0589ad" providerId="ADAL" clId="{784EB3B0-3ACC-4D5E-BD17-9C522E77B801}" dt="2024-12-20T05:46:55.431" v="772" actId="207"/>
        <pc:sldMkLst>
          <pc:docMk/>
          <pc:sldMk cId="3689641451" sldId="665"/>
        </pc:sldMkLst>
        <pc:spChg chg="mod">
          <ac:chgData name="松坂 嘉昭" userId="8203746e-ae30-4f6f-91f1-67915a0589ad" providerId="ADAL" clId="{784EB3B0-3ACC-4D5E-BD17-9C522E77B801}" dt="2024-12-20T05:46:55.431" v="772" actId="207"/>
          <ac:spMkLst>
            <pc:docMk/>
            <pc:sldMk cId="3689641451" sldId="665"/>
            <ac:spMk id="3" creationId="{DC4D4658-680D-2C58-1575-C847AFD3DF47}"/>
          </ac:spMkLst>
        </pc:spChg>
        <pc:spChg chg="mod">
          <ac:chgData name="松坂 嘉昭" userId="8203746e-ae30-4f6f-91f1-67915a0589ad" providerId="ADAL" clId="{784EB3B0-3ACC-4D5E-BD17-9C522E77B801}" dt="2024-12-20T05:37:31.153" v="766" actId="1076"/>
          <ac:spMkLst>
            <pc:docMk/>
            <pc:sldMk cId="3689641451" sldId="665"/>
            <ac:spMk id="5" creationId="{C4B27FEF-80C5-35AE-3140-ED857999728D}"/>
          </ac:spMkLst>
        </pc:spChg>
        <pc:picChg chg="mod">
          <ac:chgData name="松坂 嘉昭" userId="8203746e-ae30-4f6f-91f1-67915a0589ad" providerId="ADAL" clId="{784EB3B0-3ACC-4D5E-BD17-9C522E77B801}" dt="2024-12-20T05:37:35.832" v="768" actId="1076"/>
          <ac:picMkLst>
            <pc:docMk/>
            <pc:sldMk cId="3689641451" sldId="665"/>
            <ac:picMk id="6" creationId="{12C2CCBD-13AA-F7AE-D3E2-FBFEC5A9DEE5}"/>
          </ac:picMkLst>
        </pc:picChg>
      </pc:sldChg>
      <pc:sldChg chg="delSp modSp add mod">
        <pc:chgData name="松坂 嘉昭" userId="8203746e-ae30-4f6f-91f1-67915a0589ad" providerId="ADAL" clId="{784EB3B0-3ACC-4D5E-BD17-9C522E77B801}" dt="2024-12-20T05:36:41.360" v="743" actId="1076"/>
        <pc:sldMkLst>
          <pc:docMk/>
          <pc:sldMk cId="2647917643" sldId="666"/>
        </pc:sldMkLst>
        <pc:spChg chg="mod">
          <ac:chgData name="松坂 嘉昭" userId="8203746e-ae30-4f6f-91f1-67915a0589ad" providerId="ADAL" clId="{784EB3B0-3ACC-4D5E-BD17-9C522E77B801}" dt="2024-12-20T05:36:41.360" v="743" actId="1076"/>
          <ac:spMkLst>
            <pc:docMk/>
            <pc:sldMk cId="2647917643" sldId="666"/>
            <ac:spMk id="6" creationId="{8C6D37AA-ED17-78CE-03A6-C24DACE47714}"/>
          </ac:spMkLst>
        </pc:spChg>
      </pc:sldChg>
      <pc:sldChg chg="add del">
        <pc:chgData name="松坂 嘉昭" userId="8203746e-ae30-4f6f-91f1-67915a0589ad" providerId="ADAL" clId="{784EB3B0-3ACC-4D5E-BD17-9C522E77B801}" dt="2024-12-18T04:34:24.582" v="387" actId="47"/>
        <pc:sldMkLst>
          <pc:docMk/>
          <pc:sldMk cId="2737268981" sldId="666"/>
        </pc:sldMkLst>
      </pc:sldChg>
    </pc:docChg>
  </pc:docChgLst>
  <pc:docChgLst>
    <pc:chgData name="松坂 嘉昭" userId="8203746e-ae30-4f6f-91f1-67915a0589ad" providerId="ADAL" clId="{A1C53760-AB00-45E7-992F-733BBA081AB8}"/>
    <pc:docChg chg="modSld">
      <pc:chgData name="松坂 嘉昭" userId="8203746e-ae30-4f6f-91f1-67915a0589ad" providerId="ADAL" clId="{A1C53760-AB00-45E7-992F-733BBA081AB8}" dt="2023-05-01T07:43:01.583" v="17"/>
      <pc:docMkLst>
        <pc:docMk/>
      </pc:docMkLst>
      <pc:sldChg chg="addSp modSp modTransition">
        <pc:chgData name="松坂 嘉昭" userId="8203746e-ae30-4f6f-91f1-67915a0589ad" providerId="ADAL" clId="{A1C53760-AB00-45E7-992F-733BBA081AB8}" dt="2023-05-01T07:40:26.924" v="13"/>
        <pc:sldMkLst>
          <pc:docMk/>
          <pc:sldMk cId="63944758" sldId="304"/>
        </pc:sldMkLst>
      </pc:sldChg>
      <pc:sldChg chg="addSp modSp modTransition">
        <pc:chgData name="松坂 嘉昭" userId="8203746e-ae30-4f6f-91f1-67915a0589ad" providerId="ADAL" clId="{A1C53760-AB00-45E7-992F-733BBA081AB8}" dt="2023-05-01T07:40:26.924" v="13"/>
        <pc:sldMkLst>
          <pc:docMk/>
          <pc:sldMk cId="1881570038" sldId="318"/>
        </pc:sldMkLst>
      </pc:sldChg>
      <pc:sldChg chg="addSp modSp modTransition">
        <pc:chgData name="松坂 嘉昭" userId="8203746e-ae30-4f6f-91f1-67915a0589ad" providerId="ADAL" clId="{A1C53760-AB00-45E7-992F-733BBA081AB8}" dt="2023-05-01T07:40:26.924" v="13"/>
        <pc:sldMkLst>
          <pc:docMk/>
          <pc:sldMk cId="755276974" sldId="320"/>
        </pc:sldMkLst>
      </pc:sldChg>
      <pc:sldChg chg="addSp modSp modTransition">
        <pc:chgData name="松坂 嘉昭" userId="8203746e-ae30-4f6f-91f1-67915a0589ad" providerId="ADAL" clId="{A1C53760-AB00-45E7-992F-733BBA081AB8}" dt="2023-05-01T07:31:30.890" v="11"/>
        <pc:sldMkLst>
          <pc:docMk/>
          <pc:sldMk cId="2132887660" sldId="324"/>
        </pc:sldMkLst>
      </pc:sldChg>
      <pc:sldChg chg="addSp modSp modTransition">
        <pc:chgData name="松坂 嘉昭" userId="8203746e-ae30-4f6f-91f1-67915a0589ad" providerId="ADAL" clId="{A1C53760-AB00-45E7-992F-733BBA081AB8}" dt="2023-05-01T07:29:45.692" v="9"/>
        <pc:sldMkLst>
          <pc:docMk/>
          <pc:sldMk cId="2474319205" sldId="325"/>
        </pc:sldMkLst>
      </pc:sldChg>
      <pc:sldChg chg="addSp modSp modTransition">
        <pc:chgData name="松坂 嘉昭" userId="8203746e-ae30-4f6f-91f1-67915a0589ad" providerId="ADAL" clId="{A1C53760-AB00-45E7-992F-733BBA081AB8}" dt="2023-05-01T07:40:26.924" v="13"/>
        <pc:sldMkLst>
          <pc:docMk/>
          <pc:sldMk cId="3291303064" sldId="326"/>
        </pc:sldMkLst>
      </pc:sldChg>
      <pc:sldChg chg="addSp modSp modTransition">
        <pc:chgData name="松坂 嘉昭" userId="8203746e-ae30-4f6f-91f1-67915a0589ad" providerId="ADAL" clId="{A1C53760-AB00-45E7-992F-733BBA081AB8}" dt="2023-05-01T07:40:26.924" v="13"/>
        <pc:sldMkLst>
          <pc:docMk/>
          <pc:sldMk cId="1984463512" sldId="328"/>
        </pc:sldMkLst>
      </pc:sldChg>
      <pc:sldChg chg="addSp modSp modTransition">
        <pc:chgData name="松坂 嘉昭" userId="8203746e-ae30-4f6f-91f1-67915a0589ad" providerId="ADAL" clId="{A1C53760-AB00-45E7-992F-733BBA081AB8}" dt="2023-05-01T07:40:26.924" v="13"/>
        <pc:sldMkLst>
          <pc:docMk/>
          <pc:sldMk cId="3396108478" sldId="329"/>
        </pc:sldMkLst>
      </pc:sldChg>
      <pc:sldChg chg="addSp modSp modTransition">
        <pc:chgData name="松坂 嘉昭" userId="8203746e-ae30-4f6f-91f1-67915a0589ad" providerId="ADAL" clId="{A1C53760-AB00-45E7-992F-733BBA081AB8}" dt="2023-05-01T07:40:26.924" v="13"/>
        <pc:sldMkLst>
          <pc:docMk/>
          <pc:sldMk cId="295845341" sldId="332"/>
        </pc:sldMkLst>
      </pc:sldChg>
      <pc:sldChg chg="addSp modSp modTransition">
        <pc:chgData name="松坂 嘉昭" userId="8203746e-ae30-4f6f-91f1-67915a0589ad" providerId="ADAL" clId="{A1C53760-AB00-45E7-992F-733BBA081AB8}" dt="2023-05-01T07:40:26.924" v="13"/>
        <pc:sldMkLst>
          <pc:docMk/>
          <pc:sldMk cId="2112545575" sldId="333"/>
        </pc:sldMkLst>
      </pc:sldChg>
      <pc:sldChg chg="addSp modSp modTransition">
        <pc:chgData name="松坂 嘉昭" userId="8203746e-ae30-4f6f-91f1-67915a0589ad" providerId="ADAL" clId="{A1C53760-AB00-45E7-992F-733BBA081AB8}" dt="2023-05-01T07:29:02.226" v="8"/>
        <pc:sldMkLst>
          <pc:docMk/>
          <pc:sldMk cId="2180663642" sldId="334"/>
        </pc:sldMkLst>
      </pc:sldChg>
      <pc:sldChg chg="addSp modSp modTransition">
        <pc:chgData name="松坂 嘉昭" userId="8203746e-ae30-4f6f-91f1-67915a0589ad" providerId="ADAL" clId="{A1C53760-AB00-45E7-992F-733BBA081AB8}" dt="2023-05-01T07:34:33.320" v="12"/>
        <pc:sldMkLst>
          <pc:docMk/>
          <pc:sldMk cId="3094065882" sldId="336"/>
        </pc:sldMkLst>
      </pc:sldChg>
      <pc:sldChg chg="addSp delSp modSp mod modTransition modAnim">
        <pc:chgData name="松坂 嘉昭" userId="8203746e-ae30-4f6f-91f1-67915a0589ad" providerId="ADAL" clId="{A1C53760-AB00-45E7-992F-733BBA081AB8}" dt="2023-05-01T07:27:55.059" v="6"/>
        <pc:sldMkLst>
          <pc:docMk/>
          <pc:sldMk cId="3576914356" sldId="338"/>
        </pc:sldMkLst>
      </pc:sldChg>
      <pc:sldChg chg="addSp modSp modTransition">
        <pc:chgData name="松坂 嘉昭" userId="8203746e-ae30-4f6f-91f1-67915a0589ad" providerId="ADAL" clId="{A1C53760-AB00-45E7-992F-733BBA081AB8}" dt="2023-05-01T07:28:32.156" v="7"/>
        <pc:sldMkLst>
          <pc:docMk/>
          <pc:sldMk cId="3592573617" sldId="339"/>
        </pc:sldMkLst>
      </pc:sldChg>
      <pc:sldChg chg="addSp modSp modTransition">
        <pc:chgData name="松坂 嘉昭" userId="8203746e-ae30-4f6f-91f1-67915a0589ad" providerId="ADAL" clId="{A1C53760-AB00-45E7-992F-733BBA081AB8}" dt="2023-05-01T07:29:45.692" v="9"/>
        <pc:sldMkLst>
          <pc:docMk/>
          <pc:sldMk cId="4015666227" sldId="340"/>
        </pc:sldMkLst>
      </pc:sldChg>
      <pc:sldChg chg="addSp modSp modTransition">
        <pc:chgData name="松坂 嘉昭" userId="8203746e-ae30-4f6f-91f1-67915a0589ad" providerId="ADAL" clId="{A1C53760-AB00-45E7-992F-733BBA081AB8}" dt="2023-05-01T07:40:26.924" v="13"/>
        <pc:sldMkLst>
          <pc:docMk/>
          <pc:sldMk cId="304951886" sldId="343"/>
        </pc:sldMkLst>
      </pc:sldChg>
      <pc:sldChg chg="addSp modSp modTransition">
        <pc:chgData name="松坂 嘉昭" userId="8203746e-ae30-4f6f-91f1-67915a0589ad" providerId="ADAL" clId="{A1C53760-AB00-45E7-992F-733BBA081AB8}" dt="2023-05-01T07:43:01.583" v="17"/>
        <pc:sldMkLst>
          <pc:docMk/>
          <pc:sldMk cId="403149029" sldId="344"/>
        </pc:sldMkLst>
      </pc:sldChg>
      <pc:sldChg chg="addSp modSp modTransition">
        <pc:chgData name="松坂 嘉昭" userId="8203746e-ae30-4f6f-91f1-67915a0589ad" providerId="ADAL" clId="{A1C53760-AB00-45E7-992F-733BBA081AB8}" dt="2023-05-01T07:30:31.504" v="10"/>
        <pc:sldMkLst>
          <pc:docMk/>
          <pc:sldMk cId="2181428940" sldId="345"/>
        </pc:sldMkLst>
      </pc:sldChg>
      <pc:sldChg chg="addSp delSp modSp mod modTransition modAnim">
        <pc:chgData name="松坂 嘉昭" userId="8203746e-ae30-4f6f-91f1-67915a0589ad" providerId="ADAL" clId="{A1C53760-AB00-45E7-992F-733BBA081AB8}" dt="2023-05-01T07:42:19.901" v="16"/>
        <pc:sldMkLst>
          <pc:docMk/>
          <pc:sldMk cId="1187805806" sldId="346"/>
        </pc:sldMkLst>
      </pc:sldChg>
    </pc:docChg>
  </pc:docChgLst>
  <pc:docChgLst>
    <pc:chgData name="松坂 嘉昭" userId="8203746e-ae30-4f6f-91f1-67915a0589ad" providerId="ADAL" clId="{C04A756E-2E13-46F0-A99D-3FF7140A218F}"/>
    <pc:docChg chg="undo custSel addSld modSld">
      <pc:chgData name="松坂 嘉昭" userId="8203746e-ae30-4f6f-91f1-67915a0589ad" providerId="ADAL" clId="{C04A756E-2E13-46F0-A99D-3FF7140A218F}" dt="2024-10-28T01:45:58.496" v="5552" actId="20577"/>
      <pc:docMkLst>
        <pc:docMk/>
      </pc:docMkLst>
      <pc:sldChg chg="modSp mod">
        <pc:chgData name="松坂 嘉昭" userId="8203746e-ae30-4f6f-91f1-67915a0589ad" providerId="ADAL" clId="{C04A756E-2E13-46F0-A99D-3FF7140A218F}" dt="2024-10-28T01:34:07.552" v="5534" actId="1076"/>
        <pc:sldMkLst>
          <pc:docMk/>
          <pc:sldMk cId="1353732379" sldId="642"/>
        </pc:sldMkLst>
      </pc:sldChg>
      <pc:sldChg chg="modSp mod">
        <pc:chgData name="松坂 嘉昭" userId="8203746e-ae30-4f6f-91f1-67915a0589ad" providerId="ADAL" clId="{C04A756E-2E13-46F0-A99D-3FF7140A218F}" dt="2024-10-28T01:32:08.636" v="5509" actId="14100"/>
        <pc:sldMkLst>
          <pc:docMk/>
          <pc:sldMk cId="1161806666" sldId="643"/>
        </pc:sldMkLst>
      </pc:sldChg>
      <pc:sldChg chg="addSp delSp modSp mod">
        <pc:chgData name="松坂 嘉昭" userId="8203746e-ae30-4f6f-91f1-67915a0589ad" providerId="ADAL" clId="{C04A756E-2E13-46F0-A99D-3FF7140A218F}" dt="2024-10-28T01:26:50.669" v="5454" actId="478"/>
        <pc:sldMkLst>
          <pc:docMk/>
          <pc:sldMk cId="988350992" sldId="644"/>
        </pc:sldMkLst>
      </pc:sldChg>
      <pc:sldChg chg="addSp modSp mod">
        <pc:chgData name="松坂 嘉昭" userId="8203746e-ae30-4f6f-91f1-67915a0589ad" providerId="ADAL" clId="{C04A756E-2E13-46F0-A99D-3FF7140A218F}" dt="2024-10-28T01:13:15.260" v="5198" actId="14100"/>
        <pc:sldMkLst>
          <pc:docMk/>
          <pc:sldMk cId="3219384783" sldId="646"/>
        </pc:sldMkLst>
      </pc:sldChg>
      <pc:sldChg chg="addSp delSp modSp mod">
        <pc:chgData name="松坂 嘉昭" userId="8203746e-ae30-4f6f-91f1-67915a0589ad" providerId="ADAL" clId="{C04A756E-2E13-46F0-A99D-3FF7140A218F}" dt="2024-10-28T00:33:58.422" v="4905"/>
        <pc:sldMkLst>
          <pc:docMk/>
          <pc:sldMk cId="4019058466" sldId="647"/>
        </pc:sldMkLst>
      </pc:sldChg>
      <pc:sldChg chg="addSp delSp modSp mod">
        <pc:chgData name="松坂 嘉昭" userId="8203746e-ae30-4f6f-91f1-67915a0589ad" providerId="ADAL" clId="{C04A756E-2E13-46F0-A99D-3FF7140A218F}" dt="2024-10-28T00:35:39.385" v="4931" actId="1076"/>
        <pc:sldMkLst>
          <pc:docMk/>
          <pc:sldMk cId="3198226739" sldId="648"/>
        </pc:sldMkLst>
      </pc:sldChg>
      <pc:sldChg chg="addSp delSp modSp mod">
        <pc:chgData name="松坂 嘉昭" userId="8203746e-ae30-4f6f-91f1-67915a0589ad" providerId="ADAL" clId="{C04A756E-2E13-46F0-A99D-3FF7140A218F}" dt="2024-10-28T00:35:43.473" v="4933"/>
        <pc:sldMkLst>
          <pc:docMk/>
          <pc:sldMk cId="193191249" sldId="649"/>
        </pc:sldMkLst>
      </pc:sldChg>
      <pc:sldChg chg="modSp mod">
        <pc:chgData name="松坂 嘉昭" userId="8203746e-ae30-4f6f-91f1-67915a0589ad" providerId="ADAL" clId="{C04A756E-2E13-46F0-A99D-3FF7140A218F}" dt="2024-10-28T01:35:37.174" v="5537" actId="20577"/>
        <pc:sldMkLst>
          <pc:docMk/>
          <pc:sldMk cId="1740882656" sldId="651"/>
        </pc:sldMkLst>
      </pc:sldChg>
      <pc:sldChg chg="addSp modSp mod">
        <pc:chgData name="松坂 嘉昭" userId="8203746e-ae30-4f6f-91f1-67915a0589ad" providerId="ADAL" clId="{C04A756E-2E13-46F0-A99D-3FF7140A218F}" dt="2024-10-28T01:45:58.496" v="5552" actId="20577"/>
        <pc:sldMkLst>
          <pc:docMk/>
          <pc:sldMk cId="2546597034" sldId="652"/>
        </pc:sldMkLst>
      </pc:sldChg>
      <pc:sldChg chg="addSp modSp mod">
        <pc:chgData name="松坂 嘉昭" userId="8203746e-ae30-4f6f-91f1-67915a0589ad" providerId="ADAL" clId="{C04A756E-2E13-46F0-A99D-3FF7140A218F}" dt="2024-10-28T01:31:22.295" v="5508" actId="1076"/>
        <pc:sldMkLst>
          <pc:docMk/>
          <pc:sldMk cId="2369940034" sldId="653"/>
        </pc:sldMkLst>
      </pc:sldChg>
      <pc:sldChg chg="modSp new mod">
        <pc:chgData name="松坂 嘉昭" userId="8203746e-ae30-4f6f-91f1-67915a0589ad" providerId="ADAL" clId="{C04A756E-2E13-46F0-A99D-3FF7140A218F}" dt="2024-10-28T01:09:37.326" v="5171" actId="20577"/>
        <pc:sldMkLst>
          <pc:docMk/>
          <pc:sldMk cId="2628617827" sldId="654"/>
        </pc:sldMkLst>
      </pc:sldChg>
    </pc:docChg>
  </pc:docChgLst>
  <pc:docChgLst>
    <pc:chgData name="松坂 嘉昭" userId="8203746e-ae30-4f6f-91f1-67915a0589ad" providerId="ADAL" clId="{8678C1A5-35F3-40FC-A20F-2E8D7D79D202}"/>
    <pc:docChg chg="undo custSel modSld sldOrd">
      <pc:chgData name="松坂 嘉昭" userId="8203746e-ae30-4f6f-91f1-67915a0589ad" providerId="ADAL" clId="{8678C1A5-35F3-40FC-A20F-2E8D7D79D202}" dt="2023-04-19T01:36:56.012" v="861" actId="478"/>
      <pc:docMkLst>
        <pc:docMk/>
      </pc:docMkLst>
      <pc:sldChg chg="addSp delSp modSp mod">
        <pc:chgData name="松坂 嘉昭" userId="8203746e-ae30-4f6f-91f1-67915a0589ad" providerId="ADAL" clId="{8678C1A5-35F3-40FC-A20F-2E8D7D79D202}" dt="2023-04-18T06:33:02.941" v="860" actId="478"/>
        <pc:sldMkLst>
          <pc:docMk/>
          <pc:sldMk cId="63944758" sldId="304"/>
        </pc:sldMkLst>
      </pc:sldChg>
      <pc:sldChg chg="delSp modSp mod">
        <pc:chgData name="松坂 嘉昭" userId="8203746e-ae30-4f6f-91f1-67915a0589ad" providerId="ADAL" clId="{8678C1A5-35F3-40FC-A20F-2E8D7D79D202}" dt="2023-04-18T02:43:54.188" v="681" actId="20577"/>
        <pc:sldMkLst>
          <pc:docMk/>
          <pc:sldMk cId="755276974" sldId="320"/>
        </pc:sldMkLst>
      </pc:sldChg>
      <pc:sldChg chg="addSp delSp modSp mod">
        <pc:chgData name="松坂 嘉昭" userId="8203746e-ae30-4f6f-91f1-67915a0589ad" providerId="ADAL" clId="{8678C1A5-35F3-40FC-A20F-2E8D7D79D202}" dt="2023-04-19T01:36:56.012" v="861" actId="478"/>
        <pc:sldMkLst>
          <pc:docMk/>
          <pc:sldMk cId="2132887660" sldId="324"/>
        </pc:sldMkLst>
      </pc:sldChg>
      <pc:sldChg chg="ord">
        <pc:chgData name="松坂 嘉昭" userId="8203746e-ae30-4f6f-91f1-67915a0589ad" providerId="ADAL" clId="{8678C1A5-35F3-40FC-A20F-2E8D7D79D202}" dt="2023-04-18T01:58:27.111" v="556"/>
        <pc:sldMkLst>
          <pc:docMk/>
          <pc:sldMk cId="3291303064" sldId="326"/>
        </pc:sldMkLst>
      </pc:sldChg>
      <pc:sldChg chg="modSp mod">
        <pc:chgData name="松坂 嘉昭" userId="8203746e-ae30-4f6f-91f1-67915a0589ad" providerId="ADAL" clId="{8678C1A5-35F3-40FC-A20F-2E8D7D79D202}" dt="2023-04-17T07:09:16.445" v="371" actId="20577"/>
        <pc:sldMkLst>
          <pc:docMk/>
          <pc:sldMk cId="1984463512" sldId="328"/>
        </pc:sldMkLst>
      </pc:sldChg>
      <pc:sldChg chg="delSp mod">
        <pc:chgData name="松坂 嘉昭" userId="8203746e-ae30-4f6f-91f1-67915a0589ad" providerId="ADAL" clId="{8678C1A5-35F3-40FC-A20F-2E8D7D79D202}" dt="2023-04-17T07:09:50.102" v="372" actId="478"/>
        <pc:sldMkLst>
          <pc:docMk/>
          <pc:sldMk cId="3396108478" sldId="329"/>
        </pc:sldMkLst>
      </pc:sldChg>
      <pc:sldChg chg="delSp modSp mod">
        <pc:chgData name="松坂 嘉昭" userId="8203746e-ae30-4f6f-91f1-67915a0589ad" providerId="ADAL" clId="{8678C1A5-35F3-40FC-A20F-2E8D7D79D202}" dt="2023-04-18T02:45:00.344" v="684" actId="20577"/>
        <pc:sldMkLst>
          <pc:docMk/>
          <pc:sldMk cId="2112545575" sldId="333"/>
        </pc:sldMkLst>
      </pc:sldChg>
      <pc:sldChg chg="modSp mod">
        <pc:chgData name="松坂 嘉昭" userId="8203746e-ae30-4f6f-91f1-67915a0589ad" providerId="ADAL" clId="{8678C1A5-35F3-40FC-A20F-2E8D7D79D202}" dt="2023-04-18T01:45:20.523" v="474" actId="6549"/>
        <pc:sldMkLst>
          <pc:docMk/>
          <pc:sldMk cId="2180663642" sldId="334"/>
        </pc:sldMkLst>
      </pc:sldChg>
      <pc:sldChg chg="delSp modSp mod ord">
        <pc:chgData name="松坂 嘉昭" userId="8203746e-ae30-4f6f-91f1-67915a0589ad" providerId="ADAL" clId="{8678C1A5-35F3-40FC-A20F-2E8D7D79D202}" dt="2023-04-18T01:58:36.621" v="562" actId="20577"/>
        <pc:sldMkLst>
          <pc:docMk/>
          <pc:sldMk cId="3094065882" sldId="336"/>
        </pc:sldMkLst>
      </pc:sldChg>
      <pc:sldChg chg="modSp mod">
        <pc:chgData name="松坂 嘉昭" userId="8203746e-ae30-4f6f-91f1-67915a0589ad" providerId="ADAL" clId="{8678C1A5-35F3-40FC-A20F-2E8D7D79D202}" dt="2023-04-18T01:43:27.343" v="438" actId="20577"/>
        <pc:sldMkLst>
          <pc:docMk/>
          <pc:sldMk cId="3576914356" sldId="338"/>
        </pc:sldMkLst>
      </pc:sldChg>
      <pc:sldChg chg="modSp mod">
        <pc:chgData name="松坂 嘉昭" userId="8203746e-ae30-4f6f-91f1-67915a0589ad" providerId="ADAL" clId="{8678C1A5-35F3-40FC-A20F-2E8D7D79D202}" dt="2023-04-18T01:44:10.885" v="449" actId="20577"/>
        <pc:sldMkLst>
          <pc:docMk/>
          <pc:sldMk cId="3592573617" sldId="339"/>
        </pc:sldMkLst>
      </pc:sldChg>
      <pc:sldChg chg="delSp modSp mod">
        <pc:chgData name="松坂 嘉昭" userId="8203746e-ae30-4f6f-91f1-67915a0589ad" providerId="ADAL" clId="{8678C1A5-35F3-40FC-A20F-2E8D7D79D202}" dt="2023-04-17T06:05:23.547" v="341" actId="478"/>
        <pc:sldMkLst>
          <pc:docMk/>
          <pc:sldMk cId="304951886" sldId="343"/>
        </pc:sldMkLst>
      </pc:sldChg>
      <pc:sldChg chg="modSp mod">
        <pc:chgData name="松坂 嘉昭" userId="8203746e-ae30-4f6f-91f1-67915a0589ad" providerId="ADAL" clId="{8678C1A5-35F3-40FC-A20F-2E8D7D79D202}" dt="2023-04-18T02:46:07.215" v="706" actId="20577"/>
        <pc:sldMkLst>
          <pc:docMk/>
          <pc:sldMk cId="1187805806" sldId="346"/>
        </pc:sldMkLst>
      </pc:sldChg>
    </pc:docChg>
  </pc:docChgLst>
  <pc:docChgLst>
    <pc:chgData name="松坂 嘉昭" userId="8203746e-ae30-4f6f-91f1-67915a0589ad" providerId="ADAL" clId="{36EB1B25-B25D-429A-9448-819A22078DC8}"/>
    <pc:docChg chg="undo custSel addSld delSld modSld sldOrd">
      <pc:chgData name="松坂 嘉昭" userId="8203746e-ae30-4f6f-91f1-67915a0589ad" providerId="ADAL" clId="{36EB1B25-B25D-429A-9448-819A22078DC8}" dt="2024-10-23T08:11:15.716" v="13865" actId="20577"/>
      <pc:docMkLst>
        <pc:docMk/>
      </pc:docMkLst>
      <pc:sldChg chg="del">
        <pc:chgData name="松坂 嘉昭" userId="8203746e-ae30-4f6f-91f1-67915a0589ad" providerId="ADAL" clId="{36EB1B25-B25D-429A-9448-819A22078DC8}" dt="2024-10-15T05:10:01.357" v="10" actId="47"/>
        <pc:sldMkLst>
          <pc:docMk/>
          <pc:sldMk cId="63944758" sldId="304"/>
        </pc:sldMkLst>
      </pc:sldChg>
      <pc:sldChg chg="del">
        <pc:chgData name="松坂 嘉昭" userId="8203746e-ae30-4f6f-91f1-67915a0589ad" providerId="ADAL" clId="{36EB1B25-B25D-429A-9448-819A22078DC8}" dt="2024-10-15T05:10:01.581" v="11" actId="47"/>
        <pc:sldMkLst>
          <pc:docMk/>
          <pc:sldMk cId="755276974" sldId="320"/>
        </pc:sldMkLst>
      </pc:sldChg>
      <pc:sldChg chg="del">
        <pc:chgData name="松坂 嘉昭" userId="8203746e-ae30-4f6f-91f1-67915a0589ad" providerId="ADAL" clId="{36EB1B25-B25D-429A-9448-819A22078DC8}" dt="2024-10-15T05:09:58.924" v="3" actId="47"/>
        <pc:sldMkLst>
          <pc:docMk/>
          <pc:sldMk cId="2474319205" sldId="325"/>
        </pc:sldMkLst>
      </pc:sldChg>
      <pc:sldChg chg="del">
        <pc:chgData name="松坂 嘉昭" userId="8203746e-ae30-4f6f-91f1-67915a0589ad" providerId="ADAL" clId="{36EB1B25-B25D-429A-9448-819A22078DC8}" dt="2024-10-15T05:10:01.045" v="9" actId="47"/>
        <pc:sldMkLst>
          <pc:docMk/>
          <pc:sldMk cId="3291303064" sldId="326"/>
        </pc:sldMkLst>
      </pc:sldChg>
      <pc:sldChg chg="del">
        <pc:chgData name="松坂 嘉昭" userId="8203746e-ae30-4f6f-91f1-67915a0589ad" providerId="ADAL" clId="{36EB1B25-B25D-429A-9448-819A22078DC8}" dt="2024-10-15T05:10:02.419" v="13" actId="47"/>
        <pc:sldMkLst>
          <pc:docMk/>
          <pc:sldMk cId="1984463512" sldId="328"/>
        </pc:sldMkLst>
      </pc:sldChg>
      <pc:sldChg chg="del">
        <pc:chgData name="松坂 嘉昭" userId="8203746e-ae30-4f6f-91f1-67915a0589ad" providerId="ADAL" clId="{36EB1B25-B25D-429A-9448-819A22078DC8}" dt="2024-10-15T05:10:02.958" v="15" actId="47"/>
        <pc:sldMkLst>
          <pc:docMk/>
          <pc:sldMk cId="3396108478" sldId="329"/>
        </pc:sldMkLst>
      </pc:sldChg>
      <pc:sldChg chg="del">
        <pc:chgData name="松坂 嘉昭" userId="8203746e-ae30-4f6f-91f1-67915a0589ad" providerId="ADAL" clId="{36EB1B25-B25D-429A-9448-819A22078DC8}" dt="2024-10-15T05:10:03.178" v="16" actId="47"/>
        <pc:sldMkLst>
          <pc:docMk/>
          <pc:sldMk cId="295845341" sldId="332"/>
        </pc:sldMkLst>
      </pc:sldChg>
      <pc:sldChg chg="del">
        <pc:chgData name="松坂 嘉昭" userId="8203746e-ae30-4f6f-91f1-67915a0589ad" providerId="ADAL" clId="{36EB1B25-B25D-429A-9448-819A22078DC8}" dt="2024-10-15T05:10:03.463" v="17" actId="47"/>
        <pc:sldMkLst>
          <pc:docMk/>
          <pc:sldMk cId="2112545575" sldId="333"/>
        </pc:sldMkLst>
      </pc:sldChg>
      <pc:sldChg chg="del">
        <pc:chgData name="松坂 嘉昭" userId="8203746e-ae30-4f6f-91f1-67915a0589ad" providerId="ADAL" clId="{36EB1B25-B25D-429A-9448-819A22078DC8}" dt="2024-10-15T05:09:58.409" v="2" actId="47"/>
        <pc:sldMkLst>
          <pc:docMk/>
          <pc:sldMk cId="2180663642" sldId="334"/>
        </pc:sldMkLst>
      </pc:sldChg>
      <pc:sldChg chg="del">
        <pc:chgData name="松坂 嘉昭" userId="8203746e-ae30-4f6f-91f1-67915a0589ad" providerId="ADAL" clId="{36EB1B25-B25D-429A-9448-819A22078DC8}" dt="2024-10-15T05:09:58.102" v="1" actId="47"/>
        <pc:sldMkLst>
          <pc:docMk/>
          <pc:sldMk cId="3592573617" sldId="339"/>
        </pc:sldMkLst>
      </pc:sldChg>
      <pc:sldChg chg="del">
        <pc:chgData name="松坂 嘉昭" userId="8203746e-ae30-4f6f-91f1-67915a0589ad" providerId="ADAL" clId="{36EB1B25-B25D-429A-9448-819A22078DC8}" dt="2024-10-15T05:09:59.239" v="4" actId="47"/>
        <pc:sldMkLst>
          <pc:docMk/>
          <pc:sldMk cId="4015666227" sldId="340"/>
        </pc:sldMkLst>
      </pc:sldChg>
      <pc:sldChg chg="del">
        <pc:chgData name="松坂 嘉昭" userId="8203746e-ae30-4f6f-91f1-67915a0589ad" providerId="ADAL" clId="{36EB1B25-B25D-429A-9448-819A22078DC8}" dt="2024-10-15T05:10:03.899" v="18" actId="47"/>
        <pc:sldMkLst>
          <pc:docMk/>
          <pc:sldMk cId="1187805806" sldId="346"/>
        </pc:sldMkLst>
      </pc:sldChg>
      <pc:sldChg chg="del">
        <pc:chgData name="松坂 嘉昭" userId="8203746e-ae30-4f6f-91f1-67915a0589ad" providerId="ADAL" clId="{36EB1B25-B25D-429A-9448-819A22078DC8}" dt="2024-10-15T05:10:02.684" v="14" actId="47"/>
        <pc:sldMkLst>
          <pc:docMk/>
          <pc:sldMk cId="1045796248" sldId="504"/>
        </pc:sldMkLst>
      </pc:sldChg>
      <pc:sldChg chg="del">
        <pc:chgData name="松坂 嘉昭" userId="8203746e-ae30-4f6f-91f1-67915a0589ad" providerId="ADAL" clId="{36EB1B25-B25D-429A-9448-819A22078DC8}" dt="2024-10-15T05:10:04.582" v="19" actId="47"/>
        <pc:sldMkLst>
          <pc:docMk/>
          <pc:sldMk cId="195267172" sldId="510"/>
        </pc:sldMkLst>
      </pc:sldChg>
      <pc:sldChg chg="del">
        <pc:chgData name="松坂 嘉昭" userId="8203746e-ae30-4f6f-91f1-67915a0589ad" providerId="ADAL" clId="{36EB1B25-B25D-429A-9448-819A22078DC8}" dt="2024-10-15T05:09:57.209" v="0" actId="47"/>
        <pc:sldMkLst>
          <pc:docMk/>
          <pc:sldMk cId="1247175443" sldId="518"/>
        </pc:sldMkLst>
      </pc:sldChg>
      <pc:sldChg chg="del">
        <pc:chgData name="松坂 嘉昭" userId="8203746e-ae30-4f6f-91f1-67915a0589ad" providerId="ADAL" clId="{36EB1B25-B25D-429A-9448-819A22078DC8}" dt="2024-10-15T05:09:59.444" v="5" actId="47"/>
        <pc:sldMkLst>
          <pc:docMk/>
          <pc:sldMk cId="2371912595" sldId="519"/>
        </pc:sldMkLst>
      </pc:sldChg>
      <pc:sldChg chg="del">
        <pc:chgData name="松坂 嘉昭" userId="8203746e-ae30-4f6f-91f1-67915a0589ad" providerId="ADAL" clId="{36EB1B25-B25D-429A-9448-819A22078DC8}" dt="2024-10-15T05:10:00.194" v="7" actId="47"/>
        <pc:sldMkLst>
          <pc:docMk/>
          <pc:sldMk cId="1976211798" sldId="520"/>
        </pc:sldMkLst>
      </pc:sldChg>
      <pc:sldChg chg="del">
        <pc:chgData name="松坂 嘉昭" userId="8203746e-ae30-4f6f-91f1-67915a0589ad" providerId="ADAL" clId="{36EB1B25-B25D-429A-9448-819A22078DC8}" dt="2024-10-15T05:09:59.689" v="6" actId="47"/>
        <pc:sldMkLst>
          <pc:docMk/>
          <pc:sldMk cId="2670355083" sldId="522"/>
        </pc:sldMkLst>
      </pc:sldChg>
      <pc:sldChg chg="del">
        <pc:chgData name="松坂 嘉昭" userId="8203746e-ae30-4f6f-91f1-67915a0589ad" providerId="ADAL" clId="{36EB1B25-B25D-429A-9448-819A22078DC8}" dt="2024-10-15T05:10:00.794" v="8" actId="47"/>
        <pc:sldMkLst>
          <pc:docMk/>
          <pc:sldMk cId="3641404818" sldId="523"/>
        </pc:sldMkLst>
      </pc:sldChg>
      <pc:sldChg chg="del">
        <pc:chgData name="松坂 嘉昭" userId="8203746e-ae30-4f6f-91f1-67915a0589ad" providerId="ADAL" clId="{36EB1B25-B25D-429A-9448-819A22078DC8}" dt="2024-10-15T05:10:02.024" v="12" actId="47"/>
        <pc:sldMkLst>
          <pc:docMk/>
          <pc:sldMk cId="908461873" sldId="524"/>
        </pc:sldMkLst>
      </pc:sldChg>
      <pc:sldChg chg="addSp delSp modSp mod ord">
        <pc:chgData name="松坂 嘉昭" userId="8203746e-ae30-4f6f-91f1-67915a0589ad" providerId="ADAL" clId="{36EB1B25-B25D-429A-9448-819A22078DC8}" dt="2024-10-15T07:38:30.291" v="6912" actId="20577"/>
        <pc:sldMkLst>
          <pc:docMk/>
          <pc:sldMk cId="2250927670" sldId="526"/>
        </pc:sldMkLst>
      </pc:sldChg>
      <pc:sldChg chg="addSp delSp modSp mod ord">
        <pc:chgData name="松坂 嘉昭" userId="8203746e-ae30-4f6f-91f1-67915a0589ad" providerId="ADAL" clId="{36EB1B25-B25D-429A-9448-819A22078DC8}" dt="2024-10-21T09:21:12.899" v="9775" actId="1076"/>
        <pc:sldMkLst>
          <pc:docMk/>
          <pc:sldMk cId="1353732379" sldId="642"/>
        </pc:sldMkLst>
      </pc:sldChg>
      <pc:sldChg chg="addSp modSp mod ord">
        <pc:chgData name="松坂 嘉昭" userId="8203746e-ae30-4f6f-91f1-67915a0589ad" providerId="ADAL" clId="{36EB1B25-B25D-429A-9448-819A22078DC8}" dt="2024-10-23T01:43:07.150" v="10450" actId="20577"/>
        <pc:sldMkLst>
          <pc:docMk/>
          <pc:sldMk cId="1161806666" sldId="643"/>
        </pc:sldMkLst>
      </pc:sldChg>
      <pc:sldChg chg="addSp delSp modSp mod">
        <pc:chgData name="松坂 嘉昭" userId="8203746e-ae30-4f6f-91f1-67915a0589ad" providerId="ADAL" clId="{36EB1B25-B25D-429A-9448-819A22078DC8}" dt="2024-10-21T06:16:48.431" v="9730" actId="20577"/>
        <pc:sldMkLst>
          <pc:docMk/>
          <pc:sldMk cId="3219384783" sldId="646"/>
        </pc:sldMkLst>
      </pc:sldChg>
      <pc:sldChg chg="addSp modSp add mod ord">
        <pc:chgData name="松坂 嘉昭" userId="8203746e-ae30-4f6f-91f1-67915a0589ad" providerId="ADAL" clId="{36EB1B25-B25D-429A-9448-819A22078DC8}" dt="2024-10-23T08:11:15.716" v="13865" actId="20577"/>
        <pc:sldMkLst>
          <pc:docMk/>
          <pc:sldMk cId="2369940034" sldId="653"/>
        </pc:sldMkLst>
      </pc:sldChg>
      <pc:sldChg chg="del">
        <pc:chgData name="松坂 嘉昭" userId="8203746e-ae30-4f6f-91f1-67915a0589ad" providerId="ADAL" clId="{36EB1B25-B25D-429A-9448-819A22078DC8}" dt="2024-10-21T09:24:24.561" v="9776" actId="47"/>
        <pc:sldMkLst>
          <pc:docMk/>
          <pc:sldMk cId="3303059540" sldId="653"/>
        </pc:sldMkLst>
      </pc:sldChg>
    </pc:docChg>
  </pc:docChgLst>
  <pc:docChgLst>
    <pc:chgData name="松坂 嘉昭" userId="8203746e-ae30-4f6f-91f1-67915a0589ad" providerId="ADAL" clId="{DBD2815A-ED4A-43CE-9F1B-A0C84ACC5968}"/>
    <pc:docChg chg="undo custSel addSld delSld modSld sldOrd">
      <pc:chgData name="松坂 嘉昭" userId="8203746e-ae30-4f6f-91f1-67915a0589ad" providerId="ADAL" clId="{DBD2815A-ED4A-43CE-9F1B-A0C84ACC5968}" dt="2024-10-11T06:48:52.567" v="10414" actId="2711"/>
      <pc:docMkLst>
        <pc:docMk/>
      </pc:docMkLst>
      <pc:sldChg chg="addSp delSp modSp mod ord">
        <pc:chgData name="松坂 嘉昭" userId="8203746e-ae30-4f6f-91f1-67915a0589ad" providerId="ADAL" clId="{DBD2815A-ED4A-43CE-9F1B-A0C84ACC5968}" dt="2024-10-11T06:37:12.940" v="10133" actId="20577"/>
        <pc:sldMkLst>
          <pc:docMk/>
          <pc:sldMk cId="63944758" sldId="304"/>
        </pc:sldMkLst>
      </pc:sldChg>
      <pc:sldChg chg="addSp delSp modSp del mod ord">
        <pc:chgData name="松坂 嘉昭" userId="8203746e-ae30-4f6f-91f1-67915a0589ad" providerId="ADAL" clId="{DBD2815A-ED4A-43CE-9F1B-A0C84ACC5968}" dt="2024-10-07T08:41:19.042" v="2319" actId="47"/>
        <pc:sldMkLst>
          <pc:docMk/>
          <pc:sldMk cId="2132887660" sldId="324"/>
        </pc:sldMkLst>
      </pc:sldChg>
      <pc:sldChg chg="modSp mod">
        <pc:chgData name="松坂 嘉昭" userId="8203746e-ae30-4f6f-91f1-67915a0589ad" providerId="ADAL" clId="{DBD2815A-ED4A-43CE-9F1B-A0C84ACC5968}" dt="2024-10-08T04:54:40.882" v="5540" actId="1076"/>
        <pc:sldMkLst>
          <pc:docMk/>
          <pc:sldMk cId="2474319205" sldId="325"/>
        </pc:sldMkLst>
      </pc:sldChg>
      <pc:sldChg chg="modSp mod">
        <pc:chgData name="松坂 嘉昭" userId="8203746e-ae30-4f6f-91f1-67915a0589ad" providerId="ADAL" clId="{DBD2815A-ED4A-43CE-9F1B-A0C84ACC5968}" dt="2024-10-08T04:52:14.107" v="5537" actId="20577"/>
        <pc:sldMkLst>
          <pc:docMk/>
          <pc:sldMk cId="3291303064" sldId="326"/>
        </pc:sldMkLst>
      </pc:sldChg>
      <pc:sldChg chg="addSp delSp modSp mod">
        <pc:chgData name="松坂 嘉昭" userId="8203746e-ae30-4f6f-91f1-67915a0589ad" providerId="ADAL" clId="{DBD2815A-ED4A-43CE-9F1B-A0C84ACC5968}" dt="2024-10-11T06:39:15.126" v="10148" actId="1076"/>
        <pc:sldMkLst>
          <pc:docMk/>
          <pc:sldMk cId="1984463512" sldId="328"/>
        </pc:sldMkLst>
      </pc:sldChg>
      <pc:sldChg chg="addSp delSp modSp mod">
        <pc:chgData name="松坂 嘉昭" userId="8203746e-ae30-4f6f-91f1-67915a0589ad" providerId="ADAL" clId="{DBD2815A-ED4A-43CE-9F1B-A0C84ACC5968}" dt="2024-10-11T06:38:38.193" v="10145"/>
        <pc:sldMkLst>
          <pc:docMk/>
          <pc:sldMk cId="295845341" sldId="332"/>
        </pc:sldMkLst>
      </pc:sldChg>
      <pc:sldChg chg="addSp delSp modSp mod">
        <pc:chgData name="松坂 嘉昭" userId="8203746e-ae30-4f6f-91f1-67915a0589ad" providerId="ADAL" clId="{DBD2815A-ED4A-43CE-9F1B-A0C84ACC5968}" dt="2024-10-11T06:38:43.599" v="10146"/>
        <pc:sldMkLst>
          <pc:docMk/>
          <pc:sldMk cId="2112545575" sldId="333"/>
        </pc:sldMkLst>
      </pc:sldChg>
      <pc:sldChg chg="modSp mod">
        <pc:chgData name="松坂 嘉昭" userId="8203746e-ae30-4f6f-91f1-67915a0589ad" providerId="ADAL" clId="{DBD2815A-ED4A-43CE-9F1B-A0C84ACC5968}" dt="2024-10-11T06:48:52.567" v="10414" actId="2711"/>
        <pc:sldMkLst>
          <pc:docMk/>
          <pc:sldMk cId="2180663642" sldId="334"/>
        </pc:sldMkLst>
      </pc:sldChg>
      <pc:sldChg chg="del ord">
        <pc:chgData name="松坂 嘉昭" userId="8203746e-ae30-4f6f-91f1-67915a0589ad" providerId="ADAL" clId="{DBD2815A-ED4A-43CE-9F1B-A0C84ACC5968}" dt="2024-10-07T09:24:40.315" v="4477" actId="47"/>
        <pc:sldMkLst>
          <pc:docMk/>
          <pc:sldMk cId="3094065882" sldId="336"/>
        </pc:sldMkLst>
      </pc:sldChg>
      <pc:sldChg chg="modSp mod">
        <pc:chgData name="松坂 嘉昭" userId="8203746e-ae30-4f6f-91f1-67915a0589ad" providerId="ADAL" clId="{DBD2815A-ED4A-43CE-9F1B-A0C84ACC5968}" dt="2024-10-04T07:07:12.633" v="24" actId="20577"/>
        <pc:sldMkLst>
          <pc:docMk/>
          <pc:sldMk cId="3592573617" sldId="339"/>
        </pc:sldMkLst>
      </pc:sldChg>
      <pc:sldChg chg="addSp delSp modSp mod ord">
        <pc:chgData name="松坂 嘉昭" userId="8203746e-ae30-4f6f-91f1-67915a0589ad" providerId="ADAL" clId="{DBD2815A-ED4A-43CE-9F1B-A0C84ACC5968}" dt="2024-10-11T06:00:45.533" v="9158" actId="20577"/>
        <pc:sldMkLst>
          <pc:docMk/>
          <pc:sldMk cId="4015666227" sldId="340"/>
        </pc:sldMkLst>
      </pc:sldChg>
      <pc:sldChg chg="del">
        <pc:chgData name="松坂 嘉昭" userId="8203746e-ae30-4f6f-91f1-67915a0589ad" providerId="ADAL" clId="{DBD2815A-ED4A-43CE-9F1B-A0C84ACC5968}" dt="2024-10-08T04:52:53.656" v="5539" actId="47"/>
        <pc:sldMkLst>
          <pc:docMk/>
          <pc:sldMk cId="304951886" sldId="343"/>
        </pc:sldMkLst>
      </pc:sldChg>
      <pc:sldChg chg="ord">
        <pc:chgData name="松坂 嘉昭" userId="8203746e-ae30-4f6f-91f1-67915a0589ad" providerId="ADAL" clId="{DBD2815A-ED4A-43CE-9F1B-A0C84ACC5968}" dt="2024-10-08T06:37:07.596" v="6090"/>
        <pc:sldMkLst>
          <pc:docMk/>
          <pc:sldMk cId="403149029" sldId="344"/>
        </pc:sldMkLst>
      </pc:sldChg>
      <pc:sldChg chg="del">
        <pc:chgData name="松坂 嘉昭" userId="8203746e-ae30-4f6f-91f1-67915a0589ad" providerId="ADAL" clId="{DBD2815A-ED4A-43CE-9F1B-A0C84ACC5968}" dt="2024-10-04T07:55:37.309" v="462" actId="47"/>
        <pc:sldMkLst>
          <pc:docMk/>
          <pc:sldMk cId="2181428940" sldId="345"/>
        </pc:sldMkLst>
      </pc:sldChg>
      <pc:sldChg chg="addSp delSp modSp mod">
        <pc:chgData name="松坂 嘉昭" userId="8203746e-ae30-4f6f-91f1-67915a0589ad" providerId="ADAL" clId="{DBD2815A-ED4A-43CE-9F1B-A0C84ACC5968}" dt="2024-10-11T06:41:13.891" v="10180" actId="20577"/>
        <pc:sldMkLst>
          <pc:docMk/>
          <pc:sldMk cId="1187805806" sldId="346"/>
        </pc:sldMkLst>
      </pc:sldChg>
      <pc:sldChg chg="add">
        <pc:chgData name="松坂 嘉昭" userId="8203746e-ae30-4f6f-91f1-67915a0589ad" providerId="ADAL" clId="{DBD2815A-ED4A-43CE-9F1B-A0C84ACC5968}" dt="2024-10-08T06:08:15.639" v="5734"/>
        <pc:sldMkLst>
          <pc:docMk/>
          <pc:sldMk cId="4025036341" sldId="472"/>
        </pc:sldMkLst>
      </pc:sldChg>
      <pc:sldChg chg="add ord">
        <pc:chgData name="松坂 嘉昭" userId="8203746e-ae30-4f6f-91f1-67915a0589ad" providerId="ADAL" clId="{DBD2815A-ED4A-43CE-9F1B-A0C84ACC5968}" dt="2024-10-08T06:20:44.187" v="5796"/>
        <pc:sldMkLst>
          <pc:docMk/>
          <pc:sldMk cId="3275849133" sldId="500"/>
        </pc:sldMkLst>
      </pc:sldChg>
      <pc:sldChg chg="addSp delSp modSp mod">
        <pc:chgData name="松坂 嘉昭" userId="8203746e-ae30-4f6f-91f1-67915a0589ad" providerId="ADAL" clId="{DBD2815A-ED4A-43CE-9F1B-A0C84ACC5968}" dt="2024-10-11T06:39:37.415" v="10151" actId="478"/>
        <pc:sldMkLst>
          <pc:docMk/>
          <pc:sldMk cId="1045796248" sldId="504"/>
        </pc:sldMkLst>
      </pc:sldChg>
      <pc:sldChg chg="addSp delSp modSp mod">
        <pc:chgData name="松坂 嘉昭" userId="8203746e-ae30-4f6f-91f1-67915a0589ad" providerId="ADAL" clId="{DBD2815A-ED4A-43CE-9F1B-A0C84ACC5968}" dt="2024-10-11T06:42:25.046" v="10207" actId="6549"/>
        <pc:sldMkLst>
          <pc:docMk/>
          <pc:sldMk cId="195267172" sldId="510"/>
        </pc:sldMkLst>
      </pc:sldChg>
      <pc:sldChg chg="del">
        <pc:chgData name="松坂 嘉昭" userId="8203746e-ae30-4f6f-91f1-67915a0589ad" providerId="ADAL" clId="{DBD2815A-ED4A-43CE-9F1B-A0C84ACC5968}" dt="2024-10-07T09:29:58.541" v="4575" actId="47"/>
        <pc:sldMkLst>
          <pc:docMk/>
          <pc:sldMk cId="1935592283" sldId="511"/>
        </pc:sldMkLst>
      </pc:sldChg>
      <pc:sldChg chg="modSp add mod">
        <pc:chgData name="松坂 嘉昭" userId="8203746e-ae30-4f6f-91f1-67915a0589ad" providerId="ADAL" clId="{DBD2815A-ED4A-43CE-9F1B-A0C84ACC5968}" dt="2024-10-08T06:26:28.884" v="5993" actId="6549"/>
        <pc:sldMkLst>
          <pc:docMk/>
          <pc:sldMk cId="3959028199" sldId="511"/>
        </pc:sldMkLst>
      </pc:sldChg>
      <pc:sldChg chg="del">
        <pc:chgData name="松坂 嘉昭" userId="8203746e-ae30-4f6f-91f1-67915a0589ad" providerId="ADAL" clId="{DBD2815A-ED4A-43CE-9F1B-A0C84ACC5968}" dt="2024-10-08T04:52:41.041" v="5538" actId="47"/>
        <pc:sldMkLst>
          <pc:docMk/>
          <pc:sldMk cId="3415010543" sldId="512"/>
        </pc:sldMkLst>
      </pc:sldChg>
      <pc:sldChg chg="del">
        <pc:chgData name="松坂 嘉昭" userId="8203746e-ae30-4f6f-91f1-67915a0589ad" providerId="ADAL" clId="{DBD2815A-ED4A-43CE-9F1B-A0C84ACC5968}" dt="2024-10-11T06:42:43.749" v="10209" actId="47"/>
        <pc:sldMkLst>
          <pc:docMk/>
          <pc:sldMk cId="2527244196" sldId="513"/>
        </pc:sldMkLst>
      </pc:sldChg>
      <pc:sldChg chg="del">
        <pc:chgData name="松坂 嘉昭" userId="8203746e-ae30-4f6f-91f1-67915a0589ad" providerId="ADAL" clId="{DBD2815A-ED4A-43CE-9F1B-A0C84ACC5968}" dt="2024-10-11T06:43:52.448" v="10210" actId="47"/>
        <pc:sldMkLst>
          <pc:docMk/>
          <pc:sldMk cId="2601981079" sldId="515"/>
        </pc:sldMkLst>
      </pc:sldChg>
      <pc:sldChg chg="del ord">
        <pc:chgData name="松坂 嘉昭" userId="8203746e-ae30-4f6f-91f1-67915a0589ad" providerId="ADAL" clId="{DBD2815A-ED4A-43CE-9F1B-A0C84ACC5968}" dt="2024-10-11T06:42:41.261" v="10208" actId="47"/>
        <pc:sldMkLst>
          <pc:docMk/>
          <pc:sldMk cId="2869777795" sldId="516"/>
        </pc:sldMkLst>
      </pc:sldChg>
      <pc:sldChg chg="modSp mod">
        <pc:chgData name="松坂 嘉昭" userId="8203746e-ae30-4f6f-91f1-67915a0589ad" providerId="ADAL" clId="{DBD2815A-ED4A-43CE-9F1B-A0C84ACC5968}" dt="2024-10-04T07:07:04.614" v="19" actId="20577"/>
        <pc:sldMkLst>
          <pc:docMk/>
          <pc:sldMk cId="1247175443" sldId="518"/>
        </pc:sldMkLst>
      </pc:sldChg>
      <pc:sldChg chg="addSp delSp modSp add mod ord">
        <pc:chgData name="松坂 嘉昭" userId="8203746e-ae30-4f6f-91f1-67915a0589ad" providerId="ADAL" clId="{DBD2815A-ED4A-43CE-9F1B-A0C84ACC5968}" dt="2024-10-11T06:05:27.159" v="9381" actId="14100"/>
        <pc:sldMkLst>
          <pc:docMk/>
          <pc:sldMk cId="2371912595" sldId="519"/>
        </pc:sldMkLst>
      </pc:sldChg>
      <pc:sldChg chg="addSp delSp modSp add mod">
        <pc:chgData name="松坂 嘉昭" userId="8203746e-ae30-4f6f-91f1-67915a0589ad" providerId="ADAL" clId="{DBD2815A-ED4A-43CE-9F1B-A0C84ACC5968}" dt="2024-10-11T06:13:28.737" v="9513" actId="1076"/>
        <pc:sldMkLst>
          <pc:docMk/>
          <pc:sldMk cId="1976211798" sldId="520"/>
        </pc:sldMkLst>
      </pc:sldChg>
      <pc:sldChg chg="addSp delSp modSp add del mod modClrScheme chgLayout">
        <pc:chgData name="松坂 嘉昭" userId="8203746e-ae30-4f6f-91f1-67915a0589ad" providerId="ADAL" clId="{DBD2815A-ED4A-43CE-9F1B-A0C84ACC5968}" dt="2024-10-07T08:43:21.779" v="2355" actId="47"/>
        <pc:sldMkLst>
          <pc:docMk/>
          <pc:sldMk cId="2461945773" sldId="521"/>
        </pc:sldMkLst>
      </pc:sldChg>
      <pc:sldChg chg="addSp delSp modSp add mod ord">
        <pc:chgData name="松坂 嘉昭" userId="8203746e-ae30-4f6f-91f1-67915a0589ad" providerId="ADAL" clId="{DBD2815A-ED4A-43CE-9F1B-A0C84ACC5968}" dt="2024-10-11T06:09:13.897" v="9504" actId="20577"/>
        <pc:sldMkLst>
          <pc:docMk/>
          <pc:sldMk cId="2670355083" sldId="522"/>
        </pc:sldMkLst>
      </pc:sldChg>
      <pc:sldChg chg="addSp delSp modSp add mod ord">
        <pc:chgData name="松坂 嘉昭" userId="8203746e-ae30-4f6f-91f1-67915a0589ad" providerId="ADAL" clId="{DBD2815A-ED4A-43CE-9F1B-A0C84ACC5968}" dt="2024-10-11T06:37:07.116" v="10130" actId="20577"/>
        <pc:sldMkLst>
          <pc:docMk/>
          <pc:sldMk cId="3641404818" sldId="523"/>
        </pc:sldMkLst>
      </pc:sldChg>
      <pc:sldChg chg="addSp delSp modSp add del mod ord">
        <pc:chgData name="松坂 嘉昭" userId="8203746e-ae30-4f6f-91f1-67915a0589ad" providerId="ADAL" clId="{DBD2815A-ED4A-43CE-9F1B-A0C84ACC5968}" dt="2024-10-07T08:36:51.512" v="1967" actId="47"/>
        <pc:sldMkLst>
          <pc:docMk/>
          <pc:sldMk cId="603034350" sldId="524"/>
        </pc:sldMkLst>
      </pc:sldChg>
      <pc:sldChg chg="addSp delSp modSp add mod">
        <pc:chgData name="松坂 嘉昭" userId="8203746e-ae30-4f6f-91f1-67915a0589ad" providerId="ADAL" clId="{DBD2815A-ED4A-43CE-9F1B-A0C84ACC5968}" dt="2024-10-11T06:37:23.709" v="10137" actId="20577"/>
        <pc:sldMkLst>
          <pc:docMk/>
          <pc:sldMk cId="908461873" sldId="524"/>
        </pc:sldMkLst>
      </pc:sldChg>
      <pc:sldChg chg="delSp modSp add mod ord">
        <pc:chgData name="松坂 嘉昭" userId="8203746e-ae30-4f6f-91f1-67915a0589ad" providerId="ADAL" clId="{DBD2815A-ED4A-43CE-9F1B-A0C84ACC5968}" dt="2024-10-08T06:21:14.999" v="5862" actId="478"/>
        <pc:sldMkLst>
          <pc:docMk/>
          <pc:sldMk cId="3429694736" sldId="525"/>
        </pc:sldMkLst>
      </pc:sldChg>
      <pc:sldChg chg="addSp modSp add del mod">
        <pc:chgData name="松坂 嘉昭" userId="8203746e-ae30-4f6f-91f1-67915a0589ad" providerId="ADAL" clId="{DBD2815A-ED4A-43CE-9F1B-A0C84ACC5968}" dt="2024-10-08T06:23:50.850" v="5882" actId="1076"/>
        <pc:sldMkLst>
          <pc:docMk/>
          <pc:sldMk cId="2250927670" sldId="526"/>
        </pc:sldMkLst>
      </pc:sldChg>
      <pc:sldChg chg="addSp delSp modSp add del mod">
        <pc:chgData name="松坂 嘉昭" userId="8203746e-ae30-4f6f-91f1-67915a0589ad" providerId="ADAL" clId="{DBD2815A-ED4A-43CE-9F1B-A0C84ACC5968}" dt="2024-10-08T06:32:38.267" v="6064" actId="47"/>
        <pc:sldMkLst>
          <pc:docMk/>
          <pc:sldMk cId="3390599129" sldId="641"/>
        </pc:sldMkLst>
      </pc:sldChg>
      <pc:sldChg chg="add del">
        <pc:chgData name="松坂 嘉昭" userId="8203746e-ae30-4f6f-91f1-67915a0589ad" providerId="ADAL" clId="{DBD2815A-ED4A-43CE-9F1B-A0C84ACC5968}" dt="2024-10-08T06:24:44.205" v="5884"/>
        <pc:sldMkLst>
          <pc:docMk/>
          <pc:sldMk cId="1097193469" sldId="642"/>
        </pc:sldMkLst>
      </pc:sldChg>
      <pc:sldChg chg="modSp add mod">
        <pc:chgData name="松坂 嘉昭" userId="8203746e-ae30-4f6f-91f1-67915a0589ad" providerId="ADAL" clId="{DBD2815A-ED4A-43CE-9F1B-A0C84ACC5968}" dt="2024-10-08T06:26:53.534" v="6053" actId="6549"/>
        <pc:sldMkLst>
          <pc:docMk/>
          <pc:sldMk cId="1353732379" sldId="642"/>
        </pc:sldMkLst>
      </pc:sldChg>
      <pc:sldChg chg="modSp add mod ord">
        <pc:chgData name="松坂 嘉昭" userId="8203746e-ae30-4f6f-91f1-67915a0589ad" providerId="ADAL" clId="{DBD2815A-ED4A-43CE-9F1B-A0C84ACC5968}" dt="2024-10-08T06:25:06.333" v="5889"/>
        <pc:sldMkLst>
          <pc:docMk/>
          <pc:sldMk cId="1161806666" sldId="643"/>
        </pc:sldMkLst>
      </pc:sldChg>
      <pc:sldChg chg="modSp add mod ord">
        <pc:chgData name="松坂 嘉昭" userId="8203746e-ae30-4f6f-91f1-67915a0589ad" providerId="ADAL" clId="{DBD2815A-ED4A-43CE-9F1B-A0C84ACC5968}" dt="2024-10-08T06:32:27.748" v="6063"/>
        <pc:sldMkLst>
          <pc:docMk/>
          <pc:sldMk cId="988350992" sldId="644"/>
        </pc:sldMkLst>
      </pc:sldChg>
      <pc:sldChg chg="modSp add mod ord">
        <pc:chgData name="松坂 嘉昭" userId="8203746e-ae30-4f6f-91f1-67915a0589ad" providerId="ADAL" clId="{DBD2815A-ED4A-43CE-9F1B-A0C84ACC5968}" dt="2024-10-08T06:32:00.981" v="6058"/>
        <pc:sldMkLst>
          <pc:docMk/>
          <pc:sldMk cId="1295825107" sldId="645"/>
        </pc:sldMkLst>
      </pc:sldChg>
      <pc:sldChg chg="modSp add mod ord">
        <pc:chgData name="松坂 嘉昭" userId="8203746e-ae30-4f6f-91f1-67915a0589ad" providerId="ADAL" clId="{DBD2815A-ED4A-43CE-9F1B-A0C84ACC5968}" dt="2024-10-08T06:33:13.970" v="6071"/>
        <pc:sldMkLst>
          <pc:docMk/>
          <pc:sldMk cId="3219384783" sldId="646"/>
        </pc:sldMkLst>
      </pc:sldChg>
      <pc:sldChg chg="modSp add mod ord">
        <pc:chgData name="松坂 嘉昭" userId="8203746e-ae30-4f6f-91f1-67915a0589ad" providerId="ADAL" clId="{DBD2815A-ED4A-43CE-9F1B-A0C84ACC5968}" dt="2024-10-08T06:32:57.717" v="6068"/>
        <pc:sldMkLst>
          <pc:docMk/>
          <pc:sldMk cId="4019058466" sldId="647"/>
        </pc:sldMkLst>
      </pc:sldChg>
      <pc:sldChg chg="modSp add mod ord">
        <pc:chgData name="松坂 嘉昭" userId="8203746e-ae30-4f6f-91f1-67915a0589ad" providerId="ADAL" clId="{DBD2815A-ED4A-43CE-9F1B-A0C84ACC5968}" dt="2024-10-08T06:33:55.273" v="6079"/>
        <pc:sldMkLst>
          <pc:docMk/>
          <pc:sldMk cId="3198226739" sldId="648"/>
        </pc:sldMkLst>
      </pc:sldChg>
      <pc:sldChg chg="addSp modSp add mod ord">
        <pc:chgData name="松坂 嘉昭" userId="8203746e-ae30-4f6f-91f1-67915a0589ad" providerId="ADAL" clId="{DBD2815A-ED4A-43CE-9F1B-A0C84ACC5968}" dt="2024-10-08T06:58:39.445" v="6119" actId="1076"/>
        <pc:sldMkLst>
          <pc:docMk/>
          <pc:sldMk cId="193191249" sldId="649"/>
        </pc:sldMkLst>
      </pc:sldChg>
      <pc:sldChg chg="modSp add mod ord">
        <pc:chgData name="松坂 嘉昭" userId="8203746e-ae30-4f6f-91f1-67915a0589ad" providerId="ADAL" clId="{DBD2815A-ED4A-43CE-9F1B-A0C84ACC5968}" dt="2024-10-08T06:36:31.891" v="6085"/>
        <pc:sldMkLst>
          <pc:docMk/>
          <pc:sldMk cId="1228351570" sldId="650"/>
        </pc:sldMkLst>
      </pc:sldChg>
      <pc:sldChg chg="modSp add mod">
        <pc:chgData name="松坂 嘉昭" userId="8203746e-ae30-4f6f-91f1-67915a0589ad" providerId="ADAL" clId="{DBD2815A-ED4A-43CE-9F1B-A0C84ACC5968}" dt="2024-10-08T06:34:20.841" v="6082"/>
        <pc:sldMkLst>
          <pc:docMk/>
          <pc:sldMk cId="1740882656" sldId="651"/>
        </pc:sldMkLst>
      </pc:sldChg>
      <pc:sldChg chg="modSp add mod ord">
        <pc:chgData name="松坂 嘉昭" userId="8203746e-ae30-4f6f-91f1-67915a0589ad" providerId="ADAL" clId="{DBD2815A-ED4A-43CE-9F1B-A0C84ACC5968}" dt="2024-10-08T07:10:49.147" v="6121"/>
        <pc:sldMkLst>
          <pc:docMk/>
          <pc:sldMk cId="2546597034" sldId="652"/>
        </pc:sldMkLst>
      </pc:sldChg>
      <pc:sldChg chg="modSp add mod ord">
        <pc:chgData name="松坂 嘉昭" userId="8203746e-ae30-4f6f-91f1-67915a0589ad" providerId="ADAL" clId="{DBD2815A-ED4A-43CE-9F1B-A0C84ACC5968}" dt="2024-10-08T06:37:50.526" v="6095"/>
        <pc:sldMkLst>
          <pc:docMk/>
          <pc:sldMk cId="3303059540" sldId="653"/>
        </pc:sldMkLst>
      </pc:sldChg>
    </pc:docChg>
  </pc:docChgLst>
  <pc:docChgLst>
    <pc:chgData name="松坂 嘉昭" userId="8203746e-ae30-4f6f-91f1-67915a0589ad" providerId="ADAL" clId="{D6AAB735-A14C-4CF9-BA20-8571E571DCB9}"/>
    <pc:docChg chg="undo custSel addSld delSld modSld sldOrd">
      <pc:chgData name="松坂 嘉昭" userId="8203746e-ae30-4f6f-91f1-67915a0589ad" providerId="ADAL" clId="{D6AAB735-A14C-4CF9-BA20-8571E571DCB9}" dt="2024-04-08T08:19:06.196" v="3686" actId="20577"/>
      <pc:docMkLst>
        <pc:docMk/>
      </pc:docMkLst>
      <pc:sldChg chg="addSp modSp mod">
        <pc:chgData name="松坂 嘉昭" userId="8203746e-ae30-4f6f-91f1-67915a0589ad" providerId="ADAL" clId="{D6AAB735-A14C-4CF9-BA20-8571E571DCB9}" dt="2024-04-05T07:29:54.905" v="2577"/>
        <pc:sldMkLst>
          <pc:docMk/>
          <pc:sldMk cId="63944758" sldId="304"/>
        </pc:sldMkLst>
      </pc:sldChg>
      <pc:sldChg chg="addSp delSp modSp del mod delAnim">
        <pc:chgData name="松坂 嘉昭" userId="8203746e-ae30-4f6f-91f1-67915a0589ad" providerId="ADAL" clId="{D6AAB735-A14C-4CF9-BA20-8571E571DCB9}" dt="2024-04-05T07:57:39.489" v="2892" actId="47"/>
        <pc:sldMkLst>
          <pc:docMk/>
          <pc:sldMk cId="1881570038" sldId="318"/>
        </pc:sldMkLst>
      </pc:sldChg>
      <pc:sldChg chg="addSp delSp modSp mod delAnim">
        <pc:chgData name="松坂 嘉昭" userId="8203746e-ae30-4f6f-91f1-67915a0589ad" providerId="ADAL" clId="{D6AAB735-A14C-4CF9-BA20-8571E571DCB9}" dt="2024-04-05T07:31:23.796" v="2606"/>
        <pc:sldMkLst>
          <pc:docMk/>
          <pc:sldMk cId="755276974" sldId="320"/>
        </pc:sldMkLst>
      </pc:sldChg>
      <pc:sldChg chg="addSp delSp modSp mod delAnim">
        <pc:chgData name="松坂 嘉昭" userId="8203746e-ae30-4f6f-91f1-67915a0589ad" providerId="ADAL" clId="{D6AAB735-A14C-4CF9-BA20-8571E571DCB9}" dt="2024-04-05T08:21:51.169" v="3094"/>
        <pc:sldMkLst>
          <pc:docMk/>
          <pc:sldMk cId="2132887660" sldId="324"/>
        </pc:sldMkLst>
      </pc:sldChg>
      <pc:sldChg chg="modSp mod">
        <pc:chgData name="松坂 嘉昭" userId="8203746e-ae30-4f6f-91f1-67915a0589ad" providerId="ADAL" clId="{D6AAB735-A14C-4CF9-BA20-8571E571DCB9}" dt="2024-04-05T07:18:19.277" v="2522"/>
        <pc:sldMkLst>
          <pc:docMk/>
          <pc:sldMk cId="3291303064" sldId="326"/>
        </pc:sldMkLst>
      </pc:sldChg>
      <pc:sldChg chg="addSp delSp modSp mod delAnim">
        <pc:chgData name="松坂 嘉昭" userId="8203746e-ae30-4f6f-91f1-67915a0589ad" providerId="ADAL" clId="{D6AAB735-A14C-4CF9-BA20-8571E571DCB9}" dt="2024-04-08T08:19:06.196" v="3686" actId="20577"/>
        <pc:sldMkLst>
          <pc:docMk/>
          <pc:sldMk cId="1984463512" sldId="328"/>
        </pc:sldMkLst>
      </pc:sldChg>
      <pc:sldChg chg="addSp delSp modSp mod delAnim">
        <pc:chgData name="松坂 嘉昭" userId="8203746e-ae30-4f6f-91f1-67915a0589ad" providerId="ADAL" clId="{D6AAB735-A14C-4CF9-BA20-8571E571DCB9}" dt="2024-04-08T04:59:19.919" v="3565" actId="478"/>
        <pc:sldMkLst>
          <pc:docMk/>
          <pc:sldMk cId="3396108478" sldId="329"/>
        </pc:sldMkLst>
      </pc:sldChg>
      <pc:sldChg chg="addSp delSp modSp mod delAnim">
        <pc:chgData name="松坂 嘉昭" userId="8203746e-ae30-4f6f-91f1-67915a0589ad" providerId="ADAL" clId="{D6AAB735-A14C-4CF9-BA20-8571E571DCB9}" dt="2024-04-05T08:22:15.300" v="3098" actId="14100"/>
        <pc:sldMkLst>
          <pc:docMk/>
          <pc:sldMk cId="295845341" sldId="332"/>
        </pc:sldMkLst>
      </pc:sldChg>
      <pc:sldChg chg="addSp delSp modSp mod delAnim">
        <pc:chgData name="松坂 嘉昭" userId="8203746e-ae30-4f6f-91f1-67915a0589ad" providerId="ADAL" clId="{D6AAB735-A14C-4CF9-BA20-8571E571DCB9}" dt="2024-04-05T08:28:21.334" v="3167" actId="20577"/>
        <pc:sldMkLst>
          <pc:docMk/>
          <pc:sldMk cId="2112545575" sldId="333"/>
        </pc:sldMkLst>
      </pc:sldChg>
      <pc:sldChg chg="modSp mod">
        <pc:chgData name="松坂 嘉昭" userId="8203746e-ae30-4f6f-91f1-67915a0589ad" providerId="ADAL" clId="{D6AAB735-A14C-4CF9-BA20-8571E571DCB9}" dt="2024-04-05T07:18:19.277" v="2522"/>
        <pc:sldMkLst>
          <pc:docMk/>
          <pc:sldMk cId="2180663642" sldId="334"/>
        </pc:sldMkLst>
      </pc:sldChg>
      <pc:sldChg chg="addSp delSp modSp mod delAnim">
        <pc:chgData name="松坂 嘉昭" userId="8203746e-ae30-4f6f-91f1-67915a0589ad" providerId="ADAL" clId="{D6AAB735-A14C-4CF9-BA20-8571E571DCB9}" dt="2024-04-05T07:29:51.928" v="2576" actId="1076"/>
        <pc:sldMkLst>
          <pc:docMk/>
          <pc:sldMk cId="3094065882" sldId="336"/>
        </pc:sldMkLst>
      </pc:sldChg>
      <pc:sldChg chg="modSp mod">
        <pc:chgData name="松坂 嘉昭" userId="8203746e-ae30-4f6f-91f1-67915a0589ad" providerId="ADAL" clId="{D6AAB735-A14C-4CF9-BA20-8571E571DCB9}" dt="2024-04-04T06:25:10.891" v="38" actId="6549"/>
        <pc:sldMkLst>
          <pc:docMk/>
          <pc:sldMk cId="3576914356" sldId="338"/>
        </pc:sldMkLst>
      </pc:sldChg>
      <pc:sldChg chg="modSp mod">
        <pc:chgData name="松坂 嘉昭" userId="8203746e-ae30-4f6f-91f1-67915a0589ad" providerId="ADAL" clId="{D6AAB735-A14C-4CF9-BA20-8571E571DCB9}" dt="2024-04-04T06:25:22.245" v="50" actId="20577"/>
        <pc:sldMkLst>
          <pc:docMk/>
          <pc:sldMk cId="3592573617" sldId="339"/>
        </pc:sldMkLst>
      </pc:sldChg>
      <pc:sldChg chg="addSp modSp mod">
        <pc:chgData name="松坂 嘉昭" userId="8203746e-ae30-4f6f-91f1-67915a0589ad" providerId="ADAL" clId="{D6AAB735-A14C-4CF9-BA20-8571E571DCB9}" dt="2024-04-05T07:19:08.308" v="2529"/>
        <pc:sldMkLst>
          <pc:docMk/>
          <pc:sldMk cId="4015666227" sldId="340"/>
        </pc:sldMkLst>
      </pc:sldChg>
      <pc:sldChg chg="delSp modSp mod delAnim">
        <pc:chgData name="松坂 嘉昭" userId="8203746e-ae30-4f6f-91f1-67915a0589ad" providerId="ADAL" clId="{D6AAB735-A14C-4CF9-BA20-8571E571DCB9}" dt="2024-04-04T09:07:06.566" v="2504" actId="478"/>
        <pc:sldMkLst>
          <pc:docMk/>
          <pc:sldMk cId="304951886" sldId="343"/>
        </pc:sldMkLst>
      </pc:sldChg>
      <pc:sldChg chg="delSp modSp mod delAnim">
        <pc:chgData name="松坂 嘉昭" userId="8203746e-ae30-4f6f-91f1-67915a0589ad" providerId="ADAL" clId="{D6AAB735-A14C-4CF9-BA20-8571E571DCB9}" dt="2024-04-05T08:27:58.889" v="3155" actId="20577"/>
        <pc:sldMkLst>
          <pc:docMk/>
          <pc:sldMk cId="403149029" sldId="344"/>
        </pc:sldMkLst>
      </pc:sldChg>
      <pc:sldChg chg="addSp modSp">
        <pc:chgData name="松坂 嘉昭" userId="8203746e-ae30-4f6f-91f1-67915a0589ad" providerId="ADAL" clId="{D6AAB735-A14C-4CF9-BA20-8571E571DCB9}" dt="2024-04-05T07:19:08.308" v="2529"/>
        <pc:sldMkLst>
          <pc:docMk/>
          <pc:sldMk cId="2181428940" sldId="345"/>
        </pc:sldMkLst>
      </pc:sldChg>
      <pc:sldChg chg="addSp delSp modSp mod delAnim">
        <pc:chgData name="松坂 嘉昭" userId="8203746e-ae30-4f6f-91f1-67915a0589ad" providerId="ADAL" clId="{D6AAB735-A14C-4CF9-BA20-8571E571DCB9}" dt="2024-04-05T08:27:31.663" v="3152" actId="14100"/>
        <pc:sldMkLst>
          <pc:docMk/>
          <pc:sldMk cId="1187805806" sldId="346"/>
        </pc:sldMkLst>
      </pc:sldChg>
      <pc:sldChg chg="addSp delSp modSp add mod ord">
        <pc:chgData name="松坂 嘉昭" userId="8203746e-ae30-4f6f-91f1-67915a0589ad" providerId="ADAL" clId="{D6AAB735-A14C-4CF9-BA20-8571E571DCB9}" dt="2024-04-05T07:32:04.335" v="2607"/>
        <pc:sldMkLst>
          <pc:docMk/>
          <pc:sldMk cId="2498676834" sldId="503"/>
        </pc:sldMkLst>
      </pc:sldChg>
      <pc:sldChg chg="addSp delSp modSp add mod">
        <pc:chgData name="松坂 嘉昭" userId="8203746e-ae30-4f6f-91f1-67915a0589ad" providerId="ADAL" clId="{D6AAB735-A14C-4CF9-BA20-8571E571DCB9}" dt="2024-04-08T05:55:12.105" v="3613" actId="6549"/>
        <pc:sldMkLst>
          <pc:docMk/>
          <pc:sldMk cId="1045796248" sldId="504"/>
        </pc:sldMkLst>
      </pc:sldChg>
      <pc:sldChg chg="addSp modSp add mod ord">
        <pc:chgData name="松坂 嘉昭" userId="8203746e-ae30-4f6f-91f1-67915a0589ad" providerId="ADAL" clId="{D6AAB735-A14C-4CF9-BA20-8571E571DCB9}" dt="2024-04-05T08:01:53.873" v="3084" actId="6549"/>
        <pc:sldMkLst>
          <pc:docMk/>
          <pc:sldMk cId="195267172" sldId="510"/>
        </pc:sldMkLst>
      </pc:sldChg>
    </pc:docChg>
  </pc:docChgLst>
  <pc:docChgLst>
    <pc:chgData name="松坂 嘉昭" userId="8203746e-ae30-4f6f-91f1-67915a0589ad" providerId="ADAL" clId="{9C6E06B1-6E02-415F-9A3C-CAF94EB359F9}"/>
    <pc:docChg chg="custSel modSld">
      <pc:chgData name="松坂 嘉昭" userId="8203746e-ae30-4f6f-91f1-67915a0589ad" providerId="ADAL" clId="{9C6E06B1-6E02-415F-9A3C-CAF94EB359F9}" dt="2024-12-26T08:35:06.088" v="500" actId="20577"/>
      <pc:docMkLst>
        <pc:docMk/>
      </pc:docMkLst>
      <pc:sldChg chg="modSp mod">
        <pc:chgData name="松坂 嘉昭" userId="8203746e-ae30-4f6f-91f1-67915a0589ad" providerId="ADAL" clId="{9C6E06B1-6E02-415F-9A3C-CAF94EB359F9}" dt="2024-12-26T08:12:27.452" v="46" actId="403"/>
        <pc:sldMkLst>
          <pc:docMk/>
          <pc:sldMk cId="4025036341" sldId="472"/>
        </pc:sldMkLst>
        <pc:spChg chg="mod">
          <ac:chgData name="松坂 嘉昭" userId="8203746e-ae30-4f6f-91f1-67915a0589ad" providerId="ADAL" clId="{9C6E06B1-6E02-415F-9A3C-CAF94EB359F9}" dt="2024-12-26T08:12:22.875" v="44" actId="404"/>
          <ac:spMkLst>
            <pc:docMk/>
            <pc:sldMk cId="4025036341" sldId="472"/>
            <ac:spMk id="2" creationId="{DE93BC8B-07EF-9048-4C67-2DBA288A1B3A}"/>
          </ac:spMkLst>
        </pc:spChg>
        <pc:spChg chg="mod">
          <ac:chgData name="松坂 嘉昭" userId="8203746e-ae30-4f6f-91f1-67915a0589ad" providerId="ADAL" clId="{9C6E06B1-6E02-415F-9A3C-CAF94EB359F9}" dt="2024-12-26T08:12:27.452" v="46" actId="403"/>
          <ac:spMkLst>
            <pc:docMk/>
            <pc:sldMk cId="4025036341" sldId="472"/>
            <ac:spMk id="3" creationId="{A7DF48C5-173C-862A-7E5D-1E694940DE31}"/>
          </ac:spMkLst>
        </pc:spChg>
      </pc:sldChg>
      <pc:sldChg chg="modSp mod">
        <pc:chgData name="松坂 嘉昭" userId="8203746e-ae30-4f6f-91f1-67915a0589ad" providerId="ADAL" clId="{9C6E06B1-6E02-415F-9A3C-CAF94EB359F9}" dt="2024-12-26T08:35:06.088" v="500" actId="20577"/>
        <pc:sldMkLst>
          <pc:docMk/>
          <pc:sldMk cId="2590546803" sldId="664"/>
        </pc:sldMkLst>
        <pc:spChg chg="mod">
          <ac:chgData name="松坂 嘉昭" userId="8203746e-ae30-4f6f-91f1-67915a0589ad" providerId="ADAL" clId="{9C6E06B1-6E02-415F-9A3C-CAF94EB359F9}" dt="2024-12-26T08:35:06.088" v="500" actId="20577"/>
          <ac:spMkLst>
            <pc:docMk/>
            <pc:sldMk cId="2590546803" sldId="664"/>
            <ac:spMk id="3" creationId="{9038328C-8F7E-63C2-F31D-C1DBCA37C42C}"/>
          </ac:spMkLst>
        </pc:spChg>
      </pc:sldChg>
      <pc:sldChg chg="modSp mod">
        <pc:chgData name="松坂 嘉昭" userId="8203746e-ae30-4f6f-91f1-67915a0589ad" providerId="ADAL" clId="{9C6E06B1-6E02-415F-9A3C-CAF94EB359F9}" dt="2024-12-26T08:34:02.392" v="368" actId="20577"/>
        <pc:sldMkLst>
          <pc:docMk/>
          <pc:sldMk cId="3689641451" sldId="665"/>
        </pc:sldMkLst>
        <pc:spChg chg="mod">
          <ac:chgData name="松坂 嘉昭" userId="8203746e-ae30-4f6f-91f1-67915a0589ad" providerId="ADAL" clId="{9C6E06B1-6E02-415F-9A3C-CAF94EB359F9}" dt="2024-12-26T08:34:02.392" v="368" actId="20577"/>
          <ac:spMkLst>
            <pc:docMk/>
            <pc:sldMk cId="3689641451" sldId="665"/>
            <ac:spMk id="3" creationId="{DC4D4658-680D-2C58-1575-C847AFD3DF47}"/>
          </ac:spMkLst>
        </pc:spChg>
      </pc:sldChg>
      <pc:sldChg chg="modSp mod">
        <pc:chgData name="松坂 嘉昭" userId="8203746e-ae30-4f6f-91f1-67915a0589ad" providerId="ADAL" clId="{9C6E06B1-6E02-415F-9A3C-CAF94EB359F9}" dt="2024-12-26T08:34:24.854" v="431" actId="20577"/>
        <pc:sldMkLst>
          <pc:docMk/>
          <pc:sldMk cId="2647917643" sldId="666"/>
        </pc:sldMkLst>
        <pc:spChg chg="mod">
          <ac:chgData name="松坂 嘉昭" userId="8203746e-ae30-4f6f-91f1-67915a0589ad" providerId="ADAL" clId="{9C6E06B1-6E02-415F-9A3C-CAF94EB359F9}" dt="2024-12-26T08:34:24.854" v="431" actId="20577"/>
          <ac:spMkLst>
            <pc:docMk/>
            <pc:sldMk cId="2647917643" sldId="666"/>
            <ac:spMk id="6" creationId="{8C6D37AA-ED17-78CE-03A6-C24DACE47714}"/>
          </ac:spMkLst>
        </pc:spChg>
      </pc:sldChg>
    </pc:docChg>
  </pc:docChgLst>
  <pc:docChgLst>
    <pc:chgData name="松坂 嘉昭" userId="S::matsuzaka_yoshiaki@imgu.or.jp::8203746e-ae30-4f6f-91f1-67915a0589ad" providerId="AD" clId="Web-{FF3D41CE-61B4-E5A8-9FC1-25CE1CA93A15}"/>
    <pc:docChg chg="modSld">
      <pc:chgData name="松坂 嘉昭" userId="S::matsuzaka_yoshiaki@imgu.or.jp::8203746e-ae30-4f6f-91f1-67915a0589ad" providerId="AD" clId="Web-{FF3D41CE-61B4-E5A8-9FC1-25CE1CA93A15}" dt="2024-12-26T08:37:53.247" v="2" actId="20577"/>
      <pc:docMkLst>
        <pc:docMk/>
      </pc:docMkLst>
      <pc:sldChg chg="modSp">
        <pc:chgData name="松坂 嘉昭" userId="S::matsuzaka_yoshiaki@imgu.or.jp::8203746e-ae30-4f6f-91f1-67915a0589ad" providerId="AD" clId="Web-{FF3D41CE-61B4-E5A8-9FC1-25CE1CA93A15}" dt="2024-12-26T08:37:53.247" v="2" actId="20577"/>
        <pc:sldMkLst>
          <pc:docMk/>
          <pc:sldMk cId="4025036341" sldId="472"/>
        </pc:sldMkLst>
        <pc:spChg chg="mod">
          <ac:chgData name="松坂 嘉昭" userId="S::matsuzaka_yoshiaki@imgu.or.jp::8203746e-ae30-4f6f-91f1-67915a0589ad" providerId="AD" clId="Web-{FF3D41CE-61B4-E5A8-9FC1-25CE1CA93A15}" dt="2024-12-26T08:37:53.247" v="2" actId="20577"/>
          <ac:spMkLst>
            <pc:docMk/>
            <pc:sldMk cId="4025036341" sldId="472"/>
            <ac:spMk id="2" creationId="{DE93BC8B-07EF-9048-4C67-2DBA288A1B3A}"/>
          </ac:spMkLst>
        </pc:spChg>
      </pc:sldChg>
    </pc:docChg>
  </pc:docChgLst>
  <pc:docChgLst>
    <pc:chgData name="松坂 嘉昭" userId="8203746e-ae30-4f6f-91f1-67915a0589ad" providerId="ADAL" clId="{22F5F8DE-1058-42ED-8973-5E0D602E4E0D}"/>
    <pc:docChg chg="undo custSel addSld delSld modSld">
      <pc:chgData name="松坂 嘉昭" userId="8203746e-ae30-4f6f-91f1-67915a0589ad" providerId="ADAL" clId="{22F5F8DE-1058-42ED-8973-5E0D602E4E0D}" dt="2024-12-02T06:28:54.323" v="252"/>
      <pc:docMkLst>
        <pc:docMk/>
      </pc:docMkLst>
      <pc:sldChg chg="del">
        <pc:chgData name="松坂 嘉昭" userId="8203746e-ae30-4f6f-91f1-67915a0589ad" providerId="ADAL" clId="{22F5F8DE-1058-42ED-8973-5E0D602E4E0D}" dt="2024-11-26T02:16:01.242" v="36" actId="47"/>
        <pc:sldMkLst>
          <pc:docMk/>
          <pc:sldMk cId="403149029" sldId="344"/>
        </pc:sldMkLst>
      </pc:sldChg>
      <pc:sldChg chg="modSp mod">
        <pc:chgData name="松坂 嘉昭" userId="8203746e-ae30-4f6f-91f1-67915a0589ad" providerId="ADAL" clId="{22F5F8DE-1058-42ED-8973-5E0D602E4E0D}" dt="2024-11-26T02:15:42.247" v="25" actId="20577"/>
        <pc:sldMkLst>
          <pc:docMk/>
          <pc:sldMk cId="4025036341" sldId="472"/>
        </pc:sldMkLst>
        <pc:spChg chg="mod">
          <ac:chgData name="松坂 嘉昭" userId="8203746e-ae30-4f6f-91f1-67915a0589ad" providerId="ADAL" clId="{22F5F8DE-1058-42ED-8973-5E0D602E4E0D}" dt="2024-11-26T02:15:42.247" v="25" actId="20577"/>
          <ac:spMkLst>
            <pc:docMk/>
            <pc:sldMk cId="4025036341" sldId="472"/>
            <ac:spMk id="2" creationId="{DE93BC8B-07EF-9048-4C67-2DBA288A1B3A}"/>
          </ac:spMkLst>
        </pc:spChg>
      </pc:sldChg>
      <pc:sldChg chg="addSp delSp modSp mod">
        <pc:chgData name="松坂 嘉昭" userId="8203746e-ae30-4f6f-91f1-67915a0589ad" providerId="ADAL" clId="{22F5F8DE-1058-42ED-8973-5E0D602E4E0D}" dt="2024-11-26T02:17:32.737" v="84" actId="20577"/>
        <pc:sldMkLst>
          <pc:docMk/>
          <pc:sldMk cId="3275849133" sldId="500"/>
        </pc:sldMkLst>
        <pc:spChg chg="add mod">
          <ac:chgData name="松坂 嘉昭" userId="8203746e-ae30-4f6f-91f1-67915a0589ad" providerId="ADAL" clId="{22F5F8DE-1058-42ED-8973-5E0D602E4E0D}" dt="2024-11-26T02:17:02.146" v="52" actId="14100"/>
          <ac:spMkLst>
            <pc:docMk/>
            <pc:sldMk cId="3275849133" sldId="500"/>
            <ac:spMk id="5" creationId="{22BC984A-7242-E55A-1815-43C595A94FE4}"/>
          </ac:spMkLst>
        </pc:spChg>
        <pc:spChg chg="add mod">
          <ac:chgData name="松坂 嘉昭" userId="8203746e-ae30-4f6f-91f1-67915a0589ad" providerId="ADAL" clId="{22F5F8DE-1058-42ED-8973-5E0D602E4E0D}" dt="2024-11-26T02:17:25.831" v="57" actId="14100"/>
          <ac:spMkLst>
            <pc:docMk/>
            <pc:sldMk cId="3275849133" sldId="500"/>
            <ac:spMk id="8" creationId="{072FC49E-6E67-4DB2-A16D-E19A35BCCF6A}"/>
          </ac:spMkLst>
        </pc:spChg>
        <pc:graphicFrameChg chg="mod modGraphic">
          <ac:chgData name="松坂 嘉昭" userId="8203746e-ae30-4f6f-91f1-67915a0589ad" providerId="ADAL" clId="{22F5F8DE-1058-42ED-8973-5E0D602E4E0D}" dt="2024-11-26T02:17:32.737" v="84" actId="20577"/>
          <ac:graphicFrameMkLst>
            <pc:docMk/>
            <pc:sldMk cId="3275849133" sldId="500"/>
            <ac:graphicFrameMk id="9" creationId="{E6991253-95A0-82C7-851A-AED8E4F82BE5}"/>
          </ac:graphicFrameMkLst>
        </pc:graphicFrameChg>
      </pc:sldChg>
      <pc:sldChg chg="del">
        <pc:chgData name="松坂 嘉昭" userId="8203746e-ae30-4f6f-91f1-67915a0589ad" providerId="ADAL" clId="{22F5F8DE-1058-42ED-8973-5E0D602E4E0D}" dt="2024-11-26T02:15:50.482" v="27" actId="47"/>
        <pc:sldMkLst>
          <pc:docMk/>
          <pc:sldMk cId="2250927670" sldId="526"/>
        </pc:sldMkLst>
      </pc:sldChg>
      <pc:sldChg chg="del">
        <pc:chgData name="松坂 嘉昭" userId="8203746e-ae30-4f6f-91f1-67915a0589ad" providerId="ADAL" clId="{22F5F8DE-1058-42ED-8973-5E0D602E4E0D}" dt="2024-11-26T02:15:52.441" v="30" actId="47"/>
        <pc:sldMkLst>
          <pc:docMk/>
          <pc:sldMk cId="1353732379" sldId="642"/>
        </pc:sldMkLst>
      </pc:sldChg>
      <pc:sldChg chg="del">
        <pc:chgData name="松坂 嘉昭" userId="8203746e-ae30-4f6f-91f1-67915a0589ad" providerId="ADAL" clId="{22F5F8DE-1058-42ED-8973-5E0D602E4E0D}" dt="2024-11-26T02:15:51.592" v="29" actId="47"/>
        <pc:sldMkLst>
          <pc:docMk/>
          <pc:sldMk cId="1161806666" sldId="643"/>
        </pc:sldMkLst>
      </pc:sldChg>
      <pc:sldChg chg="del">
        <pc:chgData name="松坂 嘉昭" userId="8203746e-ae30-4f6f-91f1-67915a0589ad" providerId="ADAL" clId="{22F5F8DE-1058-42ED-8973-5E0D602E4E0D}" dt="2024-11-26T02:15:53.718" v="32" actId="47"/>
        <pc:sldMkLst>
          <pc:docMk/>
          <pc:sldMk cId="988350992" sldId="644"/>
        </pc:sldMkLst>
      </pc:sldChg>
      <pc:sldChg chg="addSp modSp mod">
        <pc:chgData name="松坂 嘉昭" userId="8203746e-ae30-4f6f-91f1-67915a0589ad" providerId="ADAL" clId="{22F5F8DE-1058-42ED-8973-5E0D602E4E0D}" dt="2024-12-02T06:28:40.567" v="251"/>
        <pc:sldMkLst>
          <pc:docMk/>
          <pc:sldMk cId="3219384783" sldId="646"/>
        </pc:sldMkLst>
      </pc:sldChg>
      <pc:sldChg chg="addSp modSp">
        <pc:chgData name="松坂 嘉昭" userId="8203746e-ae30-4f6f-91f1-67915a0589ad" providerId="ADAL" clId="{22F5F8DE-1058-42ED-8973-5E0D602E4E0D}" dt="2024-12-02T06:28:10.065" v="245"/>
        <pc:sldMkLst>
          <pc:docMk/>
          <pc:sldMk cId="4019058466" sldId="647"/>
        </pc:sldMkLst>
      </pc:sldChg>
      <pc:sldChg chg="del">
        <pc:chgData name="松坂 嘉昭" userId="8203746e-ae30-4f6f-91f1-67915a0589ad" providerId="ADAL" clId="{22F5F8DE-1058-42ED-8973-5E0D602E4E0D}" dt="2024-11-26T02:15:58.864" v="34" actId="47"/>
        <pc:sldMkLst>
          <pc:docMk/>
          <pc:sldMk cId="3198226739" sldId="648"/>
        </pc:sldMkLst>
      </pc:sldChg>
      <pc:sldChg chg="del">
        <pc:chgData name="松坂 嘉昭" userId="8203746e-ae30-4f6f-91f1-67915a0589ad" providerId="ADAL" clId="{22F5F8DE-1058-42ED-8973-5E0D602E4E0D}" dt="2024-11-26T02:15:57.731" v="33" actId="47"/>
        <pc:sldMkLst>
          <pc:docMk/>
          <pc:sldMk cId="193191249" sldId="649"/>
        </pc:sldMkLst>
      </pc:sldChg>
      <pc:sldChg chg="del">
        <pc:chgData name="松坂 嘉昭" userId="8203746e-ae30-4f6f-91f1-67915a0589ad" providerId="ADAL" clId="{22F5F8DE-1058-42ED-8973-5E0D602E4E0D}" dt="2024-11-26T02:15:53.088" v="31" actId="47"/>
        <pc:sldMkLst>
          <pc:docMk/>
          <pc:sldMk cId="1740882656" sldId="651"/>
        </pc:sldMkLst>
      </pc:sldChg>
      <pc:sldChg chg="del">
        <pc:chgData name="松坂 嘉昭" userId="8203746e-ae30-4f6f-91f1-67915a0589ad" providerId="ADAL" clId="{22F5F8DE-1058-42ED-8973-5E0D602E4E0D}" dt="2024-11-26T02:15:59.948" v="35" actId="47"/>
        <pc:sldMkLst>
          <pc:docMk/>
          <pc:sldMk cId="2546597034" sldId="652"/>
        </pc:sldMkLst>
      </pc:sldChg>
      <pc:sldChg chg="del">
        <pc:chgData name="松坂 嘉昭" userId="8203746e-ae30-4f6f-91f1-67915a0589ad" providerId="ADAL" clId="{22F5F8DE-1058-42ED-8973-5E0D602E4E0D}" dt="2024-11-26T02:15:51.002" v="28" actId="47"/>
        <pc:sldMkLst>
          <pc:docMk/>
          <pc:sldMk cId="2369940034" sldId="653"/>
        </pc:sldMkLst>
      </pc:sldChg>
      <pc:sldChg chg="del">
        <pc:chgData name="松坂 嘉昭" userId="8203746e-ae30-4f6f-91f1-67915a0589ad" providerId="ADAL" clId="{22F5F8DE-1058-42ED-8973-5E0D602E4E0D}" dt="2024-11-26T02:15:47.003" v="26" actId="47"/>
        <pc:sldMkLst>
          <pc:docMk/>
          <pc:sldMk cId="2628617827" sldId="654"/>
        </pc:sldMkLst>
      </pc:sldChg>
      <pc:sldChg chg="add">
        <pc:chgData name="松坂 嘉昭" userId="8203746e-ae30-4f6f-91f1-67915a0589ad" providerId="ADAL" clId="{22F5F8DE-1058-42ED-8973-5E0D602E4E0D}" dt="2024-12-02T06:28:54.323" v="252"/>
        <pc:sldMkLst>
          <pc:docMk/>
          <pc:sldMk cId="2590546803" sldId="664"/>
        </pc:sldMkLst>
      </pc:sldChg>
    </pc:docChg>
  </pc:docChgLst>
  <pc:docChgLst>
    <pc:chgData name="松坂 嘉昭" userId="8203746e-ae30-4f6f-91f1-67915a0589ad" providerId="ADAL" clId="{73A3D76C-62D7-4444-B8B1-423CD0587356}"/>
    <pc:docChg chg="undo custSel delSld modSld">
      <pc:chgData name="松坂 嘉昭" userId="8203746e-ae30-4f6f-91f1-67915a0589ad" providerId="ADAL" clId="{73A3D76C-62D7-4444-B8B1-423CD0587356}" dt="2024-11-25T08:46:44.299" v="2404" actId="20577"/>
      <pc:docMkLst>
        <pc:docMk/>
      </pc:docMkLst>
      <pc:sldChg chg="modSp mod">
        <pc:chgData name="松坂 嘉昭" userId="8203746e-ae30-4f6f-91f1-67915a0589ad" providerId="ADAL" clId="{73A3D76C-62D7-4444-B8B1-423CD0587356}" dt="2024-11-01T08:28:28.524" v="375" actId="20577"/>
        <pc:sldMkLst>
          <pc:docMk/>
          <pc:sldMk cId="3275849133" sldId="500"/>
        </pc:sldMkLst>
        <pc:spChg chg="mod">
          <ac:chgData name="松坂 嘉昭" userId="8203746e-ae30-4f6f-91f1-67915a0589ad" providerId="ADAL" clId="{73A3D76C-62D7-4444-B8B1-423CD0587356}" dt="2024-11-01T08:28:28.524" v="375" actId="20577"/>
          <ac:spMkLst>
            <pc:docMk/>
            <pc:sldMk cId="3275849133" sldId="500"/>
            <ac:spMk id="10" creationId="{8C28F513-F0F9-6318-0E78-AF6BF29AB307}"/>
          </ac:spMkLst>
        </pc:spChg>
      </pc:sldChg>
      <pc:sldChg chg="del">
        <pc:chgData name="松坂 嘉昭" userId="8203746e-ae30-4f6f-91f1-67915a0589ad" providerId="ADAL" clId="{73A3D76C-62D7-4444-B8B1-423CD0587356}" dt="2024-10-25T08:39:47.155" v="0" actId="47"/>
        <pc:sldMkLst>
          <pc:docMk/>
          <pc:sldMk cId="3959028199" sldId="511"/>
        </pc:sldMkLst>
      </pc:sldChg>
      <pc:sldChg chg="del">
        <pc:chgData name="松坂 嘉昭" userId="8203746e-ae30-4f6f-91f1-67915a0589ad" providerId="ADAL" clId="{73A3D76C-62D7-4444-B8B1-423CD0587356}" dt="2024-10-25T08:39:48.067" v="1" actId="47"/>
        <pc:sldMkLst>
          <pc:docMk/>
          <pc:sldMk cId="3429694736" sldId="525"/>
        </pc:sldMkLst>
      </pc:sldChg>
      <pc:sldChg chg="del">
        <pc:chgData name="松坂 嘉昭" userId="8203746e-ae30-4f6f-91f1-67915a0589ad" providerId="ADAL" clId="{73A3D76C-62D7-4444-B8B1-423CD0587356}" dt="2024-10-25T08:39:54.859" v="2" actId="47"/>
        <pc:sldMkLst>
          <pc:docMk/>
          <pc:sldMk cId="1295825107" sldId="645"/>
        </pc:sldMkLst>
      </pc:sldChg>
      <pc:sldChg chg="addSp modSp mod">
        <pc:chgData name="松坂 嘉昭" userId="8203746e-ae30-4f6f-91f1-67915a0589ad" providerId="ADAL" clId="{73A3D76C-62D7-4444-B8B1-423CD0587356}" dt="2024-11-25T08:46:44.299" v="2404" actId="20577"/>
        <pc:sldMkLst>
          <pc:docMk/>
          <pc:sldMk cId="3219384783" sldId="646"/>
        </pc:sldMkLst>
      </pc:sldChg>
      <pc:sldChg chg="delSp modSp mod">
        <pc:chgData name="松坂 嘉昭" userId="8203746e-ae30-4f6f-91f1-67915a0589ad" providerId="ADAL" clId="{73A3D76C-62D7-4444-B8B1-423CD0587356}" dt="2024-11-25T08:36:40.382" v="2142" actId="1076"/>
        <pc:sldMkLst>
          <pc:docMk/>
          <pc:sldMk cId="4019058466" sldId="647"/>
        </pc:sldMkLst>
      </pc:sldChg>
      <pc:sldChg chg="addSp delSp modSp mod">
        <pc:chgData name="松坂 嘉昭" userId="8203746e-ae30-4f6f-91f1-67915a0589ad" providerId="ADAL" clId="{73A3D76C-62D7-4444-B8B1-423CD0587356}" dt="2024-10-25T08:45:54.125" v="200" actId="478"/>
        <pc:sldMkLst>
          <pc:docMk/>
          <pc:sldMk cId="2546597034" sldId="652"/>
        </pc:sldMkLst>
      </pc:sldChg>
      <pc:sldChg chg="addSp delSp modSp mod">
        <pc:chgData name="松坂 嘉昭" userId="8203746e-ae30-4f6f-91f1-67915a0589ad" providerId="ADAL" clId="{73A3D76C-62D7-4444-B8B1-423CD0587356}" dt="2024-11-25T04:04:03.787" v="1234" actId="1076"/>
        <pc:sldMkLst>
          <pc:docMk/>
          <pc:sldMk cId="2628617827" sldId="654"/>
        </pc:sldMkLst>
      </pc:sldChg>
    </pc:docChg>
  </pc:docChgLst>
  <pc:docChgLst>
    <pc:chgData name="松坂 嘉昭" userId="8203746e-ae30-4f6f-91f1-67915a0589ad" providerId="ADAL" clId="{A23752CB-40E7-4001-B2D8-41BAB66F6FA7}"/>
    <pc:docChg chg="undo custSel modSld">
      <pc:chgData name="松坂 嘉昭" userId="8203746e-ae30-4f6f-91f1-67915a0589ad" providerId="ADAL" clId="{A23752CB-40E7-4001-B2D8-41BAB66F6FA7}" dt="2024-12-25T07:44:17.732" v="600" actId="14100"/>
      <pc:docMkLst>
        <pc:docMk/>
      </pc:docMkLst>
      <pc:sldChg chg="addSp modSp mod">
        <pc:chgData name="松坂 嘉昭" userId="8203746e-ae30-4f6f-91f1-67915a0589ad" providerId="ADAL" clId="{A23752CB-40E7-4001-B2D8-41BAB66F6FA7}" dt="2024-12-25T07:44:17.732" v="600" actId="14100"/>
        <pc:sldMkLst>
          <pc:docMk/>
          <pc:sldMk cId="4025036341" sldId="472"/>
        </pc:sldMkLst>
        <pc:spChg chg="mod">
          <ac:chgData name="松坂 嘉昭" userId="8203746e-ae30-4f6f-91f1-67915a0589ad" providerId="ADAL" clId="{A23752CB-40E7-4001-B2D8-41BAB66F6FA7}" dt="2024-12-25T07:42:17.204" v="588" actId="1076"/>
          <ac:spMkLst>
            <pc:docMk/>
            <pc:sldMk cId="4025036341" sldId="472"/>
            <ac:spMk id="2" creationId="{DE93BC8B-07EF-9048-4C67-2DBA288A1B3A}"/>
          </ac:spMkLst>
        </pc:spChg>
        <pc:spChg chg="add mod">
          <ac:chgData name="松坂 嘉昭" userId="8203746e-ae30-4f6f-91f1-67915a0589ad" providerId="ADAL" clId="{A23752CB-40E7-4001-B2D8-41BAB66F6FA7}" dt="2024-12-25T07:44:17.732" v="600" actId="14100"/>
          <ac:spMkLst>
            <pc:docMk/>
            <pc:sldMk cId="4025036341" sldId="472"/>
            <ac:spMk id="3" creationId="{A7DF48C5-173C-862A-7E5D-1E694940DE31}"/>
          </ac:spMkLst>
        </pc:spChg>
      </pc:sldChg>
      <pc:sldChg chg="modSp mod">
        <pc:chgData name="松坂 嘉昭" userId="8203746e-ae30-4f6f-91f1-67915a0589ad" providerId="ADAL" clId="{A23752CB-40E7-4001-B2D8-41BAB66F6FA7}" dt="2024-12-25T06:56:46.098" v="35" actId="1037"/>
        <pc:sldMkLst>
          <pc:docMk/>
          <pc:sldMk cId="3275849133" sldId="500"/>
        </pc:sldMkLst>
        <pc:spChg chg="mod">
          <ac:chgData name="松坂 嘉昭" userId="8203746e-ae30-4f6f-91f1-67915a0589ad" providerId="ADAL" clId="{A23752CB-40E7-4001-B2D8-41BAB66F6FA7}" dt="2024-12-25T06:56:38.976" v="32" actId="1076"/>
          <ac:spMkLst>
            <pc:docMk/>
            <pc:sldMk cId="3275849133" sldId="500"/>
            <ac:spMk id="2" creationId="{1FD1D624-CC62-C74A-5517-0B7CF6F787B3}"/>
          </ac:spMkLst>
        </pc:spChg>
        <pc:spChg chg="mod">
          <ac:chgData name="松坂 嘉昭" userId="8203746e-ae30-4f6f-91f1-67915a0589ad" providerId="ADAL" clId="{A23752CB-40E7-4001-B2D8-41BAB66F6FA7}" dt="2024-12-25T06:56:46.098" v="35" actId="1037"/>
          <ac:spMkLst>
            <pc:docMk/>
            <pc:sldMk cId="3275849133" sldId="500"/>
            <ac:spMk id="5" creationId="{22BC984A-7242-E55A-1815-43C595A94FE4}"/>
          </ac:spMkLst>
        </pc:spChg>
        <pc:spChg chg="mod">
          <ac:chgData name="松坂 嘉昭" userId="8203746e-ae30-4f6f-91f1-67915a0589ad" providerId="ADAL" clId="{A23752CB-40E7-4001-B2D8-41BAB66F6FA7}" dt="2024-12-25T06:56:34.841" v="31" actId="1038"/>
          <ac:spMkLst>
            <pc:docMk/>
            <pc:sldMk cId="3275849133" sldId="500"/>
            <ac:spMk id="8" creationId="{072FC49E-6E67-4DB2-A16D-E19A35BCCF6A}"/>
          </ac:spMkLst>
        </pc:spChg>
        <pc:graphicFrameChg chg="mod modGraphic">
          <ac:chgData name="松坂 嘉昭" userId="8203746e-ae30-4f6f-91f1-67915a0589ad" providerId="ADAL" clId="{A23752CB-40E7-4001-B2D8-41BAB66F6FA7}" dt="2024-12-25T06:56:23.380" v="29" actId="14100"/>
          <ac:graphicFrameMkLst>
            <pc:docMk/>
            <pc:sldMk cId="3275849133" sldId="500"/>
            <ac:graphicFrameMk id="9" creationId="{E6991253-95A0-82C7-851A-AED8E4F82BE5}"/>
          </ac:graphicFrameMkLst>
        </pc:graphicFrameChg>
      </pc:sldChg>
      <pc:sldChg chg="modSp mod">
        <pc:chgData name="松坂 嘉昭" userId="8203746e-ae30-4f6f-91f1-67915a0589ad" providerId="ADAL" clId="{A23752CB-40E7-4001-B2D8-41BAB66F6FA7}" dt="2024-12-25T06:57:20.723" v="52" actId="20577"/>
        <pc:sldMkLst>
          <pc:docMk/>
          <pc:sldMk cId="2590546803" sldId="664"/>
        </pc:sldMkLst>
        <pc:spChg chg="mod">
          <ac:chgData name="松坂 嘉昭" userId="8203746e-ae30-4f6f-91f1-67915a0589ad" providerId="ADAL" clId="{A23752CB-40E7-4001-B2D8-41BAB66F6FA7}" dt="2024-12-25T06:57:20.723" v="52" actId="20577"/>
          <ac:spMkLst>
            <pc:docMk/>
            <pc:sldMk cId="2590546803" sldId="664"/>
            <ac:spMk id="5" creationId="{EE6B2F96-A458-DFAF-59BF-382A57188EA6}"/>
          </ac:spMkLst>
        </pc:spChg>
      </pc:sldChg>
      <pc:sldChg chg="modSp mod">
        <pc:chgData name="松坂 嘉昭" userId="8203746e-ae30-4f6f-91f1-67915a0589ad" providerId="ADAL" clId="{A23752CB-40E7-4001-B2D8-41BAB66F6FA7}" dt="2024-12-25T06:57:06.434" v="40" actId="20577"/>
        <pc:sldMkLst>
          <pc:docMk/>
          <pc:sldMk cId="3689641451" sldId="665"/>
        </pc:sldMkLst>
        <pc:spChg chg="mod">
          <ac:chgData name="松坂 嘉昭" userId="8203746e-ae30-4f6f-91f1-67915a0589ad" providerId="ADAL" clId="{A23752CB-40E7-4001-B2D8-41BAB66F6FA7}" dt="2024-12-25T06:57:06.434" v="40" actId="20577"/>
          <ac:spMkLst>
            <pc:docMk/>
            <pc:sldMk cId="3689641451" sldId="665"/>
            <ac:spMk id="2" creationId="{D4AB3947-2301-F42B-5CA3-F273470D62B3}"/>
          </ac:spMkLst>
        </pc:spChg>
      </pc:sldChg>
      <pc:sldChg chg="modSp mod">
        <pc:chgData name="松坂 嘉昭" userId="8203746e-ae30-4f6f-91f1-67915a0589ad" providerId="ADAL" clId="{A23752CB-40E7-4001-B2D8-41BAB66F6FA7}" dt="2024-12-25T06:57:12.131" v="45" actId="20577"/>
        <pc:sldMkLst>
          <pc:docMk/>
          <pc:sldMk cId="2647917643" sldId="666"/>
        </pc:sldMkLst>
        <pc:spChg chg="mod">
          <ac:chgData name="松坂 嘉昭" userId="8203746e-ae30-4f6f-91f1-67915a0589ad" providerId="ADAL" clId="{A23752CB-40E7-4001-B2D8-41BAB66F6FA7}" dt="2024-12-25T06:57:12.131" v="45" actId="20577"/>
          <ac:spMkLst>
            <pc:docMk/>
            <pc:sldMk cId="2647917643" sldId="666"/>
            <ac:spMk id="2" creationId="{D4AB3947-2301-F42B-5CA3-F273470D62B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CAAC74A-664E-43D3-859E-B35855730D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2710C658-31F9-4A67-8267-E3463B262A3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C04D13CA-7790-490E-BB75-9585A0B3B326}" type="datetime1">
              <a:rPr lang="en-US" altLang="ja-JP" smtClean="0">
                <a:latin typeface="Meiryo UI" panose="020B0604030504040204" pitchFamily="50" charset="-128"/>
                <a:ea typeface="Meiryo UI" panose="020B0604030504040204" pitchFamily="50" charset="-128"/>
              </a:rPr>
              <a:t>12/26/2024</a:t>
            </a:fld>
            <a:endParaRPr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CD7BBBF1-3A7A-4F4B-8592-578ABE65B7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CA02F046-B531-4374-9A89-AC21BCA06E1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D2DFAA7-D3C3-4D01-9299-453E25D16D4E}" type="slidenum">
              <a:rPr lang="en-US" altLang="ja-JP" smtClean="0">
                <a:latin typeface="Meiryo UI" panose="020B0604030504040204" pitchFamily="50" charset="-128"/>
                <a:ea typeface="Meiryo UI" panose="020B0604030504040204" pitchFamily="50" charset="-128"/>
              </a:r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005273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lang="ja-JP" altLang="en-US" noProof="0"/>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F8973289-1868-46AE-ABFC-46465B97666F}" type="datetime1">
              <a:rPr lang="en-US" altLang="ja-JP" noProof="0" smtClean="0"/>
              <a:pPr/>
              <a:t>12/26/2024</a:t>
            </a:fld>
            <a:endParaRPr lang="ja-JP" altLang="en-US" noProof="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ja-JP" altLang="en-US" noProof="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lang="ja-JP" altLang="en-US" noProof="0"/>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6DC51814-3B91-4036-94D2-3977634EE214}" type="slidenum">
              <a:rPr lang="en-US" altLang="ja-JP" noProof="0" smtClean="0"/>
              <a:pPr/>
              <a:t>‹#›</a:t>
            </a:fld>
            <a:endParaRPr lang="ja-JP" altLang="en-US" noProof="0"/>
          </a:p>
        </p:txBody>
      </p:sp>
    </p:spTree>
    <p:extLst>
      <p:ext uri="{BB962C8B-B14F-4D97-AF65-F5344CB8AC3E}">
        <p14:creationId xmlns:p14="http://schemas.microsoft.com/office/powerpoint/2010/main" val="130062578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図プレースホルダー 8">
            <a:extLst>
              <a:ext uri="{FF2B5EF4-FFF2-40B4-BE49-F238E27FC236}">
                <a16:creationId xmlns:a16="http://schemas.microsoft.com/office/drawing/2014/main" id="{2D02598E-521E-41CD-B068-134834CFF4FF}"/>
              </a:ext>
            </a:extLst>
          </p:cNvPr>
          <p:cNvSpPr>
            <a:spLocks noGrp="1"/>
          </p:cNvSpPr>
          <p:nvPr>
            <p:ph type="pic" sz="quarter" idx="10" hasCustomPrompt="1"/>
          </p:nvPr>
        </p:nvSpPr>
        <p:spPr>
          <a:xfrm>
            <a:off x="0" y="0"/>
            <a:ext cx="12192000" cy="4448175"/>
          </a:xfrm>
          <a:solidFill>
            <a:schemeClr val="bg1">
              <a:lumMod val="95000"/>
            </a:schemeClr>
          </a:solidFill>
        </p:spPr>
        <p:txBody>
          <a:bodyPr rtlCol="0">
            <a:normAutofit/>
          </a:bodyPr>
          <a:lstStyle>
            <a:lvl1pPr marL="0" indent="0" algn="ctr">
              <a:buNone/>
              <a:defRPr sz="1800">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10" name="長方形 9">
            <a:extLst>
              <a:ext uri="{FF2B5EF4-FFF2-40B4-BE49-F238E27FC236}">
                <a16:creationId xmlns:a16="http://schemas.microsoft.com/office/drawing/2014/main" id="{F04A5F51-C7E6-44CC-ADF3-1C83AA35D0DC}"/>
              </a:ext>
            </a:extLst>
          </p:cNvPr>
          <p:cNvSpPr/>
          <p:nvPr userDrawn="1"/>
        </p:nvSpPr>
        <p:spPr>
          <a:xfrm>
            <a:off x="0" y="4448175"/>
            <a:ext cx="12192000" cy="240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E8B51C6-9166-4F67-995A-396809E6533C}"/>
              </a:ext>
            </a:extLst>
          </p:cNvPr>
          <p:cNvSpPr>
            <a:spLocks noGrp="1"/>
          </p:cNvSpPr>
          <p:nvPr>
            <p:ph type="ctrTitle"/>
          </p:nvPr>
        </p:nvSpPr>
        <p:spPr>
          <a:xfrm>
            <a:off x="371475" y="4551363"/>
            <a:ext cx="11520488" cy="1176337"/>
          </a:xfrm>
        </p:spPr>
        <p:txBody>
          <a:bodyPr rtlCol="0" anchor="ctr"/>
          <a:lstStyle>
            <a:lvl1pPr algn="ctr">
              <a:defRPr sz="6000">
                <a:solidFill>
                  <a:schemeClr val="bg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サブタイトル 2">
            <a:extLst>
              <a:ext uri="{FF2B5EF4-FFF2-40B4-BE49-F238E27FC236}">
                <a16:creationId xmlns:a16="http://schemas.microsoft.com/office/drawing/2014/main" id="{A951C9A4-8764-4CB3-AC26-C957C0E84BCD}"/>
              </a:ext>
            </a:extLst>
          </p:cNvPr>
          <p:cNvSpPr>
            <a:spLocks noGrp="1"/>
          </p:cNvSpPr>
          <p:nvPr>
            <p:ph type="subTitle" idx="1"/>
          </p:nvPr>
        </p:nvSpPr>
        <p:spPr>
          <a:xfrm>
            <a:off x="371475" y="5830888"/>
            <a:ext cx="11520488" cy="550862"/>
          </a:xfrm>
        </p:spPr>
        <p:txBody>
          <a:bodyPr rtlCol="0"/>
          <a:lstStyle>
            <a:lvl1pPr marL="0" indent="0" algn="ctr">
              <a:buNone/>
              <a:defRPr sz="2400">
                <a:solidFill>
                  <a:schemeClr val="bg1"/>
                </a:solidFill>
                <a:latin typeface="Meiryo UI" panose="020B0604030504040204" pitchFamily="50" charset="-128"/>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マスター サブタイトルの書式設定</a:t>
            </a:r>
          </a:p>
        </p:txBody>
      </p:sp>
    </p:spTree>
    <p:extLst>
      <p:ext uri="{BB962C8B-B14F-4D97-AF65-F5344CB8AC3E}">
        <p14:creationId xmlns:p14="http://schemas.microsoft.com/office/powerpoint/2010/main" val="2694810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タイトルとコンテンツ">
    <p:spTree>
      <p:nvGrpSpPr>
        <p:cNvPr id="1" name=""/>
        <p:cNvGrpSpPr/>
        <p:nvPr/>
      </p:nvGrpSpPr>
      <p:grpSpPr>
        <a:xfrm>
          <a:off x="0" y="0"/>
          <a:ext cx="0" cy="0"/>
          <a:chOff x="0" y="0"/>
          <a:chExt cx="0" cy="0"/>
        </a:xfrm>
      </p:grpSpPr>
      <p:sp>
        <p:nvSpPr>
          <p:cNvPr id="8" name="長方形 7">
            <a:extLst>
              <a:ext uri="{FF2B5EF4-FFF2-40B4-BE49-F238E27FC236}">
                <a16:creationId xmlns:a16="http://schemas.microsoft.com/office/drawing/2014/main" id="{34C5F727-FA73-47F4-8647-79441AA996E3}"/>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E94FD2F3-3119-48E2-B464-A93E23C5A607}"/>
              </a:ext>
            </a:extLst>
          </p:cNvPr>
          <p:cNvSpPr>
            <a:spLocks noGrp="1"/>
          </p:cNvSpPr>
          <p:nvPr>
            <p:ph type="title"/>
          </p:nvPr>
        </p:nvSpPr>
        <p:spPr>
          <a:xfrm>
            <a:off x="371476" y="476250"/>
            <a:ext cx="5165724" cy="2557463"/>
          </a:xfrm>
        </p:spPr>
        <p:txBody>
          <a:bodyPr rtlCol="0" anchor="ctr">
            <a:noAutofit/>
          </a:bodyPr>
          <a:lstStyle>
            <a:lvl1pPr>
              <a:defRPr sz="540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FCE87C6E-3441-429B-A81D-87F8344C068B}"/>
              </a:ext>
            </a:extLst>
          </p:cNvPr>
          <p:cNvSpPr>
            <a:spLocks noGrp="1"/>
          </p:cNvSpPr>
          <p:nvPr>
            <p:ph idx="1"/>
          </p:nvPr>
        </p:nvSpPr>
        <p:spPr>
          <a:xfrm>
            <a:off x="6096000" y="476250"/>
            <a:ext cx="5795963" cy="2557463"/>
          </a:xfrm>
        </p:spPr>
        <p:txBody>
          <a:bodyPr rtlCol="0">
            <a:normAutofit/>
          </a:bodyPr>
          <a:lstStyle>
            <a:lvl1pPr>
              <a:defRPr sz="2000">
                <a:latin typeface="Meiryo UI" panose="020B0604030504040204" pitchFamily="50" charset="-128"/>
                <a:ea typeface="Meiryo UI" panose="020B0604030504040204" pitchFamily="50" charset="-128"/>
              </a:defRPr>
            </a:lvl1pPr>
            <a:lvl2pPr>
              <a:defRPr sz="1800">
                <a:latin typeface="Meiryo UI" panose="020B0604030504040204" pitchFamily="50" charset="-128"/>
                <a:ea typeface="Meiryo UI" panose="020B0604030504040204" pitchFamily="50" charset="-128"/>
              </a:defRPr>
            </a:lvl2pPr>
            <a:lvl3pPr>
              <a:defRPr sz="1600">
                <a:latin typeface="Meiryo UI" panose="020B0604030504040204" pitchFamily="50" charset="-128"/>
                <a:ea typeface="Meiryo UI" panose="020B0604030504040204" pitchFamily="50" charset="-128"/>
              </a:defRPr>
            </a:lvl3pPr>
            <a:lvl4pPr>
              <a:defRPr sz="1400">
                <a:latin typeface="Meiryo UI" panose="020B0604030504040204" pitchFamily="50" charset="-128"/>
                <a:ea typeface="Meiryo UI" panose="020B0604030504040204" pitchFamily="50" charset="-128"/>
              </a:defRPr>
            </a:lvl4pPr>
            <a:lvl5pPr>
              <a:defRPr sz="1400">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スライド番号プレースホルダー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13" name="図プレースホルダー 6">
            <a:extLst>
              <a:ext uri="{FF2B5EF4-FFF2-40B4-BE49-F238E27FC236}">
                <a16:creationId xmlns:a16="http://schemas.microsoft.com/office/drawing/2014/main" id="{9303FD92-1AC4-4708-B13E-C97E00210D2E}"/>
              </a:ext>
            </a:extLst>
          </p:cNvPr>
          <p:cNvSpPr>
            <a:spLocks noGrp="1"/>
          </p:cNvSpPr>
          <p:nvPr>
            <p:ph type="pic" sz="quarter" idx="13" hasCustomPrompt="1"/>
          </p:nvPr>
        </p:nvSpPr>
        <p:spPr>
          <a:xfrm>
            <a:off x="371476" y="3233941"/>
            <a:ext cx="11520486" cy="2966833"/>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1" name="長方形 10">
            <a:extLst>
              <a:ext uri="{FF2B5EF4-FFF2-40B4-BE49-F238E27FC236}">
                <a16:creationId xmlns:a16="http://schemas.microsoft.com/office/drawing/2014/main" id="{0E4979D5-6F1E-40A2-9A8E-8C5AE1AA3B62}"/>
              </a:ext>
            </a:extLst>
          </p:cNvPr>
          <p:cNvSpPr/>
          <p:nvPr userDrawn="1"/>
        </p:nvSpPr>
        <p:spPr>
          <a:xfrm>
            <a:off x="0" y="476250"/>
            <a:ext cx="165100" cy="25574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3879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タイトルとコンテンツ">
    <p:spTree>
      <p:nvGrpSpPr>
        <p:cNvPr id="1" name=""/>
        <p:cNvGrpSpPr/>
        <p:nvPr/>
      </p:nvGrpSpPr>
      <p:grpSpPr>
        <a:xfrm>
          <a:off x="0" y="0"/>
          <a:ext cx="0" cy="0"/>
          <a:chOff x="0" y="0"/>
          <a:chExt cx="0" cy="0"/>
        </a:xfrm>
      </p:grpSpPr>
      <p:sp>
        <p:nvSpPr>
          <p:cNvPr id="8" name="長方形 7">
            <a:extLst>
              <a:ext uri="{FF2B5EF4-FFF2-40B4-BE49-F238E27FC236}">
                <a16:creationId xmlns:a16="http://schemas.microsoft.com/office/drawing/2014/main" id="{34C5F727-FA73-47F4-8647-79441AA996E3}"/>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1" name="長方形 10">
            <a:extLst>
              <a:ext uri="{FF2B5EF4-FFF2-40B4-BE49-F238E27FC236}">
                <a16:creationId xmlns:a16="http://schemas.microsoft.com/office/drawing/2014/main" id="{0E4979D5-6F1E-40A2-9A8E-8C5AE1AA3B62}"/>
              </a:ext>
            </a:extLst>
          </p:cNvPr>
          <p:cNvSpPr/>
          <p:nvPr userDrawn="1"/>
        </p:nvSpPr>
        <p:spPr>
          <a:xfrm>
            <a:off x="0" y="0"/>
            <a:ext cx="513805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E94FD2F3-3119-48E2-B464-A93E23C5A607}"/>
              </a:ext>
            </a:extLst>
          </p:cNvPr>
          <p:cNvSpPr>
            <a:spLocks noGrp="1"/>
          </p:cNvSpPr>
          <p:nvPr>
            <p:ph type="title"/>
          </p:nvPr>
        </p:nvSpPr>
        <p:spPr>
          <a:xfrm>
            <a:off x="6619197" y="1296176"/>
            <a:ext cx="5272764" cy="1551573"/>
          </a:xfrm>
        </p:spPr>
        <p:txBody>
          <a:bodyPr rtlCol="0" anchor="b">
            <a:noAutofit/>
          </a:bodyPr>
          <a:lstStyle>
            <a:lvl1pPr>
              <a:defRPr sz="400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FCE87C6E-3441-429B-A81D-87F8344C068B}"/>
              </a:ext>
            </a:extLst>
          </p:cNvPr>
          <p:cNvSpPr>
            <a:spLocks noGrp="1"/>
          </p:cNvSpPr>
          <p:nvPr>
            <p:ph idx="1"/>
          </p:nvPr>
        </p:nvSpPr>
        <p:spPr>
          <a:xfrm>
            <a:off x="6619198" y="3073967"/>
            <a:ext cx="5272764" cy="2557463"/>
          </a:xfrm>
        </p:spPr>
        <p:txBody>
          <a:bodyPr rtlCol="0">
            <a:normAutofit/>
          </a:bodyPr>
          <a:lstStyle>
            <a:lvl1pPr>
              <a:defRPr sz="2000">
                <a:latin typeface="Meiryo UI" panose="020B0604030504040204" pitchFamily="50" charset="-128"/>
                <a:ea typeface="Meiryo UI" panose="020B0604030504040204" pitchFamily="50" charset="-128"/>
              </a:defRPr>
            </a:lvl1pPr>
            <a:lvl2pPr>
              <a:defRPr sz="1800">
                <a:latin typeface="Meiryo UI" panose="020B0604030504040204" pitchFamily="50" charset="-128"/>
                <a:ea typeface="Meiryo UI" panose="020B0604030504040204" pitchFamily="50" charset="-128"/>
              </a:defRPr>
            </a:lvl2pPr>
            <a:lvl3pPr>
              <a:defRPr sz="1600">
                <a:latin typeface="Meiryo UI" panose="020B0604030504040204" pitchFamily="50" charset="-128"/>
                <a:ea typeface="Meiryo UI" panose="020B0604030504040204" pitchFamily="50" charset="-128"/>
              </a:defRPr>
            </a:lvl3pPr>
            <a:lvl4pPr>
              <a:defRPr sz="1400">
                <a:latin typeface="Meiryo UI" panose="020B0604030504040204" pitchFamily="50" charset="-128"/>
                <a:ea typeface="Meiryo UI" panose="020B0604030504040204" pitchFamily="50" charset="-128"/>
              </a:defRPr>
            </a:lvl4pPr>
            <a:lvl5pPr>
              <a:defRPr sz="1400">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スライド番号プレースホルダー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13" name="図プレースホルダー 6">
            <a:extLst>
              <a:ext uri="{FF2B5EF4-FFF2-40B4-BE49-F238E27FC236}">
                <a16:creationId xmlns:a16="http://schemas.microsoft.com/office/drawing/2014/main" id="{9303FD92-1AC4-4708-B13E-C97E00210D2E}"/>
              </a:ext>
            </a:extLst>
          </p:cNvPr>
          <p:cNvSpPr>
            <a:spLocks noGrp="1"/>
          </p:cNvSpPr>
          <p:nvPr>
            <p:ph type="pic" sz="quarter" idx="13" hasCustomPrompt="1"/>
          </p:nvPr>
        </p:nvSpPr>
        <p:spPr>
          <a:xfrm>
            <a:off x="1117601" y="1016000"/>
            <a:ext cx="5138058" cy="4978400"/>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4" name="長方形 3">
            <a:extLst>
              <a:ext uri="{FF2B5EF4-FFF2-40B4-BE49-F238E27FC236}">
                <a16:creationId xmlns:a16="http://schemas.microsoft.com/office/drawing/2014/main" id="{7306EB3B-6A54-45E7-B23D-F9515CC15D12}"/>
              </a:ext>
            </a:extLst>
          </p:cNvPr>
          <p:cNvSpPr/>
          <p:nvPr userDrawn="1"/>
        </p:nvSpPr>
        <p:spPr>
          <a:xfrm>
            <a:off x="0" y="5994400"/>
            <a:ext cx="4093029" cy="8636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長方形 8">
            <a:extLst>
              <a:ext uri="{FF2B5EF4-FFF2-40B4-BE49-F238E27FC236}">
                <a16:creationId xmlns:a16="http://schemas.microsoft.com/office/drawing/2014/main" id="{7E110354-15BA-4B22-B7CF-3D5BFA5C722D}"/>
              </a:ext>
            </a:extLst>
          </p:cNvPr>
          <p:cNvSpPr/>
          <p:nvPr userDrawn="1"/>
        </p:nvSpPr>
        <p:spPr>
          <a:xfrm>
            <a:off x="2162630" y="873210"/>
            <a:ext cx="4093029" cy="13857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513572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_タイトルとコンテンツ">
    <p:spTree>
      <p:nvGrpSpPr>
        <p:cNvPr id="1" name=""/>
        <p:cNvGrpSpPr/>
        <p:nvPr/>
      </p:nvGrpSpPr>
      <p:grpSpPr>
        <a:xfrm>
          <a:off x="0" y="0"/>
          <a:ext cx="0" cy="0"/>
          <a:chOff x="0" y="0"/>
          <a:chExt cx="0" cy="0"/>
        </a:xfrm>
      </p:grpSpPr>
      <p:sp>
        <p:nvSpPr>
          <p:cNvPr id="8" name="長方形 7">
            <a:extLst>
              <a:ext uri="{FF2B5EF4-FFF2-40B4-BE49-F238E27FC236}">
                <a16:creationId xmlns:a16="http://schemas.microsoft.com/office/drawing/2014/main" id="{34C5F727-FA73-47F4-8647-79441AA996E3}"/>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E94FD2F3-3119-48E2-B464-A93E23C5A607}"/>
              </a:ext>
            </a:extLst>
          </p:cNvPr>
          <p:cNvSpPr>
            <a:spLocks noGrp="1"/>
          </p:cNvSpPr>
          <p:nvPr>
            <p:ph type="title"/>
          </p:nvPr>
        </p:nvSpPr>
        <p:spPr>
          <a:xfrm>
            <a:off x="371475" y="1783831"/>
            <a:ext cx="3111954" cy="3290338"/>
          </a:xfrm>
        </p:spPr>
        <p:txBody>
          <a:bodyPr rtlCol="0" anchor="ctr">
            <a:noAutofit/>
          </a:bodyPr>
          <a:lstStyle>
            <a:lvl1pPr>
              <a:defRPr sz="400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FCE87C6E-3441-429B-A81D-87F8344C068B}"/>
              </a:ext>
            </a:extLst>
          </p:cNvPr>
          <p:cNvSpPr>
            <a:spLocks noGrp="1"/>
          </p:cNvSpPr>
          <p:nvPr>
            <p:ph idx="1"/>
          </p:nvPr>
        </p:nvSpPr>
        <p:spPr>
          <a:xfrm>
            <a:off x="7489370" y="1783832"/>
            <a:ext cx="4402592" cy="3290338"/>
          </a:xfrm>
        </p:spPr>
        <p:txBody>
          <a:bodyPr rtlCol="0" anchor="ctr">
            <a:normAutofit/>
          </a:bodyPr>
          <a:lstStyle>
            <a:lvl1pPr>
              <a:defRPr sz="2000">
                <a:latin typeface="Meiryo UI" panose="020B0604030504040204" pitchFamily="50" charset="-128"/>
                <a:ea typeface="Meiryo UI" panose="020B0604030504040204" pitchFamily="50" charset="-128"/>
              </a:defRPr>
            </a:lvl1pPr>
            <a:lvl2pPr>
              <a:defRPr sz="1800">
                <a:latin typeface="Meiryo UI" panose="020B0604030504040204" pitchFamily="50" charset="-128"/>
                <a:ea typeface="Meiryo UI" panose="020B0604030504040204" pitchFamily="50" charset="-128"/>
              </a:defRPr>
            </a:lvl2pPr>
            <a:lvl3pPr>
              <a:defRPr sz="1600">
                <a:latin typeface="Meiryo UI" panose="020B0604030504040204" pitchFamily="50" charset="-128"/>
                <a:ea typeface="Meiryo UI" panose="020B0604030504040204" pitchFamily="50" charset="-128"/>
              </a:defRPr>
            </a:lvl3pPr>
            <a:lvl4pPr>
              <a:defRPr sz="1400">
                <a:latin typeface="Meiryo UI" panose="020B0604030504040204" pitchFamily="50" charset="-128"/>
                <a:ea typeface="Meiryo UI" panose="020B0604030504040204" pitchFamily="50" charset="-128"/>
              </a:defRPr>
            </a:lvl4pPr>
            <a:lvl5pPr>
              <a:defRPr sz="1400">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スライド番号プレースホルダー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13" name="図プレースホルダー 6">
            <a:extLst>
              <a:ext uri="{FF2B5EF4-FFF2-40B4-BE49-F238E27FC236}">
                <a16:creationId xmlns:a16="http://schemas.microsoft.com/office/drawing/2014/main" id="{9303FD92-1AC4-4708-B13E-C97E00210D2E}"/>
              </a:ext>
            </a:extLst>
          </p:cNvPr>
          <p:cNvSpPr>
            <a:spLocks noGrp="1"/>
          </p:cNvSpPr>
          <p:nvPr>
            <p:ph type="pic" sz="quarter" idx="13" hasCustomPrompt="1"/>
          </p:nvPr>
        </p:nvSpPr>
        <p:spPr>
          <a:xfrm>
            <a:off x="3672114" y="0"/>
            <a:ext cx="3628571" cy="6858000"/>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5" name="長方形 4">
            <a:extLst>
              <a:ext uri="{FF2B5EF4-FFF2-40B4-BE49-F238E27FC236}">
                <a16:creationId xmlns:a16="http://schemas.microsoft.com/office/drawing/2014/main" id="{8E16C293-C1E0-4EA5-BDE5-D226D72FC08B}"/>
              </a:ext>
            </a:extLst>
          </p:cNvPr>
          <p:cNvSpPr/>
          <p:nvPr userDrawn="1"/>
        </p:nvSpPr>
        <p:spPr>
          <a:xfrm>
            <a:off x="371475" y="5297714"/>
            <a:ext cx="3111954" cy="156028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2" name="長方形 11">
            <a:extLst>
              <a:ext uri="{FF2B5EF4-FFF2-40B4-BE49-F238E27FC236}">
                <a16:creationId xmlns:a16="http://schemas.microsoft.com/office/drawing/2014/main" id="{DC770C08-8FFF-4293-8E7D-DBFEE4E3E443}"/>
              </a:ext>
            </a:extLst>
          </p:cNvPr>
          <p:cNvSpPr/>
          <p:nvPr userDrawn="1"/>
        </p:nvSpPr>
        <p:spPr>
          <a:xfrm>
            <a:off x="7489370" y="0"/>
            <a:ext cx="4402593" cy="156028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14620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ED497887-B1EF-4184-95F4-276A92D54B8F}"/>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8" name="長方形 7">
            <a:extLst>
              <a:ext uri="{FF2B5EF4-FFF2-40B4-BE49-F238E27FC236}">
                <a16:creationId xmlns:a16="http://schemas.microsoft.com/office/drawing/2014/main" id="{4F93C6CC-9D8D-4981-8106-72C617756BD8}"/>
              </a:ext>
            </a:extLst>
          </p:cNvPr>
          <p:cNvSpPr/>
          <p:nvPr userDrawn="1"/>
        </p:nvSpPr>
        <p:spPr>
          <a:xfrm>
            <a:off x="0" y="1389743"/>
            <a:ext cx="12192000" cy="407851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C2FFEDF-1F62-45E5-8000-9689D9DFC4D1}"/>
              </a:ext>
            </a:extLst>
          </p:cNvPr>
          <p:cNvSpPr>
            <a:spLocks noGrp="1"/>
          </p:cNvSpPr>
          <p:nvPr>
            <p:ph type="title"/>
          </p:nvPr>
        </p:nvSpPr>
        <p:spPr>
          <a:xfrm>
            <a:off x="831850" y="2331584"/>
            <a:ext cx="10515600" cy="1500187"/>
          </a:xfrm>
        </p:spPr>
        <p:txBody>
          <a:bodyPr rtlCol="0" anchor="ctr"/>
          <a:lstStyle>
            <a:lvl1pPr>
              <a:defRPr sz="6000">
                <a:solidFill>
                  <a:schemeClr val="bg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テキスト プレースホルダー 2">
            <a:extLst>
              <a:ext uri="{FF2B5EF4-FFF2-40B4-BE49-F238E27FC236}">
                <a16:creationId xmlns:a16="http://schemas.microsoft.com/office/drawing/2014/main" id="{E6F2E6F7-3BE5-4484-A73E-3EFDB7348BB5}"/>
              </a:ext>
            </a:extLst>
          </p:cNvPr>
          <p:cNvSpPr>
            <a:spLocks noGrp="1"/>
          </p:cNvSpPr>
          <p:nvPr>
            <p:ph type="body" idx="1" hasCustomPrompt="1"/>
          </p:nvPr>
        </p:nvSpPr>
        <p:spPr>
          <a:xfrm>
            <a:off x="831850" y="3968071"/>
            <a:ext cx="10515600" cy="805542"/>
          </a:xfrm>
        </p:spPr>
        <p:txBody>
          <a:bodyPr rtlCol="0"/>
          <a:lstStyle>
            <a:lvl1pPr marL="0" indent="0">
              <a:buNone/>
              <a:defRPr sz="2400">
                <a:solidFill>
                  <a:schemeClr val="bg1"/>
                </a:solidFill>
                <a:latin typeface="Meiryo UI" panose="020B0604030504040204" pitchFamily="50" charset="-128"/>
                <a:ea typeface="Meiryo UI" panose="020B0604030504040204" pitchFamily="50"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ja-JP" altLang="en-US" noProof="0"/>
              <a:t>クリックしてマスター テキストのスタイルを編集</a:t>
            </a:r>
          </a:p>
        </p:txBody>
      </p:sp>
      <p:sp>
        <p:nvSpPr>
          <p:cNvPr id="6" name="スライド番号プレースホルダー 5">
            <a:extLst>
              <a:ext uri="{FF2B5EF4-FFF2-40B4-BE49-F238E27FC236}">
                <a16:creationId xmlns:a16="http://schemas.microsoft.com/office/drawing/2014/main" id="{A8D10129-98D8-456D-9925-F02A38DE1423}"/>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9" name="長方形 8">
            <a:extLst>
              <a:ext uri="{FF2B5EF4-FFF2-40B4-BE49-F238E27FC236}">
                <a16:creationId xmlns:a16="http://schemas.microsoft.com/office/drawing/2014/main" id="{919AEFA0-9379-4E32-9D66-976465036916}"/>
              </a:ext>
            </a:extLst>
          </p:cNvPr>
          <p:cNvSpPr/>
          <p:nvPr userDrawn="1"/>
        </p:nvSpPr>
        <p:spPr>
          <a:xfrm>
            <a:off x="371475" y="580571"/>
            <a:ext cx="1573439" cy="150018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0" name="長方形 9">
            <a:extLst>
              <a:ext uri="{FF2B5EF4-FFF2-40B4-BE49-F238E27FC236}">
                <a16:creationId xmlns:a16="http://schemas.microsoft.com/office/drawing/2014/main" id="{64FFB43B-30D9-4055-B912-4E3C85B03657}"/>
              </a:ext>
            </a:extLst>
          </p:cNvPr>
          <p:cNvSpPr/>
          <p:nvPr userDrawn="1"/>
        </p:nvSpPr>
        <p:spPr>
          <a:xfrm>
            <a:off x="7097486" y="5105274"/>
            <a:ext cx="4794477" cy="72596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28814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セクション ヘッダー">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ED497887-B1EF-4184-95F4-276A92D54B8F}"/>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8" name="長方形 7">
            <a:extLst>
              <a:ext uri="{FF2B5EF4-FFF2-40B4-BE49-F238E27FC236}">
                <a16:creationId xmlns:a16="http://schemas.microsoft.com/office/drawing/2014/main" id="{4F93C6CC-9D8D-4981-8106-72C617756BD8}"/>
              </a:ext>
            </a:extLst>
          </p:cNvPr>
          <p:cNvSpPr/>
          <p:nvPr userDrawn="1"/>
        </p:nvSpPr>
        <p:spPr>
          <a:xfrm>
            <a:off x="0" y="0"/>
            <a:ext cx="6096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1" name="図プレースホルダー 6">
            <a:extLst>
              <a:ext uri="{FF2B5EF4-FFF2-40B4-BE49-F238E27FC236}">
                <a16:creationId xmlns:a16="http://schemas.microsoft.com/office/drawing/2014/main" id="{391EAACA-1322-4E60-917E-C7408F539D5D}"/>
              </a:ext>
            </a:extLst>
          </p:cNvPr>
          <p:cNvSpPr>
            <a:spLocks noGrp="1"/>
          </p:cNvSpPr>
          <p:nvPr>
            <p:ph type="pic" sz="quarter" idx="13" hasCustomPrompt="1"/>
          </p:nvPr>
        </p:nvSpPr>
        <p:spPr>
          <a:xfrm>
            <a:off x="371476" y="260350"/>
            <a:ext cx="11520488" cy="6009821"/>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2" name="タイトル 1">
            <a:extLst>
              <a:ext uri="{FF2B5EF4-FFF2-40B4-BE49-F238E27FC236}">
                <a16:creationId xmlns:a16="http://schemas.microsoft.com/office/drawing/2014/main" id="{4C2FFEDF-1F62-45E5-8000-9689D9DFC4D1}"/>
              </a:ext>
            </a:extLst>
          </p:cNvPr>
          <p:cNvSpPr>
            <a:spLocks noGrp="1"/>
          </p:cNvSpPr>
          <p:nvPr>
            <p:ph type="title"/>
          </p:nvPr>
        </p:nvSpPr>
        <p:spPr>
          <a:xfrm>
            <a:off x="1174750" y="3957831"/>
            <a:ext cx="9620250" cy="1500187"/>
          </a:xfrm>
        </p:spPr>
        <p:txBody>
          <a:bodyPr rtlCol="0" anchor="ctr"/>
          <a:lstStyle>
            <a:lvl1pPr>
              <a:defRPr sz="6000">
                <a:solidFill>
                  <a:schemeClr val="bg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6" name="スライド番号プレースホルダー 5">
            <a:extLst>
              <a:ext uri="{FF2B5EF4-FFF2-40B4-BE49-F238E27FC236}">
                <a16:creationId xmlns:a16="http://schemas.microsoft.com/office/drawing/2014/main" id="{A8D10129-98D8-456D-9925-F02A38DE1423}"/>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12" name="フリーフォーム:図形 11">
            <a:extLst>
              <a:ext uri="{FF2B5EF4-FFF2-40B4-BE49-F238E27FC236}">
                <a16:creationId xmlns:a16="http://schemas.microsoft.com/office/drawing/2014/main" id="{43296215-27AE-462B-9127-E1C932633896}"/>
              </a:ext>
            </a:extLst>
          </p:cNvPr>
          <p:cNvSpPr/>
          <p:nvPr userDrawn="1"/>
        </p:nvSpPr>
        <p:spPr>
          <a:xfrm>
            <a:off x="1093471" y="3843394"/>
            <a:ext cx="1722120" cy="1729060"/>
          </a:xfrm>
          <a:custGeom>
            <a:avLst/>
            <a:gdLst>
              <a:gd name="connsiteX0" fmla="*/ 0 w 2730500"/>
              <a:gd name="connsiteY0" fmla="*/ 0 h 2730500"/>
              <a:gd name="connsiteX1" fmla="*/ 2730500 w 2730500"/>
              <a:gd name="connsiteY1" fmla="*/ 0 h 2730500"/>
              <a:gd name="connsiteX2" fmla="*/ 2730500 w 2730500"/>
              <a:gd name="connsiteY2" fmla="*/ 672834 h 2730500"/>
              <a:gd name="connsiteX3" fmla="*/ 2606675 w 2730500"/>
              <a:gd name="connsiteY3" fmla="*/ 672834 h 2730500"/>
              <a:gd name="connsiteX4" fmla="*/ 2606675 w 2730500"/>
              <a:gd name="connsiteY4" fmla="*/ 116870 h 2730500"/>
              <a:gd name="connsiteX5" fmla="*/ 123826 w 2730500"/>
              <a:gd name="connsiteY5" fmla="*/ 116870 h 2730500"/>
              <a:gd name="connsiteX6" fmla="*/ 123826 w 2730500"/>
              <a:gd name="connsiteY6" fmla="*/ 2613630 h 2730500"/>
              <a:gd name="connsiteX7" fmla="*/ 2606675 w 2730500"/>
              <a:gd name="connsiteY7" fmla="*/ 2613630 h 2730500"/>
              <a:gd name="connsiteX8" fmla="*/ 2606675 w 2730500"/>
              <a:gd name="connsiteY8" fmla="*/ 2066205 h 2730500"/>
              <a:gd name="connsiteX9" fmla="*/ 2730500 w 2730500"/>
              <a:gd name="connsiteY9" fmla="*/ 2066205 h 2730500"/>
              <a:gd name="connsiteX10" fmla="*/ 2730500 w 2730500"/>
              <a:gd name="connsiteY10" fmla="*/ 2730500 h 2730500"/>
              <a:gd name="connsiteX11" fmla="*/ 0 w 2730500"/>
              <a:gd name="connsiteY11" fmla="*/ 2730500 h 273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30500" h="2730500">
                <a:moveTo>
                  <a:pt x="0" y="0"/>
                </a:moveTo>
                <a:lnTo>
                  <a:pt x="2730500" y="0"/>
                </a:lnTo>
                <a:lnTo>
                  <a:pt x="2730500" y="672834"/>
                </a:lnTo>
                <a:lnTo>
                  <a:pt x="2606675" y="672834"/>
                </a:lnTo>
                <a:lnTo>
                  <a:pt x="2606675" y="116870"/>
                </a:lnTo>
                <a:lnTo>
                  <a:pt x="123826" y="116870"/>
                </a:lnTo>
                <a:lnTo>
                  <a:pt x="123826" y="2613630"/>
                </a:lnTo>
                <a:lnTo>
                  <a:pt x="2606675" y="2613630"/>
                </a:lnTo>
                <a:lnTo>
                  <a:pt x="2606675" y="2066205"/>
                </a:lnTo>
                <a:lnTo>
                  <a:pt x="2730500" y="2066205"/>
                </a:lnTo>
                <a:lnTo>
                  <a:pt x="2730500" y="2730500"/>
                </a:lnTo>
                <a:lnTo>
                  <a:pt x="0" y="27305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74798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セクション ヘッダー">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ED497887-B1EF-4184-95F4-276A92D54B8F}"/>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3" name="図プレースホルダー 32">
            <a:extLst>
              <a:ext uri="{FF2B5EF4-FFF2-40B4-BE49-F238E27FC236}">
                <a16:creationId xmlns:a16="http://schemas.microsoft.com/office/drawing/2014/main" id="{2DB7CFEB-6952-4BC3-B9E0-0C382490F9E6}"/>
              </a:ext>
            </a:extLst>
          </p:cNvPr>
          <p:cNvSpPr>
            <a:spLocks noGrp="1"/>
          </p:cNvSpPr>
          <p:nvPr>
            <p:ph type="pic" sz="quarter" idx="13" hasCustomPrompt="1"/>
          </p:nvPr>
        </p:nvSpPr>
        <p:spPr>
          <a:xfrm>
            <a:off x="5400675" y="260350"/>
            <a:ext cx="6499502" cy="5940425"/>
          </a:xfrm>
          <a:custGeom>
            <a:avLst/>
            <a:gdLst>
              <a:gd name="connsiteX0" fmla="*/ 4432576 w 6499502"/>
              <a:gd name="connsiteY0" fmla="*/ 4057650 h 5940425"/>
              <a:gd name="connsiteX1" fmla="*/ 6499502 w 6499502"/>
              <a:gd name="connsiteY1" fmla="*/ 4057650 h 5940425"/>
              <a:gd name="connsiteX2" fmla="*/ 6499502 w 6499502"/>
              <a:gd name="connsiteY2" fmla="*/ 5940425 h 5940425"/>
              <a:gd name="connsiteX3" fmla="*/ 4432576 w 6499502"/>
              <a:gd name="connsiteY3" fmla="*/ 5940425 h 5940425"/>
              <a:gd name="connsiteX4" fmla="*/ 2216288 w 6499502"/>
              <a:gd name="connsiteY4" fmla="*/ 4057650 h 5940425"/>
              <a:gd name="connsiteX5" fmla="*/ 4283214 w 6499502"/>
              <a:gd name="connsiteY5" fmla="*/ 4057650 h 5940425"/>
              <a:gd name="connsiteX6" fmla="*/ 4283214 w 6499502"/>
              <a:gd name="connsiteY6" fmla="*/ 5940425 h 5940425"/>
              <a:gd name="connsiteX7" fmla="*/ 2216288 w 6499502"/>
              <a:gd name="connsiteY7" fmla="*/ 5940425 h 5940425"/>
              <a:gd name="connsiteX8" fmla="*/ 0 w 6499502"/>
              <a:gd name="connsiteY8" fmla="*/ 4057650 h 5940425"/>
              <a:gd name="connsiteX9" fmla="*/ 2066926 w 6499502"/>
              <a:gd name="connsiteY9" fmla="*/ 4057650 h 5940425"/>
              <a:gd name="connsiteX10" fmla="*/ 2066926 w 6499502"/>
              <a:gd name="connsiteY10" fmla="*/ 5940425 h 5940425"/>
              <a:gd name="connsiteX11" fmla="*/ 0 w 6499502"/>
              <a:gd name="connsiteY11" fmla="*/ 5940425 h 5940425"/>
              <a:gd name="connsiteX12" fmla="*/ 4432576 w 6499502"/>
              <a:gd name="connsiteY12" fmla="*/ 2028825 h 5940425"/>
              <a:gd name="connsiteX13" fmla="*/ 6499502 w 6499502"/>
              <a:gd name="connsiteY13" fmla="*/ 2028825 h 5940425"/>
              <a:gd name="connsiteX14" fmla="*/ 6499502 w 6499502"/>
              <a:gd name="connsiteY14" fmla="*/ 3911600 h 5940425"/>
              <a:gd name="connsiteX15" fmla="*/ 4432576 w 6499502"/>
              <a:gd name="connsiteY15" fmla="*/ 3911600 h 5940425"/>
              <a:gd name="connsiteX16" fmla="*/ 2216288 w 6499502"/>
              <a:gd name="connsiteY16" fmla="*/ 2028825 h 5940425"/>
              <a:gd name="connsiteX17" fmla="*/ 4283214 w 6499502"/>
              <a:gd name="connsiteY17" fmla="*/ 2028825 h 5940425"/>
              <a:gd name="connsiteX18" fmla="*/ 4283214 w 6499502"/>
              <a:gd name="connsiteY18" fmla="*/ 3911600 h 5940425"/>
              <a:gd name="connsiteX19" fmla="*/ 2216288 w 6499502"/>
              <a:gd name="connsiteY19" fmla="*/ 3911600 h 5940425"/>
              <a:gd name="connsiteX20" fmla="*/ 0 w 6499502"/>
              <a:gd name="connsiteY20" fmla="*/ 2028825 h 5940425"/>
              <a:gd name="connsiteX21" fmla="*/ 2066926 w 6499502"/>
              <a:gd name="connsiteY21" fmla="*/ 2028825 h 5940425"/>
              <a:gd name="connsiteX22" fmla="*/ 2066926 w 6499502"/>
              <a:gd name="connsiteY22" fmla="*/ 3911600 h 5940425"/>
              <a:gd name="connsiteX23" fmla="*/ 0 w 6499502"/>
              <a:gd name="connsiteY23" fmla="*/ 3911600 h 5940425"/>
              <a:gd name="connsiteX24" fmla="*/ 4432576 w 6499502"/>
              <a:gd name="connsiteY24" fmla="*/ 0 h 5940425"/>
              <a:gd name="connsiteX25" fmla="*/ 6499502 w 6499502"/>
              <a:gd name="connsiteY25" fmla="*/ 0 h 5940425"/>
              <a:gd name="connsiteX26" fmla="*/ 6499502 w 6499502"/>
              <a:gd name="connsiteY26" fmla="*/ 1882775 h 5940425"/>
              <a:gd name="connsiteX27" fmla="*/ 4432576 w 6499502"/>
              <a:gd name="connsiteY27" fmla="*/ 1882775 h 5940425"/>
              <a:gd name="connsiteX28" fmla="*/ 2216288 w 6499502"/>
              <a:gd name="connsiteY28" fmla="*/ 0 h 5940425"/>
              <a:gd name="connsiteX29" fmla="*/ 4283214 w 6499502"/>
              <a:gd name="connsiteY29" fmla="*/ 0 h 5940425"/>
              <a:gd name="connsiteX30" fmla="*/ 4283214 w 6499502"/>
              <a:gd name="connsiteY30" fmla="*/ 1882775 h 5940425"/>
              <a:gd name="connsiteX31" fmla="*/ 2216288 w 6499502"/>
              <a:gd name="connsiteY31" fmla="*/ 1882775 h 5940425"/>
              <a:gd name="connsiteX32" fmla="*/ 0 w 6499502"/>
              <a:gd name="connsiteY32" fmla="*/ 0 h 5940425"/>
              <a:gd name="connsiteX33" fmla="*/ 2066926 w 6499502"/>
              <a:gd name="connsiteY33" fmla="*/ 0 h 5940425"/>
              <a:gd name="connsiteX34" fmla="*/ 2066926 w 6499502"/>
              <a:gd name="connsiteY34" fmla="*/ 1882775 h 5940425"/>
              <a:gd name="connsiteX35" fmla="*/ 0 w 6499502"/>
              <a:gd name="connsiteY35" fmla="*/ 1882775 h 594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499502" h="5940425">
                <a:moveTo>
                  <a:pt x="4432576" y="4057650"/>
                </a:moveTo>
                <a:lnTo>
                  <a:pt x="6499502" y="4057650"/>
                </a:lnTo>
                <a:lnTo>
                  <a:pt x="6499502" y="5940425"/>
                </a:lnTo>
                <a:lnTo>
                  <a:pt x="4432576" y="5940425"/>
                </a:lnTo>
                <a:close/>
                <a:moveTo>
                  <a:pt x="2216288" y="4057650"/>
                </a:moveTo>
                <a:lnTo>
                  <a:pt x="4283214" y="4057650"/>
                </a:lnTo>
                <a:lnTo>
                  <a:pt x="4283214" y="5940425"/>
                </a:lnTo>
                <a:lnTo>
                  <a:pt x="2216288" y="5940425"/>
                </a:lnTo>
                <a:close/>
                <a:moveTo>
                  <a:pt x="0" y="4057650"/>
                </a:moveTo>
                <a:lnTo>
                  <a:pt x="2066926" y="4057650"/>
                </a:lnTo>
                <a:lnTo>
                  <a:pt x="2066926" y="5940425"/>
                </a:lnTo>
                <a:lnTo>
                  <a:pt x="0" y="5940425"/>
                </a:lnTo>
                <a:close/>
                <a:moveTo>
                  <a:pt x="4432576" y="2028825"/>
                </a:moveTo>
                <a:lnTo>
                  <a:pt x="6499502" y="2028825"/>
                </a:lnTo>
                <a:lnTo>
                  <a:pt x="6499502" y="3911600"/>
                </a:lnTo>
                <a:lnTo>
                  <a:pt x="4432576" y="3911600"/>
                </a:lnTo>
                <a:close/>
                <a:moveTo>
                  <a:pt x="2216288" y="2028825"/>
                </a:moveTo>
                <a:lnTo>
                  <a:pt x="4283214" y="2028825"/>
                </a:lnTo>
                <a:lnTo>
                  <a:pt x="4283214" y="3911600"/>
                </a:lnTo>
                <a:lnTo>
                  <a:pt x="2216288" y="3911600"/>
                </a:lnTo>
                <a:close/>
                <a:moveTo>
                  <a:pt x="0" y="2028825"/>
                </a:moveTo>
                <a:lnTo>
                  <a:pt x="2066926" y="2028825"/>
                </a:lnTo>
                <a:lnTo>
                  <a:pt x="2066926" y="3911600"/>
                </a:lnTo>
                <a:lnTo>
                  <a:pt x="0" y="3911600"/>
                </a:lnTo>
                <a:close/>
                <a:moveTo>
                  <a:pt x="4432576" y="0"/>
                </a:moveTo>
                <a:lnTo>
                  <a:pt x="6499502" y="0"/>
                </a:lnTo>
                <a:lnTo>
                  <a:pt x="6499502" y="1882775"/>
                </a:lnTo>
                <a:lnTo>
                  <a:pt x="4432576" y="1882775"/>
                </a:lnTo>
                <a:close/>
                <a:moveTo>
                  <a:pt x="2216288" y="0"/>
                </a:moveTo>
                <a:lnTo>
                  <a:pt x="4283214" y="0"/>
                </a:lnTo>
                <a:lnTo>
                  <a:pt x="4283214" y="1882775"/>
                </a:lnTo>
                <a:lnTo>
                  <a:pt x="2216288" y="1882775"/>
                </a:lnTo>
                <a:close/>
                <a:moveTo>
                  <a:pt x="0" y="0"/>
                </a:moveTo>
                <a:lnTo>
                  <a:pt x="2066926" y="0"/>
                </a:lnTo>
                <a:lnTo>
                  <a:pt x="2066926" y="1882775"/>
                </a:lnTo>
                <a:lnTo>
                  <a:pt x="0" y="1882775"/>
                </a:lnTo>
                <a:close/>
              </a:path>
            </a:pathLst>
          </a:custGeom>
          <a:solidFill>
            <a:schemeClr val="bg1">
              <a:lumMod val="95000"/>
            </a:schemeClr>
          </a:solidFill>
        </p:spPr>
        <p:txBody>
          <a:bodyPr vert="horz" wrap="square" lIns="91440" tIns="45720" rIns="91440" bIns="45720" rtlCol="0" anchor="ctr">
            <a:no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2" name="タイトル 1">
            <a:extLst>
              <a:ext uri="{FF2B5EF4-FFF2-40B4-BE49-F238E27FC236}">
                <a16:creationId xmlns:a16="http://schemas.microsoft.com/office/drawing/2014/main" id="{4C2FFEDF-1F62-45E5-8000-9689D9DFC4D1}"/>
              </a:ext>
            </a:extLst>
          </p:cNvPr>
          <p:cNvSpPr>
            <a:spLocks noGrp="1"/>
          </p:cNvSpPr>
          <p:nvPr>
            <p:ph type="title"/>
          </p:nvPr>
        </p:nvSpPr>
        <p:spPr>
          <a:xfrm>
            <a:off x="371475" y="1596928"/>
            <a:ext cx="4810125" cy="3267268"/>
          </a:xfrm>
        </p:spPr>
        <p:txBody>
          <a:bodyPr rtlCol="0" anchor="ctr"/>
          <a:lstStyle>
            <a:lvl1pPr>
              <a:defRPr sz="6000">
                <a:solidFill>
                  <a:schemeClr val="accent5"/>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6" name="スライド番号プレースホルダー 5">
            <a:extLst>
              <a:ext uri="{FF2B5EF4-FFF2-40B4-BE49-F238E27FC236}">
                <a16:creationId xmlns:a16="http://schemas.microsoft.com/office/drawing/2014/main" id="{A8D10129-98D8-456D-9925-F02A38DE1423}"/>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16" name="長方形 15">
            <a:extLst>
              <a:ext uri="{FF2B5EF4-FFF2-40B4-BE49-F238E27FC236}">
                <a16:creationId xmlns:a16="http://schemas.microsoft.com/office/drawing/2014/main" id="{A73E3CFC-9652-4E07-82D7-0EC3304CAA1F}"/>
              </a:ext>
            </a:extLst>
          </p:cNvPr>
          <p:cNvSpPr/>
          <p:nvPr userDrawn="1"/>
        </p:nvSpPr>
        <p:spPr>
          <a:xfrm>
            <a:off x="3933498" y="4952673"/>
            <a:ext cx="1248102" cy="12481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7" name="長方形 16">
            <a:extLst>
              <a:ext uri="{FF2B5EF4-FFF2-40B4-BE49-F238E27FC236}">
                <a16:creationId xmlns:a16="http://schemas.microsoft.com/office/drawing/2014/main" id="{76B43515-5C7A-4125-B76D-8A24D2BBE5EC}"/>
              </a:ext>
            </a:extLst>
          </p:cNvPr>
          <p:cNvSpPr/>
          <p:nvPr userDrawn="1"/>
        </p:nvSpPr>
        <p:spPr>
          <a:xfrm>
            <a:off x="371475" y="1011911"/>
            <a:ext cx="496540" cy="49654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8" name="長方形 17">
            <a:extLst>
              <a:ext uri="{FF2B5EF4-FFF2-40B4-BE49-F238E27FC236}">
                <a16:creationId xmlns:a16="http://schemas.microsoft.com/office/drawing/2014/main" id="{0C9A713B-4176-4C86-9E87-4ADBD6F444FB}"/>
              </a:ext>
            </a:extLst>
          </p:cNvPr>
          <p:cNvSpPr/>
          <p:nvPr userDrawn="1"/>
        </p:nvSpPr>
        <p:spPr>
          <a:xfrm>
            <a:off x="620587" y="671713"/>
            <a:ext cx="247428" cy="24742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622333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セクション ヘッダー">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ED497887-B1EF-4184-95F4-276A92D54B8F}"/>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C2FFEDF-1F62-45E5-8000-9689D9DFC4D1}"/>
              </a:ext>
            </a:extLst>
          </p:cNvPr>
          <p:cNvSpPr>
            <a:spLocks noGrp="1"/>
          </p:cNvSpPr>
          <p:nvPr>
            <p:ph type="title"/>
          </p:nvPr>
        </p:nvSpPr>
        <p:spPr>
          <a:xfrm>
            <a:off x="371475" y="3917949"/>
            <a:ext cx="6915150" cy="2268337"/>
          </a:xfrm>
        </p:spPr>
        <p:txBody>
          <a:bodyPr rtlCol="0" anchor="ctr"/>
          <a:lstStyle>
            <a:lvl1pPr>
              <a:defRPr sz="6000">
                <a:solidFill>
                  <a:schemeClr val="tx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6" name="スライド番号プレースホルダー 5">
            <a:extLst>
              <a:ext uri="{FF2B5EF4-FFF2-40B4-BE49-F238E27FC236}">
                <a16:creationId xmlns:a16="http://schemas.microsoft.com/office/drawing/2014/main" id="{A8D10129-98D8-456D-9925-F02A38DE1423}"/>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16" name="長方形 15">
            <a:extLst>
              <a:ext uri="{FF2B5EF4-FFF2-40B4-BE49-F238E27FC236}">
                <a16:creationId xmlns:a16="http://schemas.microsoft.com/office/drawing/2014/main" id="{A73E3CFC-9652-4E07-82D7-0EC3304CAA1F}"/>
              </a:ext>
            </a:extLst>
          </p:cNvPr>
          <p:cNvSpPr/>
          <p:nvPr userDrawn="1"/>
        </p:nvSpPr>
        <p:spPr>
          <a:xfrm>
            <a:off x="5222179" y="2327274"/>
            <a:ext cx="2176462" cy="15112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6" name="長方形 25">
            <a:extLst>
              <a:ext uri="{FF2B5EF4-FFF2-40B4-BE49-F238E27FC236}">
                <a16:creationId xmlns:a16="http://schemas.microsoft.com/office/drawing/2014/main" id="{DFA0623C-0B34-4074-8AA0-6428A5AF07A3}"/>
              </a:ext>
            </a:extLst>
          </p:cNvPr>
          <p:cNvSpPr/>
          <p:nvPr userDrawn="1"/>
        </p:nvSpPr>
        <p:spPr>
          <a:xfrm>
            <a:off x="7468839" y="3917949"/>
            <a:ext cx="2176462" cy="228282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3" name="図プレースホルダー 32">
            <a:extLst>
              <a:ext uri="{FF2B5EF4-FFF2-40B4-BE49-F238E27FC236}">
                <a16:creationId xmlns:a16="http://schemas.microsoft.com/office/drawing/2014/main" id="{B5D335A5-A601-4D8A-AEF5-F34792FF565A}"/>
              </a:ext>
            </a:extLst>
          </p:cNvPr>
          <p:cNvSpPr>
            <a:spLocks noGrp="1"/>
          </p:cNvSpPr>
          <p:nvPr>
            <p:ph type="pic" sz="quarter" idx="21" hasCustomPrompt="1"/>
          </p:nvPr>
        </p:nvSpPr>
        <p:spPr>
          <a:xfrm>
            <a:off x="371474" y="260351"/>
            <a:ext cx="11520489" cy="5940424"/>
          </a:xfrm>
          <a:custGeom>
            <a:avLst/>
            <a:gdLst>
              <a:gd name="connsiteX0" fmla="*/ 9344026 w 11520489"/>
              <a:gd name="connsiteY0" fmla="*/ 3657598 h 5940424"/>
              <a:gd name="connsiteX1" fmla="*/ 11520489 w 11520489"/>
              <a:gd name="connsiteY1" fmla="*/ 3657598 h 5940424"/>
              <a:gd name="connsiteX2" fmla="*/ 11520489 w 11520489"/>
              <a:gd name="connsiteY2" fmla="*/ 5940424 h 5940424"/>
              <a:gd name="connsiteX3" fmla="*/ 9344026 w 11520489"/>
              <a:gd name="connsiteY3" fmla="*/ 5940424 h 5940424"/>
              <a:gd name="connsiteX4" fmla="*/ 9344026 w 11520489"/>
              <a:gd name="connsiteY4" fmla="*/ 2066924 h 5940424"/>
              <a:gd name="connsiteX5" fmla="*/ 11520489 w 11520489"/>
              <a:gd name="connsiteY5" fmla="*/ 2066924 h 5940424"/>
              <a:gd name="connsiteX6" fmla="*/ 11520489 w 11520489"/>
              <a:gd name="connsiteY6" fmla="*/ 3578224 h 5940424"/>
              <a:gd name="connsiteX7" fmla="*/ 9344026 w 11520489"/>
              <a:gd name="connsiteY7" fmla="*/ 3578224 h 5940424"/>
              <a:gd name="connsiteX8" fmla="*/ 7097365 w 11520489"/>
              <a:gd name="connsiteY8" fmla="*/ 2066924 h 5940424"/>
              <a:gd name="connsiteX9" fmla="*/ 9273828 w 11520489"/>
              <a:gd name="connsiteY9" fmla="*/ 2066924 h 5940424"/>
              <a:gd name="connsiteX10" fmla="*/ 9273828 w 11520489"/>
              <a:gd name="connsiteY10" fmla="*/ 3578224 h 5940424"/>
              <a:gd name="connsiteX11" fmla="*/ 7097365 w 11520489"/>
              <a:gd name="connsiteY11" fmla="*/ 3578224 h 5940424"/>
              <a:gd name="connsiteX12" fmla="*/ 2604044 w 11520489"/>
              <a:gd name="connsiteY12" fmla="*/ 2066923 h 5940424"/>
              <a:gd name="connsiteX13" fmla="*/ 4780506 w 11520489"/>
              <a:gd name="connsiteY13" fmla="*/ 2066923 h 5940424"/>
              <a:gd name="connsiteX14" fmla="*/ 4780506 w 11520489"/>
              <a:gd name="connsiteY14" fmla="*/ 3578222 h 5940424"/>
              <a:gd name="connsiteX15" fmla="*/ 2604044 w 11520489"/>
              <a:gd name="connsiteY15" fmla="*/ 3578222 h 5940424"/>
              <a:gd name="connsiteX16" fmla="*/ 0 w 11520489"/>
              <a:gd name="connsiteY16" fmla="*/ 2066923 h 5940424"/>
              <a:gd name="connsiteX17" fmla="*/ 2533843 w 11520489"/>
              <a:gd name="connsiteY17" fmla="*/ 2066923 h 5940424"/>
              <a:gd name="connsiteX18" fmla="*/ 2533843 w 11520489"/>
              <a:gd name="connsiteY18" fmla="*/ 3578222 h 5940424"/>
              <a:gd name="connsiteX19" fmla="*/ 0 w 11520489"/>
              <a:gd name="connsiteY19" fmla="*/ 3578222 h 5940424"/>
              <a:gd name="connsiteX20" fmla="*/ 2604046 w 11520489"/>
              <a:gd name="connsiteY20" fmla="*/ 0 h 5940424"/>
              <a:gd name="connsiteX21" fmla="*/ 4780509 w 11520489"/>
              <a:gd name="connsiteY21" fmla="*/ 0 h 5940424"/>
              <a:gd name="connsiteX22" fmla="*/ 4780509 w 11520489"/>
              <a:gd name="connsiteY22" fmla="*/ 1987550 h 5940424"/>
              <a:gd name="connsiteX23" fmla="*/ 2604046 w 11520489"/>
              <a:gd name="connsiteY23" fmla="*/ 1987550 h 5940424"/>
              <a:gd name="connsiteX24" fmla="*/ 2 w 11520489"/>
              <a:gd name="connsiteY24" fmla="*/ 0 h 5940424"/>
              <a:gd name="connsiteX25" fmla="*/ 2533845 w 11520489"/>
              <a:gd name="connsiteY25" fmla="*/ 0 h 5940424"/>
              <a:gd name="connsiteX26" fmla="*/ 2533845 w 11520489"/>
              <a:gd name="connsiteY26" fmla="*/ 1987550 h 5940424"/>
              <a:gd name="connsiteX27" fmla="*/ 2 w 11520489"/>
              <a:gd name="connsiteY27" fmla="*/ 1987550 h 5940424"/>
              <a:gd name="connsiteX28" fmla="*/ 7097365 w 11520489"/>
              <a:gd name="connsiteY28" fmla="*/ 0 h 5940424"/>
              <a:gd name="connsiteX29" fmla="*/ 9273828 w 11520489"/>
              <a:gd name="connsiteY29" fmla="*/ 0 h 5940424"/>
              <a:gd name="connsiteX30" fmla="*/ 9273828 w 11520489"/>
              <a:gd name="connsiteY30" fmla="*/ 1987550 h 5940424"/>
              <a:gd name="connsiteX31" fmla="*/ 7097365 w 11520489"/>
              <a:gd name="connsiteY31" fmla="*/ 1987550 h 5940424"/>
              <a:gd name="connsiteX32" fmla="*/ 4850705 w 11520489"/>
              <a:gd name="connsiteY32" fmla="*/ 0 h 5940424"/>
              <a:gd name="connsiteX33" fmla="*/ 7027168 w 11520489"/>
              <a:gd name="connsiteY33" fmla="*/ 0 h 5940424"/>
              <a:gd name="connsiteX34" fmla="*/ 7027168 w 11520489"/>
              <a:gd name="connsiteY34" fmla="*/ 1987550 h 5940424"/>
              <a:gd name="connsiteX35" fmla="*/ 4850705 w 11520489"/>
              <a:gd name="connsiteY35" fmla="*/ 1987550 h 5940424"/>
              <a:gd name="connsiteX36" fmla="*/ 9344025 w 11520489"/>
              <a:gd name="connsiteY36" fmla="*/ 0 h 5940424"/>
              <a:gd name="connsiteX37" fmla="*/ 11520488 w 11520489"/>
              <a:gd name="connsiteY37" fmla="*/ 0 h 5940424"/>
              <a:gd name="connsiteX38" fmla="*/ 11520488 w 11520489"/>
              <a:gd name="connsiteY38" fmla="*/ 1987550 h 5940424"/>
              <a:gd name="connsiteX39" fmla="*/ 9344025 w 11520489"/>
              <a:gd name="connsiteY39" fmla="*/ 1987550 h 5940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1520489" h="5940424">
                <a:moveTo>
                  <a:pt x="9344026" y="3657598"/>
                </a:moveTo>
                <a:lnTo>
                  <a:pt x="11520489" y="3657598"/>
                </a:lnTo>
                <a:lnTo>
                  <a:pt x="11520489" y="5940424"/>
                </a:lnTo>
                <a:lnTo>
                  <a:pt x="9344026" y="5940424"/>
                </a:lnTo>
                <a:close/>
                <a:moveTo>
                  <a:pt x="9344026" y="2066924"/>
                </a:moveTo>
                <a:lnTo>
                  <a:pt x="11520489" y="2066924"/>
                </a:lnTo>
                <a:lnTo>
                  <a:pt x="11520489" y="3578224"/>
                </a:lnTo>
                <a:lnTo>
                  <a:pt x="9344026" y="3578224"/>
                </a:lnTo>
                <a:close/>
                <a:moveTo>
                  <a:pt x="7097365" y="2066924"/>
                </a:moveTo>
                <a:lnTo>
                  <a:pt x="9273828" y="2066924"/>
                </a:lnTo>
                <a:lnTo>
                  <a:pt x="9273828" y="3578224"/>
                </a:lnTo>
                <a:lnTo>
                  <a:pt x="7097365" y="3578224"/>
                </a:lnTo>
                <a:close/>
                <a:moveTo>
                  <a:pt x="2604044" y="2066923"/>
                </a:moveTo>
                <a:lnTo>
                  <a:pt x="4780506" y="2066923"/>
                </a:lnTo>
                <a:lnTo>
                  <a:pt x="4780506" y="3578222"/>
                </a:lnTo>
                <a:lnTo>
                  <a:pt x="2604044" y="3578222"/>
                </a:lnTo>
                <a:close/>
                <a:moveTo>
                  <a:pt x="0" y="2066923"/>
                </a:moveTo>
                <a:lnTo>
                  <a:pt x="2533843" y="2066923"/>
                </a:lnTo>
                <a:lnTo>
                  <a:pt x="2533843" y="3578222"/>
                </a:lnTo>
                <a:lnTo>
                  <a:pt x="0" y="3578222"/>
                </a:lnTo>
                <a:close/>
                <a:moveTo>
                  <a:pt x="2604046" y="0"/>
                </a:moveTo>
                <a:lnTo>
                  <a:pt x="4780509" y="0"/>
                </a:lnTo>
                <a:lnTo>
                  <a:pt x="4780509" y="1987550"/>
                </a:lnTo>
                <a:lnTo>
                  <a:pt x="2604046" y="1987550"/>
                </a:lnTo>
                <a:close/>
                <a:moveTo>
                  <a:pt x="2" y="0"/>
                </a:moveTo>
                <a:lnTo>
                  <a:pt x="2533845" y="0"/>
                </a:lnTo>
                <a:lnTo>
                  <a:pt x="2533845" y="1987550"/>
                </a:lnTo>
                <a:lnTo>
                  <a:pt x="2" y="1987550"/>
                </a:lnTo>
                <a:close/>
                <a:moveTo>
                  <a:pt x="7097365" y="0"/>
                </a:moveTo>
                <a:lnTo>
                  <a:pt x="9273828" y="0"/>
                </a:lnTo>
                <a:lnTo>
                  <a:pt x="9273828" y="1987550"/>
                </a:lnTo>
                <a:lnTo>
                  <a:pt x="7097365" y="1987550"/>
                </a:lnTo>
                <a:close/>
                <a:moveTo>
                  <a:pt x="4850705" y="0"/>
                </a:moveTo>
                <a:lnTo>
                  <a:pt x="7027168" y="0"/>
                </a:lnTo>
                <a:lnTo>
                  <a:pt x="7027168" y="1987550"/>
                </a:lnTo>
                <a:lnTo>
                  <a:pt x="4850705" y="1987550"/>
                </a:lnTo>
                <a:close/>
                <a:moveTo>
                  <a:pt x="9344025" y="0"/>
                </a:moveTo>
                <a:lnTo>
                  <a:pt x="11520488" y="0"/>
                </a:lnTo>
                <a:lnTo>
                  <a:pt x="11520488" y="1987550"/>
                </a:lnTo>
                <a:lnTo>
                  <a:pt x="9344025" y="1987550"/>
                </a:lnTo>
                <a:close/>
              </a:path>
            </a:pathLst>
          </a:custGeom>
          <a:solidFill>
            <a:schemeClr val="bg1">
              <a:lumMod val="95000"/>
            </a:schemeClr>
          </a:solidFill>
        </p:spPr>
        <p:txBody>
          <a:bodyPr vert="horz" wrap="square" lIns="91440" tIns="45720" rIns="91440" bIns="45720" rtlCol="0" anchor="t">
            <a:no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Tree>
    <p:extLst>
      <p:ext uri="{BB962C8B-B14F-4D97-AF65-F5344CB8AC3E}">
        <p14:creationId xmlns:p14="http://schemas.microsoft.com/office/powerpoint/2010/main" val="28833402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セクション ヘッダー">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ED497887-B1EF-4184-95F4-276A92D54B8F}"/>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C2FFEDF-1F62-45E5-8000-9689D9DFC4D1}"/>
              </a:ext>
            </a:extLst>
          </p:cNvPr>
          <p:cNvSpPr>
            <a:spLocks noGrp="1"/>
          </p:cNvSpPr>
          <p:nvPr>
            <p:ph type="title"/>
          </p:nvPr>
        </p:nvSpPr>
        <p:spPr>
          <a:xfrm>
            <a:off x="876300" y="4406207"/>
            <a:ext cx="10439400" cy="1175444"/>
          </a:xfrm>
        </p:spPr>
        <p:txBody>
          <a:bodyPr rtlCol="0" anchor="ctr"/>
          <a:lstStyle>
            <a:lvl1pPr algn="ctr">
              <a:defRPr sz="6000">
                <a:solidFill>
                  <a:schemeClr val="accent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6" name="スライド番号プレースホルダー 5">
            <a:extLst>
              <a:ext uri="{FF2B5EF4-FFF2-40B4-BE49-F238E27FC236}">
                <a16:creationId xmlns:a16="http://schemas.microsoft.com/office/drawing/2014/main" id="{A8D10129-98D8-456D-9925-F02A38DE1423}"/>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16" name="長方形 15">
            <a:extLst>
              <a:ext uri="{FF2B5EF4-FFF2-40B4-BE49-F238E27FC236}">
                <a16:creationId xmlns:a16="http://schemas.microsoft.com/office/drawing/2014/main" id="{A73E3CFC-9652-4E07-82D7-0EC3304CAA1F}"/>
              </a:ext>
            </a:extLst>
          </p:cNvPr>
          <p:cNvSpPr/>
          <p:nvPr userDrawn="1"/>
        </p:nvSpPr>
        <p:spPr>
          <a:xfrm>
            <a:off x="0" y="0"/>
            <a:ext cx="12191999" cy="28479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8" name="図プレースホルダー 6">
            <a:extLst>
              <a:ext uri="{FF2B5EF4-FFF2-40B4-BE49-F238E27FC236}">
                <a16:creationId xmlns:a16="http://schemas.microsoft.com/office/drawing/2014/main" id="{230D70C6-13FD-45D4-8FB6-26C56B8FF2D4}"/>
              </a:ext>
            </a:extLst>
          </p:cNvPr>
          <p:cNvSpPr>
            <a:spLocks noGrp="1"/>
          </p:cNvSpPr>
          <p:nvPr>
            <p:ph type="pic" sz="quarter" idx="13" hasCustomPrompt="1"/>
          </p:nvPr>
        </p:nvSpPr>
        <p:spPr>
          <a:xfrm>
            <a:off x="371476" y="260350"/>
            <a:ext cx="11520488" cy="3657599"/>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3" name="長方形 2">
            <a:extLst>
              <a:ext uri="{FF2B5EF4-FFF2-40B4-BE49-F238E27FC236}">
                <a16:creationId xmlns:a16="http://schemas.microsoft.com/office/drawing/2014/main" id="{E10ED78A-2A17-41C4-9030-D406C56DDF4A}"/>
              </a:ext>
            </a:extLst>
          </p:cNvPr>
          <p:cNvSpPr/>
          <p:nvPr userDrawn="1"/>
        </p:nvSpPr>
        <p:spPr>
          <a:xfrm>
            <a:off x="5795961" y="3914082"/>
            <a:ext cx="600075" cy="29189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544582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段組">
    <p:spTree>
      <p:nvGrpSpPr>
        <p:cNvPr id="1" name=""/>
        <p:cNvGrpSpPr/>
        <p:nvPr/>
      </p:nvGrpSpPr>
      <p:grpSpPr>
        <a:xfrm>
          <a:off x="0" y="0"/>
          <a:ext cx="0" cy="0"/>
          <a:chOff x="0" y="0"/>
          <a:chExt cx="0" cy="0"/>
        </a:xfrm>
      </p:grpSpPr>
      <p:sp>
        <p:nvSpPr>
          <p:cNvPr id="9" name="長方形 8">
            <a:extLst>
              <a:ext uri="{FF2B5EF4-FFF2-40B4-BE49-F238E27FC236}">
                <a16:creationId xmlns:a16="http://schemas.microsoft.com/office/drawing/2014/main" id="{0A6C789F-805A-4494-8430-C63414191AC2}"/>
              </a:ext>
            </a:extLst>
          </p:cNvPr>
          <p:cNvSpPr/>
          <p:nvPr userDrawn="1"/>
        </p:nvSpPr>
        <p:spPr>
          <a:xfrm>
            <a:off x="371475" y="1526382"/>
            <a:ext cx="3595688" cy="45624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0" name="長方形 9">
            <a:extLst>
              <a:ext uri="{FF2B5EF4-FFF2-40B4-BE49-F238E27FC236}">
                <a16:creationId xmlns:a16="http://schemas.microsoft.com/office/drawing/2014/main" id="{A5A73287-EED0-4EEC-8007-E2C13366027B}"/>
              </a:ext>
            </a:extLst>
          </p:cNvPr>
          <p:cNvSpPr/>
          <p:nvPr userDrawn="1"/>
        </p:nvSpPr>
        <p:spPr>
          <a:xfrm>
            <a:off x="8224838" y="1526382"/>
            <a:ext cx="3595688" cy="45624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DE3A6AA5-A315-455E-B5C7-E53E3746ED81}"/>
              </a:ext>
            </a:extLst>
          </p:cNvPr>
          <p:cNvSpPr>
            <a:spLocks noGrp="1"/>
          </p:cNvSpPr>
          <p:nvPr>
            <p:ph type="title"/>
          </p:nvPr>
        </p:nvSpPr>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3E60534E-DE82-45F4-8E2E-DA97F169177F}"/>
              </a:ext>
            </a:extLst>
          </p:cNvPr>
          <p:cNvSpPr>
            <a:spLocks noGrp="1"/>
          </p:cNvSpPr>
          <p:nvPr>
            <p:ph sz="half" idx="1"/>
          </p:nvPr>
        </p:nvSpPr>
        <p:spPr>
          <a:xfrm>
            <a:off x="581026" y="1724025"/>
            <a:ext cx="3143250" cy="4191000"/>
          </a:xfrm>
        </p:spPr>
        <p:txBody>
          <a:bodyPr rtlCol="0">
            <a:normAutofit/>
          </a:bodyPr>
          <a:lstStyle>
            <a:lvl1pPr>
              <a:defRPr sz="1800">
                <a:solidFill>
                  <a:schemeClr val="bg1"/>
                </a:solidFill>
                <a:latin typeface="Meiryo UI" panose="020B0604030504040204" pitchFamily="50" charset="-128"/>
                <a:ea typeface="Meiryo UI" panose="020B0604030504040204" pitchFamily="50" charset="-128"/>
              </a:defRPr>
            </a:lvl1pPr>
            <a:lvl2pPr>
              <a:defRPr sz="1600">
                <a:solidFill>
                  <a:schemeClr val="bg1"/>
                </a:solidFill>
                <a:latin typeface="Meiryo UI" panose="020B0604030504040204" pitchFamily="50" charset="-128"/>
                <a:ea typeface="Meiryo UI" panose="020B0604030504040204" pitchFamily="50" charset="-128"/>
              </a:defRPr>
            </a:lvl2pPr>
            <a:lvl3pPr>
              <a:defRPr sz="1400">
                <a:solidFill>
                  <a:schemeClr val="bg1"/>
                </a:solidFill>
                <a:latin typeface="Meiryo UI" panose="020B0604030504040204" pitchFamily="50" charset="-128"/>
                <a:ea typeface="Meiryo UI" panose="020B0604030504040204" pitchFamily="50" charset="-128"/>
              </a:defRPr>
            </a:lvl3pPr>
            <a:lvl4pPr>
              <a:defRPr sz="1200">
                <a:solidFill>
                  <a:schemeClr val="bg1"/>
                </a:solidFill>
                <a:latin typeface="Meiryo UI" panose="020B0604030504040204" pitchFamily="50" charset="-128"/>
                <a:ea typeface="Meiryo UI" panose="020B0604030504040204" pitchFamily="50" charset="-128"/>
              </a:defRPr>
            </a:lvl4pPr>
            <a:lvl5pPr>
              <a:defRPr sz="12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コンテンツ プレースホルダー 3">
            <a:extLst>
              <a:ext uri="{FF2B5EF4-FFF2-40B4-BE49-F238E27FC236}">
                <a16:creationId xmlns:a16="http://schemas.microsoft.com/office/drawing/2014/main" id="{23F1116B-C8B0-450D-83F6-49C4ABB22CCD}"/>
              </a:ext>
            </a:extLst>
          </p:cNvPr>
          <p:cNvSpPr>
            <a:spLocks noGrp="1"/>
          </p:cNvSpPr>
          <p:nvPr>
            <p:ph sz="half" idx="2"/>
          </p:nvPr>
        </p:nvSpPr>
        <p:spPr>
          <a:xfrm>
            <a:off x="8451282" y="1712119"/>
            <a:ext cx="3142800" cy="4191000"/>
          </a:xfrm>
        </p:spPr>
        <p:txBody>
          <a:bodyPr rtlCol="0">
            <a:normAutofit/>
          </a:bodyPr>
          <a:lstStyle>
            <a:lvl1pPr>
              <a:defRPr sz="1800">
                <a:solidFill>
                  <a:schemeClr val="bg1"/>
                </a:solidFill>
                <a:latin typeface="Meiryo UI" panose="020B0604030504040204" pitchFamily="50" charset="-128"/>
                <a:ea typeface="Meiryo UI" panose="020B0604030504040204" pitchFamily="50" charset="-128"/>
              </a:defRPr>
            </a:lvl1pPr>
            <a:lvl2pPr>
              <a:defRPr sz="1600">
                <a:solidFill>
                  <a:schemeClr val="bg1"/>
                </a:solidFill>
                <a:latin typeface="Meiryo UI" panose="020B0604030504040204" pitchFamily="50" charset="-128"/>
                <a:ea typeface="Meiryo UI" panose="020B0604030504040204" pitchFamily="50" charset="-128"/>
              </a:defRPr>
            </a:lvl2pPr>
            <a:lvl3pPr>
              <a:defRPr sz="1400">
                <a:solidFill>
                  <a:schemeClr val="bg1"/>
                </a:solidFill>
                <a:latin typeface="Meiryo UI" panose="020B0604030504040204" pitchFamily="50" charset="-128"/>
                <a:ea typeface="Meiryo UI" panose="020B0604030504040204" pitchFamily="50" charset="-128"/>
              </a:defRPr>
            </a:lvl3pPr>
            <a:lvl4pPr>
              <a:defRPr sz="1200">
                <a:solidFill>
                  <a:schemeClr val="bg1"/>
                </a:solidFill>
                <a:latin typeface="Meiryo UI" panose="020B0604030504040204" pitchFamily="50" charset="-128"/>
                <a:ea typeface="Meiryo UI" panose="020B0604030504040204" pitchFamily="50" charset="-128"/>
              </a:defRPr>
            </a:lvl4pPr>
            <a:lvl5pPr>
              <a:defRPr sz="12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7" name="スライド番号プレースホルダー 6">
            <a:extLst>
              <a:ext uri="{FF2B5EF4-FFF2-40B4-BE49-F238E27FC236}">
                <a16:creationId xmlns:a16="http://schemas.microsoft.com/office/drawing/2014/main" id="{2C182A82-4FBE-4689-B739-692549B4030D}"/>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8" name="図プレースホルダー 6">
            <a:extLst>
              <a:ext uri="{FF2B5EF4-FFF2-40B4-BE49-F238E27FC236}">
                <a16:creationId xmlns:a16="http://schemas.microsoft.com/office/drawing/2014/main" id="{4DC80855-A1B8-4B65-B6F6-2AA6239EC246}"/>
              </a:ext>
            </a:extLst>
          </p:cNvPr>
          <p:cNvSpPr>
            <a:spLocks noGrp="1"/>
          </p:cNvSpPr>
          <p:nvPr>
            <p:ph type="pic" sz="quarter" idx="13" hasCustomPrompt="1"/>
          </p:nvPr>
        </p:nvSpPr>
        <p:spPr>
          <a:xfrm>
            <a:off x="3967163" y="1233488"/>
            <a:ext cx="4257675" cy="5148262"/>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Tree>
    <p:extLst>
      <p:ext uri="{BB962C8B-B14F-4D97-AF65-F5344CB8AC3E}">
        <p14:creationId xmlns:p14="http://schemas.microsoft.com/office/powerpoint/2010/main" val="21876615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2 段組">
    <p:spTree>
      <p:nvGrpSpPr>
        <p:cNvPr id="1" name=""/>
        <p:cNvGrpSpPr/>
        <p:nvPr/>
      </p:nvGrpSpPr>
      <p:grpSpPr>
        <a:xfrm>
          <a:off x="0" y="0"/>
          <a:ext cx="0" cy="0"/>
          <a:chOff x="0" y="0"/>
          <a:chExt cx="0" cy="0"/>
        </a:xfrm>
      </p:grpSpPr>
      <p:sp>
        <p:nvSpPr>
          <p:cNvPr id="10" name="長方形 9">
            <a:extLst>
              <a:ext uri="{FF2B5EF4-FFF2-40B4-BE49-F238E27FC236}">
                <a16:creationId xmlns:a16="http://schemas.microsoft.com/office/drawing/2014/main" id="{A5A73287-EED0-4EEC-8007-E2C13366027B}"/>
              </a:ext>
            </a:extLst>
          </p:cNvPr>
          <p:cNvSpPr/>
          <p:nvPr userDrawn="1"/>
        </p:nvSpPr>
        <p:spPr>
          <a:xfrm>
            <a:off x="6200775" y="1233487"/>
            <a:ext cx="5619751" cy="273367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DE3A6AA5-A315-455E-B5C7-E53E3746ED81}"/>
              </a:ext>
            </a:extLst>
          </p:cNvPr>
          <p:cNvSpPr>
            <a:spLocks noGrp="1"/>
          </p:cNvSpPr>
          <p:nvPr>
            <p:ph type="title"/>
          </p:nvPr>
        </p:nvSpPr>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4" name="コンテンツ プレースホルダー 3">
            <a:extLst>
              <a:ext uri="{FF2B5EF4-FFF2-40B4-BE49-F238E27FC236}">
                <a16:creationId xmlns:a16="http://schemas.microsoft.com/office/drawing/2014/main" id="{23F1116B-C8B0-450D-83F6-49C4ABB22CCD}"/>
              </a:ext>
            </a:extLst>
          </p:cNvPr>
          <p:cNvSpPr>
            <a:spLocks noGrp="1"/>
          </p:cNvSpPr>
          <p:nvPr>
            <p:ph sz="half" idx="2"/>
          </p:nvPr>
        </p:nvSpPr>
        <p:spPr>
          <a:xfrm>
            <a:off x="6383054" y="1357414"/>
            <a:ext cx="5255193" cy="2404860"/>
          </a:xfrm>
        </p:spPr>
        <p:txBody>
          <a:bodyPr rtlCol="0">
            <a:normAutofit/>
          </a:bodyPr>
          <a:lstStyle>
            <a:lvl1pPr>
              <a:defRPr sz="1800">
                <a:solidFill>
                  <a:schemeClr val="bg1"/>
                </a:solidFill>
                <a:latin typeface="Meiryo UI" panose="020B0604030504040204" pitchFamily="50" charset="-128"/>
                <a:ea typeface="Meiryo UI" panose="020B0604030504040204" pitchFamily="50" charset="-128"/>
              </a:defRPr>
            </a:lvl1pPr>
            <a:lvl2pPr>
              <a:defRPr sz="1600">
                <a:solidFill>
                  <a:schemeClr val="bg1"/>
                </a:solidFill>
                <a:latin typeface="Meiryo UI" panose="020B0604030504040204" pitchFamily="50" charset="-128"/>
                <a:ea typeface="Meiryo UI" panose="020B0604030504040204" pitchFamily="50" charset="-128"/>
              </a:defRPr>
            </a:lvl2pPr>
            <a:lvl3pPr>
              <a:defRPr sz="1400">
                <a:solidFill>
                  <a:schemeClr val="bg1"/>
                </a:solidFill>
                <a:latin typeface="Meiryo UI" panose="020B0604030504040204" pitchFamily="50" charset="-128"/>
                <a:ea typeface="Meiryo UI" panose="020B0604030504040204" pitchFamily="50" charset="-128"/>
              </a:defRPr>
            </a:lvl3pPr>
            <a:lvl4pPr>
              <a:defRPr sz="1200">
                <a:solidFill>
                  <a:schemeClr val="bg1"/>
                </a:solidFill>
                <a:latin typeface="Meiryo UI" panose="020B0604030504040204" pitchFamily="50" charset="-128"/>
                <a:ea typeface="Meiryo UI" panose="020B0604030504040204" pitchFamily="50" charset="-128"/>
              </a:defRPr>
            </a:lvl4pPr>
            <a:lvl5pPr>
              <a:defRPr sz="12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7" name="スライド番号プレースホルダー 6">
            <a:extLst>
              <a:ext uri="{FF2B5EF4-FFF2-40B4-BE49-F238E27FC236}">
                <a16:creationId xmlns:a16="http://schemas.microsoft.com/office/drawing/2014/main" id="{2C182A82-4FBE-4689-B739-692549B4030D}"/>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8" name="図プレースホルダー 6">
            <a:extLst>
              <a:ext uri="{FF2B5EF4-FFF2-40B4-BE49-F238E27FC236}">
                <a16:creationId xmlns:a16="http://schemas.microsoft.com/office/drawing/2014/main" id="{4DC80855-A1B8-4B65-B6F6-2AA6239EC246}"/>
              </a:ext>
            </a:extLst>
          </p:cNvPr>
          <p:cNvSpPr>
            <a:spLocks noGrp="1"/>
          </p:cNvSpPr>
          <p:nvPr>
            <p:ph type="pic" sz="quarter" idx="13" hasCustomPrompt="1"/>
          </p:nvPr>
        </p:nvSpPr>
        <p:spPr>
          <a:xfrm>
            <a:off x="371475" y="1233488"/>
            <a:ext cx="5757863" cy="2415600"/>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1" name="図プレースホルダー 6">
            <a:extLst>
              <a:ext uri="{FF2B5EF4-FFF2-40B4-BE49-F238E27FC236}">
                <a16:creationId xmlns:a16="http://schemas.microsoft.com/office/drawing/2014/main" id="{B9795E85-7B91-41BB-9DF4-A4893AA48FFA}"/>
              </a:ext>
            </a:extLst>
          </p:cNvPr>
          <p:cNvSpPr>
            <a:spLocks noGrp="1"/>
          </p:cNvSpPr>
          <p:nvPr>
            <p:ph type="pic" sz="quarter" idx="14" hasCustomPrompt="1"/>
          </p:nvPr>
        </p:nvSpPr>
        <p:spPr>
          <a:xfrm>
            <a:off x="6200775" y="3967163"/>
            <a:ext cx="5619750" cy="2414587"/>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2" name="長方形 11">
            <a:extLst>
              <a:ext uri="{FF2B5EF4-FFF2-40B4-BE49-F238E27FC236}">
                <a16:creationId xmlns:a16="http://schemas.microsoft.com/office/drawing/2014/main" id="{BB372D75-4BAD-4C47-AE7D-0F2711031EEC}"/>
              </a:ext>
            </a:extLst>
          </p:cNvPr>
          <p:cNvSpPr/>
          <p:nvPr userDrawn="1"/>
        </p:nvSpPr>
        <p:spPr>
          <a:xfrm>
            <a:off x="371475" y="3643799"/>
            <a:ext cx="5757863" cy="2733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3E60534E-DE82-45F4-8E2E-DA97F169177F}"/>
              </a:ext>
            </a:extLst>
          </p:cNvPr>
          <p:cNvSpPr>
            <a:spLocks noGrp="1"/>
          </p:cNvSpPr>
          <p:nvPr>
            <p:ph sz="half" idx="1"/>
          </p:nvPr>
        </p:nvSpPr>
        <p:spPr>
          <a:xfrm>
            <a:off x="622406" y="3848474"/>
            <a:ext cx="5256000" cy="2404800"/>
          </a:xfrm>
        </p:spPr>
        <p:txBody>
          <a:bodyPr rtlCol="0">
            <a:normAutofit/>
          </a:bodyPr>
          <a:lstStyle>
            <a:lvl1pPr>
              <a:defRPr sz="1800">
                <a:solidFill>
                  <a:schemeClr val="bg1"/>
                </a:solidFill>
                <a:latin typeface="Meiryo UI" panose="020B0604030504040204" pitchFamily="50" charset="-128"/>
                <a:ea typeface="Meiryo UI" panose="020B0604030504040204" pitchFamily="50" charset="-128"/>
              </a:defRPr>
            </a:lvl1pPr>
            <a:lvl2pPr>
              <a:defRPr sz="1600">
                <a:solidFill>
                  <a:schemeClr val="bg1"/>
                </a:solidFill>
                <a:latin typeface="Meiryo UI" panose="020B0604030504040204" pitchFamily="50" charset="-128"/>
                <a:ea typeface="Meiryo UI" panose="020B0604030504040204" pitchFamily="50" charset="-128"/>
              </a:defRPr>
            </a:lvl2pPr>
            <a:lvl3pPr>
              <a:defRPr sz="1400">
                <a:solidFill>
                  <a:schemeClr val="bg1"/>
                </a:solidFill>
                <a:latin typeface="Meiryo UI" panose="020B0604030504040204" pitchFamily="50" charset="-128"/>
                <a:ea typeface="Meiryo UI" panose="020B0604030504040204" pitchFamily="50" charset="-128"/>
              </a:defRPr>
            </a:lvl3pPr>
            <a:lvl4pPr>
              <a:defRPr sz="1200">
                <a:solidFill>
                  <a:schemeClr val="bg1"/>
                </a:solidFill>
                <a:latin typeface="Meiryo UI" panose="020B0604030504040204" pitchFamily="50" charset="-128"/>
                <a:ea typeface="Meiryo UI" panose="020B0604030504040204" pitchFamily="50" charset="-128"/>
              </a:defRPr>
            </a:lvl4pPr>
            <a:lvl5pPr>
              <a:defRPr sz="12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Tree>
    <p:extLst>
      <p:ext uri="{BB962C8B-B14F-4D97-AF65-F5344CB8AC3E}">
        <p14:creationId xmlns:p14="http://schemas.microsoft.com/office/powerpoint/2010/main" val="4281018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8" name="長方形 7">
            <a:extLst>
              <a:ext uri="{FF2B5EF4-FFF2-40B4-BE49-F238E27FC236}">
                <a16:creationId xmlns:a16="http://schemas.microsoft.com/office/drawing/2014/main" id="{21508BC1-7ABB-42C8-B268-3C6F4FD455DE}"/>
              </a:ext>
            </a:extLst>
          </p:cNvPr>
          <p:cNvSpPr/>
          <p:nvPr userDrawn="1"/>
        </p:nvSpPr>
        <p:spPr>
          <a:xfrm>
            <a:off x="200025" y="-1"/>
            <a:ext cx="119919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図プレースホルダー 8">
            <a:extLst>
              <a:ext uri="{FF2B5EF4-FFF2-40B4-BE49-F238E27FC236}">
                <a16:creationId xmlns:a16="http://schemas.microsoft.com/office/drawing/2014/main" id="{2D02598E-521E-41CD-B068-134834CFF4FF}"/>
              </a:ext>
            </a:extLst>
          </p:cNvPr>
          <p:cNvSpPr>
            <a:spLocks noGrp="1"/>
          </p:cNvSpPr>
          <p:nvPr>
            <p:ph type="pic" sz="quarter" idx="10" hasCustomPrompt="1"/>
          </p:nvPr>
        </p:nvSpPr>
        <p:spPr>
          <a:xfrm>
            <a:off x="571500" y="0"/>
            <a:ext cx="6034088" cy="6857999"/>
          </a:xfrm>
          <a:solidFill>
            <a:schemeClr val="bg1">
              <a:lumMod val="95000"/>
            </a:schemeClr>
          </a:solidFill>
        </p:spPr>
        <p:txBody>
          <a:bodyPr rtlCol="0">
            <a:normAutofit/>
          </a:bodyPr>
          <a:lstStyle>
            <a:lvl1pPr marL="0" indent="0" algn="ctr">
              <a:buNone/>
              <a:defRPr sz="1800">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10" name="長方形 9">
            <a:extLst>
              <a:ext uri="{FF2B5EF4-FFF2-40B4-BE49-F238E27FC236}">
                <a16:creationId xmlns:a16="http://schemas.microsoft.com/office/drawing/2014/main" id="{F04A5F51-C7E6-44CC-ADF3-1C83AA35D0DC}"/>
              </a:ext>
            </a:extLst>
          </p:cNvPr>
          <p:cNvSpPr/>
          <p:nvPr userDrawn="1"/>
        </p:nvSpPr>
        <p:spPr>
          <a:xfrm>
            <a:off x="0" y="1"/>
            <a:ext cx="37147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E8B51C6-9166-4F67-995A-396809E6533C}"/>
              </a:ext>
            </a:extLst>
          </p:cNvPr>
          <p:cNvSpPr>
            <a:spLocks noGrp="1"/>
          </p:cNvSpPr>
          <p:nvPr>
            <p:ph type="ctrTitle"/>
          </p:nvPr>
        </p:nvSpPr>
        <p:spPr>
          <a:xfrm>
            <a:off x="6905625" y="1512889"/>
            <a:ext cx="4986338" cy="3262311"/>
          </a:xfrm>
        </p:spPr>
        <p:txBody>
          <a:bodyPr rtlCol="0" anchor="b"/>
          <a:lstStyle>
            <a:lvl1pPr algn="l">
              <a:defRPr sz="6000">
                <a:solidFill>
                  <a:schemeClr val="bg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サブタイトル 2">
            <a:extLst>
              <a:ext uri="{FF2B5EF4-FFF2-40B4-BE49-F238E27FC236}">
                <a16:creationId xmlns:a16="http://schemas.microsoft.com/office/drawing/2014/main" id="{A951C9A4-8764-4CB3-AC26-C957C0E84BCD}"/>
              </a:ext>
            </a:extLst>
          </p:cNvPr>
          <p:cNvSpPr>
            <a:spLocks noGrp="1"/>
          </p:cNvSpPr>
          <p:nvPr>
            <p:ph type="subTitle" idx="1"/>
          </p:nvPr>
        </p:nvSpPr>
        <p:spPr>
          <a:xfrm>
            <a:off x="6905625" y="4927600"/>
            <a:ext cx="4986338" cy="976311"/>
          </a:xfrm>
        </p:spPr>
        <p:txBody>
          <a:bodyPr rtlCol="0"/>
          <a:lstStyle>
            <a:lvl1pPr marL="0" indent="0" algn="l">
              <a:buNone/>
              <a:defRPr sz="2400">
                <a:solidFill>
                  <a:schemeClr val="bg1"/>
                </a:solidFill>
                <a:latin typeface="Meiryo UI" panose="020B0604030504040204" pitchFamily="50" charset="-128"/>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マスター サブタイトルの書式設定</a:t>
            </a:r>
          </a:p>
        </p:txBody>
      </p:sp>
    </p:spTree>
    <p:extLst>
      <p:ext uri="{BB962C8B-B14F-4D97-AF65-F5344CB8AC3E}">
        <p14:creationId xmlns:p14="http://schemas.microsoft.com/office/powerpoint/2010/main" val="31050855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2 段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3A6AA5-A315-455E-B5C7-E53E3746ED81}"/>
              </a:ext>
            </a:extLst>
          </p:cNvPr>
          <p:cNvSpPr>
            <a:spLocks noGrp="1"/>
          </p:cNvSpPr>
          <p:nvPr>
            <p:ph type="title"/>
          </p:nvPr>
        </p:nvSpPr>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7" name="スライド番号プレースホルダー 6">
            <a:extLst>
              <a:ext uri="{FF2B5EF4-FFF2-40B4-BE49-F238E27FC236}">
                <a16:creationId xmlns:a16="http://schemas.microsoft.com/office/drawing/2014/main" id="{2C182A82-4FBE-4689-B739-692549B4030D}"/>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8" name="図プレースホルダー 6">
            <a:extLst>
              <a:ext uri="{FF2B5EF4-FFF2-40B4-BE49-F238E27FC236}">
                <a16:creationId xmlns:a16="http://schemas.microsoft.com/office/drawing/2014/main" id="{4DC80855-A1B8-4B65-B6F6-2AA6239EC246}"/>
              </a:ext>
            </a:extLst>
          </p:cNvPr>
          <p:cNvSpPr>
            <a:spLocks noGrp="1"/>
          </p:cNvSpPr>
          <p:nvPr>
            <p:ph type="pic" sz="quarter" idx="13" hasCustomPrompt="1"/>
          </p:nvPr>
        </p:nvSpPr>
        <p:spPr>
          <a:xfrm>
            <a:off x="371475" y="1233488"/>
            <a:ext cx="11520488" cy="2381361"/>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2" name="長方形 11">
            <a:extLst>
              <a:ext uri="{FF2B5EF4-FFF2-40B4-BE49-F238E27FC236}">
                <a16:creationId xmlns:a16="http://schemas.microsoft.com/office/drawing/2014/main" id="{BB372D75-4BAD-4C47-AE7D-0F2711031EEC}"/>
              </a:ext>
            </a:extLst>
          </p:cNvPr>
          <p:cNvSpPr/>
          <p:nvPr userDrawn="1"/>
        </p:nvSpPr>
        <p:spPr>
          <a:xfrm>
            <a:off x="371475" y="3643799"/>
            <a:ext cx="11520488" cy="2733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コンテンツ プレースホルダー 3">
            <a:extLst>
              <a:ext uri="{FF2B5EF4-FFF2-40B4-BE49-F238E27FC236}">
                <a16:creationId xmlns:a16="http://schemas.microsoft.com/office/drawing/2014/main" id="{23F1116B-C8B0-450D-83F6-49C4ABB22CCD}"/>
              </a:ext>
            </a:extLst>
          </p:cNvPr>
          <p:cNvSpPr>
            <a:spLocks noGrp="1"/>
          </p:cNvSpPr>
          <p:nvPr>
            <p:ph sz="half" idx="2"/>
          </p:nvPr>
        </p:nvSpPr>
        <p:spPr>
          <a:xfrm>
            <a:off x="6383054" y="3808206"/>
            <a:ext cx="5255193" cy="2404860"/>
          </a:xfrm>
        </p:spPr>
        <p:txBody>
          <a:bodyPr rtlCol="0">
            <a:normAutofit/>
          </a:bodyPr>
          <a:lstStyle>
            <a:lvl1pPr>
              <a:defRPr sz="1800">
                <a:solidFill>
                  <a:schemeClr val="bg1"/>
                </a:solidFill>
                <a:latin typeface="Meiryo UI" panose="020B0604030504040204" pitchFamily="50" charset="-128"/>
                <a:ea typeface="Meiryo UI" panose="020B0604030504040204" pitchFamily="50" charset="-128"/>
              </a:defRPr>
            </a:lvl1pPr>
            <a:lvl2pPr>
              <a:defRPr sz="1600">
                <a:solidFill>
                  <a:schemeClr val="bg1"/>
                </a:solidFill>
                <a:latin typeface="Meiryo UI" panose="020B0604030504040204" pitchFamily="50" charset="-128"/>
                <a:ea typeface="Meiryo UI" panose="020B0604030504040204" pitchFamily="50" charset="-128"/>
              </a:defRPr>
            </a:lvl2pPr>
            <a:lvl3pPr>
              <a:defRPr sz="1400">
                <a:solidFill>
                  <a:schemeClr val="bg1"/>
                </a:solidFill>
                <a:latin typeface="Meiryo UI" panose="020B0604030504040204" pitchFamily="50" charset="-128"/>
                <a:ea typeface="Meiryo UI" panose="020B0604030504040204" pitchFamily="50" charset="-128"/>
              </a:defRPr>
            </a:lvl3pPr>
            <a:lvl4pPr>
              <a:defRPr sz="1200">
                <a:solidFill>
                  <a:schemeClr val="bg1"/>
                </a:solidFill>
                <a:latin typeface="Meiryo UI" panose="020B0604030504040204" pitchFamily="50" charset="-128"/>
                <a:ea typeface="Meiryo UI" panose="020B0604030504040204" pitchFamily="50" charset="-128"/>
              </a:defRPr>
            </a:lvl4pPr>
            <a:lvl5pPr>
              <a:defRPr sz="12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3" name="コンテンツ プレースホルダー 2">
            <a:extLst>
              <a:ext uri="{FF2B5EF4-FFF2-40B4-BE49-F238E27FC236}">
                <a16:creationId xmlns:a16="http://schemas.microsoft.com/office/drawing/2014/main" id="{3E60534E-DE82-45F4-8E2E-DA97F169177F}"/>
              </a:ext>
            </a:extLst>
          </p:cNvPr>
          <p:cNvSpPr>
            <a:spLocks noGrp="1"/>
          </p:cNvSpPr>
          <p:nvPr>
            <p:ph sz="half" idx="1"/>
          </p:nvPr>
        </p:nvSpPr>
        <p:spPr>
          <a:xfrm>
            <a:off x="622406" y="3808236"/>
            <a:ext cx="5256000" cy="2404800"/>
          </a:xfrm>
        </p:spPr>
        <p:txBody>
          <a:bodyPr rtlCol="0">
            <a:normAutofit/>
          </a:bodyPr>
          <a:lstStyle>
            <a:lvl1pPr>
              <a:defRPr sz="1800">
                <a:solidFill>
                  <a:schemeClr val="bg1"/>
                </a:solidFill>
                <a:latin typeface="Meiryo UI" panose="020B0604030504040204" pitchFamily="50" charset="-128"/>
                <a:ea typeface="Meiryo UI" panose="020B0604030504040204" pitchFamily="50" charset="-128"/>
              </a:defRPr>
            </a:lvl1pPr>
            <a:lvl2pPr>
              <a:defRPr sz="1600">
                <a:solidFill>
                  <a:schemeClr val="bg1"/>
                </a:solidFill>
                <a:latin typeface="Meiryo UI" panose="020B0604030504040204" pitchFamily="50" charset="-128"/>
                <a:ea typeface="Meiryo UI" panose="020B0604030504040204" pitchFamily="50" charset="-128"/>
              </a:defRPr>
            </a:lvl2pPr>
            <a:lvl3pPr>
              <a:defRPr sz="1400">
                <a:solidFill>
                  <a:schemeClr val="bg1"/>
                </a:solidFill>
                <a:latin typeface="Meiryo UI" panose="020B0604030504040204" pitchFamily="50" charset="-128"/>
                <a:ea typeface="Meiryo UI" panose="020B0604030504040204" pitchFamily="50" charset="-128"/>
              </a:defRPr>
            </a:lvl3pPr>
            <a:lvl4pPr>
              <a:defRPr sz="1200">
                <a:solidFill>
                  <a:schemeClr val="bg1"/>
                </a:solidFill>
                <a:latin typeface="Meiryo UI" panose="020B0604030504040204" pitchFamily="50" charset="-128"/>
                <a:ea typeface="Meiryo UI" panose="020B0604030504040204" pitchFamily="50" charset="-128"/>
              </a:defRPr>
            </a:lvl4pPr>
            <a:lvl5pPr>
              <a:defRPr sz="12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cxnSp>
        <p:nvCxnSpPr>
          <p:cNvPr id="6" name="直線​​コネクタ(S) 5">
            <a:extLst>
              <a:ext uri="{FF2B5EF4-FFF2-40B4-BE49-F238E27FC236}">
                <a16:creationId xmlns:a16="http://schemas.microsoft.com/office/drawing/2014/main" id="{C15E3050-1157-4448-A84E-5AC72FC84A7F}"/>
              </a:ext>
            </a:extLst>
          </p:cNvPr>
          <p:cNvCxnSpPr/>
          <p:nvPr userDrawn="1"/>
        </p:nvCxnSpPr>
        <p:spPr>
          <a:xfrm>
            <a:off x="6131719" y="3774712"/>
            <a:ext cx="0" cy="247184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5386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2 段組">
    <p:spTree>
      <p:nvGrpSpPr>
        <p:cNvPr id="1" name=""/>
        <p:cNvGrpSpPr/>
        <p:nvPr/>
      </p:nvGrpSpPr>
      <p:grpSpPr>
        <a:xfrm>
          <a:off x="0" y="0"/>
          <a:ext cx="0" cy="0"/>
          <a:chOff x="0" y="0"/>
          <a:chExt cx="0" cy="0"/>
        </a:xfrm>
      </p:grpSpPr>
      <p:sp>
        <p:nvSpPr>
          <p:cNvPr id="9" name="長方形 8">
            <a:extLst>
              <a:ext uri="{FF2B5EF4-FFF2-40B4-BE49-F238E27FC236}">
                <a16:creationId xmlns:a16="http://schemas.microsoft.com/office/drawing/2014/main" id="{F30BCBF1-64A6-4051-BC31-B793E99731A6}"/>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長方形 21">
            <a:extLst>
              <a:ext uri="{FF2B5EF4-FFF2-40B4-BE49-F238E27FC236}">
                <a16:creationId xmlns:a16="http://schemas.microsoft.com/office/drawing/2014/main" id="{115DEB4D-1697-4E72-B2BF-F5EA1EF3B009}"/>
              </a:ext>
            </a:extLst>
          </p:cNvPr>
          <p:cNvSpPr/>
          <p:nvPr userDrawn="1"/>
        </p:nvSpPr>
        <p:spPr>
          <a:xfrm>
            <a:off x="7162799" y="3052634"/>
            <a:ext cx="1368533" cy="11301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DE3A6AA5-A315-455E-B5C7-E53E3746ED81}"/>
              </a:ext>
            </a:extLst>
          </p:cNvPr>
          <p:cNvSpPr>
            <a:spLocks noGrp="1"/>
          </p:cNvSpPr>
          <p:nvPr>
            <p:ph type="title"/>
          </p:nvPr>
        </p:nvSpPr>
        <p:spPr>
          <a:xfrm>
            <a:off x="371475" y="1334424"/>
            <a:ext cx="4448175" cy="1520824"/>
          </a:xfrm>
        </p:spPr>
        <p:txBody>
          <a:bodyPr rtlCol="0" anchor="b">
            <a:noAutofit/>
          </a:bodyPr>
          <a:lstStyle>
            <a:lvl1pPr>
              <a:defRPr sz="360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7" name="スライド番号プレースホルダー 6">
            <a:extLst>
              <a:ext uri="{FF2B5EF4-FFF2-40B4-BE49-F238E27FC236}">
                <a16:creationId xmlns:a16="http://schemas.microsoft.com/office/drawing/2014/main" id="{2C182A82-4FBE-4689-B739-692549B4030D}"/>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4" name="コンテンツ プレースホルダー 3">
            <a:extLst>
              <a:ext uri="{FF2B5EF4-FFF2-40B4-BE49-F238E27FC236}">
                <a16:creationId xmlns:a16="http://schemas.microsoft.com/office/drawing/2014/main" id="{23F1116B-C8B0-450D-83F6-49C4ABB22CCD}"/>
              </a:ext>
            </a:extLst>
          </p:cNvPr>
          <p:cNvSpPr>
            <a:spLocks noGrp="1"/>
          </p:cNvSpPr>
          <p:nvPr>
            <p:ph sz="half" idx="2"/>
          </p:nvPr>
        </p:nvSpPr>
        <p:spPr>
          <a:xfrm>
            <a:off x="3609563" y="3118775"/>
            <a:ext cx="2927311" cy="3081999"/>
          </a:xfrm>
        </p:spPr>
        <p:txBody>
          <a:bodyPr rtlCol="0">
            <a:normAutofit/>
          </a:bodyPr>
          <a:lstStyle>
            <a:lvl1pPr>
              <a:defRPr sz="1800">
                <a:solidFill>
                  <a:schemeClr val="tx1"/>
                </a:solidFill>
                <a:latin typeface="Meiryo UI" panose="020B0604030504040204" pitchFamily="50" charset="-128"/>
                <a:ea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defRPr>
            </a:lvl2pPr>
            <a:lvl3pPr>
              <a:defRPr sz="1400">
                <a:solidFill>
                  <a:schemeClr val="tx1"/>
                </a:solidFill>
                <a:latin typeface="Meiryo UI" panose="020B0604030504040204" pitchFamily="50" charset="-128"/>
                <a:ea typeface="Meiryo UI" panose="020B0604030504040204" pitchFamily="50" charset="-128"/>
              </a:defRPr>
            </a:lvl3pPr>
            <a:lvl4pPr>
              <a:defRPr sz="1200">
                <a:solidFill>
                  <a:schemeClr val="tx1"/>
                </a:solidFill>
                <a:latin typeface="Meiryo UI" panose="020B0604030504040204" pitchFamily="50" charset="-128"/>
                <a:ea typeface="Meiryo UI" panose="020B0604030504040204" pitchFamily="50" charset="-128"/>
              </a:defRPr>
            </a:lvl4pPr>
            <a:lvl5pPr>
              <a:defRPr sz="1200">
                <a:solidFill>
                  <a:schemeClr val="tx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3" name="コンテンツ プレースホルダー 2">
            <a:extLst>
              <a:ext uri="{FF2B5EF4-FFF2-40B4-BE49-F238E27FC236}">
                <a16:creationId xmlns:a16="http://schemas.microsoft.com/office/drawing/2014/main" id="{3E60534E-DE82-45F4-8E2E-DA97F169177F}"/>
              </a:ext>
            </a:extLst>
          </p:cNvPr>
          <p:cNvSpPr>
            <a:spLocks noGrp="1"/>
          </p:cNvSpPr>
          <p:nvPr>
            <p:ph sz="half" idx="1"/>
          </p:nvPr>
        </p:nvSpPr>
        <p:spPr>
          <a:xfrm>
            <a:off x="371475" y="3118776"/>
            <a:ext cx="2926800" cy="3081922"/>
          </a:xfrm>
        </p:spPr>
        <p:txBody>
          <a:bodyPr rtlCol="0">
            <a:normAutofit/>
          </a:bodyPr>
          <a:lstStyle>
            <a:lvl1pPr>
              <a:defRPr sz="1800">
                <a:solidFill>
                  <a:schemeClr val="tx1"/>
                </a:solidFill>
                <a:latin typeface="Meiryo UI" panose="020B0604030504040204" pitchFamily="50" charset="-128"/>
                <a:ea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defRPr>
            </a:lvl2pPr>
            <a:lvl3pPr>
              <a:defRPr sz="1400">
                <a:solidFill>
                  <a:schemeClr val="tx1"/>
                </a:solidFill>
                <a:latin typeface="Meiryo UI" panose="020B0604030504040204" pitchFamily="50" charset="-128"/>
                <a:ea typeface="Meiryo UI" panose="020B0604030504040204" pitchFamily="50" charset="-128"/>
              </a:defRPr>
            </a:lvl3pPr>
            <a:lvl4pPr>
              <a:defRPr sz="1200">
                <a:solidFill>
                  <a:schemeClr val="tx1"/>
                </a:solidFill>
                <a:latin typeface="Meiryo UI" panose="020B0604030504040204" pitchFamily="50" charset="-128"/>
                <a:ea typeface="Meiryo UI" panose="020B0604030504040204" pitchFamily="50" charset="-128"/>
              </a:defRPr>
            </a:lvl4pPr>
            <a:lvl5pPr>
              <a:defRPr sz="1200">
                <a:solidFill>
                  <a:schemeClr val="tx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25" name="図プレースホルダー 24">
            <a:extLst>
              <a:ext uri="{FF2B5EF4-FFF2-40B4-BE49-F238E27FC236}">
                <a16:creationId xmlns:a16="http://schemas.microsoft.com/office/drawing/2014/main" id="{84421AF3-217F-49BD-BF47-1140F3F445D8}"/>
              </a:ext>
            </a:extLst>
          </p:cNvPr>
          <p:cNvSpPr>
            <a:spLocks noGrp="1"/>
          </p:cNvSpPr>
          <p:nvPr>
            <p:ph type="pic" sz="quarter" idx="15" hasCustomPrompt="1"/>
          </p:nvPr>
        </p:nvSpPr>
        <p:spPr>
          <a:xfrm>
            <a:off x="4908415" y="-4277"/>
            <a:ext cx="7283585" cy="6204974"/>
          </a:xfrm>
          <a:custGeom>
            <a:avLst/>
            <a:gdLst>
              <a:gd name="connsiteX0" fmla="*/ 4914900 w 7283585"/>
              <a:gd name="connsiteY0" fmla="*/ 4064000 h 6204974"/>
              <a:gd name="connsiteX1" fmla="*/ 7283585 w 7283585"/>
              <a:gd name="connsiteY1" fmla="*/ 4064000 h 6204974"/>
              <a:gd name="connsiteX2" fmla="*/ 7283585 w 7283585"/>
              <a:gd name="connsiteY2" fmla="*/ 6204974 h 6204974"/>
              <a:gd name="connsiteX3" fmla="*/ 4914900 w 7283585"/>
              <a:gd name="connsiteY3" fmla="*/ 6204974 h 6204974"/>
              <a:gd name="connsiteX4" fmla="*/ 4914900 w 7283585"/>
              <a:gd name="connsiteY4" fmla="*/ 2032000 h 6204974"/>
              <a:gd name="connsiteX5" fmla="*/ 7283585 w 7283585"/>
              <a:gd name="connsiteY5" fmla="*/ 2032000 h 6204974"/>
              <a:gd name="connsiteX6" fmla="*/ 7283585 w 7283585"/>
              <a:gd name="connsiteY6" fmla="*/ 3946525 h 6204974"/>
              <a:gd name="connsiteX7" fmla="*/ 4914900 w 7283585"/>
              <a:gd name="connsiteY7" fmla="*/ 3946525 h 6204974"/>
              <a:gd name="connsiteX8" fmla="*/ 2457450 w 7283585"/>
              <a:gd name="connsiteY8" fmla="*/ 2032000 h 6204974"/>
              <a:gd name="connsiteX9" fmla="*/ 4826135 w 7283585"/>
              <a:gd name="connsiteY9" fmla="*/ 2032000 h 6204974"/>
              <a:gd name="connsiteX10" fmla="*/ 4826135 w 7283585"/>
              <a:gd name="connsiteY10" fmla="*/ 3946525 h 6204974"/>
              <a:gd name="connsiteX11" fmla="*/ 2457450 w 7283585"/>
              <a:gd name="connsiteY11" fmla="*/ 3946525 h 6204974"/>
              <a:gd name="connsiteX12" fmla="*/ 0 w 7283585"/>
              <a:gd name="connsiteY12" fmla="*/ 8552 h 6204974"/>
              <a:gd name="connsiteX13" fmla="*/ 2368685 w 7283585"/>
              <a:gd name="connsiteY13" fmla="*/ 8552 h 6204974"/>
              <a:gd name="connsiteX14" fmla="*/ 2368685 w 7283585"/>
              <a:gd name="connsiteY14" fmla="*/ 1923077 h 6204974"/>
              <a:gd name="connsiteX15" fmla="*/ 0 w 7283585"/>
              <a:gd name="connsiteY15" fmla="*/ 1923077 h 6204974"/>
              <a:gd name="connsiteX16" fmla="*/ 2457450 w 7283585"/>
              <a:gd name="connsiteY16" fmla="*/ 4276 h 6204974"/>
              <a:gd name="connsiteX17" fmla="*/ 4826135 w 7283585"/>
              <a:gd name="connsiteY17" fmla="*/ 4276 h 6204974"/>
              <a:gd name="connsiteX18" fmla="*/ 4826135 w 7283585"/>
              <a:gd name="connsiteY18" fmla="*/ 1918801 h 6204974"/>
              <a:gd name="connsiteX19" fmla="*/ 2457450 w 7283585"/>
              <a:gd name="connsiteY19" fmla="*/ 1918801 h 6204974"/>
              <a:gd name="connsiteX20" fmla="*/ 4914900 w 7283585"/>
              <a:gd name="connsiteY20" fmla="*/ 0 h 6204974"/>
              <a:gd name="connsiteX21" fmla="*/ 7283585 w 7283585"/>
              <a:gd name="connsiteY21" fmla="*/ 0 h 6204974"/>
              <a:gd name="connsiteX22" fmla="*/ 7283585 w 7283585"/>
              <a:gd name="connsiteY22" fmla="*/ 1914525 h 6204974"/>
              <a:gd name="connsiteX23" fmla="*/ 4914900 w 7283585"/>
              <a:gd name="connsiteY23" fmla="*/ 1914525 h 6204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283585" h="6204974">
                <a:moveTo>
                  <a:pt x="4914900" y="4064000"/>
                </a:moveTo>
                <a:lnTo>
                  <a:pt x="7283585" y="4064000"/>
                </a:lnTo>
                <a:lnTo>
                  <a:pt x="7283585" y="6204974"/>
                </a:lnTo>
                <a:lnTo>
                  <a:pt x="4914900" y="6204974"/>
                </a:lnTo>
                <a:close/>
                <a:moveTo>
                  <a:pt x="4914900" y="2032000"/>
                </a:moveTo>
                <a:lnTo>
                  <a:pt x="7283585" y="2032000"/>
                </a:lnTo>
                <a:lnTo>
                  <a:pt x="7283585" y="3946525"/>
                </a:lnTo>
                <a:lnTo>
                  <a:pt x="4914900" y="3946525"/>
                </a:lnTo>
                <a:close/>
                <a:moveTo>
                  <a:pt x="2457450" y="2032000"/>
                </a:moveTo>
                <a:lnTo>
                  <a:pt x="4826135" y="2032000"/>
                </a:lnTo>
                <a:lnTo>
                  <a:pt x="4826135" y="3946525"/>
                </a:lnTo>
                <a:lnTo>
                  <a:pt x="2457450" y="3946525"/>
                </a:lnTo>
                <a:close/>
                <a:moveTo>
                  <a:pt x="0" y="8552"/>
                </a:moveTo>
                <a:lnTo>
                  <a:pt x="2368685" y="8552"/>
                </a:lnTo>
                <a:lnTo>
                  <a:pt x="2368685" y="1923077"/>
                </a:lnTo>
                <a:lnTo>
                  <a:pt x="0" y="1923077"/>
                </a:lnTo>
                <a:close/>
                <a:moveTo>
                  <a:pt x="2457450" y="4276"/>
                </a:moveTo>
                <a:lnTo>
                  <a:pt x="4826135" y="4276"/>
                </a:lnTo>
                <a:lnTo>
                  <a:pt x="4826135" y="1918801"/>
                </a:lnTo>
                <a:lnTo>
                  <a:pt x="2457450" y="1918801"/>
                </a:lnTo>
                <a:close/>
                <a:moveTo>
                  <a:pt x="4914900" y="0"/>
                </a:moveTo>
                <a:lnTo>
                  <a:pt x="7283585" y="0"/>
                </a:lnTo>
                <a:lnTo>
                  <a:pt x="7283585" y="1914525"/>
                </a:lnTo>
                <a:lnTo>
                  <a:pt x="4914900" y="1914525"/>
                </a:lnTo>
                <a:close/>
              </a:path>
            </a:pathLst>
          </a:custGeom>
          <a:solidFill>
            <a:schemeClr val="bg1">
              <a:lumMod val="95000"/>
            </a:schemeClr>
          </a:solidFill>
        </p:spPr>
        <p:txBody>
          <a:bodyPr vert="horz" wrap="square" lIns="91440" tIns="45720" rIns="91440" bIns="45720" rtlCol="0">
            <a:no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20" name="長方形 19">
            <a:extLst>
              <a:ext uri="{FF2B5EF4-FFF2-40B4-BE49-F238E27FC236}">
                <a16:creationId xmlns:a16="http://schemas.microsoft.com/office/drawing/2014/main" id="{475378D9-445B-4812-AE73-9B2CF92DCDF1}"/>
              </a:ext>
            </a:extLst>
          </p:cNvPr>
          <p:cNvSpPr/>
          <p:nvPr userDrawn="1"/>
        </p:nvSpPr>
        <p:spPr>
          <a:xfrm>
            <a:off x="6210299" y="2027725"/>
            <a:ext cx="1073287" cy="9186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1" name="長方形 20">
            <a:extLst>
              <a:ext uri="{FF2B5EF4-FFF2-40B4-BE49-F238E27FC236}">
                <a16:creationId xmlns:a16="http://schemas.microsoft.com/office/drawing/2014/main" id="{B569B8CC-B741-4501-A871-F6CC58941F5C}"/>
              </a:ext>
            </a:extLst>
          </p:cNvPr>
          <p:cNvSpPr/>
          <p:nvPr userDrawn="1"/>
        </p:nvSpPr>
        <p:spPr>
          <a:xfrm>
            <a:off x="8661263" y="4055448"/>
            <a:ext cx="1073287" cy="9186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cxnSp>
        <p:nvCxnSpPr>
          <p:cNvPr id="23" name="直線​​コネクタ(S) 22">
            <a:extLst>
              <a:ext uri="{FF2B5EF4-FFF2-40B4-BE49-F238E27FC236}">
                <a16:creationId xmlns:a16="http://schemas.microsoft.com/office/drawing/2014/main" id="{8ED9C5BC-5F16-4DC8-BAA3-30A378B7F5FB}"/>
              </a:ext>
            </a:extLst>
          </p:cNvPr>
          <p:cNvCxnSpPr>
            <a:cxnSpLocks/>
          </p:cNvCxnSpPr>
          <p:nvPr userDrawn="1"/>
        </p:nvCxnSpPr>
        <p:spPr>
          <a:xfrm>
            <a:off x="3452019" y="3106075"/>
            <a:ext cx="0" cy="30947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長方形 23">
            <a:extLst>
              <a:ext uri="{FF2B5EF4-FFF2-40B4-BE49-F238E27FC236}">
                <a16:creationId xmlns:a16="http://schemas.microsoft.com/office/drawing/2014/main" id="{2F0E9B02-FBE7-4B3F-833A-FCDE146B2DAD}"/>
              </a:ext>
            </a:extLst>
          </p:cNvPr>
          <p:cNvSpPr/>
          <p:nvPr userDrawn="1"/>
        </p:nvSpPr>
        <p:spPr>
          <a:xfrm>
            <a:off x="0" y="1405862"/>
            <a:ext cx="300037" cy="1465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58960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2 段組">
    <p:spTree>
      <p:nvGrpSpPr>
        <p:cNvPr id="1" name=""/>
        <p:cNvGrpSpPr/>
        <p:nvPr/>
      </p:nvGrpSpPr>
      <p:grpSpPr>
        <a:xfrm>
          <a:off x="0" y="0"/>
          <a:ext cx="0" cy="0"/>
          <a:chOff x="0" y="0"/>
          <a:chExt cx="0" cy="0"/>
        </a:xfrm>
      </p:grpSpPr>
      <p:sp>
        <p:nvSpPr>
          <p:cNvPr id="9" name="長方形 8">
            <a:extLst>
              <a:ext uri="{FF2B5EF4-FFF2-40B4-BE49-F238E27FC236}">
                <a16:creationId xmlns:a16="http://schemas.microsoft.com/office/drawing/2014/main" id="{F30BCBF1-64A6-4051-BC31-B793E99731A6}"/>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 name="図プレースホルダー 6">
            <a:extLst>
              <a:ext uri="{FF2B5EF4-FFF2-40B4-BE49-F238E27FC236}">
                <a16:creationId xmlns:a16="http://schemas.microsoft.com/office/drawing/2014/main" id="{73E3AB81-FB3C-492F-8AB9-CFC37EECCEE7}"/>
              </a:ext>
            </a:extLst>
          </p:cNvPr>
          <p:cNvSpPr>
            <a:spLocks noGrp="1"/>
          </p:cNvSpPr>
          <p:nvPr>
            <p:ph type="pic" sz="quarter" idx="13" hasCustomPrompt="1"/>
          </p:nvPr>
        </p:nvSpPr>
        <p:spPr>
          <a:xfrm>
            <a:off x="371475" y="260350"/>
            <a:ext cx="11520488" cy="6121400"/>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4" name="長方形 13">
            <a:extLst>
              <a:ext uri="{FF2B5EF4-FFF2-40B4-BE49-F238E27FC236}">
                <a16:creationId xmlns:a16="http://schemas.microsoft.com/office/drawing/2014/main" id="{BF2C4CC9-6F35-4EBF-857F-EBD298D77347}"/>
              </a:ext>
            </a:extLst>
          </p:cNvPr>
          <p:cNvSpPr/>
          <p:nvPr userDrawn="1"/>
        </p:nvSpPr>
        <p:spPr>
          <a:xfrm>
            <a:off x="1578741" y="2299953"/>
            <a:ext cx="4420009" cy="30819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5" name="長方形 14">
            <a:extLst>
              <a:ext uri="{FF2B5EF4-FFF2-40B4-BE49-F238E27FC236}">
                <a16:creationId xmlns:a16="http://schemas.microsoft.com/office/drawing/2014/main" id="{D1D54A23-014A-49B4-9E28-7641C8A4F0C1}"/>
              </a:ext>
            </a:extLst>
          </p:cNvPr>
          <p:cNvSpPr/>
          <p:nvPr userDrawn="1"/>
        </p:nvSpPr>
        <p:spPr>
          <a:xfrm>
            <a:off x="6184487" y="2299953"/>
            <a:ext cx="4420009" cy="30819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DE3A6AA5-A315-455E-B5C7-E53E3746ED81}"/>
              </a:ext>
            </a:extLst>
          </p:cNvPr>
          <p:cNvSpPr>
            <a:spLocks noGrp="1"/>
          </p:cNvSpPr>
          <p:nvPr>
            <p:ph type="title"/>
          </p:nvPr>
        </p:nvSpPr>
        <p:spPr>
          <a:xfrm>
            <a:off x="1587504" y="1233488"/>
            <a:ext cx="9016993" cy="761076"/>
          </a:xfrm>
        </p:spPr>
        <p:txBody>
          <a:bodyPr rtlCol="0" anchor="ctr">
            <a:noAutofit/>
          </a:bodyPr>
          <a:lstStyle>
            <a:lvl1pPr algn="ctr">
              <a:defRPr sz="360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7" name="スライド番号プレースホルダー 6">
            <a:extLst>
              <a:ext uri="{FF2B5EF4-FFF2-40B4-BE49-F238E27FC236}">
                <a16:creationId xmlns:a16="http://schemas.microsoft.com/office/drawing/2014/main" id="{2C182A82-4FBE-4689-B739-692549B4030D}"/>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4" name="コンテンツ プレースホルダー 3">
            <a:extLst>
              <a:ext uri="{FF2B5EF4-FFF2-40B4-BE49-F238E27FC236}">
                <a16:creationId xmlns:a16="http://schemas.microsoft.com/office/drawing/2014/main" id="{23F1116B-C8B0-450D-83F6-49C4ABB22CCD}"/>
              </a:ext>
            </a:extLst>
          </p:cNvPr>
          <p:cNvSpPr>
            <a:spLocks noGrp="1"/>
          </p:cNvSpPr>
          <p:nvPr>
            <p:ph sz="half" idx="2"/>
          </p:nvPr>
        </p:nvSpPr>
        <p:spPr>
          <a:xfrm>
            <a:off x="6328091" y="2424864"/>
            <a:ext cx="4132800" cy="2833200"/>
          </a:xfrm>
        </p:spPr>
        <p:txBody>
          <a:bodyPr rtlCol="0">
            <a:normAutofit/>
          </a:bodyPr>
          <a:lstStyle>
            <a:lvl1pPr>
              <a:defRPr sz="1800">
                <a:solidFill>
                  <a:schemeClr val="bg1"/>
                </a:solidFill>
                <a:latin typeface="Meiryo UI" panose="020B0604030504040204" pitchFamily="50" charset="-128"/>
                <a:ea typeface="Meiryo UI" panose="020B0604030504040204" pitchFamily="50" charset="-128"/>
              </a:defRPr>
            </a:lvl1pPr>
            <a:lvl2pPr>
              <a:defRPr sz="1600">
                <a:solidFill>
                  <a:schemeClr val="bg1"/>
                </a:solidFill>
                <a:latin typeface="Meiryo UI" panose="020B0604030504040204" pitchFamily="50" charset="-128"/>
                <a:ea typeface="Meiryo UI" panose="020B0604030504040204" pitchFamily="50" charset="-128"/>
              </a:defRPr>
            </a:lvl2pPr>
            <a:lvl3pPr>
              <a:defRPr sz="1400">
                <a:solidFill>
                  <a:schemeClr val="bg1"/>
                </a:solidFill>
                <a:latin typeface="Meiryo UI" panose="020B0604030504040204" pitchFamily="50" charset="-128"/>
                <a:ea typeface="Meiryo UI" panose="020B0604030504040204" pitchFamily="50" charset="-128"/>
              </a:defRPr>
            </a:lvl3pPr>
            <a:lvl4pPr>
              <a:defRPr sz="1200">
                <a:solidFill>
                  <a:schemeClr val="bg1"/>
                </a:solidFill>
                <a:latin typeface="Meiryo UI" panose="020B0604030504040204" pitchFamily="50" charset="-128"/>
                <a:ea typeface="Meiryo UI" panose="020B0604030504040204" pitchFamily="50" charset="-128"/>
              </a:defRPr>
            </a:lvl4pPr>
            <a:lvl5pPr>
              <a:defRPr sz="12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3" name="コンテンツ プレースホルダー 2">
            <a:extLst>
              <a:ext uri="{FF2B5EF4-FFF2-40B4-BE49-F238E27FC236}">
                <a16:creationId xmlns:a16="http://schemas.microsoft.com/office/drawing/2014/main" id="{3E60534E-DE82-45F4-8E2E-DA97F169177F}"/>
              </a:ext>
            </a:extLst>
          </p:cNvPr>
          <p:cNvSpPr>
            <a:spLocks noGrp="1"/>
          </p:cNvSpPr>
          <p:nvPr>
            <p:ph sz="half" idx="1"/>
          </p:nvPr>
        </p:nvSpPr>
        <p:spPr>
          <a:xfrm>
            <a:off x="1722820" y="2424864"/>
            <a:ext cx="4131850" cy="2832101"/>
          </a:xfrm>
        </p:spPr>
        <p:txBody>
          <a:bodyPr rtlCol="0">
            <a:normAutofit/>
          </a:bodyPr>
          <a:lstStyle>
            <a:lvl1pPr>
              <a:defRPr sz="1800">
                <a:solidFill>
                  <a:schemeClr val="bg1"/>
                </a:solidFill>
                <a:latin typeface="Meiryo UI" panose="020B0604030504040204" pitchFamily="50" charset="-128"/>
                <a:ea typeface="Meiryo UI" panose="020B0604030504040204" pitchFamily="50" charset="-128"/>
              </a:defRPr>
            </a:lvl1pPr>
            <a:lvl2pPr>
              <a:defRPr sz="1600">
                <a:solidFill>
                  <a:schemeClr val="bg1"/>
                </a:solidFill>
                <a:latin typeface="Meiryo UI" panose="020B0604030504040204" pitchFamily="50" charset="-128"/>
                <a:ea typeface="Meiryo UI" panose="020B0604030504040204" pitchFamily="50" charset="-128"/>
              </a:defRPr>
            </a:lvl2pPr>
            <a:lvl3pPr>
              <a:defRPr sz="1400">
                <a:solidFill>
                  <a:schemeClr val="bg1"/>
                </a:solidFill>
                <a:latin typeface="Meiryo UI" panose="020B0604030504040204" pitchFamily="50" charset="-128"/>
                <a:ea typeface="Meiryo UI" panose="020B0604030504040204" pitchFamily="50" charset="-128"/>
              </a:defRPr>
            </a:lvl3pPr>
            <a:lvl4pPr>
              <a:defRPr sz="1200">
                <a:solidFill>
                  <a:schemeClr val="bg1"/>
                </a:solidFill>
                <a:latin typeface="Meiryo UI" panose="020B0604030504040204" pitchFamily="50" charset="-128"/>
                <a:ea typeface="Meiryo UI" panose="020B0604030504040204" pitchFamily="50" charset="-128"/>
              </a:defRPr>
            </a:lvl4pPr>
            <a:lvl5pPr>
              <a:defRPr sz="12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Tree>
    <p:extLst>
      <p:ext uri="{BB962C8B-B14F-4D97-AF65-F5344CB8AC3E}">
        <p14:creationId xmlns:p14="http://schemas.microsoft.com/office/powerpoint/2010/main" val="31069587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3" name="長方形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5" name="長方形 4">
            <a:extLst>
              <a:ext uri="{FF2B5EF4-FFF2-40B4-BE49-F238E27FC236}">
                <a16:creationId xmlns:a16="http://schemas.microsoft.com/office/drawing/2014/main" id="{113E1565-5B33-4914-9800-50B8400266FF}"/>
              </a:ext>
            </a:extLst>
          </p:cNvPr>
          <p:cNvSpPr/>
          <p:nvPr userDrawn="1"/>
        </p:nvSpPr>
        <p:spPr>
          <a:xfrm>
            <a:off x="0" y="0"/>
            <a:ext cx="12191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6" name="図プレースホルダー 6">
            <a:extLst>
              <a:ext uri="{FF2B5EF4-FFF2-40B4-BE49-F238E27FC236}">
                <a16:creationId xmlns:a16="http://schemas.microsoft.com/office/drawing/2014/main" id="{DE438B2E-01A6-453B-928D-97D98438168E}"/>
              </a:ext>
            </a:extLst>
          </p:cNvPr>
          <p:cNvSpPr>
            <a:spLocks noGrp="1"/>
          </p:cNvSpPr>
          <p:nvPr>
            <p:ph type="pic" sz="quarter" idx="13" hasCustomPrompt="1"/>
          </p:nvPr>
        </p:nvSpPr>
        <p:spPr>
          <a:xfrm>
            <a:off x="335756" y="260350"/>
            <a:ext cx="11520488" cy="6300788"/>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Tree>
    <p:extLst>
      <p:ext uri="{BB962C8B-B14F-4D97-AF65-F5344CB8AC3E}">
        <p14:creationId xmlns:p14="http://schemas.microsoft.com/office/powerpoint/2010/main" val="29110570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空白">
    <p:spTree>
      <p:nvGrpSpPr>
        <p:cNvPr id="1" name=""/>
        <p:cNvGrpSpPr/>
        <p:nvPr/>
      </p:nvGrpSpPr>
      <p:grpSpPr>
        <a:xfrm>
          <a:off x="0" y="0"/>
          <a:ext cx="0" cy="0"/>
          <a:chOff x="0" y="0"/>
          <a:chExt cx="0" cy="0"/>
        </a:xfrm>
      </p:grpSpPr>
      <p:sp>
        <p:nvSpPr>
          <p:cNvPr id="3" name="長方形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7" name="図プレースホルダー 26">
            <a:extLst>
              <a:ext uri="{FF2B5EF4-FFF2-40B4-BE49-F238E27FC236}">
                <a16:creationId xmlns:a16="http://schemas.microsoft.com/office/drawing/2014/main" id="{404FC023-3732-4036-B4DA-F34DC453036D}"/>
              </a:ext>
            </a:extLst>
          </p:cNvPr>
          <p:cNvSpPr>
            <a:spLocks noGrp="1"/>
          </p:cNvSpPr>
          <p:nvPr>
            <p:ph type="pic" sz="quarter" idx="13" hasCustomPrompt="1"/>
          </p:nvPr>
        </p:nvSpPr>
        <p:spPr>
          <a:xfrm>
            <a:off x="1" y="1"/>
            <a:ext cx="12191999" cy="6857999"/>
          </a:xfrm>
          <a:custGeom>
            <a:avLst/>
            <a:gdLst>
              <a:gd name="connsiteX0" fmla="*/ 9194799 w 12191999"/>
              <a:gd name="connsiteY0" fmla="*/ 4114799 h 6108699"/>
              <a:gd name="connsiteX1" fmla="*/ 12191999 w 12191999"/>
              <a:gd name="connsiteY1" fmla="*/ 4114799 h 6108699"/>
              <a:gd name="connsiteX2" fmla="*/ 12191999 w 12191999"/>
              <a:gd name="connsiteY2" fmla="*/ 6108699 h 6108699"/>
              <a:gd name="connsiteX3" fmla="*/ 9194799 w 12191999"/>
              <a:gd name="connsiteY3" fmla="*/ 6108699 h 6108699"/>
              <a:gd name="connsiteX4" fmla="*/ 6129865 w 12191999"/>
              <a:gd name="connsiteY4" fmla="*/ 4114799 h 6108699"/>
              <a:gd name="connsiteX5" fmla="*/ 9127065 w 12191999"/>
              <a:gd name="connsiteY5" fmla="*/ 4114799 h 6108699"/>
              <a:gd name="connsiteX6" fmla="*/ 9127065 w 12191999"/>
              <a:gd name="connsiteY6" fmla="*/ 6108699 h 6108699"/>
              <a:gd name="connsiteX7" fmla="*/ 6129865 w 12191999"/>
              <a:gd name="connsiteY7" fmla="*/ 6108699 h 6108699"/>
              <a:gd name="connsiteX8" fmla="*/ 3064933 w 12191999"/>
              <a:gd name="connsiteY8" fmla="*/ 4114799 h 6108699"/>
              <a:gd name="connsiteX9" fmla="*/ 6062132 w 12191999"/>
              <a:gd name="connsiteY9" fmla="*/ 4114799 h 6108699"/>
              <a:gd name="connsiteX10" fmla="*/ 6062132 w 12191999"/>
              <a:gd name="connsiteY10" fmla="*/ 6108699 h 6108699"/>
              <a:gd name="connsiteX11" fmla="*/ 3064933 w 12191999"/>
              <a:gd name="connsiteY11" fmla="*/ 6108699 h 6108699"/>
              <a:gd name="connsiteX12" fmla="*/ 0 w 12191999"/>
              <a:gd name="connsiteY12" fmla="*/ 4114799 h 6108699"/>
              <a:gd name="connsiteX13" fmla="*/ 2997200 w 12191999"/>
              <a:gd name="connsiteY13" fmla="*/ 4114799 h 6108699"/>
              <a:gd name="connsiteX14" fmla="*/ 2997200 w 12191999"/>
              <a:gd name="connsiteY14" fmla="*/ 6108699 h 6108699"/>
              <a:gd name="connsiteX15" fmla="*/ 0 w 12191999"/>
              <a:gd name="connsiteY15" fmla="*/ 6108699 h 6108699"/>
              <a:gd name="connsiteX16" fmla="*/ 9194799 w 12191999"/>
              <a:gd name="connsiteY16" fmla="*/ 2057400 h 6108699"/>
              <a:gd name="connsiteX17" fmla="*/ 12191999 w 12191999"/>
              <a:gd name="connsiteY17" fmla="*/ 2057400 h 6108699"/>
              <a:gd name="connsiteX18" fmla="*/ 12191999 w 12191999"/>
              <a:gd name="connsiteY18" fmla="*/ 4051299 h 6108699"/>
              <a:gd name="connsiteX19" fmla="*/ 9194799 w 12191999"/>
              <a:gd name="connsiteY19" fmla="*/ 4051299 h 6108699"/>
              <a:gd name="connsiteX20" fmla="*/ 6129865 w 12191999"/>
              <a:gd name="connsiteY20" fmla="*/ 2057400 h 6108699"/>
              <a:gd name="connsiteX21" fmla="*/ 9127065 w 12191999"/>
              <a:gd name="connsiteY21" fmla="*/ 2057400 h 6108699"/>
              <a:gd name="connsiteX22" fmla="*/ 9127065 w 12191999"/>
              <a:gd name="connsiteY22" fmla="*/ 4051299 h 6108699"/>
              <a:gd name="connsiteX23" fmla="*/ 6129865 w 12191999"/>
              <a:gd name="connsiteY23" fmla="*/ 4051299 h 6108699"/>
              <a:gd name="connsiteX24" fmla="*/ 3064934 w 12191999"/>
              <a:gd name="connsiteY24" fmla="*/ 2057400 h 6108699"/>
              <a:gd name="connsiteX25" fmla="*/ 6062132 w 12191999"/>
              <a:gd name="connsiteY25" fmla="*/ 2057400 h 6108699"/>
              <a:gd name="connsiteX26" fmla="*/ 6062132 w 12191999"/>
              <a:gd name="connsiteY26" fmla="*/ 4051299 h 6108699"/>
              <a:gd name="connsiteX27" fmla="*/ 3064934 w 12191999"/>
              <a:gd name="connsiteY27" fmla="*/ 4051299 h 6108699"/>
              <a:gd name="connsiteX28" fmla="*/ 0 w 12191999"/>
              <a:gd name="connsiteY28" fmla="*/ 2057400 h 6108699"/>
              <a:gd name="connsiteX29" fmla="*/ 2997200 w 12191999"/>
              <a:gd name="connsiteY29" fmla="*/ 2057400 h 6108699"/>
              <a:gd name="connsiteX30" fmla="*/ 2997200 w 12191999"/>
              <a:gd name="connsiteY30" fmla="*/ 4051299 h 6108699"/>
              <a:gd name="connsiteX31" fmla="*/ 0 w 12191999"/>
              <a:gd name="connsiteY31" fmla="*/ 4051299 h 6108699"/>
              <a:gd name="connsiteX32" fmla="*/ 9194799 w 12191999"/>
              <a:gd name="connsiteY32" fmla="*/ 0 h 6108699"/>
              <a:gd name="connsiteX33" fmla="*/ 12191999 w 12191999"/>
              <a:gd name="connsiteY33" fmla="*/ 0 h 6108699"/>
              <a:gd name="connsiteX34" fmla="*/ 12191999 w 12191999"/>
              <a:gd name="connsiteY34" fmla="*/ 1993900 h 6108699"/>
              <a:gd name="connsiteX35" fmla="*/ 9194799 w 12191999"/>
              <a:gd name="connsiteY35" fmla="*/ 1993900 h 6108699"/>
              <a:gd name="connsiteX36" fmla="*/ 6129865 w 12191999"/>
              <a:gd name="connsiteY36" fmla="*/ 0 h 6108699"/>
              <a:gd name="connsiteX37" fmla="*/ 9127065 w 12191999"/>
              <a:gd name="connsiteY37" fmla="*/ 0 h 6108699"/>
              <a:gd name="connsiteX38" fmla="*/ 9127065 w 12191999"/>
              <a:gd name="connsiteY38" fmla="*/ 1993900 h 6108699"/>
              <a:gd name="connsiteX39" fmla="*/ 6129865 w 12191999"/>
              <a:gd name="connsiteY39" fmla="*/ 1993900 h 6108699"/>
              <a:gd name="connsiteX40" fmla="*/ 3064934 w 12191999"/>
              <a:gd name="connsiteY40" fmla="*/ 0 h 6108699"/>
              <a:gd name="connsiteX41" fmla="*/ 6062132 w 12191999"/>
              <a:gd name="connsiteY41" fmla="*/ 0 h 6108699"/>
              <a:gd name="connsiteX42" fmla="*/ 6062132 w 12191999"/>
              <a:gd name="connsiteY42" fmla="*/ 1993900 h 6108699"/>
              <a:gd name="connsiteX43" fmla="*/ 3064934 w 12191999"/>
              <a:gd name="connsiteY43" fmla="*/ 1993900 h 6108699"/>
              <a:gd name="connsiteX44" fmla="*/ 1 w 12191999"/>
              <a:gd name="connsiteY44" fmla="*/ 0 h 6108699"/>
              <a:gd name="connsiteX45" fmla="*/ 2997201 w 12191999"/>
              <a:gd name="connsiteY45" fmla="*/ 0 h 6108699"/>
              <a:gd name="connsiteX46" fmla="*/ 2997201 w 12191999"/>
              <a:gd name="connsiteY46" fmla="*/ 1993900 h 6108699"/>
              <a:gd name="connsiteX47" fmla="*/ 1 w 12191999"/>
              <a:gd name="connsiteY47" fmla="*/ 1993900 h 6108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2191999" h="6108699">
                <a:moveTo>
                  <a:pt x="9194799" y="4114799"/>
                </a:moveTo>
                <a:lnTo>
                  <a:pt x="12191999" y="4114799"/>
                </a:lnTo>
                <a:lnTo>
                  <a:pt x="12191999" y="6108699"/>
                </a:lnTo>
                <a:lnTo>
                  <a:pt x="9194799" y="6108699"/>
                </a:lnTo>
                <a:close/>
                <a:moveTo>
                  <a:pt x="6129865" y="4114799"/>
                </a:moveTo>
                <a:lnTo>
                  <a:pt x="9127065" y="4114799"/>
                </a:lnTo>
                <a:lnTo>
                  <a:pt x="9127065" y="6108699"/>
                </a:lnTo>
                <a:lnTo>
                  <a:pt x="6129865" y="6108699"/>
                </a:lnTo>
                <a:close/>
                <a:moveTo>
                  <a:pt x="3064933" y="4114799"/>
                </a:moveTo>
                <a:lnTo>
                  <a:pt x="6062132" y="4114799"/>
                </a:lnTo>
                <a:lnTo>
                  <a:pt x="6062132" y="6108699"/>
                </a:lnTo>
                <a:lnTo>
                  <a:pt x="3064933" y="6108699"/>
                </a:lnTo>
                <a:close/>
                <a:moveTo>
                  <a:pt x="0" y="4114799"/>
                </a:moveTo>
                <a:lnTo>
                  <a:pt x="2997200" y="4114799"/>
                </a:lnTo>
                <a:lnTo>
                  <a:pt x="2997200" y="6108699"/>
                </a:lnTo>
                <a:lnTo>
                  <a:pt x="0" y="6108699"/>
                </a:lnTo>
                <a:close/>
                <a:moveTo>
                  <a:pt x="9194799" y="2057400"/>
                </a:moveTo>
                <a:lnTo>
                  <a:pt x="12191999" y="2057400"/>
                </a:lnTo>
                <a:lnTo>
                  <a:pt x="12191999" y="4051299"/>
                </a:lnTo>
                <a:lnTo>
                  <a:pt x="9194799" y="4051299"/>
                </a:lnTo>
                <a:close/>
                <a:moveTo>
                  <a:pt x="6129865" y="2057400"/>
                </a:moveTo>
                <a:lnTo>
                  <a:pt x="9127065" y="2057400"/>
                </a:lnTo>
                <a:lnTo>
                  <a:pt x="9127065" y="4051299"/>
                </a:lnTo>
                <a:lnTo>
                  <a:pt x="6129865" y="4051299"/>
                </a:lnTo>
                <a:close/>
                <a:moveTo>
                  <a:pt x="3064934" y="2057400"/>
                </a:moveTo>
                <a:lnTo>
                  <a:pt x="6062132" y="2057400"/>
                </a:lnTo>
                <a:lnTo>
                  <a:pt x="6062132" y="4051299"/>
                </a:lnTo>
                <a:lnTo>
                  <a:pt x="3064934" y="4051299"/>
                </a:lnTo>
                <a:close/>
                <a:moveTo>
                  <a:pt x="0" y="2057400"/>
                </a:moveTo>
                <a:lnTo>
                  <a:pt x="2997200" y="2057400"/>
                </a:lnTo>
                <a:lnTo>
                  <a:pt x="2997200" y="4051299"/>
                </a:lnTo>
                <a:lnTo>
                  <a:pt x="0" y="4051299"/>
                </a:lnTo>
                <a:close/>
                <a:moveTo>
                  <a:pt x="9194799" y="0"/>
                </a:moveTo>
                <a:lnTo>
                  <a:pt x="12191999" y="0"/>
                </a:lnTo>
                <a:lnTo>
                  <a:pt x="12191999" y="1993900"/>
                </a:lnTo>
                <a:lnTo>
                  <a:pt x="9194799" y="1993900"/>
                </a:lnTo>
                <a:close/>
                <a:moveTo>
                  <a:pt x="6129865" y="0"/>
                </a:moveTo>
                <a:lnTo>
                  <a:pt x="9127065" y="0"/>
                </a:lnTo>
                <a:lnTo>
                  <a:pt x="9127065" y="1993900"/>
                </a:lnTo>
                <a:lnTo>
                  <a:pt x="6129865" y="1993900"/>
                </a:lnTo>
                <a:close/>
                <a:moveTo>
                  <a:pt x="3064934" y="0"/>
                </a:moveTo>
                <a:lnTo>
                  <a:pt x="6062132" y="0"/>
                </a:lnTo>
                <a:lnTo>
                  <a:pt x="6062132" y="1993900"/>
                </a:lnTo>
                <a:lnTo>
                  <a:pt x="3064934" y="1993900"/>
                </a:lnTo>
                <a:close/>
                <a:moveTo>
                  <a:pt x="1" y="0"/>
                </a:moveTo>
                <a:lnTo>
                  <a:pt x="2997201" y="0"/>
                </a:lnTo>
                <a:lnTo>
                  <a:pt x="2997201" y="1993900"/>
                </a:lnTo>
                <a:lnTo>
                  <a:pt x="1" y="1993900"/>
                </a:lnTo>
                <a:close/>
              </a:path>
            </a:pathLst>
          </a:custGeom>
          <a:solidFill>
            <a:schemeClr val="bg1">
              <a:lumMod val="95000"/>
            </a:schemeClr>
          </a:solidFill>
        </p:spPr>
        <p:txBody>
          <a:bodyPr vert="horz" wrap="square" lIns="91440" tIns="45720" rIns="91440" bIns="45720" rtlCol="0">
            <a:no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Tree>
    <p:extLst>
      <p:ext uri="{BB962C8B-B14F-4D97-AF65-F5344CB8AC3E}">
        <p14:creationId xmlns:p14="http://schemas.microsoft.com/office/powerpoint/2010/main" val="42216092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空白">
    <p:spTree>
      <p:nvGrpSpPr>
        <p:cNvPr id="1" name=""/>
        <p:cNvGrpSpPr/>
        <p:nvPr/>
      </p:nvGrpSpPr>
      <p:grpSpPr>
        <a:xfrm>
          <a:off x="0" y="0"/>
          <a:ext cx="0" cy="0"/>
          <a:chOff x="0" y="0"/>
          <a:chExt cx="0" cy="0"/>
        </a:xfrm>
      </p:grpSpPr>
      <p:sp>
        <p:nvSpPr>
          <p:cNvPr id="3" name="長方形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図プレースホルダー 6">
            <a:extLst>
              <a:ext uri="{FF2B5EF4-FFF2-40B4-BE49-F238E27FC236}">
                <a16:creationId xmlns:a16="http://schemas.microsoft.com/office/drawing/2014/main" id="{18957288-25D1-4D25-BECD-5A2E6A888185}"/>
              </a:ext>
            </a:extLst>
          </p:cNvPr>
          <p:cNvSpPr>
            <a:spLocks noGrp="1"/>
          </p:cNvSpPr>
          <p:nvPr>
            <p:ph type="pic" sz="quarter" idx="13" hasCustomPrompt="1"/>
          </p:nvPr>
        </p:nvSpPr>
        <p:spPr>
          <a:xfrm>
            <a:off x="371475" y="260350"/>
            <a:ext cx="4492625" cy="6300788"/>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アイコンをクリックして写真を追加</a:t>
            </a:r>
          </a:p>
        </p:txBody>
      </p:sp>
      <p:sp>
        <p:nvSpPr>
          <p:cNvPr id="5" name="図プレースホルダー 6">
            <a:extLst>
              <a:ext uri="{FF2B5EF4-FFF2-40B4-BE49-F238E27FC236}">
                <a16:creationId xmlns:a16="http://schemas.microsoft.com/office/drawing/2014/main" id="{D9C7DFC2-3A77-4761-A9AF-98963C5CCA07}"/>
              </a:ext>
            </a:extLst>
          </p:cNvPr>
          <p:cNvSpPr>
            <a:spLocks noGrp="1"/>
          </p:cNvSpPr>
          <p:nvPr>
            <p:ph type="pic" sz="quarter" idx="14" hasCustomPrompt="1"/>
          </p:nvPr>
        </p:nvSpPr>
        <p:spPr>
          <a:xfrm>
            <a:off x="4981575" y="260350"/>
            <a:ext cx="2740025" cy="6300788"/>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アイコンをクリックして写真を追加</a:t>
            </a:r>
          </a:p>
        </p:txBody>
      </p:sp>
      <p:sp>
        <p:nvSpPr>
          <p:cNvPr id="6" name="図プレースホルダー 6">
            <a:extLst>
              <a:ext uri="{FF2B5EF4-FFF2-40B4-BE49-F238E27FC236}">
                <a16:creationId xmlns:a16="http://schemas.microsoft.com/office/drawing/2014/main" id="{3F6FD22A-5FDA-45EC-BE49-3C0E30A397B0}"/>
              </a:ext>
            </a:extLst>
          </p:cNvPr>
          <p:cNvSpPr>
            <a:spLocks noGrp="1"/>
          </p:cNvSpPr>
          <p:nvPr>
            <p:ph type="pic" sz="quarter" idx="15" hasCustomPrompt="1"/>
          </p:nvPr>
        </p:nvSpPr>
        <p:spPr>
          <a:xfrm>
            <a:off x="7839076" y="260350"/>
            <a:ext cx="4052888" cy="3803650"/>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アイコンをクリックして写真を追加</a:t>
            </a:r>
          </a:p>
        </p:txBody>
      </p:sp>
      <p:sp>
        <p:nvSpPr>
          <p:cNvPr id="7" name="図プレースホルダー 6">
            <a:extLst>
              <a:ext uri="{FF2B5EF4-FFF2-40B4-BE49-F238E27FC236}">
                <a16:creationId xmlns:a16="http://schemas.microsoft.com/office/drawing/2014/main" id="{B64BDA74-9644-41EB-984D-939D27B60F3F}"/>
              </a:ext>
            </a:extLst>
          </p:cNvPr>
          <p:cNvSpPr>
            <a:spLocks noGrp="1"/>
          </p:cNvSpPr>
          <p:nvPr>
            <p:ph type="pic" sz="quarter" idx="16" hasCustomPrompt="1"/>
          </p:nvPr>
        </p:nvSpPr>
        <p:spPr>
          <a:xfrm>
            <a:off x="7839076" y="4165600"/>
            <a:ext cx="4052888" cy="2395538"/>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Tree>
    <p:extLst>
      <p:ext uri="{BB962C8B-B14F-4D97-AF65-F5344CB8AC3E}">
        <p14:creationId xmlns:p14="http://schemas.microsoft.com/office/powerpoint/2010/main" val="41144738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空白">
    <p:spTree>
      <p:nvGrpSpPr>
        <p:cNvPr id="1" name=""/>
        <p:cNvGrpSpPr/>
        <p:nvPr/>
      </p:nvGrpSpPr>
      <p:grpSpPr>
        <a:xfrm>
          <a:off x="0" y="0"/>
          <a:ext cx="0" cy="0"/>
          <a:chOff x="0" y="0"/>
          <a:chExt cx="0" cy="0"/>
        </a:xfrm>
      </p:grpSpPr>
      <p:sp>
        <p:nvSpPr>
          <p:cNvPr id="3" name="長方形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図プレースホルダー 6">
            <a:extLst>
              <a:ext uri="{FF2B5EF4-FFF2-40B4-BE49-F238E27FC236}">
                <a16:creationId xmlns:a16="http://schemas.microsoft.com/office/drawing/2014/main" id="{18957288-25D1-4D25-BECD-5A2E6A888185}"/>
              </a:ext>
            </a:extLst>
          </p:cNvPr>
          <p:cNvSpPr>
            <a:spLocks noGrp="1"/>
          </p:cNvSpPr>
          <p:nvPr>
            <p:ph type="pic" sz="quarter" idx="13" hasCustomPrompt="1"/>
          </p:nvPr>
        </p:nvSpPr>
        <p:spPr>
          <a:xfrm>
            <a:off x="0" y="1233488"/>
            <a:ext cx="12192001" cy="4391024"/>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grpSp>
        <p:nvGrpSpPr>
          <p:cNvPr id="2" name="グループ 1">
            <a:extLst>
              <a:ext uri="{FF2B5EF4-FFF2-40B4-BE49-F238E27FC236}">
                <a16:creationId xmlns:a16="http://schemas.microsoft.com/office/drawing/2014/main" id="{18F30468-CC2E-4430-88DD-81D548B988FA}"/>
              </a:ext>
            </a:extLst>
          </p:cNvPr>
          <p:cNvGrpSpPr/>
          <p:nvPr userDrawn="1"/>
        </p:nvGrpSpPr>
        <p:grpSpPr>
          <a:xfrm>
            <a:off x="371474" y="260350"/>
            <a:ext cx="644525" cy="973138"/>
            <a:chOff x="371475" y="671713"/>
            <a:chExt cx="496540" cy="836738"/>
          </a:xfrm>
        </p:grpSpPr>
        <p:sp>
          <p:nvSpPr>
            <p:cNvPr id="8" name="長方形 7">
              <a:extLst>
                <a:ext uri="{FF2B5EF4-FFF2-40B4-BE49-F238E27FC236}">
                  <a16:creationId xmlns:a16="http://schemas.microsoft.com/office/drawing/2014/main" id="{BF6F92E0-2218-46A5-A183-84468D9B72A2}"/>
                </a:ext>
              </a:extLst>
            </p:cNvPr>
            <p:cNvSpPr/>
            <p:nvPr userDrawn="1"/>
          </p:nvSpPr>
          <p:spPr>
            <a:xfrm>
              <a:off x="371475" y="1011911"/>
              <a:ext cx="496540" cy="49654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長方形 8">
              <a:extLst>
                <a:ext uri="{FF2B5EF4-FFF2-40B4-BE49-F238E27FC236}">
                  <a16:creationId xmlns:a16="http://schemas.microsoft.com/office/drawing/2014/main" id="{9B476586-864B-4C72-91AF-8CF8796C6DE8}"/>
                </a:ext>
              </a:extLst>
            </p:cNvPr>
            <p:cNvSpPr/>
            <p:nvPr userDrawn="1"/>
          </p:nvSpPr>
          <p:spPr>
            <a:xfrm>
              <a:off x="620587" y="671713"/>
              <a:ext cx="247428" cy="24742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grpSp>
      <p:sp>
        <p:nvSpPr>
          <p:cNvPr id="10" name="長方形 9">
            <a:extLst>
              <a:ext uri="{FF2B5EF4-FFF2-40B4-BE49-F238E27FC236}">
                <a16:creationId xmlns:a16="http://schemas.microsoft.com/office/drawing/2014/main" id="{38B3D026-83A3-4D78-8B11-A20A6F47170C}"/>
              </a:ext>
            </a:extLst>
          </p:cNvPr>
          <p:cNvSpPr/>
          <p:nvPr userDrawn="1"/>
        </p:nvSpPr>
        <p:spPr>
          <a:xfrm>
            <a:off x="10795001" y="5642462"/>
            <a:ext cx="1397000" cy="12155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599560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_空白">
    <p:spTree>
      <p:nvGrpSpPr>
        <p:cNvPr id="1" name=""/>
        <p:cNvGrpSpPr/>
        <p:nvPr/>
      </p:nvGrpSpPr>
      <p:grpSpPr>
        <a:xfrm>
          <a:off x="0" y="0"/>
          <a:ext cx="0" cy="0"/>
          <a:chOff x="0" y="0"/>
          <a:chExt cx="0" cy="0"/>
        </a:xfrm>
      </p:grpSpPr>
      <p:sp>
        <p:nvSpPr>
          <p:cNvPr id="3" name="長方形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1" name="長方形 10">
            <a:extLst>
              <a:ext uri="{FF2B5EF4-FFF2-40B4-BE49-F238E27FC236}">
                <a16:creationId xmlns:a16="http://schemas.microsoft.com/office/drawing/2014/main" id="{9171FC10-F7C3-4841-A705-B83FDE093009}"/>
              </a:ext>
            </a:extLst>
          </p:cNvPr>
          <p:cNvSpPr/>
          <p:nvPr userDrawn="1"/>
        </p:nvSpPr>
        <p:spPr>
          <a:xfrm>
            <a:off x="9398000" y="0"/>
            <a:ext cx="2793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図プレースホルダー 6">
            <a:extLst>
              <a:ext uri="{FF2B5EF4-FFF2-40B4-BE49-F238E27FC236}">
                <a16:creationId xmlns:a16="http://schemas.microsoft.com/office/drawing/2014/main" id="{18957288-25D1-4D25-BECD-5A2E6A888185}"/>
              </a:ext>
            </a:extLst>
          </p:cNvPr>
          <p:cNvSpPr>
            <a:spLocks noGrp="1"/>
          </p:cNvSpPr>
          <p:nvPr>
            <p:ph type="pic" sz="quarter" idx="13" hasCustomPrompt="1"/>
          </p:nvPr>
        </p:nvSpPr>
        <p:spPr>
          <a:xfrm>
            <a:off x="0" y="260350"/>
            <a:ext cx="11891963" cy="6300788"/>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Tree>
    <p:extLst>
      <p:ext uri="{BB962C8B-B14F-4D97-AF65-F5344CB8AC3E}">
        <p14:creationId xmlns:p14="http://schemas.microsoft.com/office/powerpoint/2010/main" val="10350859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2BA5B3-8B1C-4C1C-B4EB-C9A8AC24AEDE}"/>
              </a:ext>
            </a:extLst>
          </p:cNvPr>
          <p:cNvSpPr>
            <a:spLocks noGrp="1"/>
          </p:cNvSpPr>
          <p:nvPr>
            <p:ph type="title"/>
          </p:nvPr>
        </p:nvSpPr>
        <p:spPr>
          <a:xfrm>
            <a:off x="371475" y="260351"/>
            <a:ext cx="11520487" cy="755649"/>
          </a:xfrm>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9" name="スライド番号プレースホルダー 8">
            <a:extLst>
              <a:ext uri="{FF2B5EF4-FFF2-40B4-BE49-F238E27FC236}">
                <a16:creationId xmlns:a16="http://schemas.microsoft.com/office/drawing/2014/main" id="{6B54C622-8EF1-4AE4-AB25-19D71A5C547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8" name="図プレースホルダー 6">
            <a:extLst>
              <a:ext uri="{FF2B5EF4-FFF2-40B4-BE49-F238E27FC236}">
                <a16:creationId xmlns:a16="http://schemas.microsoft.com/office/drawing/2014/main" id="{39EF0319-0CF7-4AB8-BE69-FEE9B6C298FE}"/>
              </a:ext>
            </a:extLst>
          </p:cNvPr>
          <p:cNvSpPr>
            <a:spLocks noGrp="1"/>
          </p:cNvSpPr>
          <p:nvPr>
            <p:ph type="pic" sz="quarter" idx="13" hasCustomPrompt="1"/>
          </p:nvPr>
        </p:nvSpPr>
        <p:spPr>
          <a:xfrm>
            <a:off x="371475" y="1233488"/>
            <a:ext cx="2466000" cy="4967287"/>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7" name="長方形 6">
            <a:extLst>
              <a:ext uri="{FF2B5EF4-FFF2-40B4-BE49-F238E27FC236}">
                <a16:creationId xmlns:a16="http://schemas.microsoft.com/office/drawing/2014/main" id="{02FAA6CD-8686-4F0E-9F34-3D74AC34027E}"/>
              </a:ext>
            </a:extLst>
          </p:cNvPr>
          <p:cNvSpPr/>
          <p:nvPr userDrawn="1"/>
        </p:nvSpPr>
        <p:spPr>
          <a:xfrm>
            <a:off x="2892285" y="1233488"/>
            <a:ext cx="3210339" cy="1271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 name="テキスト プレースホルダー 2">
            <a:extLst>
              <a:ext uri="{FF2B5EF4-FFF2-40B4-BE49-F238E27FC236}">
                <a16:creationId xmlns:a16="http://schemas.microsoft.com/office/drawing/2014/main" id="{9DA658D4-2F70-44A3-A7C3-BF6A1D7BE2A9}"/>
              </a:ext>
            </a:extLst>
          </p:cNvPr>
          <p:cNvSpPr>
            <a:spLocks noGrp="1"/>
          </p:cNvSpPr>
          <p:nvPr>
            <p:ph type="body" idx="1"/>
          </p:nvPr>
        </p:nvSpPr>
        <p:spPr>
          <a:xfrm>
            <a:off x="3004445" y="1330963"/>
            <a:ext cx="2986019" cy="1076636"/>
          </a:xfrm>
        </p:spPr>
        <p:txBody>
          <a:bodyPr rtlCol="0" anchor="ctr"/>
          <a:lstStyle>
            <a:lvl1pPr marL="0" indent="0">
              <a:buNone/>
              <a:defRPr sz="2400" b="1">
                <a:solidFill>
                  <a:schemeClr val="bg1"/>
                </a:solidFill>
                <a:latin typeface="Meiryo UI" panose="020B0604030504040204" pitchFamily="50" charset="-128"/>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10" name="長方形 9">
            <a:extLst>
              <a:ext uri="{FF2B5EF4-FFF2-40B4-BE49-F238E27FC236}">
                <a16:creationId xmlns:a16="http://schemas.microsoft.com/office/drawing/2014/main" id="{735AFBAA-25FF-494A-937E-3DFC5F737803}"/>
              </a:ext>
            </a:extLst>
          </p:cNvPr>
          <p:cNvSpPr/>
          <p:nvPr userDrawn="1"/>
        </p:nvSpPr>
        <p:spPr>
          <a:xfrm>
            <a:off x="2892284" y="2542916"/>
            <a:ext cx="3210339" cy="3657859"/>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コンテンツ プレースホルダー 3">
            <a:extLst>
              <a:ext uri="{FF2B5EF4-FFF2-40B4-BE49-F238E27FC236}">
                <a16:creationId xmlns:a16="http://schemas.microsoft.com/office/drawing/2014/main" id="{CDF57B0C-62A3-4053-936D-9841C7D76D8B}"/>
              </a:ext>
            </a:extLst>
          </p:cNvPr>
          <p:cNvSpPr>
            <a:spLocks noGrp="1"/>
          </p:cNvSpPr>
          <p:nvPr>
            <p:ph sz="half" idx="2"/>
          </p:nvPr>
        </p:nvSpPr>
        <p:spPr>
          <a:xfrm>
            <a:off x="3004445" y="2623930"/>
            <a:ext cx="2986019" cy="3448880"/>
          </a:xfrm>
        </p:spPr>
        <p:txBody>
          <a:bodyPr rtlCol="0">
            <a:normAutofit/>
          </a:bodyPr>
          <a:lstStyle>
            <a:lvl1pPr>
              <a:defRPr sz="1800">
                <a:latin typeface="Meiryo UI" panose="020B0604030504040204" pitchFamily="50" charset="-128"/>
                <a:ea typeface="Meiryo UI" panose="020B0604030504040204" pitchFamily="50" charset="-128"/>
              </a:defRPr>
            </a:lvl1pPr>
            <a:lvl2pPr>
              <a:defRPr sz="1600">
                <a:latin typeface="Meiryo UI" panose="020B0604030504040204" pitchFamily="50" charset="-128"/>
                <a:ea typeface="Meiryo UI" panose="020B0604030504040204" pitchFamily="50" charset="-128"/>
              </a:defRPr>
            </a:lvl2pPr>
            <a:lvl3pPr>
              <a:defRPr sz="1400">
                <a:latin typeface="Meiryo UI" panose="020B0604030504040204" pitchFamily="50" charset="-128"/>
                <a:ea typeface="Meiryo UI" panose="020B0604030504040204" pitchFamily="50" charset="-128"/>
              </a:defRPr>
            </a:lvl3pPr>
            <a:lvl4pPr>
              <a:defRPr sz="1200">
                <a:latin typeface="Meiryo UI" panose="020B0604030504040204" pitchFamily="50" charset="-128"/>
                <a:ea typeface="Meiryo UI" panose="020B0604030504040204" pitchFamily="50" charset="-128"/>
              </a:defRPr>
            </a:lvl4pPr>
            <a:lvl5pPr>
              <a:defRPr sz="1200">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11" name="図プレースホルダー 6">
            <a:extLst>
              <a:ext uri="{FF2B5EF4-FFF2-40B4-BE49-F238E27FC236}">
                <a16:creationId xmlns:a16="http://schemas.microsoft.com/office/drawing/2014/main" id="{F36B08A9-4F2C-4D72-A755-CBF0DAD5A4FC}"/>
              </a:ext>
            </a:extLst>
          </p:cNvPr>
          <p:cNvSpPr>
            <a:spLocks noGrp="1"/>
          </p:cNvSpPr>
          <p:nvPr>
            <p:ph type="pic" sz="quarter" idx="14" hasCustomPrompt="1"/>
          </p:nvPr>
        </p:nvSpPr>
        <p:spPr>
          <a:xfrm>
            <a:off x="6151738" y="1233487"/>
            <a:ext cx="2464907" cy="4967287"/>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アイコンをクリックして写真を追加</a:t>
            </a:r>
          </a:p>
        </p:txBody>
      </p:sp>
      <p:sp>
        <p:nvSpPr>
          <p:cNvPr id="12" name="長方形 11">
            <a:extLst>
              <a:ext uri="{FF2B5EF4-FFF2-40B4-BE49-F238E27FC236}">
                <a16:creationId xmlns:a16="http://schemas.microsoft.com/office/drawing/2014/main" id="{7CD8F79B-BFE6-4B3E-8853-5C61FDFF46D9}"/>
              </a:ext>
            </a:extLst>
          </p:cNvPr>
          <p:cNvSpPr/>
          <p:nvPr userDrawn="1"/>
        </p:nvSpPr>
        <p:spPr>
          <a:xfrm>
            <a:off x="8673131" y="1233488"/>
            <a:ext cx="3210339" cy="12715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solidFill>
                <a:schemeClr val="bg1"/>
              </a:solidFill>
              <a:latin typeface="Meiryo UI" panose="020B0604030504040204" pitchFamily="50" charset="-128"/>
              <a:ea typeface="Meiryo UI" panose="020B0604030504040204" pitchFamily="50" charset="-128"/>
            </a:endParaRPr>
          </a:p>
        </p:txBody>
      </p:sp>
      <p:sp>
        <p:nvSpPr>
          <p:cNvPr id="13" name="長方形 12">
            <a:extLst>
              <a:ext uri="{FF2B5EF4-FFF2-40B4-BE49-F238E27FC236}">
                <a16:creationId xmlns:a16="http://schemas.microsoft.com/office/drawing/2014/main" id="{33B3569E-E4EC-433C-AFDA-E50961675D8F}"/>
              </a:ext>
            </a:extLst>
          </p:cNvPr>
          <p:cNvSpPr/>
          <p:nvPr userDrawn="1"/>
        </p:nvSpPr>
        <p:spPr>
          <a:xfrm>
            <a:off x="8673130" y="2542916"/>
            <a:ext cx="3210339" cy="3657859"/>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5" name="テキスト プレースホルダー 4">
            <a:extLst>
              <a:ext uri="{FF2B5EF4-FFF2-40B4-BE49-F238E27FC236}">
                <a16:creationId xmlns:a16="http://schemas.microsoft.com/office/drawing/2014/main" id="{BA2A6524-3EAC-4E27-BF8E-8F87E480F902}"/>
              </a:ext>
            </a:extLst>
          </p:cNvPr>
          <p:cNvSpPr>
            <a:spLocks noGrp="1"/>
          </p:cNvSpPr>
          <p:nvPr>
            <p:ph type="body" sz="quarter" idx="3"/>
          </p:nvPr>
        </p:nvSpPr>
        <p:spPr>
          <a:xfrm>
            <a:off x="8786099" y="1333189"/>
            <a:ext cx="2984400" cy="1074410"/>
          </a:xfrm>
        </p:spPr>
        <p:txBody>
          <a:bodyPr rtlCol="0" anchor="ctr"/>
          <a:lstStyle>
            <a:lvl1pPr marL="0" indent="0">
              <a:buNone/>
              <a:defRPr sz="2400" b="1">
                <a:solidFill>
                  <a:schemeClr val="bg1"/>
                </a:solidFill>
                <a:latin typeface="Meiryo UI" panose="020B0604030504040204" pitchFamily="50" charset="-128"/>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6" name="コンテンツ プレースホルダー 5">
            <a:extLst>
              <a:ext uri="{FF2B5EF4-FFF2-40B4-BE49-F238E27FC236}">
                <a16:creationId xmlns:a16="http://schemas.microsoft.com/office/drawing/2014/main" id="{61FB94EC-1786-4ACB-B9A8-28216C7AB699}"/>
              </a:ext>
            </a:extLst>
          </p:cNvPr>
          <p:cNvSpPr>
            <a:spLocks noGrp="1"/>
          </p:cNvSpPr>
          <p:nvPr>
            <p:ph sz="quarter" idx="4"/>
          </p:nvPr>
        </p:nvSpPr>
        <p:spPr>
          <a:xfrm>
            <a:off x="8786099" y="2623930"/>
            <a:ext cx="2984400" cy="3448881"/>
          </a:xfrm>
        </p:spPr>
        <p:txBody>
          <a:bodyPr rtlCol="0">
            <a:normAutofit/>
          </a:bodyPr>
          <a:lstStyle>
            <a:lvl1pPr>
              <a:defRPr sz="1800">
                <a:latin typeface="Meiryo UI" panose="020B0604030504040204" pitchFamily="50" charset="-128"/>
                <a:ea typeface="Meiryo UI" panose="020B0604030504040204" pitchFamily="50" charset="-128"/>
              </a:defRPr>
            </a:lvl1pPr>
            <a:lvl2pPr>
              <a:defRPr sz="1600">
                <a:latin typeface="Meiryo UI" panose="020B0604030504040204" pitchFamily="50" charset="-128"/>
                <a:ea typeface="Meiryo UI" panose="020B0604030504040204" pitchFamily="50" charset="-128"/>
              </a:defRPr>
            </a:lvl2pPr>
            <a:lvl3pPr>
              <a:defRPr sz="1400">
                <a:latin typeface="Meiryo UI" panose="020B0604030504040204" pitchFamily="50" charset="-128"/>
                <a:ea typeface="Meiryo UI" panose="020B0604030504040204" pitchFamily="50" charset="-128"/>
              </a:defRPr>
            </a:lvl3pPr>
            <a:lvl4pPr>
              <a:defRPr sz="1200">
                <a:latin typeface="Meiryo UI" panose="020B0604030504040204" pitchFamily="50" charset="-128"/>
                <a:ea typeface="Meiryo UI" panose="020B0604030504040204" pitchFamily="50" charset="-128"/>
              </a:defRPr>
            </a:lvl4pPr>
            <a:lvl5pPr>
              <a:defRPr sz="1200">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Tree>
    <p:extLst>
      <p:ext uri="{BB962C8B-B14F-4D97-AF65-F5344CB8AC3E}">
        <p14:creationId xmlns:p14="http://schemas.microsoft.com/office/powerpoint/2010/main" val="3896188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2BA5B3-8B1C-4C1C-B4EB-C9A8AC24AEDE}"/>
              </a:ext>
            </a:extLst>
          </p:cNvPr>
          <p:cNvSpPr>
            <a:spLocks noGrp="1"/>
          </p:cNvSpPr>
          <p:nvPr>
            <p:ph type="title"/>
          </p:nvPr>
        </p:nvSpPr>
        <p:spPr>
          <a:xfrm>
            <a:off x="371475" y="260351"/>
            <a:ext cx="11520487" cy="755649"/>
          </a:xfrm>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9" name="スライド番号プレースホルダー 8">
            <a:extLst>
              <a:ext uri="{FF2B5EF4-FFF2-40B4-BE49-F238E27FC236}">
                <a16:creationId xmlns:a16="http://schemas.microsoft.com/office/drawing/2014/main" id="{6B54C622-8EF1-4AE4-AB25-19D71A5C547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8" name="図プレースホルダー 6">
            <a:extLst>
              <a:ext uri="{FF2B5EF4-FFF2-40B4-BE49-F238E27FC236}">
                <a16:creationId xmlns:a16="http://schemas.microsoft.com/office/drawing/2014/main" id="{39EF0319-0CF7-4AB8-BE69-FEE9B6C298FE}"/>
              </a:ext>
            </a:extLst>
          </p:cNvPr>
          <p:cNvSpPr>
            <a:spLocks noGrp="1"/>
          </p:cNvSpPr>
          <p:nvPr>
            <p:ph type="pic" sz="quarter" idx="13" hasCustomPrompt="1"/>
          </p:nvPr>
        </p:nvSpPr>
        <p:spPr>
          <a:xfrm>
            <a:off x="7063827" y="1233488"/>
            <a:ext cx="4828135" cy="4967287"/>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7" name="長方形 6">
            <a:extLst>
              <a:ext uri="{FF2B5EF4-FFF2-40B4-BE49-F238E27FC236}">
                <a16:creationId xmlns:a16="http://schemas.microsoft.com/office/drawing/2014/main" id="{02FAA6CD-8686-4F0E-9F34-3D74AC34027E}"/>
              </a:ext>
            </a:extLst>
          </p:cNvPr>
          <p:cNvSpPr/>
          <p:nvPr userDrawn="1"/>
        </p:nvSpPr>
        <p:spPr>
          <a:xfrm>
            <a:off x="371476" y="1233488"/>
            <a:ext cx="3210339" cy="1271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 name="テキスト プレースホルダー 2">
            <a:extLst>
              <a:ext uri="{FF2B5EF4-FFF2-40B4-BE49-F238E27FC236}">
                <a16:creationId xmlns:a16="http://schemas.microsoft.com/office/drawing/2014/main" id="{9DA658D4-2F70-44A3-A7C3-BF6A1D7BE2A9}"/>
              </a:ext>
            </a:extLst>
          </p:cNvPr>
          <p:cNvSpPr>
            <a:spLocks noGrp="1"/>
          </p:cNvSpPr>
          <p:nvPr>
            <p:ph type="body" idx="1"/>
          </p:nvPr>
        </p:nvSpPr>
        <p:spPr>
          <a:xfrm>
            <a:off x="483636" y="1330963"/>
            <a:ext cx="2986019" cy="1076636"/>
          </a:xfrm>
        </p:spPr>
        <p:txBody>
          <a:bodyPr rtlCol="0" anchor="ctr"/>
          <a:lstStyle>
            <a:lvl1pPr marL="0" indent="0">
              <a:buNone/>
              <a:defRPr sz="2400" b="1">
                <a:solidFill>
                  <a:schemeClr val="bg1"/>
                </a:solidFill>
                <a:latin typeface="Meiryo UI" panose="020B0604030504040204" pitchFamily="50" charset="-128"/>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10" name="長方形 9">
            <a:extLst>
              <a:ext uri="{FF2B5EF4-FFF2-40B4-BE49-F238E27FC236}">
                <a16:creationId xmlns:a16="http://schemas.microsoft.com/office/drawing/2014/main" id="{735AFBAA-25FF-494A-937E-3DFC5F737803}"/>
              </a:ext>
            </a:extLst>
          </p:cNvPr>
          <p:cNvSpPr/>
          <p:nvPr userDrawn="1"/>
        </p:nvSpPr>
        <p:spPr>
          <a:xfrm>
            <a:off x="371475" y="2542916"/>
            <a:ext cx="3210339" cy="3657859"/>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コンテンツ プレースホルダー 3">
            <a:extLst>
              <a:ext uri="{FF2B5EF4-FFF2-40B4-BE49-F238E27FC236}">
                <a16:creationId xmlns:a16="http://schemas.microsoft.com/office/drawing/2014/main" id="{CDF57B0C-62A3-4053-936D-9841C7D76D8B}"/>
              </a:ext>
            </a:extLst>
          </p:cNvPr>
          <p:cNvSpPr>
            <a:spLocks noGrp="1"/>
          </p:cNvSpPr>
          <p:nvPr>
            <p:ph sz="half" idx="2"/>
          </p:nvPr>
        </p:nvSpPr>
        <p:spPr>
          <a:xfrm>
            <a:off x="483636" y="2623930"/>
            <a:ext cx="2986019" cy="3448880"/>
          </a:xfrm>
        </p:spPr>
        <p:txBody>
          <a:bodyPr rtlCol="0">
            <a:normAutofit/>
          </a:bodyPr>
          <a:lstStyle>
            <a:lvl1pPr>
              <a:defRPr sz="1800">
                <a:latin typeface="Meiryo UI" panose="020B0604030504040204" pitchFamily="50" charset="-128"/>
                <a:ea typeface="Meiryo UI" panose="020B0604030504040204" pitchFamily="50" charset="-128"/>
              </a:defRPr>
            </a:lvl1pPr>
            <a:lvl2pPr>
              <a:defRPr sz="1600">
                <a:latin typeface="Meiryo UI" panose="020B0604030504040204" pitchFamily="50" charset="-128"/>
                <a:ea typeface="Meiryo UI" panose="020B0604030504040204" pitchFamily="50" charset="-128"/>
              </a:defRPr>
            </a:lvl2pPr>
            <a:lvl3pPr>
              <a:defRPr sz="1400">
                <a:latin typeface="Meiryo UI" panose="020B0604030504040204" pitchFamily="50" charset="-128"/>
                <a:ea typeface="Meiryo UI" panose="020B0604030504040204" pitchFamily="50" charset="-128"/>
              </a:defRPr>
            </a:lvl3pPr>
            <a:lvl4pPr>
              <a:defRPr sz="1200">
                <a:latin typeface="Meiryo UI" panose="020B0604030504040204" pitchFamily="50" charset="-128"/>
                <a:ea typeface="Meiryo UI" panose="020B0604030504040204" pitchFamily="50" charset="-128"/>
              </a:defRPr>
            </a:lvl4pPr>
            <a:lvl5pPr>
              <a:defRPr sz="1200">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12" name="長方形 11">
            <a:extLst>
              <a:ext uri="{FF2B5EF4-FFF2-40B4-BE49-F238E27FC236}">
                <a16:creationId xmlns:a16="http://schemas.microsoft.com/office/drawing/2014/main" id="{7CD8F79B-BFE6-4B3E-8853-5C61FDFF46D9}"/>
              </a:ext>
            </a:extLst>
          </p:cNvPr>
          <p:cNvSpPr/>
          <p:nvPr userDrawn="1"/>
        </p:nvSpPr>
        <p:spPr>
          <a:xfrm>
            <a:off x="3717652" y="1233488"/>
            <a:ext cx="3210339" cy="12715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solidFill>
                <a:schemeClr val="bg1"/>
              </a:solidFill>
              <a:latin typeface="Meiryo UI" panose="020B0604030504040204" pitchFamily="50" charset="-128"/>
              <a:ea typeface="Meiryo UI" panose="020B0604030504040204" pitchFamily="50" charset="-128"/>
            </a:endParaRPr>
          </a:p>
        </p:txBody>
      </p:sp>
      <p:sp>
        <p:nvSpPr>
          <p:cNvPr id="13" name="長方形 12">
            <a:extLst>
              <a:ext uri="{FF2B5EF4-FFF2-40B4-BE49-F238E27FC236}">
                <a16:creationId xmlns:a16="http://schemas.microsoft.com/office/drawing/2014/main" id="{33B3569E-E4EC-433C-AFDA-E50961675D8F}"/>
              </a:ext>
            </a:extLst>
          </p:cNvPr>
          <p:cNvSpPr/>
          <p:nvPr userDrawn="1"/>
        </p:nvSpPr>
        <p:spPr>
          <a:xfrm>
            <a:off x="3717651" y="2542916"/>
            <a:ext cx="3210339" cy="3657859"/>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5" name="テキスト プレースホルダー 4">
            <a:extLst>
              <a:ext uri="{FF2B5EF4-FFF2-40B4-BE49-F238E27FC236}">
                <a16:creationId xmlns:a16="http://schemas.microsoft.com/office/drawing/2014/main" id="{BA2A6524-3EAC-4E27-BF8E-8F87E480F902}"/>
              </a:ext>
            </a:extLst>
          </p:cNvPr>
          <p:cNvSpPr>
            <a:spLocks noGrp="1"/>
          </p:cNvSpPr>
          <p:nvPr>
            <p:ph type="body" sz="quarter" idx="3"/>
          </p:nvPr>
        </p:nvSpPr>
        <p:spPr>
          <a:xfrm>
            <a:off x="3830620" y="1333189"/>
            <a:ext cx="2984400" cy="1074410"/>
          </a:xfrm>
        </p:spPr>
        <p:txBody>
          <a:bodyPr rtlCol="0" anchor="ctr"/>
          <a:lstStyle>
            <a:lvl1pPr marL="0" indent="0">
              <a:buNone/>
              <a:defRPr sz="2400" b="1">
                <a:solidFill>
                  <a:schemeClr val="bg1"/>
                </a:solidFill>
                <a:latin typeface="Meiryo UI" panose="020B0604030504040204" pitchFamily="50" charset="-128"/>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6" name="コンテンツ プレースホルダー 5">
            <a:extLst>
              <a:ext uri="{FF2B5EF4-FFF2-40B4-BE49-F238E27FC236}">
                <a16:creationId xmlns:a16="http://schemas.microsoft.com/office/drawing/2014/main" id="{61FB94EC-1786-4ACB-B9A8-28216C7AB699}"/>
              </a:ext>
            </a:extLst>
          </p:cNvPr>
          <p:cNvSpPr>
            <a:spLocks noGrp="1"/>
          </p:cNvSpPr>
          <p:nvPr>
            <p:ph sz="quarter" idx="4"/>
          </p:nvPr>
        </p:nvSpPr>
        <p:spPr>
          <a:xfrm>
            <a:off x="3830620" y="2623930"/>
            <a:ext cx="2984400" cy="3448881"/>
          </a:xfrm>
        </p:spPr>
        <p:txBody>
          <a:bodyPr rtlCol="0">
            <a:normAutofit/>
          </a:bodyPr>
          <a:lstStyle>
            <a:lvl1pPr>
              <a:defRPr sz="1800">
                <a:latin typeface="Meiryo UI" panose="020B0604030504040204" pitchFamily="50" charset="-128"/>
                <a:ea typeface="Meiryo UI" panose="020B0604030504040204" pitchFamily="50" charset="-128"/>
              </a:defRPr>
            </a:lvl1pPr>
            <a:lvl2pPr>
              <a:defRPr sz="1600">
                <a:latin typeface="Meiryo UI" panose="020B0604030504040204" pitchFamily="50" charset="-128"/>
                <a:ea typeface="Meiryo UI" panose="020B0604030504040204" pitchFamily="50" charset="-128"/>
              </a:defRPr>
            </a:lvl2pPr>
            <a:lvl3pPr>
              <a:defRPr sz="1400">
                <a:latin typeface="Meiryo UI" panose="020B0604030504040204" pitchFamily="50" charset="-128"/>
                <a:ea typeface="Meiryo UI" panose="020B0604030504040204" pitchFamily="50" charset="-128"/>
              </a:defRPr>
            </a:lvl3pPr>
            <a:lvl4pPr>
              <a:defRPr sz="1200">
                <a:latin typeface="Meiryo UI" panose="020B0604030504040204" pitchFamily="50" charset="-128"/>
                <a:ea typeface="Meiryo UI" panose="020B0604030504040204" pitchFamily="50" charset="-128"/>
              </a:defRPr>
            </a:lvl4pPr>
            <a:lvl5pPr>
              <a:defRPr sz="1200">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Tree>
    <p:extLst>
      <p:ext uri="{BB962C8B-B14F-4D97-AF65-F5344CB8AC3E}">
        <p14:creationId xmlns:p14="http://schemas.microsoft.com/office/powerpoint/2010/main" val="3258851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図プレースホルダー 8">
            <a:extLst>
              <a:ext uri="{FF2B5EF4-FFF2-40B4-BE49-F238E27FC236}">
                <a16:creationId xmlns:a16="http://schemas.microsoft.com/office/drawing/2014/main" id="{2D02598E-521E-41CD-B068-134834CFF4FF}"/>
              </a:ext>
            </a:extLst>
          </p:cNvPr>
          <p:cNvSpPr>
            <a:spLocks noGrp="1"/>
          </p:cNvSpPr>
          <p:nvPr>
            <p:ph type="pic" sz="quarter" idx="10" hasCustomPrompt="1"/>
          </p:nvPr>
        </p:nvSpPr>
        <p:spPr>
          <a:xfrm>
            <a:off x="0" y="0"/>
            <a:ext cx="12192000" cy="6857999"/>
          </a:xfrm>
          <a:solidFill>
            <a:schemeClr val="bg1">
              <a:lumMod val="95000"/>
            </a:schemeClr>
          </a:solidFill>
        </p:spPr>
        <p:txBody>
          <a:bodyPr rtlCol="0">
            <a:normAutofit/>
          </a:bodyPr>
          <a:lstStyle>
            <a:lvl1pPr marL="0" indent="0" algn="ctr">
              <a:buNone/>
              <a:defRPr sz="1800">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2" name="タイトル 1">
            <a:extLst>
              <a:ext uri="{FF2B5EF4-FFF2-40B4-BE49-F238E27FC236}">
                <a16:creationId xmlns:a16="http://schemas.microsoft.com/office/drawing/2014/main" id="{4E8B51C6-9166-4F67-995A-396809E6533C}"/>
              </a:ext>
            </a:extLst>
          </p:cNvPr>
          <p:cNvSpPr>
            <a:spLocks noGrp="1"/>
          </p:cNvSpPr>
          <p:nvPr>
            <p:ph type="ctrTitle"/>
          </p:nvPr>
        </p:nvSpPr>
        <p:spPr>
          <a:xfrm>
            <a:off x="3436610" y="1779589"/>
            <a:ext cx="5318781" cy="2182811"/>
          </a:xfrm>
        </p:spPr>
        <p:txBody>
          <a:bodyPr rtlCol="0" anchor="b">
            <a:normAutofit/>
          </a:bodyPr>
          <a:lstStyle>
            <a:lvl1pPr algn="ctr">
              <a:defRPr sz="5400">
                <a:solidFill>
                  <a:schemeClr val="tx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サブタイトル 2">
            <a:extLst>
              <a:ext uri="{FF2B5EF4-FFF2-40B4-BE49-F238E27FC236}">
                <a16:creationId xmlns:a16="http://schemas.microsoft.com/office/drawing/2014/main" id="{A951C9A4-8764-4CB3-AC26-C957C0E84BCD}"/>
              </a:ext>
            </a:extLst>
          </p:cNvPr>
          <p:cNvSpPr>
            <a:spLocks noGrp="1"/>
          </p:cNvSpPr>
          <p:nvPr>
            <p:ph type="subTitle" idx="1"/>
          </p:nvPr>
        </p:nvSpPr>
        <p:spPr>
          <a:xfrm>
            <a:off x="3436610" y="4079083"/>
            <a:ext cx="5318781" cy="976311"/>
          </a:xfrm>
        </p:spPr>
        <p:txBody>
          <a:bodyPr rtlCol="0"/>
          <a:lstStyle>
            <a:lvl1pPr marL="0" indent="0" algn="ctr">
              <a:buNone/>
              <a:defRPr sz="2400">
                <a:solidFill>
                  <a:schemeClr val="tx1"/>
                </a:solidFill>
                <a:latin typeface="Meiryo UI" panose="020B0604030504040204" pitchFamily="50" charset="-128"/>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マスター サブタイトルの書式設定</a:t>
            </a:r>
          </a:p>
        </p:txBody>
      </p:sp>
    </p:spTree>
    <p:extLst>
      <p:ext uri="{BB962C8B-B14F-4D97-AF65-F5344CB8AC3E}">
        <p14:creationId xmlns:p14="http://schemas.microsoft.com/office/powerpoint/2010/main" val="8550443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2BA5B3-8B1C-4C1C-B4EB-C9A8AC24AEDE}"/>
              </a:ext>
            </a:extLst>
          </p:cNvPr>
          <p:cNvSpPr>
            <a:spLocks noGrp="1"/>
          </p:cNvSpPr>
          <p:nvPr>
            <p:ph type="title"/>
          </p:nvPr>
        </p:nvSpPr>
        <p:spPr>
          <a:xfrm>
            <a:off x="371475" y="260351"/>
            <a:ext cx="11520487" cy="755649"/>
          </a:xfrm>
        </p:spPr>
        <p:txBody>
          <a:bodyPr rtlCol="0"/>
          <a:lstStyle/>
          <a:p>
            <a:pPr rtl="0"/>
            <a:r>
              <a:rPr lang="ja-JP" altLang="en-US" noProof="0"/>
              <a:t>マスター タイトルの書式設定</a:t>
            </a:r>
          </a:p>
        </p:txBody>
      </p:sp>
      <p:sp>
        <p:nvSpPr>
          <p:cNvPr id="9" name="スライド番号プレースホルダー 8">
            <a:extLst>
              <a:ext uri="{FF2B5EF4-FFF2-40B4-BE49-F238E27FC236}">
                <a16:creationId xmlns:a16="http://schemas.microsoft.com/office/drawing/2014/main" id="{6B54C622-8EF1-4AE4-AB25-19D71A5C547C}"/>
              </a:ext>
            </a:extLst>
          </p:cNvPr>
          <p:cNvSpPr>
            <a:spLocks noGrp="1"/>
          </p:cNvSpPr>
          <p:nvPr>
            <p:ph type="sldNum" sz="quarter" idx="12"/>
          </p:nvPr>
        </p:nvSpPr>
        <p:spPr/>
        <p:txBody>
          <a:bodyPr rtlCol="0"/>
          <a:lstStyle/>
          <a:p>
            <a:pPr rtl="0"/>
            <a:fld id="{03DC2DEF-D2FE-4B45-ABA4-9F153FD1C98A}" type="slidenum">
              <a:rPr lang="en-US" altLang="ja-JP" noProof="0" smtClean="0"/>
              <a:t>‹#›</a:t>
            </a:fld>
            <a:endParaRPr lang="ja-JP" altLang="en-US" noProof="0"/>
          </a:p>
        </p:txBody>
      </p:sp>
      <p:sp>
        <p:nvSpPr>
          <p:cNvPr id="8" name="図プレースホルダー 6">
            <a:extLst>
              <a:ext uri="{FF2B5EF4-FFF2-40B4-BE49-F238E27FC236}">
                <a16:creationId xmlns:a16="http://schemas.microsoft.com/office/drawing/2014/main" id="{39EF0319-0CF7-4AB8-BE69-FEE9B6C298FE}"/>
              </a:ext>
            </a:extLst>
          </p:cNvPr>
          <p:cNvSpPr>
            <a:spLocks noGrp="1"/>
          </p:cNvSpPr>
          <p:nvPr>
            <p:ph type="pic" sz="quarter" idx="13" hasCustomPrompt="1"/>
          </p:nvPr>
        </p:nvSpPr>
        <p:spPr>
          <a:xfrm>
            <a:off x="371475" y="1233488"/>
            <a:ext cx="11520487" cy="4967287"/>
          </a:xfrm>
          <a:solidFill>
            <a:schemeClr val="bg1">
              <a:lumMod val="95000"/>
            </a:schemeClr>
          </a:solidFill>
        </p:spPr>
        <p:txBody>
          <a:bodyPr vert="horz" lIns="91440" tIns="45720" rIns="91440" bIns="45720" rtlCol="0">
            <a:normAutofit/>
          </a:bodyPr>
          <a:lstStyle>
            <a:lvl1pPr>
              <a:defRPr lang="en-US" sz="1800"/>
            </a:lvl1pPr>
          </a:lstStyle>
          <a:p>
            <a:pPr marL="0" lvl="0" indent="0" algn="ctr" rtl="0">
              <a:buNone/>
            </a:pPr>
            <a:r>
              <a:rPr lang="ja-JP" altLang="en-US" noProof="0"/>
              <a:t>アイコンをクリックして画像を追加</a:t>
            </a:r>
          </a:p>
        </p:txBody>
      </p:sp>
      <p:sp>
        <p:nvSpPr>
          <p:cNvPr id="5" name="テキスト プレースホルダー 4">
            <a:extLst>
              <a:ext uri="{FF2B5EF4-FFF2-40B4-BE49-F238E27FC236}">
                <a16:creationId xmlns:a16="http://schemas.microsoft.com/office/drawing/2014/main" id="{BA2A6524-3EAC-4E27-BF8E-8F87E480F902}"/>
              </a:ext>
            </a:extLst>
          </p:cNvPr>
          <p:cNvSpPr>
            <a:spLocks noGrp="1"/>
          </p:cNvSpPr>
          <p:nvPr>
            <p:ph type="body" sz="quarter" idx="3"/>
          </p:nvPr>
        </p:nvSpPr>
        <p:spPr>
          <a:xfrm>
            <a:off x="6261798" y="2910543"/>
            <a:ext cx="5058000" cy="518457"/>
          </a:xfrm>
        </p:spPr>
        <p:txBody>
          <a:bodyPr rtlCol="0" anchor="ctr">
            <a:normAutofit/>
          </a:bodyPr>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6" name="コンテンツ プレースホルダー 5">
            <a:extLst>
              <a:ext uri="{FF2B5EF4-FFF2-40B4-BE49-F238E27FC236}">
                <a16:creationId xmlns:a16="http://schemas.microsoft.com/office/drawing/2014/main" id="{61FB94EC-1786-4ACB-B9A8-28216C7AB699}"/>
              </a:ext>
            </a:extLst>
          </p:cNvPr>
          <p:cNvSpPr>
            <a:spLocks noGrp="1"/>
          </p:cNvSpPr>
          <p:nvPr>
            <p:ph sz="quarter" idx="4"/>
          </p:nvPr>
        </p:nvSpPr>
        <p:spPr>
          <a:xfrm>
            <a:off x="6261798" y="3523420"/>
            <a:ext cx="5058000" cy="2181641"/>
          </a:xfrm>
        </p:spPr>
        <p:txBody>
          <a:bodyPr rtlCol="0">
            <a:normAutofit/>
          </a:bodyPr>
          <a:lstStyle>
            <a:lvl1pPr>
              <a:defRPr sz="1600">
                <a:solidFill>
                  <a:schemeClr val="bg1"/>
                </a:solidFill>
              </a:defRPr>
            </a:lvl1pPr>
            <a:lvl2pPr>
              <a:defRPr sz="1400">
                <a:solidFill>
                  <a:schemeClr val="bg1"/>
                </a:solidFill>
              </a:defRPr>
            </a:lvl2pPr>
            <a:lvl3pPr>
              <a:defRPr sz="1200">
                <a:solidFill>
                  <a:schemeClr val="bg1"/>
                </a:solidFill>
              </a:defRPr>
            </a:lvl3pPr>
            <a:lvl4pPr>
              <a:defRPr sz="1100">
                <a:solidFill>
                  <a:schemeClr val="bg1"/>
                </a:solidFill>
              </a:defRPr>
            </a:lvl4pPr>
            <a:lvl5pPr>
              <a:defRPr sz="1100">
                <a:solidFill>
                  <a:schemeClr val="bg1"/>
                </a:solidFill>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3" name="テキスト プレースホルダー 2">
            <a:extLst>
              <a:ext uri="{FF2B5EF4-FFF2-40B4-BE49-F238E27FC236}">
                <a16:creationId xmlns:a16="http://schemas.microsoft.com/office/drawing/2014/main" id="{9DA658D4-2F70-44A3-A7C3-BF6A1D7BE2A9}"/>
              </a:ext>
            </a:extLst>
          </p:cNvPr>
          <p:cNvSpPr>
            <a:spLocks noGrp="1"/>
          </p:cNvSpPr>
          <p:nvPr>
            <p:ph type="body" idx="1"/>
          </p:nvPr>
        </p:nvSpPr>
        <p:spPr>
          <a:xfrm>
            <a:off x="895142" y="2910543"/>
            <a:ext cx="5058397" cy="518457"/>
          </a:xfrm>
        </p:spPr>
        <p:txBody>
          <a:bodyPr rtlCol="0" anchor="ctr"/>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4" name="コンテンツ プレースホルダー 3">
            <a:extLst>
              <a:ext uri="{FF2B5EF4-FFF2-40B4-BE49-F238E27FC236}">
                <a16:creationId xmlns:a16="http://schemas.microsoft.com/office/drawing/2014/main" id="{CDF57B0C-62A3-4053-936D-9841C7D76D8B}"/>
              </a:ext>
            </a:extLst>
          </p:cNvPr>
          <p:cNvSpPr>
            <a:spLocks noGrp="1"/>
          </p:cNvSpPr>
          <p:nvPr>
            <p:ph sz="half" idx="2"/>
          </p:nvPr>
        </p:nvSpPr>
        <p:spPr>
          <a:xfrm>
            <a:off x="895142" y="3523420"/>
            <a:ext cx="5058397" cy="2181641"/>
          </a:xfrm>
        </p:spPr>
        <p:txBody>
          <a:bodyPr rtlCol="0">
            <a:normAutofit/>
          </a:bodyPr>
          <a:lstStyle>
            <a:lvl1pPr>
              <a:defRPr sz="1600">
                <a:solidFill>
                  <a:schemeClr val="bg1"/>
                </a:solidFill>
              </a:defRPr>
            </a:lvl1pPr>
            <a:lvl2pPr>
              <a:defRPr sz="1400">
                <a:solidFill>
                  <a:schemeClr val="bg1"/>
                </a:solidFill>
              </a:defRPr>
            </a:lvl2pPr>
            <a:lvl3pPr>
              <a:defRPr sz="1200">
                <a:solidFill>
                  <a:schemeClr val="bg1"/>
                </a:solidFill>
              </a:defRPr>
            </a:lvl3pPr>
            <a:lvl4pPr>
              <a:defRPr sz="1100">
                <a:solidFill>
                  <a:schemeClr val="bg1"/>
                </a:solidFill>
              </a:defRPr>
            </a:lvl4pPr>
            <a:lvl5pPr>
              <a:defRPr sz="1100">
                <a:solidFill>
                  <a:schemeClr val="bg1"/>
                </a:solidFill>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Tree>
    <p:extLst>
      <p:ext uri="{BB962C8B-B14F-4D97-AF65-F5344CB8AC3E}">
        <p14:creationId xmlns:p14="http://schemas.microsoft.com/office/powerpoint/2010/main" val="36864194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_比較">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4DB43705-0B3F-4F77-A8BB-08EC09D36A56}"/>
              </a:ext>
            </a:extLst>
          </p:cNvPr>
          <p:cNvSpPr/>
          <p:nvPr userDrawn="1"/>
        </p:nvSpPr>
        <p:spPr>
          <a:xfrm>
            <a:off x="0" y="0"/>
            <a:ext cx="12192000" cy="21463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9B2BA5B3-8B1C-4C1C-B4EB-C9A8AC24AEDE}"/>
              </a:ext>
            </a:extLst>
          </p:cNvPr>
          <p:cNvSpPr>
            <a:spLocks noGrp="1"/>
          </p:cNvSpPr>
          <p:nvPr>
            <p:ph type="title"/>
          </p:nvPr>
        </p:nvSpPr>
        <p:spPr>
          <a:xfrm>
            <a:off x="371475" y="260351"/>
            <a:ext cx="11520487" cy="755649"/>
          </a:xfrm>
        </p:spPr>
        <p:txBody>
          <a:bodyPr rtlCol="0"/>
          <a:lstStyle>
            <a:lvl1pPr algn="ctr">
              <a:defRPr>
                <a:solidFill>
                  <a:schemeClr val="bg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9" name="スライド番号プレースホルダー 8">
            <a:extLst>
              <a:ext uri="{FF2B5EF4-FFF2-40B4-BE49-F238E27FC236}">
                <a16:creationId xmlns:a16="http://schemas.microsoft.com/office/drawing/2014/main" id="{6B54C622-8EF1-4AE4-AB25-19D71A5C547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5" name="テキスト プレースホルダー 4">
            <a:extLst>
              <a:ext uri="{FF2B5EF4-FFF2-40B4-BE49-F238E27FC236}">
                <a16:creationId xmlns:a16="http://schemas.microsoft.com/office/drawing/2014/main" id="{BA2A6524-3EAC-4E27-BF8E-8F87E480F902}"/>
              </a:ext>
            </a:extLst>
          </p:cNvPr>
          <p:cNvSpPr>
            <a:spLocks noGrp="1"/>
          </p:cNvSpPr>
          <p:nvPr>
            <p:ph type="body" sz="quarter" idx="3"/>
          </p:nvPr>
        </p:nvSpPr>
        <p:spPr>
          <a:xfrm>
            <a:off x="6261797" y="3634443"/>
            <a:ext cx="5630165" cy="518457"/>
          </a:xfrm>
        </p:spPr>
        <p:txBody>
          <a:bodyPr rtlCol="0" anchor="ctr">
            <a:normAutofit/>
          </a:bodyPr>
          <a:lstStyle>
            <a:lvl1pPr marL="0" indent="0">
              <a:buNone/>
              <a:defRPr sz="2000" b="1">
                <a:solidFill>
                  <a:schemeClr val="tx1"/>
                </a:solidFill>
                <a:latin typeface="Meiryo UI" panose="020B0604030504040204" pitchFamily="50" charset="-128"/>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6" name="コンテンツ プレースホルダー 5">
            <a:extLst>
              <a:ext uri="{FF2B5EF4-FFF2-40B4-BE49-F238E27FC236}">
                <a16:creationId xmlns:a16="http://schemas.microsoft.com/office/drawing/2014/main" id="{61FB94EC-1786-4ACB-B9A8-28216C7AB699}"/>
              </a:ext>
            </a:extLst>
          </p:cNvPr>
          <p:cNvSpPr>
            <a:spLocks noGrp="1"/>
          </p:cNvSpPr>
          <p:nvPr>
            <p:ph sz="quarter" idx="4"/>
          </p:nvPr>
        </p:nvSpPr>
        <p:spPr>
          <a:xfrm>
            <a:off x="6261797" y="4247320"/>
            <a:ext cx="5630165" cy="1953455"/>
          </a:xfrm>
        </p:spPr>
        <p:txBody>
          <a:bodyPr rtlCol="0">
            <a:normAutofit/>
          </a:bodyPr>
          <a:lstStyle>
            <a:lvl1pPr>
              <a:defRPr sz="1800">
                <a:solidFill>
                  <a:schemeClr val="tx1"/>
                </a:solidFill>
                <a:latin typeface="Meiryo UI" panose="020B0604030504040204" pitchFamily="50" charset="-128"/>
                <a:ea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defRPr>
            </a:lvl2pPr>
            <a:lvl3pPr>
              <a:defRPr sz="1400">
                <a:solidFill>
                  <a:schemeClr val="tx1"/>
                </a:solidFill>
                <a:latin typeface="Meiryo UI" panose="020B0604030504040204" pitchFamily="50" charset="-128"/>
                <a:ea typeface="Meiryo UI" panose="020B0604030504040204" pitchFamily="50" charset="-128"/>
              </a:defRPr>
            </a:lvl3pPr>
            <a:lvl4pPr>
              <a:defRPr sz="1200">
                <a:solidFill>
                  <a:schemeClr val="tx1"/>
                </a:solidFill>
                <a:latin typeface="Meiryo UI" panose="020B0604030504040204" pitchFamily="50" charset="-128"/>
                <a:ea typeface="Meiryo UI" panose="020B0604030504040204" pitchFamily="50" charset="-128"/>
              </a:defRPr>
            </a:lvl4pPr>
            <a:lvl5pPr>
              <a:defRPr sz="1200">
                <a:solidFill>
                  <a:schemeClr val="tx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3" name="テキスト プレースホルダー 2">
            <a:extLst>
              <a:ext uri="{FF2B5EF4-FFF2-40B4-BE49-F238E27FC236}">
                <a16:creationId xmlns:a16="http://schemas.microsoft.com/office/drawing/2014/main" id="{9DA658D4-2F70-44A3-A7C3-BF6A1D7BE2A9}"/>
              </a:ext>
            </a:extLst>
          </p:cNvPr>
          <p:cNvSpPr>
            <a:spLocks noGrp="1"/>
          </p:cNvSpPr>
          <p:nvPr>
            <p:ph type="body" idx="1"/>
          </p:nvPr>
        </p:nvSpPr>
        <p:spPr>
          <a:xfrm>
            <a:off x="371476" y="3634443"/>
            <a:ext cx="5582064" cy="518457"/>
          </a:xfrm>
        </p:spPr>
        <p:txBody>
          <a:bodyPr rtlCol="0" anchor="ctr"/>
          <a:lstStyle>
            <a:lvl1pPr marL="0" indent="0">
              <a:buNone/>
              <a:defRPr sz="2000" b="1">
                <a:solidFill>
                  <a:schemeClr val="tx1"/>
                </a:solidFill>
                <a:latin typeface="Meiryo UI" panose="020B0604030504040204" pitchFamily="50" charset="-128"/>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4" name="コンテンツ プレースホルダー 3">
            <a:extLst>
              <a:ext uri="{FF2B5EF4-FFF2-40B4-BE49-F238E27FC236}">
                <a16:creationId xmlns:a16="http://schemas.microsoft.com/office/drawing/2014/main" id="{CDF57B0C-62A3-4053-936D-9841C7D76D8B}"/>
              </a:ext>
            </a:extLst>
          </p:cNvPr>
          <p:cNvSpPr>
            <a:spLocks noGrp="1"/>
          </p:cNvSpPr>
          <p:nvPr>
            <p:ph sz="half" idx="2"/>
          </p:nvPr>
        </p:nvSpPr>
        <p:spPr>
          <a:xfrm>
            <a:off x="371476" y="4247320"/>
            <a:ext cx="5582064" cy="1953455"/>
          </a:xfrm>
        </p:spPr>
        <p:txBody>
          <a:bodyPr rtlCol="0">
            <a:normAutofit/>
          </a:bodyPr>
          <a:lstStyle>
            <a:lvl1pPr>
              <a:defRPr sz="1800">
                <a:solidFill>
                  <a:schemeClr val="tx1"/>
                </a:solidFill>
                <a:latin typeface="Meiryo UI" panose="020B0604030504040204" pitchFamily="50" charset="-128"/>
                <a:ea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defRPr>
            </a:lvl2pPr>
            <a:lvl3pPr>
              <a:defRPr sz="1400">
                <a:solidFill>
                  <a:schemeClr val="tx1"/>
                </a:solidFill>
                <a:latin typeface="Meiryo UI" panose="020B0604030504040204" pitchFamily="50" charset="-128"/>
                <a:ea typeface="Meiryo UI" panose="020B0604030504040204" pitchFamily="50" charset="-128"/>
              </a:defRPr>
            </a:lvl3pPr>
            <a:lvl4pPr>
              <a:defRPr sz="1200">
                <a:solidFill>
                  <a:schemeClr val="tx1"/>
                </a:solidFill>
                <a:latin typeface="Meiryo UI" panose="020B0604030504040204" pitchFamily="50" charset="-128"/>
                <a:ea typeface="Meiryo UI" panose="020B0604030504040204" pitchFamily="50" charset="-128"/>
              </a:defRPr>
            </a:lvl4pPr>
            <a:lvl5pPr>
              <a:defRPr sz="1200">
                <a:solidFill>
                  <a:schemeClr val="tx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11" name="図プレースホルダー 6">
            <a:extLst>
              <a:ext uri="{FF2B5EF4-FFF2-40B4-BE49-F238E27FC236}">
                <a16:creationId xmlns:a16="http://schemas.microsoft.com/office/drawing/2014/main" id="{16CD8AAD-701B-4F23-AB47-6FC680787135}"/>
              </a:ext>
            </a:extLst>
          </p:cNvPr>
          <p:cNvSpPr>
            <a:spLocks noGrp="1"/>
          </p:cNvSpPr>
          <p:nvPr>
            <p:ph type="pic" sz="quarter" idx="13" hasCustomPrompt="1"/>
          </p:nvPr>
        </p:nvSpPr>
        <p:spPr>
          <a:xfrm>
            <a:off x="371476" y="1593851"/>
            <a:ext cx="5582064" cy="1929569"/>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6" name="図プレースホルダー 6">
            <a:extLst>
              <a:ext uri="{FF2B5EF4-FFF2-40B4-BE49-F238E27FC236}">
                <a16:creationId xmlns:a16="http://schemas.microsoft.com/office/drawing/2014/main" id="{2B9551A7-E41A-4D0E-925B-71270CA0F339}"/>
              </a:ext>
            </a:extLst>
          </p:cNvPr>
          <p:cNvSpPr>
            <a:spLocks noGrp="1"/>
          </p:cNvSpPr>
          <p:nvPr>
            <p:ph type="pic" sz="quarter" idx="14" hasCustomPrompt="1"/>
          </p:nvPr>
        </p:nvSpPr>
        <p:spPr>
          <a:xfrm>
            <a:off x="6281738" y="1593850"/>
            <a:ext cx="5582064" cy="1929569"/>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アイコンをクリックして写真を追加</a:t>
            </a:r>
          </a:p>
        </p:txBody>
      </p:sp>
    </p:spTree>
    <p:extLst>
      <p:ext uri="{BB962C8B-B14F-4D97-AF65-F5344CB8AC3E}">
        <p14:creationId xmlns:p14="http://schemas.microsoft.com/office/powerpoint/2010/main" val="38154248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比較">
    <p:spTree>
      <p:nvGrpSpPr>
        <p:cNvPr id="1" name=""/>
        <p:cNvGrpSpPr/>
        <p:nvPr/>
      </p:nvGrpSpPr>
      <p:grpSpPr>
        <a:xfrm>
          <a:off x="0" y="0"/>
          <a:ext cx="0" cy="0"/>
          <a:chOff x="0" y="0"/>
          <a:chExt cx="0" cy="0"/>
        </a:xfrm>
      </p:grpSpPr>
      <p:sp>
        <p:nvSpPr>
          <p:cNvPr id="15" name="長方形 14">
            <a:extLst>
              <a:ext uri="{FF2B5EF4-FFF2-40B4-BE49-F238E27FC236}">
                <a16:creationId xmlns:a16="http://schemas.microsoft.com/office/drawing/2014/main" id="{990C1024-E4C7-44C6-ADC4-870B3D482C3F}"/>
              </a:ext>
            </a:extLst>
          </p:cNvPr>
          <p:cNvSpPr/>
          <p:nvPr userDrawn="1"/>
        </p:nvSpPr>
        <p:spPr>
          <a:xfrm>
            <a:off x="6441279" y="3761720"/>
            <a:ext cx="5446800" cy="24009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7" name="長方形 6">
            <a:extLst>
              <a:ext uri="{FF2B5EF4-FFF2-40B4-BE49-F238E27FC236}">
                <a16:creationId xmlns:a16="http://schemas.microsoft.com/office/drawing/2014/main" id="{4DB43705-0B3F-4F77-A8BB-08EC09D36A56}"/>
              </a:ext>
            </a:extLst>
          </p:cNvPr>
          <p:cNvSpPr/>
          <p:nvPr userDrawn="1"/>
        </p:nvSpPr>
        <p:spPr>
          <a:xfrm>
            <a:off x="371474" y="1271588"/>
            <a:ext cx="5445125" cy="240095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9B2BA5B3-8B1C-4C1C-B4EB-C9A8AC24AEDE}"/>
              </a:ext>
            </a:extLst>
          </p:cNvPr>
          <p:cNvSpPr>
            <a:spLocks noGrp="1"/>
          </p:cNvSpPr>
          <p:nvPr>
            <p:ph type="title"/>
          </p:nvPr>
        </p:nvSpPr>
        <p:spPr>
          <a:xfrm>
            <a:off x="371475" y="260351"/>
            <a:ext cx="11520487" cy="755649"/>
          </a:xfrm>
        </p:spPr>
        <p:txBody>
          <a:bodyPr rtlCol="0"/>
          <a:lstStyle>
            <a:lvl1pPr algn="l">
              <a:defRPr>
                <a:solidFill>
                  <a:schemeClr val="tx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9" name="スライド番号プレースホルダー 8">
            <a:extLst>
              <a:ext uri="{FF2B5EF4-FFF2-40B4-BE49-F238E27FC236}">
                <a16:creationId xmlns:a16="http://schemas.microsoft.com/office/drawing/2014/main" id="{6B54C622-8EF1-4AE4-AB25-19D71A5C547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5" name="テキスト プレースホルダー 4">
            <a:extLst>
              <a:ext uri="{FF2B5EF4-FFF2-40B4-BE49-F238E27FC236}">
                <a16:creationId xmlns:a16="http://schemas.microsoft.com/office/drawing/2014/main" id="{BA2A6524-3EAC-4E27-BF8E-8F87E480F902}"/>
              </a:ext>
            </a:extLst>
          </p:cNvPr>
          <p:cNvSpPr>
            <a:spLocks noGrp="1"/>
          </p:cNvSpPr>
          <p:nvPr>
            <p:ph type="body" sz="quarter" idx="3" hasCustomPrompt="1"/>
          </p:nvPr>
        </p:nvSpPr>
        <p:spPr>
          <a:xfrm>
            <a:off x="6610169" y="3956706"/>
            <a:ext cx="5109021" cy="518457"/>
          </a:xfrm>
        </p:spPr>
        <p:txBody>
          <a:bodyPr rtlCol="0" anchor="ctr">
            <a:normAutofit/>
          </a:bodyPr>
          <a:lstStyle>
            <a:lvl1pPr marL="0" indent="0">
              <a:buNone/>
              <a:defRPr sz="2000" b="1">
                <a:solidFill>
                  <a:schemeClr val="bg1"/>
                </a:solidFill>
                <a:latin typeface="Meiryo UI" panose="020B0604030504040204" pitchFamily="50" charset="-128"/>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
        <p:nvSpPr>
          <p:cNvPr id="6" name="コンテンツ プレースホルダー 5">
            <a:extLst>
              <a:ext uri="{FF2B5EF4-FFF2-40B4-BE49-F238E27FC236}">
                <a16:creationId xmlns:a16="http://schemas.microsoft.com/office/drawing/2014/main" id="{61FB94EC-1786-4ACB-B9A8-28216C7AB699}"/>
              </a:ext>
            </a:extLst>
          </p:cNvPr>
          <p:cNvSpPr>
            <a:spLocks noGrp="1"/>
          </p:cNvSpPr>
          <p:nvPr>
            <p:ph sz="quarter" idx="4"/>
          </p:nvPr>
        </p:nvSpPr>
        <p:spPr>
          <a:xfrm>
            <a:off x="6610169" y="4569583"/>
            <a:ext cx="5109021" cy="1412117"/>
          </a:xfrm>
        </p:spPr>
        <p:txBody>
          <a:bodyPr rtlCol="0">
            <a:normAutofit/>
          </a:bodyPr>
          <a:lstStyle>
            <a:lvl1pPr>
              <a:defRPr sz="1600">
                <a:solidFill>
                  <a:schemeClr val="bg1"/>
                </a:solidFill>
                <a:latin typeface="Meiryo UI" panose="020B0604030504040204" pitchFamily="50" charset="-128"/>
                <a:ea typeface="Meiryo UI" panose="020B0604030504040204" pitchFamily="50" charset="-128"/>
              </a:defRPr>
            </a:lvl1pPr>
            <a:lvl2pPr>
              <a:defRPr sz="1400">
                <a:solidFill>
                  <a:schemeClr val="bg1"/>
                </a:solidFill>
                <a:latin typeface="Meiryo UI" panose="020B0604030504040204" pitchFamily="50" charset="-128"/>
                <a:ea typeface="Meiryo UI" panose="020B0604030504040204" pitchFamily="50" charset="-128"/>
              </a:defRPr>
            </a:lvl2pPr>
            <a:lvl3pPr>
              <a:defRPr sz="1200">
                <a:solidFill>
                  <a:schemeClr val="bg1"/>
                </a:solidFill>
                <a:latin typeface="Meiryo UI" panose="020B0604030504040204" pitchFamily="50" charset="-128"/>
                <a:ea typeface="Meiryo UI" panose="020B0604030504040204" pitchFamily="50" charset="-128"/>
              </a:defRPr>
            </a:lvl3pPr>
            <a:lvl4pPr>
              <a:defRPr sz="1100">
                <a:solidFill>
                  <a:schemeClr val="bg1"/>
                </a:solidFill>
                <a:latin typeface="Meiryo UI" panose="020B0604030504040204" pitchFamily="50" charset="-128"/>
                <a:ea typeface="Meiryo UI" panose="020B0604030504040204" pitchFamily="50" charset="-128"/>
              </a:defRPr>
            </a:lvl4pPr>
            <a:lvl5pPr>
              <a:defRPr sz="11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3" name="テキスト プレースホルダー 2">
            <a:extLst>
              <a:ext uri="{FF2B5EF4-FFF2-40B4-BE49-F238E27FC236}">
                <a16:creationId xmlns:a16="http://schemas.microsoft.com/office/drawing/2014/main" id="{9DA658D4-2F70-44A3-A7C3-BF6A1D7BE2A9}"/>
              </a:ext>
            </a:extLst>
          </p:cNvPr>
          <p:cNvSpPr>
            <a:spLocks noGrp="1"/>
          </p:cNvSpPr>
          <p:nvPr>
            <p:ph type="body" idx="1" hasCustomPrompt="1"/>
          </p:nvPr>
        </p:nvSpPr>
        <p:spPr>
          <a:xfrm>
            <a:off x="539836" y="1462743"/>
            <a:ext cx="5108400" cy="518457"/>
          </a:xfrm>
        </p:spPr>
        <p:txBody>
          <a:bodyPr rtlCol="0" anchor="ctr"/>
          <a:lstStyle>
            <a:lvl1pPr marL="0" indent="0">
              <a:buNone/>
              <a:defRPr sz="2000" b="1">
                <a:solidFill>
                  <a:schemeClr val="bg1"/>
                </a:solidFill>
                <a:latin typeface="Meiryo UI" panose="020B0604030504040204" pitchFamily="50" charset="-128"/>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
        <p:nvSpPr>
          <p:cNvPr id="4" name="コンテンツ プレースホルダー 3">
            <a:extLst>
              <a:ext uri="{FF2B5EF4-FFF2-40B4-BE49-F238E27FC236}">
                <a16:creationId xmlns:a16="http://schemas.microsoft.com/office/drawing/2014/main" id="{CDF57B0C-62A3-4053-936D-9841C7D76D8B}"/>
              </a:ext>
            </a:extLst>
          </p:cNvPr>
          <p:cNvSpPr>
            <a:spLocks noGrp="1"/>
          </p:cNvSpPr>
          <p:nvPr>
            <p:ph sz="half" idx="2"/>
          </p:nvPr>
        </p:nvSpPr>
        <p:spPr>
          <a:xfrm>
            <a:off x="539836" y="2075621"/>
            <a:ext cx="5108400" cy="1391480"/>
          </a:xfrm>
        </p:spPr>
        <p:txBody>
          <a:bodyPr rtlCol="0">
            <a:normAutofit/>
          </a:bodyPr>
          <a:lstStyle>
            <a:lvl1pPr>
              <a:defRPr sz="1600">
                <a:solidFill>
                  <a:schemeClr val="bg1"/>
                </a:solidFill>
                <a:latin typeface="Meiryo UI" panose="020B0604030504040204" pitchFamily="50" charset="-128"/>
                <a:ea typeface="Meiryo UI" panose="020B0604030504040204" pitchFamily="50" charset="-128"/>
              </a:defRPr>
            </a:lvl1pPr>
            <a:lvl2pPr>
              <a:defRPr sz="1400">
                <a:solidFill>
                  <a:schemeClr val="bg1"/>
                </a:solidFill>
                <a:latin typeface="Meiryo UI" panose="020B0604030504040204" pitchFamily="50" charset="-128"/>
                <a:ea typeface="Meiryo UI" panose="020B0604030504040204" pitchFamily="50" charset="-128"/>
              </a:defRPr>
            </a:lvl2pPr>
            <a:lvl3pPr>
              <a:defRPr sz="1200">
                <a:solidFill>
                  <a:schemeClr val="bg1"/>
                </a:solidFill>
                <a:latin typeface="Meiryo UI" panose="020B0604030504040204" pitchFamily="50" charset="-128"/>
                <a:ea typeface="Meiryo UI" panose="020B0604030504040204" pitchFamily="50" charset="-128"/>
              </a:defRPr>
            </a:lvl3pPr>
            <a:lvl4pPr>
              <a:defRPr sz="1100">
                <a:solidFill>
                  <a:schemeClr val="bg1"/>
                </a:solidFill>
                <a:latin typeface="Meiryo UI" panose="020B0604030504040204" pitchFamily="50" charset="-128"/>
                <a:ea typeface="Meiryo UI" panose="020B0604030504040204" pitchFamily="50" charset="-128"/>
              </a:defRPr>
            </a:lvl4pPr>
            <a:lvl5pPr>
              <a:defRPr sz="11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17" name="図プレースホルダー 6">
            <a:extLst>
              <a:ext uri="{FF2B5EF4-FFF2-40B4-BE49-F238E27FC236}">
                <a16:creationId xmlns:a16="http://schemas.microsoft.com/office/drawing/2014/main" id="{9DFBCB44-5019-402B-BEC3-12F7F5526F0E}"/>
              </a:ext>
            </a:extLst>
          </p:cNvPr>
          <p:cNvSpPr>
            <a:spLocks noGrp="1"/>
          </p:cNvSpPr>
          <p:nvPr>
            <p:ph type="pic" sz="quarter" idx="13" hasCustomPrompt="1"/>
          </p:nvPr>
        </p:nvSpPr>
        <p:spPr>
          <a:xfrm>
            <a:off x="5880101" y="1271588"/>
            <a:ext cx="6012000" cy="2400955"/>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8" name="図プレースホルダー 6">
            <a:extLst>
              <a:ext uri="{FF2B5EF4-FFF2-40B4-BE49-F238E27FC236}">
                <a16:creationId xmlns:a16="http://schemas.microsoft.com/office/drawing/2014/main" id="{8CD826C9-080C-4638-B261-376BD8B31622}"/>
              </a:ext>
            </a:extLst>
          </p:cNvPr>
          <p:cNvSpPr>
            <a:spLocks noGrp="1"/>
          </p:cNvSpPr>
          <p:nvPr>
            <p:ph type="pic" sz="quarter" idx="14" hasCustomPrompt="1"/>
          </p:nvPr>
        </p:nvSpPr>
        <p:spPr>
          <a:xfrm>
            <a:off x="371475" y="3758268"/>
            <a:ext cx="6011800" cy="2400955"/>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Tree>
    <p:extLst>
      <p:ext uri="{BB962C8B-B14F-4D97-AF65-F5344CB8AC3E}">
        <p14:creationId xmlns:p14="http://schemas.microsoft.com/office/powerpoint/2010/main" val="35654903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5" name="スライド番号プレースホルダー 4">
            <a:extLst>
              <a:ext uri="{FF2B5EF4-FFF2-40B4-BE49-F238E27FC236}">
                <a16:creationId xmlns:a16="http://schemas.microsoft.com/office/drawing/2014/main" id="{6E5460C4-49C1-4270-BC58-5EEBC77615CD}"/>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4" name="図プレースホルダー 6">
            <a:extLst>
              <a:ext uri="{FF2B5EF4-FFF2-40B4-BE49-F238E27FC236}">
                <a16:creationId xmlns:a16="http://schemas.microsoft.com/office/drawing/2014/main" id="{7E138685-E3C5-48A4-8460-3BEDDDEDA6AD}"/>
              </a:ext>
            </a:extLst>
          </p:cNvPr>
          <p:cNvSpPr>
            <a:spLocks noGrp="1"/>
          </p:cNvSpPr>
          <p:nvPr>
            <p:ph type="pic" sz="quarter" idx="13" hasCustomPrompt="1"/>
          </p:nvPr>
        </p:nvSpPr>
        <p:spPr>
          <a:xfrm>
            <a:off x="371475" y="1233488"/>
            <a:ext cx="5572125" cy="3973512"/>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6" name="図プレースホルダー 6">
            <a:extLst>
              <a:ext uri="{FF2B5EF4-FFF2-40B4-BE49-F238E27FC236}">
                <a16:creationId xmlns:a16="http://schemas.microsoft.com/office/drawing/2014/main" id="{B6811C8C-D1DA-4EE5-888B-A30D6285BA5D}"/>
              </a:ext>
            </a:extLst>
          </p:cNvPr>
          <p:cNvSpPr>
            <a:spLocks noGrp="1"/>
          </p:cNvSpPr>
          <p:nvPr>
            <p:ph type="pic" sz="quarter" idx="14" hasCustomPrompt="1"/>
          </p:nvPr>
        </p:nvSpPr>
        <p:spPr>
          <a:xfrm>
            <a:off x="6319837" y="2227263"/>
            <a:ext cx="5572125" cy="3973512"/>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7" name="長方形 6">
            <a:extLst>
              <a:ext uri="{FF2B5EF4-FFF2-40B4-BE49-F238E27FC236}">
                <a16:creationId xmlns:a16="http://schemas.microsoft.com/office/drawing/2014/main" id="{85661614-E5E5-43DF-A12A-7BE84E58EE3B}"/>
              </a:ext>
            </a:extLst>
          </p:cNvPr>
          <p:cNvSpPr/>
          <p:nvPr userDrawn="1"/>
        </p:nvSpPr>
        <p:spPr>
          <a:xfrm>
            <a:off x="371475" y="5271760"/>
            <a:ext cx="5572125" cy="92901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8" name="長方形 7">
            <a:extLst>
              <a:ext uri="{FF2B5EF4-FFF2-40B4-BE49-F238E27FC236}">
                <a16:creationId xmlns:a16="http://schemas.microsoft.com/office/drawing/2014/main" id="{9161B260-71A2-402A-A38D-FE2C484B7F99}"/>
              </a:ext>
            </a:extLst>
          </p:cNvPr>
          <p:cNvSpPr/>
          <p:nvPr userDrawn="1"/>
        </p:nvSpPr>
        <p:spPr>
          <a:xfrm>
            <a:off x="6319836" y="1233488"/>
            <a:ext cx="5572125" cy="92901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テキスト プレースホルダー 8">
            <a:extLst>
              <a:ext uri="{FF2B5EF4-FFF2-40B4-BE49-F238E27FC236}">
                <a16:creationId xmlns:a16="http://schemas.microsoft.com/office/drawing/2014/main" id="{B15B70BB-4776-4914-92C9-092579FD6EBE}"/>
              </a:ext>
            </a:extLst>
          </p:cNvPr>
          <p:cNvSpPr>
            <a:spLocks noGrp="1"/>
          </p:cNvSpPr>
          <p:nvPr>
            <p:ph type="body" sz="quarter" idx="15" hasCustomPrompt="1"/>
          </p:nvPr>
        </p:nvSpPr>
        <p:spPr>
          <a:xfrm>
            <a:off x="534987" y="5380667"/>
            <a:ext cx="5245100" cy="711200"/>
          </a:xfrm>
        </p:spPr>
        <p:txBody>
          <a:bodyPr rtlCol="0" anchor="ctr">
            <a:noAutofit/>
          </a:bodyPr>
          <a:lstStyle>
            <a:lvl1pPr marL="0" indent="0" algn="ctr">
              <a:buNone/>
              <a:defRPr sz="2400" b="1">
                <a:solidFill>
                  <a:schemeClr val="bg1"/>
                </a:solidFill>
                <a:latin typeface="Meiryo UI" panose="020B0604030504040204" pitchFamily="50" charset="-128"/>
                <a:ea typeface="Meiryo UI" panose="020B0604030504040204" pitchFamily="50" charset="-128"/>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rtl="0"/>
            <a:r>
              <a:rPr lang="ja-JP" altLang="en-US" noProof="0"/>
              <a:t>ここにテキストを追加</a:t>
            </a:r>
          </a:p>
        </p:txBody>
      </p:sp>
      <p:sp>
        <p:nvSpPr>
          <p:cNvPr id="10" name="テキスト プレースホルダー 8">
            <a:extLst>
              <a:ext uri="{FF2B5EF4-FFF2-40B4-BE49-F238E27FC236}">
                <a16:creationId xmlns:a16="http://schemas.microsoft.com/office/drawing/2014/main" id="{58899736-796A-4B23-9534-D8784DD9A238}"/>
              </a:ext>
            </a:extLst>
          </p:cNvPr>
          <p:cNvSpPr>
            <a:spLocks noGrp="1"/>
          </p:cNvSpPr>
          <p:nvPr>
            <p:ph type="body" sz="quarter" idx="16" hasCustomPrompt="1"/>
          </p:nvPr>
        </p:nvSpPr>
        <p:spPr>
          <a:xfrm>
            <a:off x="6483348" y="1342395"/>
            <a:ext cx="5245100" cy="711200"/>
          </a:xfrm>
        </p:spPr>
        <p:txBody>
          <a:bodyPr rtlCol="0" anchor="ctr">
            <a:noAutofit/>
          </a:bodyPr>
          <a:lstStyle>
            <a:lvl1pPr marL="0" indent="0" algn="ctr">
              <a:buNone/>
              <a:defRPr sz="2400" b="1">
                <a:solidFill>
                  <a:schemeClr val="bg1"/>
                </a:solidFill>
                <a:latin typeface="Meiryo UI" panose="020B0604030504040204" pitchFamily="50" charset="-128"/>
                <a:ea typeface="Meiryo UI" panose="020B0604030504040204" pitchFamily="50" charset="-128"/>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rtl="0"/>
            <a:r>
              <a:rPr lang="ja-JP" altLang="en-US" noProof="0"/>
              <a:t>ここにテキストを追加</a:t>
            </a:r>
          </a:p>
        </p:txBody>
      </p:sp>
    </p:spTree>
    <p:extLst>
      <p:ext uri="{BB962C8B-B14F-4D97-AF65-F5344CB8AC3E}">
        <p14:creationId xmlns:p14="http://schemas.microsoft.com/office/powerpoint/2010/main" val="28786417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
        <p:nvSpPr>
          <p:cNvPr id="11" name="長方形 10">
            <a:extLst>
              <a:ext uri="{FF2B5EF4-FFF2-40B4-BE49-F238E27FC236}">
                <a16:creationId xmlns:a16="http://schemas.microsoft.com/office/drawing/2014/main" id="{0565E0AE-C9AC-4E26-B4A4-DDEE620D897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テキスト プレースホルダー 8">
            <a:extLst>
              <a:ext uri="{FF2B5EF4-FFF2-40B4-BE49-F238E27FC236}">
                <a16:creationId xmlns:a16="http://schemas.microsoft.com/office/drawing/2014/main" id="{B15B70BB-4776-4914-92C9-092579FD6EBE}"/>
              </a:ext>
            </a:extLst>
          </p:cNvPr>
          <p:cNvSpPr>
            <a:spLocks noGrp="1"/>
          </p:cNvSpPr>
          <p:nvPr>
            <p:ph type="body" sz="quarter" idx="15" hasCustomPrompt="1"/>
          </p:nvPr>
        </p:nvSpPr>
        <p:spPr>
          <a:xfrm>
            <a:off x="647699" y="4517395"/>
            <a:ext cx="5372096" cy="711200"/>
          </a:xfrm>
        </p:spPr>
        <p:txBody>
          <a:bodyPr rtlCol="0" anchor="ctr">
            <a:noAutofit/>
          </a:bodyPr>
          <a:lstStyle>
            <a:lvl1pPr marL="0" indent="0" algn="ctr">
              <a:buNone/>
              <a:defRPr sz="2400" b="1">
                <a:solidFill>
                  <a:schemeClr val="tx1"/>
                </a:solidFill>
                <a:latin typeface="Meiryo UI" panose="020B0604030504040204" pitchFamily="50" charset="-128"/>
                <a:ea typeface="Meiryo UI" panose="020B0604030504040204" pitchFamily="50" charset="-128"/>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rtl="0"/>
            <a:r>
              <a:rPr lang="ja-JP" altLang="en-US" noProof="0"/>
              <a:t>ここにテキストを追加</a:t>
            </a:r>
          </a:p>
        </p:txBody>
      </p:sp>
      <p:sp>
        <p:nvSpPr>
          <p:cNvPr id="10" name="テキスト プレースホルダー 8">
            <a:extLst>
              <a:ext uri="{FF2B5EF4-FFF2-40B4-BE49-F238E27FC236}">
                <a16:creationId xmlns:a16="http://schemas.microsoft.com/office/drawing/2014/main" id="{58899736-796A-4B23-9534-D8784DD9A238}"/>
              </a:ext>
            </a:extLst>
          </p:cNvPr>
          <p:cNvSpPr>
            <a:spLocks noGrp="1"/>
          </p:cNvSpPr>
          <p:nvPr>
            <p:ph type="body" sz="quarter" idx="16" hasCustomPrompt="1"/>
          </p:nvPr>
        </p:nvSpPr>
        <p:spPr>
          <a:xfrm>
            <a:off x="6254749" y="1642105"/>
            <a:ext cx="5372096" cy="711200"/>
          </a:xfrm>
        </p:spPr>
        <p:txBody>
          <a:bodyPr rtlCol="0" anchor="ctr">
            <a:noAutofit/>
          </a:bodyPr>
          <a:lstStyle>
            <a:lvl1pPr marL="0" indent="0" algn="ctr">
              <a:buNone/>
              <a:defRPr sz="2400" b="1">
                <a:solidFill>
                  <a:schemeClr val="tx1"/>
                </a:solidFill>
                <a:latin typeface="Meiryo UI" panose="020B0604030504040204" pitchFamily="50" charset="-128"/>
                <a:ea typeface="Meiryo UI" panose="020B0604030504040204" pitchFamily="50" charset="-128"/>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rtl="0"/>
            <a:r>
              <a:rPr lang="ja-JP" altLang="en-US" noProof="0"/>
              <a:t>ここにテキストを追加</a:t>
            </a:r>
          </a:p>
        </p:txBody>
      </p:sp>
      <p:sp>
        <p:nvSpPr>
          <p:cNvPr id="12" name="長方形 11">
            <a:extLst>
              <a:ext uri="{FF2B5EF4-FFF2-40B4-BE49-F238E27FC236}">
                <a16:creationId xmlns:a16="http://schemas.microsoft.com/office/drawing/2014/main" id="{6F023CF6-0A85-4867-A5CF-F75DDBC4C20A}"/>
              </a:ext>
            </a:extLst>
          </p:cNvPr>
          <p:cNvSpPr/>
          <p:nvPr userDrawn="1"/>
        </p:nvSpPr>
        <p:spPr>
          <a:xfrm>
            <a:off x="0" y="0"/>
            <a:ext cx="1854199" cy="1752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 name="長方形 12">
            <a:extLst>
              <a:ext uri="{FF2B5EF4-FFF2-40B4-BE49-F238E27FC236}">
                <a16:creationId xmlns:a16="http://schemas.microsoft.com/office/drawing/2014/main" id="{AF9F3577-4130-4F32-9302-DA8838D30560}"/>
              </a:ext>
            </a:extLst>
          </p:cNvPr>
          <p:cNvSpPr/>
          <p:nvPr userDrawn="1"/>
        </p:nvSpPr>
        <p:spPr>
          <a:xfrm>
            <a:off x="10337800" y="5122548"/>
            <a:ext cx="1854199" cy="1752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図プレースホルダー 6">
            <a:extLst>
              <a:ext uri="{FF2B5EF4-FFF2-40B4-BE49-F238E27FC236}">
                <a16:creationId xmlns:a16="http://schemas.microsoft.com/office/drawing/2014/main" id="{7E138685-E3C5-48A4-8460-3BEDDDEDA6AD}"/>
              </a:ext>
            </a:extLst>
          </p:cNvPr>
          <p:cNvSpPr>
            <a:spLocks noGrp="1"/>
          </p:cNvSpPr>
          <p:nvPr>
            <p:ph type="pic" sz="quarter" idx="13" hasCustomPrompt="1"/>
          </p:nvPr>
        </p:nvSpPr>
        <p:spPr>
          <a:xfrm>
            <a:off x="647699" y="571500"/>
            <a:ext cx="5372097" cy="3839847"/>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6" name="図プレースホルダー 6">
            <a:extLst>
              <a:ext uri="{FF2B5EF4-FFF2-40B4-BE49-F238E27FC236}">
                <a16:creationId xmlns:a16="http://schemas.microsoft.com/office/drawing/2014/main" id="{B6811C8C-D1DA-4EE5-888B-A30D6285BA5D}"/>
              </a:ext>
            </a:extLst>
          </p:cNvPr>
          <p:cNvSpPr>
            <a:spLocks noGrp="1"/>
          </p:cNvSpPr>
          <p:nvPr>
            <p:ph type="pic" sz="quarter" idx="14" hasCustomPrompt="1"/>
          </p:nvPr>
        </p:nvSpPr>
        <p:spPr>
          <a:xfrm>
            <a:off x="6254748" y="2429505"/>
            <a:ext cx="5372097" cy="3856995"/>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Tree>
    <p:extLst>
      <p:ext uri="{BB962C8B-B14F-4D97-AF65-F5344CB8AC3E}">
        <p14:creationId xmlns:p14="http://schemas.microsoft.com/office/powerpoint/2010/main" val="26818698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タイトルのみ">
    <p:spTree>
      <p:nvGrpSpPr>
        <p:cNvPr id="1" name=""/>
        <p:cNvGrpSpPr/>
        <p:nvPr/>
      </p:nvGrpSpPr>
      <p:grpSpPr>
        <a:xfrm>
          <a:off x="0" y="0"/>
          <a:ext cx="0" cy="0"/>
          <a:chOff x="0" y="0"/>
          <a:chExt cx="0" cy="0"/>
        </a:xfrm>
      </p:grpSpPr>
      <p:sp>
        <p:nvSpPr>
          <p:cNvPr id="11" name="長方形 10">
            <a:extLst>
              <a:ext uri="{FF2B5EF4-FFF2-40B4-BE49-F238E27FC236}">
                <a16:creationId xmlns:a16="http://schemas.microsoft.com/office/drawing/2014/main" id="{0565E0AE-C9AC-4E26-B4A4-DDEE620D897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2" name="長方形 11">
            <a:extLst>
              <a:ext uri="{FF2B5EF4-FFF2-40B4-BE49-F238E27FC236}">
                <a16:creationId xmlns:a16="http://schemas.microsoft.com/office/drawing/2014/main" id="{6F023CF6-0A85-4867-A5CF-F75DDBC4C20A}"/>
              </a:ext>
            </a:extLst>
          </p:cNvPr>
          <p:cNvSpPr/>
          <p:nvPr userDrawn="1"/>
        </p:nvSpPr>
        <p:spPr>
          <a:xfrm>
            <a:off x="0" y="1932303"/>
            <a:ext cx="12192000" cy="29171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図プレースホルダー 6">
            <a:extLst>
              <a:ext uri="{FF2B5EF4-FFF2-40B4-BE49-F238E27FC236}">
                <a16:creationId xmlns:a16="http://schemas.microsoft.com/office/drawing/2014/main" id="{7E138685-E3C5-48A4-8460-3BEDDDEDA6AD}"/>
              </a:ext>
            </a:extLst>
          </p:cNvPr>
          <p:cNvSpPr>
            <a:spLocks noGrp="1"/>
          </p:cNvSpPr>
          <p:nvPr>
            <p:ph type="pic" sz="quarter" idx="13" hasCustomPrompt="1"/>
          </p:nvPr>
        </p:nvSpPr>
        <p:spPr>
          <a:xfrm>
            <a:off x="647699" y="1470977"/>
            <a:ext cx="5372097" cy="3839847"/>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6" name="図プレースホルダー 6">
            <a:extLst>
              <a:ext uri="{FF2B5EF4-FFF2-40B4-BE49-F238E27FC236}">
                <a16:creationId xmlns:a16="http://schemas.microsoft.com/office/drawing/2014/main" id="{B6811C8C-D1DA-4EE5-888B-A30D6285BA5D}"/>
              </a:ext>
            </a:extLst>
          </p:cNvPr>
          <p:cNvSpPr>
            <a:spLocks noGrp="1"/>
          </p:cNvSpPr>
          <p:nvPr>
            <p:ph type="pic" sz="quarter" idx="14" hasCustomPrompt="1"/>
          </p:nvPr>
        </p:nvSpPr>
        <p:spPr>
          <a:xfrm>
            <a:off x="6254748" y="1462403"/>
            <a:ext cx="5372097" cy="3856995"/>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アイコンをクリックして写真を追加</a:t>
            </a:r>
          </a:p>
        </p:txBody>
      </p:sp>
      <p:sp>
        <p:nvSpPr>
          <p:cNvPr id="9" name="テキスト プレースホルダー 8">
            <a:extLst>
              <a:ext uri="{FF2B5EF4-FFF2-40B4-BE49-F238E27FC236}">
                <a16:creationId xmlns:a16="http://schemas.microsoft.com/office/drawing/2014/main" id="{B15B70BB-4776-4914-92C9-092579FD6EBE}"/>
              </a:ext>
            </a:extLst>
          </p:cNvPr>
          <p:cNvSpPr>
            <a:spLocks noGrp="1"/>
          </p:cNvSpPr>
          <p:nvPr>
            <p:ph type="body" sz="quarter" idx="15" hasCustomPrompt="1"/>
          </p:nvPr>
        </p:nvSpPr>
        <p:spPr>
          <a:xfrm>
            <a:off x="647699" y="5451475"/>
            <a:ext cx="5372096" cy="711200"/>
          </a:xfrm>
        </p:spPr>
        <p:txBody>
          <a:bodyPr rtlCol="0" anchor="ctr">
            <a:noAutofit/>
          </a:bodyPr>
          <a:lstStyle>
            <a:lvl1pPr marL="0" indent="0" algn="ctr">
              <a:buNone/>
              <a:defRPr sz="2400" b="1">
                <a:solidFill>
                  <a:schemeClr val="tx1"/>
                </a:solidFill>
                <a:latin typeface="Meiryo UI" panose="020B0604030504040204" pitchFamily="50" charset="-128"/>
                <a:ea typeface="Meiryo UI" panose="020B0604030504040204" pitchFamily="50" charset="-128"/>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rtl="0"/>
            <a:r>
              <a:rPr lang="ja-JP" altLang="en-US" noProof="0"/>
              <a:t>ここにテキストを追加</a:t>
            </a:r>
          </a:p>
        </p:txBody>
      </p:sp>
      <p:sp>
        <p:nvSpPr>
          <p:cNvPr id="10" name="テキスト プレースホルダー 8">
            <a:extLst>
              <a:ext uri="{FF2B5EF4-FFF2-40B4-BE49-F238E27FC236}">
                <a16:creationId xmlns:a16="http://schemas.microsoft.com/office/drawing/2014/main" id="{58899736-796A-4B23-9534-D8784DD9A238}"/>
              </a:ext>
            </a:extLst>
          </p:cNvPr>
          <p:cNvSpPr>
            <a:spLocks noGrp="1"/>
          </p:cNvSpPr>
          <p:nvPr>
            <p:ph type="body" sz="quarter" idx="16" hasCustomPrompt="1"/>
          </p:nvPr>
        </p:nvSpPr>
        <p:spPr>
          <a:xfrm>
            <a:off x="6254748" y="591502"/>
            <a:ext cx="5372096" cy="711200"/>
          </a:xfrm>
        </p:spPr>
        <p:txBody>
          <a:bodyPr rtlCol="0" anchor="ctr">
            <a:noAutofit/>
          </a:bodyPr>
          <a:lstStyle>
            <a:lvl1pPr marL="0" indent="0" algn="ctr">
              <a:buNone/>
              <a:defRPr sz="2400" b="1">
                <a:solidFill>
                  <a:schemeClr val="tx1"/>
                </a:solidFill>
                <a:latin typeface="Meiryo UI" panose="020B0604030504040204" pitchFamily="50" charset="-128"/>
                <a:ea typeface="Meiryo UI" panose="020B0604030504040204" pitchFamily="50" charset="-128"/>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rtl="0"/>
            <a:r>
              <a:rPr lang="ja-JP" altLang="en-US" noProof="0"/>
              <a:t>ここにテキストを追加</a:t>
            </a:r>
          </a:p>
        </p:txBody>
      </p:sp>
      <p:grpSp>
        <p:nvGrpSpPr>
          <p:cNvPr id="14" name="グループ 13">
            <a:extLst>
              <a:ext uri="{FF2B5EF4-FFF2-40B4-BE49-F238E27FC236}">
                <a16:creationId xmlns:a16="http://schemas.microsoft.com/office/drawing/2014/main" id="{AF4B4D45-80E3-42F8-B437-4182608210C3}"/>
              </a:ext>
            </a:extLst>
          </p:cNvPr>
          <p:cNvGrpSpPr/>
          <p:nvPr userDrawn="1"/>
        </p:nvGrpSpPr>
        <p:grpSpPr>
          <a:xfrm>
            <a:off x="5387974" y="422433"/>
            <a:ext cx="644525" cy="973138"/>
            <a:chOff x="371475" y="671713"/>
            <a:chExt cx="496540" cy="836738"/>
          </a:xfrm>
          <a:solidFill>
            <a:schemeClr val="accent6"/>
          </a:solidFill>
        </p:grpSpPr>
        <p:sp>
          <p:nvSpPr>
            <p:cNvPr id="15" name="長方形 14">
              <a:extLst>
                <a:ext uri="{FF2B5EF4-FFF2-40B4-BE49-F238E27FC236}">
                  <a16:creationId xmlns:a16="http://schemas.microsoft.com/office/drawing/2014/main" id="{D670E361-AF23-4722-9250-CCF26B3C5884}"/>
                </a:ext>
              </a:extLst>
            </p:cNvPr>
            <p:cNvSpPr/>
            <p:nvPr userDrawn="1"/>
          </p:nvSpPr>
          <p:spPr>
            <a:xfrm>
              <a:off x="371475" y="1011911"/>
              <a:ext cx="496540" cy="4965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6" name="長方形 15">
              <a:extLst>
                <a:ext uri="{FF2B5EF4-FFF2-40B4-BE49-F238E27FC236}">
                  <a16:creationId xmlns:a16="http://schemas.microsoft.com/office/drawing/2014/main" id="{BDE16CED-9FCD-4407-99EF-FFBE689DA9F1}"/>
                </a:ext>
              </a:extLst>
            </p:cNvPr>
            <p:cNvSpPr/>
            <p:nvPr userDrawn="1"/>
          </p:nvSpPr>
          <p:spPr>
            <a:xfrm>
              <a:off x="620587" y="671713"/>
              <a:ext cx="247428" cy="2474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grpSp>
      <p:grpSp>
        <p:nvGrpSpPr>
          <p:cNvPr id="17" name="グループ 16">
            <a:extLst>
              <a:ext uri="{FF2B5EF4-FFF2-40B4-BE49-F238E27FC236}">
                <a16:creationId xmlns:a16="http://schemas.microsoft.com/office/drawing/2014/main" id="{FA147081-5AFB-463F-B27C-7A0C4CA0573B}"/>
              </a:ext>
            </a:extLst>
          </p:cNvPr>
          <p:cNvGrpSpPr/>
          <p:nvPr userDrawn="1"/>
        </p:nvGrpSpPr>
        <p:grpSpPr>
          <a:xfrm flipH="1">
            <a:off x="6248401" y="5451475"/>
            <a:ext cx="644525" cy="973138"/>
            <a:chOff x="371475" y="671713"/>
            <a:chExt cx="496540" cy="836738"/>
          </a:xfrm>
          <a:solidFill>
            <a:schemeClr val="accent6"/>
          </a:solidFill>
        </p:grpSpPr>
        <p:sp>
          <p:nvSpPr>
            <p:cNvPr id="18" name="長方形 17">
              <a:extLst>
                <a:ext uri="{FF2B5EF4-FFF2-40B4-BE49-F238E27FC236}">
                  <a16:creationId xmlns:a16="http://schemas.microsoft.com/office/drawing/2014/main" id="{AE24567E-B0AE-4E55-A5FB-3019A9598162}"/>
                </a:ext>
              </a:extLst>
            </p:cNvPr>
            <p:cNvSpPr/>
            <p:nvPr userDrawn="1"/>
          </p:nvSpPr>
          <p:spPr>
            <a:xfrm>
              <a:off x="371475" y="1011911"/>
              <a:ext cx="496540" cy="4965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9" name="長方形 18">
              <a:extLst>
                <a:ext uri="{FF2B5EF4-FFF2-40B4-BE49-F238E27FC236}">
                  <a16:creationId xmlns:a16="http://schemas.microsoft.com/office/drawing/2014/main" id="{4918E6C0-B582-4943-9462-FE9740846585}"/>
                </a:ext>
              </a:extLst>
            </p:cNvPr>
            <p:cNvSpPr/>
            <p:nvPr userDrawn="1"/>
          </p:nvSpPr>
          <p:spPr>
            <a:xfrm>
              <a:off x="620587" y="671713"/>
              <a:ext cx="247428" cy="2474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4933882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4_タイトルのみ">
    <p:spTree>
      <p:nvGrpSpPr>
        <p:cNvPr id="1" name=""/>
        <p:cNvGrpSpPr/>
        <p:nvPr/>
      </p:nvGrpSpPr>
      <p:grpSpPr>
        <a:xfrm>
          <a:off x="0" y="0"/>
          <a:ext cx="0" cy="0"/>
          <a:chOff x="0" y="0"/>
          <a:chExt cx="0" cy="0"/>
        </a:xfrm>
      </p:grpSpPr>
      <p:sp>
        <p:nvSpPr>
          <p:cNvPr id="11" name="長方形 10">
            <a:extLst>
              <a:ext uri="{FF2B5EF4-FFF2-40B4-BE49-F238E27FC236}">
                <a16:creationId xmlns:a16="http://schemas.microsoft.com/office/drawing/2014/main" id="{0565E0AE-C9AC-4E26-B4A4-DDEE620D897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図プレースホルダー 6">
            <a:extLst>
              <a:ext uri="{FF2B5EF4-FFF2-40B4-BE49-F238E27FC236}">
                <a16:creationId xmlns:a16="http://schemas.microsoft.com/office/drawing/2014/main" id="{7E138685-E3C5-48A4-8460-3BEDDDEDA6AD}"/>
              </a:ext>
            </a:extLst>
          </p:cNvPr>
          <p:cNvSpPr>
            <a:spLocks noGrp="1"/>
          </p:cNvSpPr>
          <p:nvPr>
            <p:ph type="pic" sz="quarter" idx="13" hasCustomPrompt="1"/>
          </p:nvPr>
        </p:nvSpPr>
        <p:spPr>
          <a:xfrm>
            <a:off x="0" y="0"/>
            <a:ext cx="6019200" cy="6858000"/>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アイコンをクリックして写真を追加</a:t>
            </a:r>
          </a:p>
        </p:txBody>
      </p:sp>
      <p:sp>
        <p:nvSpPr>
          <p:cNvPr id="6" name="図プレースホルダー 6">
            <a:extLst>
              <a:ext uri="{FF2B5EF4-FFF2-40B4-BE49-F238E27FC236}">
                <a16:creationId xmlns:a16="http://schemas.microsoft.com/office/drawing/2014/main" id="{B6811C8C-D1DA-4EE5-888B-A30D6285BA5D}"/>
              </a:ext>
            </a:extLst>
          </p:cNvPr>
          <p:cNvSpPr>
            <a:spLocks noGrp="1"/>
          </p:cNvSpPr>
          <p:nvPr>
            <p:ph type="pic" sz="quarter" idx="14" hasCustomPrompt="1"/>
          </p:nvPr>
        </p:nvSpPr>
        <p:spPr>
          <a:xfrm>
            <a:off x="6172201" y="0"/>
            <a:ext cx="6019799" cy="6858000"/>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9" name="テキスト プレースホルダー 8">
            <a:extLst>
              <a:ext uri="{FF2B5EF4-FFF2-40B4-BE49-F238E27FC236}">
                <a16:creationId xmlns:a16="http://schemas.microsoft.com/office/drawing/2014/main" id="{B15B70BB-4776-4914-92C9-092579FD6EBE}"/>
              </a:ext>
            </a:extLst>
          </p:cNvPr>
          <p:cNvSpPr>
            <a:spLocks noGrp="1"/>
          </p:cNvSpPr>
          <p:nvPr>
            <p:ph type="body" sz="quarter" idx="15" hasCustomPrompt="1"/>
          </p:nvPr>
        </p:nvSpPr>
        <p:spPr>
          <a:xfrm>
            <a:off x="725351" y="5008563"/>
            <a:ext cx="4910400" cy="711200"/>
          </a:xfrm>
        </p:spPr>
        <p:txBody>
          <a:bodyPr rtlCol="0" anchor="ctr">
            <a:noAutofit/>
          </a:bodyPr>
          <a:lstStyle>
            <a:lvl1pPr marL="0" indent="0" algn="ctr">
              <a:buNone/>
              <a:defRPr sz="2400" b="1">
                <a:solidFill>
                  <a:schemeClr val="tx1"/>
                </a:solidFill>
                <a:latin typeface="Meiryo UI" panose="020B0604030504040204" pitchFamily="50" charset="-128"/>
                <a:ea typeface="Meiryo UI" panose="020B0604030504040204" pitchFamily="50" charset="-128"/>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rtl="0"/>
            <a:r>
              <a:rPr lang="ja-JP" altLang="en-US" noProof="0"/>
              <a:t>ここにテキストを追加</a:t>
            </a:r>
          </a:p>
        </p:txBody>
      </p:sp>
      <p:sp>
        <p:nvSpPr>
          <p:cNvPr id="10" name="テキスト プレースホルダー 8">
            <a:extLst>
              <a:ext uri="{FF2B5EF4-FFF2-40B4-BE49-F238E27FC236}">
                <a16:creationId xmlns:a16="http://schemas.microsoft.com/office/drawing/2014/main" id="{58899736-796A-4B23-9534-D8784DD9A238}"/>
              </a:ext>
            </a:extLst>
          </p:cNvPr>
          <p:cNvSpPr>
            <a:spLocks noGrp="1"/>
          </p:cNvSpPr>
          <p:nvPr>
            <p:ph type="body" sz="quarter" idx="16" hasCustomPrompt="1"/>
          </p:nvPr>
        </p:nvSpPr>
        <p:spPr>
          <a:xfrm>
            <a:off x="6635593" y="5008563"/>
            <a:ext cx="4908708" cy="711200"/>
          </a:xfrm>
        </p:spPr>
        <p:txBody>
          <a:bodyPr rtlCol="0" anchor="ctr">
            <a:noAutofit/>
          </a:bodyPr>
          <a:lstStyle>
            <a:lvl1pPr marL="0" indent="0" algn="ctr">
              <a:buNone/>
              <a:defRPr sz="2400" b="1">
                <a:solidFill>
                  <a:schemeClr val="tx1"/>
                </a:solidFill>
                <a:latin typeface="Meiryo UI" panose="020B0604030504040204" pitchFamily="50" charset="-128"/>
                <a:ea typeface="Meiryo UI" panose="020B0604030504040204" pitchFamily="50" charset="-128"/>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rtl="0"/>
            <a:r>
              <a:rPr lang="ja-JP" altLang="en-US" noProof="0"/>
              <a:t>ここにテキストを追加</a:t>
            </a:r>
          </a:p>
        </p:txBody>
      </p:sp>
    </p:spTree>
    <p:extLst>
      <p:ext uri="{BB962C8B-B14F-4D97-AF65-F5344CB8AC3E}">
        <p14:creationId xmlns:p14="http://schemas.microsoft.com/office/powerpoint/2010/main" val="33037322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_タイトルのみ">
    <p:spTree>
      <p:nvGrpSpPr>
        <p:cNvPr id="1" name=""/>
        <p:cNvGrpSpPr/>
        <p:nvPr/>
      </p:nvGrpSpPr>
      <p:grpSpPr>
        <a:xfrm>
          <a:off x="0" y="0"/>
          <a:ext cx="0" cy="0"/>
          <a:chOff x="0" y="0"/>
          <a:chExt cx="0" cy="0"/>
        </a:xfrm>
      </p:grpSpPr>
      <p:sp>
        <p:nvSpPr>
          <p:cNvPr id="11" name="長方形 10">
            <a:extLst>
              <a:ext uri="{FF2B5EF4-FFF2-40B4-BE49-F238E27FC236}">
                <a16:creationId xmlns:a16="http://schemas.microsoft.com/office/drawing/2014/main" id="{0565E0AE-C9AC-4E26-B4A4-DDEE620D897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2" name="長方形 11">
            <a:extLst>
              <a:ext uri="{FF2B5EF4-FFF2-40B4-BE49-F238E27FC236}">
                <a16:creationId xmlns:a16="http://schemas.microsoft.com/office/drawing/2014/main" id="{6F023CF6-0A85-4867-A5CF-F75DDBC4C20A}"/>
              </a:ext>
            </a:extLst>
          </p:cNvPr>
          <p:cNvSpPr/>
          <p:nvPr userDrawn="1"/>
        </p:nvSpPr>
        <p:spPr>
          <a:xfrm>
            <a:off x="0" y="0"/>
            <a:ext cx="5372096"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図プレースホルダー 6">
            <a:extLst>
              <a:ext uri="{FF2B5EF4-FFF2-40B4-BE49-F238E27FC236}">
                <a16:creationId xmlns:a16="http://schemas.microsoft.com/office/drawing/2014/main" id="{7E138685-E3C5-48A4-8460-3BEDDDEDA6AD}"/>
              </a:ext>
            </a:extLst>
          </p:cNvPr>
          <p:cNvSpPr>
            <a:spLocks noGrp="1"/>
          </p:cNvSpPr>
          <p:nvPr>
            <p:ph type="pic" sz="quarter" idx="13" hasCustomPrompt="1"/>
          </p:nvPr>
        </p:nvSpPr>
        <p:spPr>
          <a:xfrm>
            <a:off x="371475" y="260350"/>
            <a:ext cx="5618153" cy="6300787"/>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アイコンをクリックして写真を追加</a:t>
            </a:r>
          </a:p>
        </p:txBody>
      </p:sp>
      <p:sp>
        <p:nvSpPr>
          <p:cNvPr id="20" name="長方形 19">
            <a:extLst>
              <a:ext uri="{FF2B5EF4-FFF2-40B4-BE49-F238E27FC236}">
                <a16:creationId xmlns:a16="http://schemas.microsoft.com/office/drawing/2014/main" id="{97E2F46B-C34E-40D3-9D43-BBA43EDFC924}"/>
              </a:ext>
            </a:extLst>
          </p:cNvPr>
          <p:cNvSpPr/>
          <p:nvPr userDrawn="1"/>
        </p:nvSpPr>
        <p:spPr>
          <a:xfrm>
            <a:off x="6819906" y="-18257"/>
            <a:ext cx="5372096"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6" name="図プレースホルダー 6">
            <a:extLst>
              <a:ext uri="{FF2B5EF4-FFF2-40B4-BE49-F238E27FC236}">
                <a16:creationId xmlns:a16="http://schemas.microsoft.com/office/drawing/2014/main" id="{B6811C8C-D1DA-4EE5-888B-A30D6285BA5D}"/>
              </a:ext>
            </a:extLst>
          </p:cNvPr>
          <p:cNvSpPr>
            <a:spLocks noGrp="1"/>
          </p:cNvSpPr>
          <p:nvPr>
            <p:ph type="pic" sz="quarter" idx="14" hasCustomPrompt="1"/>
          </p:nvPr>
        </p:nvSpPr>
        <p:spPr>
          <a:xfrm>
            <a:off x="6280147" y="260350"/>
            <a:ext cx="5619600" cy="6300787"/>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9" name="テキスト プレースホルダー 8">
            <a:extLst>
              <a:ext uri="{FF2B5EF4-FFF2-40B4-BE49-F238E27FC236}">
                <a16:creationId xmlns:a16="http://schemas.microsoft.com/office/drawing/2014/main" id="{B15B70BB-4776-4914-92C9-092579FD6EBE}"/>
              </a:ext>
            </a:extLst>
          </p:cNvPr>
          <p:cNvSpPr>
            <a:spLocks noGrp="1"/>
          </p:cNvSpPr>
          <p:nvPr>
            <p:ph type="body" sz="quarter" idx="15" hasCustomPrompt="1"/>
          </p:nvPr>
        </p:nvSpPr>
        <p:spPr>
          <a:xfrm>
            <a:off x="725351" y="5008563"/>
            <a:ext cx="4910400" cy="711200"/>
          </a:xfrm>
        </p:spPr>
        <p:txBody>
          <a:bodyPr rtlCol="0" anchor="ctr">
            <a:noAutofit/>
          </a:bodyPr>
          <a:lstStyle>
            <a:lvl1pPr marL="0" indent="0" algn="ctr">
              <a:buNone/>
              <a:defRPr sz="2400" b="1">
                <a:solidFill>
                  <a:schemeClr val="tx1"/>
                </a:solidFill>
                <a:latin typeface="Meiryo UI" panose="020B0604030504040204" pitchFamily="50" charset="-128"/>
                <a:ea typeface="Meiryo UI" panose="020B0604030504040204" pitchFamily="50" charset="-128"/>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rtl="0"/>
            <a:r>
              <a:rPr lang="ja-JP" altLang="en-US" noProof="0"/>
              <a:t>ここにテキストを追加</a:t>
            </a:r>
          </a:p>
        </p:txBody>
      </p:sp>
      <p:sp>
        <p:nvSpPr>
          <p:cNvPr id="10" name="テキスト プレースホルダー 8">
            <a:extLst>
              <a:ext uri="{FF2B5EF4-FFF2-40B4-BE49-F238E27FC236}">
                <a16:creationId xmlns:a16="http://schemas.microsoft.com/office/drawing/2014/main" id="{58899736-796A-4B23-9534-D8784DD9A238}"/>
              </a:ext>
            </a:extLst>
          </p:cNvPr>
          <p:cNvSpPr>
            <a:spLocks noGrp="1"/>
          </p:cNvSpPr>
          <p:nvPr>
            <p:ph type="body" sz="quarter" idx="16" hasCustomPrompt="1"/>
          </p:nvPr>
        </p:nvSpPr>
        <p:spPr>
          <a:xfrm>
            <a:off x="6635593" y="5008563"/>
            <a:ext cx="4908708" cy="711200"/>
          </a:xfrm>
        </p:spPr>
        <p:txBody>
          <a:bodyPr rtlCol="0" anchor="ctr">
            <a:noAutofit/>
          </a:bodyPr>
          <a:lstStyle>
            <a:lvl1pPr marL="0" indent="0" algn="ctr">
              <a:buNone/>
              <a:defRPr sz="2400" b="1">
                <a:solidFill>
                  <a:schemeClr val="tx1"/>
                </a:solidFill>
                <a:latin typeface="Meiryo UI" panose="020B0604030504040204" pitchFamily="50" charset="-128"/>
                <a:ea typeface="Meiryo UI" panose="020B0604030504040204" pitchFamily="50" charset="-128"/>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rtl="0"/>
            <a:r>
              <a:rPr lang="ja-JP" altLang="en-US" noProof="0"/>
              <a:t>ここにテキストを追加</a:t>
            </a:r>
          </a:p>
        </p:txBody>
      </p:sp>
    </p:spTree>
    <p:extLst>
      <p:ext uri="{BB962C8B-B14F-4D97-AF65-F5344CB8AC3E}">
        <p14:creationId xmlns:p14="http://schemas.microsoft.com/office/powerpoint/2010/main" val="36337101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5_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5" name="スライド番号プレースホルダー 4">
            <a:extLst>
              <a:ext uri="{FF2B5EF4-FFF2-40B4-BE49-F238E27FC236}">
                <a16:creationId xmlns:a16="http://schemas.microsoft.com/office/drawing/2014/main" id="{6E5460C4-49C1-4270-BC58-5EEBC77615CD}"/>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24" name="長方形 23">
            <a:extLst>
              <a:ext uri="{FF2B5EF4-FFF2-40B4-BE49-F238E27FC236}">
                <a16:creationId xmlns:a16="http://schemas.microsoft.com/office/drawing/2014/main" id="{E2950CCA-59F9-4C47-A5BA-294E9EDCBABE}"/>
              </a:ext>
            </a:extLst>
          </p:cNvPr>
          <p:cNvSpPr/>
          <p:nvPr userDrawn="1"/>
        </p:nvSpPr>
        <p:spPr>
          <a:xfrm>
            <a:off x="371475" y="1233488"/>
            <a:ext cx="2776354" cy="49672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5" name="長方形 24">
            <a:extLst>
              <a:ext uri="{FF2B5EF4-FFF2-40B4-BE49-F238E27FC236}">
                <a16:creationId xmlns:a16="http://schemas.microsoft.com/office/drawing/2014/main" id="{EB5BF167-B9E6-4F02-9FA8-3CA79D552F0E}"/>
              </a:ext>
            </a:extLst>
          </p:cNvPr>
          <p:cNvSpPr/>
          <p:nvPr userDrawn="1"/>
        </p:nvSpPr>
        <p:spPr>
          <a:xfrm>
            <a:off x="3286186" y="1233488"/>
            <a:ext cx="2776354" cy="49672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6" name="長方形 25">
            <a:extLst>
              <a:ext uri="{FF2B5EF4-FFF2-40B4-BE49-F238E27FC236}">
                <a16:creationId xmlns:a16="http://schemas.microsoft.com/office/drawing/2014/main" id="{B48694DE-D82B-49DB-8A45-D1DD4C9BCEF1}"/>
              </a:ext>
            </a:extLst>
          </p:cNvPr>
          <p:cNvSpPr/>
          <p:nvPr userDrawn="1"/>
        </p:nvSpPr>
        <p:spPr>
          <a:xfrm>
            <a:off x="6200897" y="1233488"/>
            <a:ext cx="2776354" cy="496728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7" name="長方形 26">
            <a:extLst>
              <a:ext uri="{FF2B5EF4-FFF2-40B4-BE49-F238E27FC236}">
                <a16:creationId xmlns:a16="http://schemas.microsoft.com/office/drawing/2014/main" id="{407C1370-8D38-4641-8D37-30A1218A4372}"/>
              </a:ext>
            </a:extLst>
          </p:cNvPr>
          <p:cNvSpPr/>
          <p:nvPr userDrawn="1"/>
        </p:nvSpPr>
        <p:spPr>
          <a:xfrm>
            <a:off x="9115608" y="1246188"/>
            <a:ext cx="2776354" cy="496728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cxnSp>
        <p:nvCxnSpPr>
          <p:cNvPr id="29" name="直線​​コネクタ(S) 28">
            <a:extLst>
              <a:ext uri="{FF2B5EF4-FFF2-40B4-BE49-F238E27FC236}">
                <a16:creationId xmlns:a16="http://schemas.microsoft.com/office/drawing/2014/main" id="{CE3EDDE5-9B23-44D7-8546-0B2365B42B16}"/>
              </a:ext>
            </a:extLst>
          </p:cNvPr>
          <p:cNvCxnSpPr/>
          <p:nvPr userDrawn="1"/>
        </p:nvCxnSpPr>
        <p:spPr>
          <a:xfrm>
            <a:off x="591252" y="3721100"/>
            <a:ext cx="233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B9D259D5-D3C0-4B60-B2D9-9B6DFFD270D8}"/>
              </a:ext>
            </a:extLst>
          </p:cNvPr>
          <p:cNvCxnSpPr/>
          <p:nvPr userDrawn="1"/>
        </p:nvCxnSpPr>
        <p:spPr>
          <a:xfrm>
            <a:off x="3505963" y="3721100"/>
            <a:ext cx="233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0710C392-9E34-4640-AC70-210A1B8C47B5}"/>
              </a:ext>
            </a:extLst>
          </p:cNvPr>
          <p:cNvCxnSpPr/>
          <p:nvPr userDrawn="1"/>
        </p:nvCxnSpPr>
        <p:spPr>
          <a:xfrm>
            <a:off x="6420674" y="3721100"/>
            <a:ext cx="233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直線​​コネクタ(S) 31">
            <a:extLst>
              <a:ext uri="{FF2B5EF4-FFF2-40B4-BE49-F238E27FC236}">
                <a16:creationId xmlns:a16="http://schemas.microsoft.com/office/drawing/2014/main" id="{D7A92E0B-B060-48FA-A650-36894FF4B216}"/>
              </a:ext>
            </a:extLst>
          </p:cNvPr>
          <p:cNvCxnSpPr/>
          <p:nvPr userDrawn="1"/>
        </p:nvCxnSpPr>
        <p:spPr>
          <a:xfrm>
            <a:off x="9335385" y="3721100"/>
            <a:ext cx="233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図プレースホルダー 33">
            <a:extLst>
              <a:ext uri="{FF2B5EF4-FFF2-40B4-BE49-F238E27FC236}">
                <a16:creationId xmlns:a16="http://schemas.microsoft.com/office/drawing/2014/main" id="{D9056F2B-EAFD-4A57-BB92-D14816C84DDE}"/>
              </a:ext>
            </a:extLst>
          </p:cNvPr>
          <p:cNvSpPr>
            <a:spLocks noGrp="1"/>
          </p:cNvSpPr>
          <p:nvPr>
            <p:ph type="pic" sz="quarter" idx="13" hasCustomPrompt="1"/>
          </p:nvPr>
        </p:nvSpPr>
        <p:spPr>
          <a:xfrm>
            <a:off x="876300" y="1739900"/>
            <a:ext cx="1689100" cy="1397000"/>
          </a:xfrm>
        </p:spPr>
        <p:txBody>
          <a:bodyPr rtlCol="0"/>
          <a:lstStyle>
            <a:lvl1pPr marL="0" indent="0" algn="ctr">
              <a:buNone/>
              <a:defRPr>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35" name="図プレースホルダー 33">
            <a:extLst>
              <a:ext uri="{FF2B5EF4-FFF2-40B4-BE49-F238E27FC236}">
                <a16:creationId xmlns:a16="http://schemas.microsoft.com/office/drawing/2014/main" id="{E65006DE-F797-4019-BB72-F484F9FE7E58}"/>
              </a:ext>
            </a:extLst>
          </p:cNvPr>
          <p:cNvSpPr>
            <a:spLocks noGrp="1"/>
          </p:cNvSpPr>
          <p:nvPr>
            <p:ph type="pic" sz="quarter" idx="14" hasCustomPrompt="1"/>
          </p:nvPr>
        </p:nvSpPr>
        <p:spPr>
          <a:xfrm>
            <a:off x="3829813" y="4263232"/>
            <a:ext cx="1689100" cy="1397000"/>
          </a:xfrm>
        </p:spPr>
        <p:txBody>
          <a:bodyPr rtlCol="0"/>
          <a:lstStyle>
            <a:lvl1pPr marL="0" indent="0" algn="ctr">
              <a:buNone/>
              <a:defRPr>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36" name="図プレースホルダー 33">
            <a:extLst>
              <a:ext uri="{FF2B5EF4-FFF2-40B4-BE49-F238E27FC236}">
                <a16:creationId xmlns:a16="http://schemas.microsoft.com/office/drawing/2014/main" id="{0947D252-5545-4406-8764-B7712464DA56}"/>
              </a:ext>
            </a:extLst>
          </p:cNvPr>
          <p:cNvSpPr>
            <a:spLocks noGrp="1"/>
          </p:cNvSpPr>
          <p:nvPr>
            <p:ph type="pic" sz="quarter" idx="15" hasCustomPrompt="1"/>
          </p:nvPr>
        </p:nvSpPr>
        <p:spPr>
          <a:xfrm>
            <a:off x="6744524" y="1739900"/>
            <a:ext cx="1689100" cy="1397000"/>
          </a:xfrm>
        </p:spPr>
        <p:txBody>
          <a:bodyPr rtlCol="0"/>
          <a:lstStyle>
            <a:lvl1pPr marL="0" indent="0" algn="ctr">
              <a:buNone/>
              <a:defRPr>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38" name="図プレースホルダー 33">
            <a:extLst>
              <a:ext uri="{FF2B5EF4-FFF2-40B4-BE49-F238E27FC236}">
                <a16:creationId xmlns:a16="http://schemas.microsoft.com/office/drawing/2014/main" id="{DD89F80C-C1D7-4F63-BAD2-F4EE1F9A162F}"/>
              </a:ext>
            </a:extLst>
          </p:cNvPr>
          <p:cNvSpPr>
            <a:spLocks noGrp="1"/>
          </p:cNvSpPr>
          <p:nvPr>
            <p:ph type="pic" sz="quarter" idx="17" hasCustomPrompt="1"/>
          </p:nvPr>
        </p:nvSpPr>
        <p:spPr>
          <a:xfrm>
            <a:off x="9659235" y="4263232"/>
            <a:ext cx="1689100" cy="1397000"/>
          </a:xfrm>
        </p:spPr>
        <p:txBody>
          <a:bodyPr rtlCol="0"/>
          <a:lstStyle>
            <a:lvl1pPr marL="0" indent="0" algn="ctr">
              <a:buNone/>
              <a:defRPr>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40" name="テキスト プレースホルダー 39">
            <a:extLst>
              <a:ext uri="{FF2B5EF4-FFF2-40B4-BE49-F238E27FC236}">
                <a16:creationId xmlns:a16="http://schemas.microsoft.com/office/drawing/2014/main" id="{08BBFEC8-B6BE-4768-9284-26D98C06FFC4}"/>
              </a:ext>
            </a:extLst>
          </p:cNvPr>
          <p:cNvSpPr>
            <a:spLocks noGrp="1"/>
          </p:cNvSpPr>
          <p:nvPr>
            <p:ph type="body" sz="quarter" idx="18" hasCustomPrompt="1"/>
          </p:nvPr>
        </p:nvSpPr>
        <p:spPr>
          <a:xfrm>
            <a:off x="590550" y="3949700"/>
            <a:ext cx="2336800" cy="1854200"/>
          </a:xfrm>
        </p:spPr>
        <p:txBody>
          <a:bodyPr rtlCol="0">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1" name="テキスト プレースホルダー 39">
            <a:extLst>
              <a:ext uri="{FF2B5EF4-FFF2-40B4-BE49-F238E27FC236}">
                <a16:creationId xmlns:a16="http://schemas.microsoft.com/office/drawing/2014/main" id="{D12C79C2-427D-418B-8FFA-C27D8F2C986B}"/>
              </a:ext>
            </a:extLst>
          </p:cNvPr>
          <p:cNvSpPr>
            <a:spLocks noGrp="1"/>
          </p:cNvSpPr>
          <p:nvPr>
            <p:ph type="body" sz="quarter" idx="19" hasCustomPrompt="1"/>
          </p:nvPr>
        </p:nvSpPr>
        <p:spPr>
          <a:xfrm>
            <a:off x="3505963" y="1595835"/>
            <a:ext cx="2336800" cy="1854200"/>
          </a:xfrm>
        </p:spPr>
        <p:txBody>
          <a:bodyPr rtlCol="0" anchor="b">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2" name="テキスト プレースホルダー 39">
            <a:extLst>
              <a:ext uri="{FF2B5EF4-FFF2-40B4-BE49-F238E27FC236}">
                <a16:creationId xmlns:a16="http://schemas.microsoft.com/office/drawing/2014/main" id="{0FD568C4-A06D-4A56-B7D6-AF338F5C329A}"/>
              </a:ext>
            </a:extLst>
          </p:cNvPr>
          <p:cNvSpPr>
            <a:spLocks noGrp="1"/>
          </p:cNvSpPr>
          <p:nvPr>
            <p:ph type="body" sz="quarter" idx="20" hasCustomPrompt="1"/>
          </p:nvPr>
        </p:nvSpPr>
        <p:spPr>
          <a:xfrm>
            <a:off x="6420674" y="3949700"/>
            <a:ext cx="2336800" cy="1854200"/>
          </a:xfrm>
        </p:spPr>
        <p:txBody>
          <a:bodyPr rtlCol="0">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3" name="テキスト プレースホルダー 39">
            <a:extLst>
              <a:ext uri="{FF2B5EF4-FFF2-40B4-BE49-F238E27FC236}">
                <a16:creationId xmlns:a16="http://schemas.microsoft.com/office/drawing/2014/main" id="{76B41443-1233-4172-B61C-7CC516D88802}"/>
              </a:ext>
            </a:extLst>
          </p:cNvPr>
          <p:cNvSpPr>
            <a:spLocks noGrp="1"/>
          </p:cNvSpPr>
          <p:nvPr>
            <p:ph type="body" sz="quarter" idx="21" hasCustomPrompt="1"/>
          </p:nvPr>
        </p:nvSpPr>
        <p:spPr>
          <a:xfrm>
            <a:off x="9335385" y="1595835"/>
            <a:ext cx="2336800" cy="1854200"/>
          </a:xfrm>
        </p:spPr>
        <p:txBody>
          <a:bodyPr rtlCol="0" anchor="b">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Tree>
    <p:extLst>
      <p:ext uri="{BB962C8B-B14F-4D97-AF65-F5344CB8AC3E}">
        <p14:creationId xmlns:p14="http://schemas.microsoft.com/office/powerpoint/2010/main" val="21080789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タイトルのみ">
    <p:spTree>
      <p:nvGrpSpPr>
        <p:cNvPr id="1" name=""/>
        <p:cNvGrpSpPr/>
        <p:nvPr/>
      </p:nvGrpSpPr>
      <p:grpSpPr>
        <a:xfrm>
          <a:off x="0" y="0"/>
          <a:ext cx="0" cy="0"/>
          <a:chOff x="0" y="0"/>
          <a:chExt cx="0" cy="0"/>
        </a:xfrm>
      </p:grpSpPr>
      <p:sp>
        <p:nvSpPr>
          <p:cNvPr id="21" name="長方形 20">
            <a:extLst>
              <a:ext uri="{FF2B5EF4-FFF2-40B4-BE49-F238E27FC236}">
                <a16:creationId xmlns:a16="http://schemas.microsoft.com/office/drawing/2014/main" id="{6B607F24-5B01-4964-9736-E876BC347E55}"/>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BADB3C88-F13B-4B5F-920D-B4EFFAA592E5}"/>
              </a:ext>
            </a:extLst>
          </p:cNvPr>
          <p:cNvSpPr>
            <a:spLocks noGrp="1"/>
          </p:cNvSpPr>
          <p:nvPr>
            <p:ph type="title" hasCustomPrompt="1"/>
          </p:nvPr>
        </p:nvSpPr>
        <p:spPr>
          <a:xfrm>
            <a:off x="371475" y="260351"/>
            <a:ext cx="6168473" cy="758824"/>
          </a:xfrm>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クリックしてマスター タイトルのスタイルを編集する</a:t>
            </a:r>
          </a:p>
        </p:txBody>
      </p:sp>
      <p:sp>
        <p:nvSpPr>
          <p:cNvPr id="24" name="長方形 23">
            <a:extLst>
              <a:ext uri="{FF2B5EF4-FFF2-40B4-BE49-F238E27FC236}">
                <a16:creationId xmlns:a16="http://schemas.microsoft.com/office/drawing/2014/main" id="{E2950CCA-59F9-4C47-A5BA-294E9EDCBABE}"/>
              </a:ext>
            </a:extLst>
          </p:cNvPr>
          <p:cNvSpPr/>
          <p:nvPr userDrawn="1"/>
        </p:nvSpPr>
        <p:spPr>
          <a:xfrm>
            <a:off x="6769101" y="0"/>
            <a:ext cx="2711082" cy="228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長方形 21">
            <a:extLst>
              <a:ext uri="{FF2B5EF4-FFF2-40B4-BE49-F238E27FC236}">
                <a16:creationId xmlns:a16="http://schemas.microsoft.com/office/drawing/2014/main" id="{F44232AA-36A1-4A85-8868-9D12848EB106}"/>
              </a:ext>
            </a:extLst>
          </p:cNvPr>
          <p:cNvSpPr/>
          <p:nvPr userDrawn="1"/>
        </p:nvSpPr>
        <p:spPr>
          <a:xfrm>
            <a:off x="9480918" y="2286000"/>
            <a:ext cx="2711082"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3" name="長方形 22">
            <a:extLst>
              <a:ext uri="{FF2B5EF4-FFF2-40B4-BE49-F238E27FC236}">
                <a16:creationId xmlns:a16="http://schemas.microsoft.com/office/drawing/2014/main" id="{0B045D93-056D-486E-A634-890ECB9AF9C2}"/>
              </a:ext>
            </a:extLst>
          </p:cNvPr>
          <p:cNvSpPr/>
          <p:nvPr userDrawn="1"/>
        </p:nvSpPr>
        <p:spPr>
          <a:xfrm>
            <a:off x="6769100" y="4572000"/>
            <a:ext cx="2711082" cy="228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8" name="長方形 27">
            <a:extLst>
              <a:ext uri="{FF2B5EF4-FFF2-40B4-BE49-F238E27FC236}">
                <a16:creationId xmlns:a16="http://schemas.microsoft.com/office/drawing/2014/main" id="{567CD5E4-19A9-4EFD-BBF1-2B1FBC9BB9BD}"/>
              </a:ext>
            </a:extLst>
          </p:cNvPr>
          <p:cNvSpPr/>
          <p:nvPr userDrawn="1"/>
        </p:nvSpPr>
        <p:spPr>
          <a:xfrm>
            <a:off x="9480918" y="0"/>
            <a:ext cx="2711082" cy="228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3" name="長方形 32">
            <a:extLst>
              <a:ext uri="{FF2B5EF4-FFF2-40B4-BE49-F238E27FC236}">
                <a16:creationId xmlns:a16="http://schemas.microsoft.com/office/drawing/2014/main" id="{AA533582-AC3E-4F3B-9602-085EB97AD294}"/>
              </a:ext>
            </a:extLst>
          </p:cNvPr>
          <p:cNvSpPr/>
          <p:nvPr userDrawn="1"/>
        </p:nvSpPr>
        <p:spPr>
          <a:xfrm>
            <a:off x="6768364" y="2286000"/>
            <a:ext cx="2711082" cy="228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7" name="長方形 36">
            <a:extLst>
              <a:ext uri="{FF2B5EF4-FFF2-40B4-BE49-F238E27FC236}">
                <a16:creationId xmlns:a16="http://schemas.microsoft.com/office/drawing/2014/main" id="{CF0B1BD9-4AC2-4549-9001-383664C7F224}"/>
              </a:ext>
            </a:extLst>
          </p:cNvPr>
          <p:cNvSpPr/>
          <p:nvPr userDrawn="1"/>
        </p:nvSpPr>
        <p:spPr>
          <a:xfrm>
            <a:off x="9480918" y="4572000"/>
            <a:ext cx="2711082" cy="228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二等辺三角形 3">
            <a:extLst>
              <a:ext uri="{FF2B5EF4-FFF2-40B4-BE49-F238E27FC236}">
                <a16:creationId xmlns:a16="http://schemas.microsoft.com/office/drawing/2014/main" id="{32B2DC05-AAD7-458D-B737-BE8CCA1FFA99}"/>
              </a:ext>
            </a:extLst>
          </p:cNvPr>
          <p:cNvSpPr/>
          <p:nvPr userDrawn="1"/>
        </p:nvSpPr>
        <p:spPr>
          <a:xfrm rot="5400000">
            <a:off x="9422986" y="1050373"/>
            <a:ext cx="298174" cy="185254"/>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9" name="二等辺三角形 38">
            <a:extLst>
              <a:ext uri="{FF2B5EF4-FFF2-40B4-BE49-F238E27FC236}">
                <a16:creationId xmlns:a16="http://schemas.microsoft.com/office/drawing/2014/main" id="{E423C01B-EB10-48EF-8F1C-C2A7E1923E3E}"/>
              </a:ext>
            </a:extLst>
          </p:cNvPr>
          <p:cNvSpPr/>
          <p:nvPr userDrawn="1"/>
        </p:nvSpPr>
        <p:spPr>
          <a:xfrm rot="16200000">
            <a:off x="9238100" y="3336373"/>
            <a:ext cx="298174" cy="185254"/>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4" name="二等辺三角形 43">
            <a:extLst>
              <a:ext uri="{FF2B5EF4-FFF2-40B4-BE49-F238E27FC236}">
                <a16:creationId xmlns:a16="http://schemas.microsoft.com/office/drawing/2014/main" id="{BB0D5D5D-BB46-489A-A006-03E52FDA0AB6}"/>
              </a:ext>
            </a:extLst>
          </p:cNvPr>
          <p:cNvSpPr/>
          <p:nvPr userDrawn="1"/>
        </p:nvSpPr>
        <p:spPr>
          <a:xfrm rot="5400000">
            <a:off x="9422986" y="5622373"/>
            <a:ext cx="298174" cy="185254"/>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5" name="図プレースホルダー 33">
            <a:extLst>
              <a:ext uri="{FF2B5EF4-FFF2-40B4-BE49-F238E27FC236}">
                <a16:creationId xmlns:a16="http://schemas.microsoft.com/office/drawing/2014/main" id="{2D0DCA06-9544-45C9-BE22-EBB853AE757C}"/>
              </a:ext>
            </a:extLst>
          </p:cNvPr>
          <p:cNvSpPr>
            <a:spLocks noGrp="1"/>
          </p:cNvSpPr>
          <p:nvPr>
            <p:ph type="pic" sz="quarter" idx="13" hasCustomPrompt="1"/>
          </p:nvPr>
        </p:nvSpPr>
        <p:spPr>
          <a:xfrm>
            <a:off x="10133588" y="561678"/>
            <a:ext cx="1405742" cy="1162644"/>
          </a:xfrm>
        </p:spPr>
        <p:txBody>
          <a:bodyPr rtlCol="0">
            <a:normAutofit/>
          </a:bodyPr>
          <a:lstStyle>
            <a:lvl1pPr marL="0" indent="0" algn="ctr">
              <a:buNone/>
              <a:defRPr sz="20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46" name="図プレースホルダー 33">
            <a:extLst>
              <a:ext uri="{FF2B5EF4-FFF2-40B4-BE49-F238E27FC236}">
                <a16:creationId xmlns:a16="http://schemas.microsoft.com/office/drawing/2014/main" id="{21403A13-F195-405D-B352-4B77969E358B}"/>
              </a:ext>
            </a:extLst>
          </p:cNvPr>
          <p:cNvSpPr>
            <a:spLocks noGrp="1"/>
          </p:cNvSpPr>
          <p:nvPr>
            <p:ph type="pic" sz="quarter" idx="14" hasCustomPrompt="1"/>
          </p:nvPr>
        </p:nvSpPr>
        <p:spPr>
          <a:xfrm>
            <a:off x="7421034" y="2847678"/>
            <a:ext cx="1405742" cy="1162644"/>
          </a:xfrm>
        </p:spPr>
        <p:txBody>
          <a:bodyPr rtlCol="0">
            <a:normAutofit/>
          </a:bodyPr>
          <a:lstStyle>
            <a:lvl1pPr marL="0" indent="0" algn="ctr">
              <a:buNone/>
              <a:defRPr sz="20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47" name="図プレースホルダー 33">
            <a:extLst>
              <a:ext uri="{FF2B5EF4-FFF2-40B4-BE49-F238E27FC236}">
                <a16:creationId xmlns:a16="http://schemas.microsoft.com/office/drawing/2014/main" id="{390C9BE2-4328-41D9-82FB-F6FEE7026C55}"/>
              </a:ext>
            </a:extLst>
          </p:cNvPr>
          <p:cNvSpPr>
            <a:spLocks noGrp="1"/>
          </p:cNvSpPr>
          <p:nvPr>
            <p:ph type="pic" sz="quarter" idx="15" hasCustomPrompt="1"/>
          </p:nvPr>
        </p:nvSpPr>
        <p:spPr>
          <a:xfrm>
            <a:off x="10133588" y="5133678"/>
            <a:ext cx="1405742" cy="1162644"/>
          </a:xfrm>
        </p:spPr>
        <p:txBody>
          <a:bodyPr rtlCol="0">
            <a:normAutofit/>
          </a:bodyPr>
          <a:lstStyle>
            <a:lvl1pPr marL="0" indent="0" algn="ctr">
              <a:buNone/>
              <a:defRPr sz="20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48" name="図プレースホルダー 6">
            <a:extLst>
              <a:ext uri="{FF2B5EF4-FFF2-40B4-BE49-F238E27FC236}">
                <a16:creationId xmlns:a16="http://schemas.microsoft.com/office/drawing/2014/main" id="{7E57D58E-479C-4409-8D5F-7CAC3178A771}"/>
              </a:ext>
            </a:extLst>
          </p:cNvPr>
          <p:cNvSpPr>
            <a:spLocks noGrp="1"/>
          </p:cNvSpPr>
          <p:nvPr>
            <p:ph type="pic" sz="quarter" idx="16" hasCustomPrompt="1"/>
          </p:nvPr>
        </p:nvSpPr>
        <p:spPr>
          <a:xfrm>
            <a:off x="371475" y="1233488"/>
            <a:ext cx="6168473" cy="5624512"/>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7" name="テキスト プレースホルダー 39">
            <a:extLst>
              <a:ext uri="{FF2B5EF4-FFF2-40B4-BE49-F238E27FC236}">
                <a16:creationId xmlns:a16="http://schemas.microsoft.com/office/drawing/2014/main" id="{1EE624A7-7FE4-44DC-B710-D995C25C9CEA}"/>
              </a:ext>
            </a:extLst>
          </p:cNvPr>
          <p:cNvSpPr>
            <a:spLocks noGrp="1"/>
          </p:cNvSpPr>
          <p:nvPr>
            <p:ph type="body" sz="quarter" idx="18" hasCustomPrompt="1"/>
          </p:nvPr>
        </p:nvSpPr>
        <p:spPr>
          <a:xfrm>
            <a:off x="6956242" y="215900"/>
            <a:ext cx="2336800" cy="1854200"/>
          </a:xfrm>
        </p:spPr>
        <p:txBody>
          <a:bodyPr rtlCol="0" anchor="ctr">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18" name="テキスト プレースホルダー 39">
            <a:extLst>
              <a:ext uri="{FF2B5EF4-FFF2-40B4-BE49-F238E27FC236}">
                <a16:creationId xmlns:a16="http://schemas.microsoft.com/office/drawing/2014/main" id="{34CC27D1-7AB7-4922-81C5-41E9C01BAAE1}"/>
              </a:ext>
            </a:extLst>
          </p:cNvPr>
          <p:cNvSpPr>
            <a:spLocks noGrp="1"/>
          </p:cNvSpPr>
          <p:nvPr>
            <p:ph type="body" sz="quarter" idx="19" hasCustomPrompt="1"/>
          </p:nvPr>
        </p:nvSpPr>
        <p:spPr>
          <a:xfrm>
            <a:off x="9668059" y="2501900"/>
            <a:ext cx="2336800" cy="1854200"/>
          </a:xfrm>
        </p:spPr>
        <p:txBody>
          <a:bodyPr rtlCol="0" anchor="ctr">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19" name="テキスト プレースホルダー 39">
            <a:extLst>
              <a:ext uri="{FF2B5EF4-FFF2-40B4-BE49-F238E27FC236}">
                <a16:creationId xmlns:a16="http://schemas.microsoft.com/office/drawing/2014/main" id="{03F0CFEB-33B8-47FE-BC44-44AF273543D5}"/>
              </a:ext>
            </a:extLst>
          </p:cNvPr>
          <p:cNvSpPr>
            <a:spLocks noGrp="1"/>
          </p:cNvSpPr>
          <p:nvPr>
            <p:ph type="body" sz="quarter" idx="20" hasCustomPrompt="1"/>
          </p:nvPr>
        </p:nvSpPr>
        <p:spPr>
          <a:xfrm>
            <a:off x="6956241" y="4787900"/>
            <a:ext cx="2336800" cy="1854200"/>
          </a:xfrm>
        </p:spPr>
        <p:txBody>
          <a:bodyPr rtlCol="0" anchor="ctr">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Tree>
    <p:extLst>
      <p:ext uri="{BB962C8B-B14F-4D97-AF65-F5344CB8AC3E}">
        <p14:creationId xmlns:p14="http://schemas.microsoft.com/office/powerpoint/2010/main" val="2014259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タイトル スライド">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 name="長方形 3">
            <a:extLst>
              <a:ext uri="{FF2B5EF4-FFF2-40B4-BE49-F238E27FC236}">
                <a16:creationId xmlns:a16="http://schemas.microsoft.com/office/drawing/2014/main" id="{D1A59197-7C21-44E6-8A97-DE0ABD1E6909}"/>
              </a:ext>
            </a:extLst>
          </p:cNvPr>
          <p:cNvSpPr/>
          <p:nvPr userDrawn="1"/>
        </p:nvSpPr>
        <p:spPr>
          <a:xfrm>
            <a:off x="0" y="0"/>
            <a:ext cx="64135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図プレースホルダー 8">
            <a:extLst>
              <a:ext uri="{FF2B5EF4-FFF2-40B4-BE49-F238E27FC236}">
                <a16:creationId xmlns:a16="http://schemas.microsoft.com/office/drawing/2014/main" id="{2D02598E-521E-41CD-B068-134834CFF4FF}"/>
              </a:ext>
            </a:extLst>
          </p:cNvPr>
          <p:cNvSpPr>
            <a:spLocks noGrp="1"/>
          </p:cNvSpPr>
          <p:nvPr>
            <p:ph type="pic" sz="quarter" idx="10" hasCustomPrompt="1"/>
          </p:nvPr>
        </p:nvSpPr>
        <p:spPr>
          <a:xfrm>
            <a:off x="5016500" y="472281"/>
            <a:ext cx="7175500" cy="5913439"/>
          </a:xfrm>
          <a:solidFill>
            <a:schemeClr val="bg1">
              <a:lumMod val="95000"/>
            </a:schemeClr>
          </a:solidFill>
        </p:spPr>
        <p:txBody>
          <a:bodyPr rtlCol="0">
            <a:normAutofit/>
          </a:bodyPr>
          <a:lstStyle>
            <a:lvl1pPr marL="0" indent="0" algn="ctr">
              <a:buNone/>
              <a:defRPr sz="1800">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2" name="タイトル 1">
            <a:extLst>
              <a:ext uri="{FF2B5EF4-FFF2-40B4-BE49-F238E27FC236}">
                <a16:creationId xmlns:a16="http://schemas.microsoft.com/office/drawing/2014/main" id="{4E8B51C6-9166-4F67-995A-396809E6533C}"/>
              </a:ext>
            </a:extLst>
          </p:cNvPr>
          <p:cNvSpPr>
            <a:spLocks noGrp="1"/>
          </p:cNvSpPr>
          <p:nvPr>
            <p:ph type="ctrTitle"/>
          </p:nvPr>
        </p:nvSpPr>
        <p:spPr>
          <a:xfrm>
            <a:off x="371476" y="1779589"/>
            <a:ext cx="4416424" cy="2182811"/>
          </a:xfrm>
        </p:spPr>
        <p:txBody>
          <a:bodyPr rtlCol="0" anchor="b">
            <a:normAutofit/>
          </a:bodyPr>
          <a:lstStyle>
            <a:lvl1pPr algn="l">
              <a:defRPr sz="5400">
                <a:solidFill>
                  <a:schemeClr val="bg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サブタイトル 2">
            <a:extLst>
              <a:ext uri="{FF2B5EF4-FFF2-40B4-BE49-F238E27FC236}">
                <a16:creationId xmlns:a16="http://schemas.microsoft.com/office/drawing/2014/main" id="{A951C9A4-8764-4CB3-AC26-C957C0E84BCD}"/>
              </a:ext>
            </a:extLst>
          </p:cNvPr>
          <p:cNvSpPr>
            <a:spLocks noGrp="1"/>
          </p:cNvSpPr>
          <p:nvPr>
            <p:ph type="subTitle" idx="1"/>
          </p:nvPr>
        </p:nvSpPr>
        <p:spPr>
          <a:xfrm>
            <a:off x="371476" y="4079083"/>
            <a:ext cx="4416424" cy="976311"/>
          </a:xfrm>
        </p:spPr>
        <p:txBody>
          <a:bodyPr rtlCol="0"/>
          <a:lstStyle>
            <a:lvl1pPr marL="0" indent="0" algn="l">
              <a:buNone/>
              <a:defRPr sz="2400">
                <a:solidFill>
                  <a:schemeClr val="bg1"/>
                </a:solidFill>
                <a:latin typeface="Meiryo UI" panose="020B0604030504040204" pitchFamily="50" charset="-128"/>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マスター サブタイトルの書式設定</a:t>
            </a:r>
          </a:p>
        </p:txBody>
      </p:sp>
      <p:sp>
        <p:nvSpPr>
          <p:cNvPr id="8" name="長方形 7">
            <a:extLst>
              <a:ext uri="{FF2B5EF4-FFF2-40B4-BE49-F238E27FC236}">
                <a16:creationId xmlns:a16="http://schemas.microsoft.com/office/drawing/2014/main" id="{C1626B81-8882-4179-8C3A-BEA9BBEF2A62}"/>
              </a:ext>
            </a:extLst>
          </p:cNvPr>
          <p:cNvSpPr/>
          <p:nvPr userDrawn="1"/>
        </p:nvSpPr>
        <p:spPr>
          <a:xfrm>
            <a:off x="5021263" y="368300"/>
            <a:ext cx="3159760" cy="1166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248364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7_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48" name="図プレースホルダー 6">
            <a:extLst>
              <a:ext uri="{FF2B5EF4-FFF2-40B4-BE49-F238E27FC236}">
                <a16:creationId xmlns:a16="http://schemas.microsoft.com/office/drawing/2014/main" id="{7E57D58E-479C-4409-8D5F-7CAC3178A771}"/>
              </a:ext>
            </a:extLst>
          </p:cNvPr>
          <p:cNvSpPr>
            <a:spLocks noGrp="1"/>
          </p:cNvSpPr>
          <p:nvPr>
            <p:ph type="pic" sz="quarter" idx="16" hasCustomPrompt="1"/>
          </p:nvPr>
        </p:nvSpPr>
        <p:spPr>
          <a:xfrm>
            <a:off x="371475" y="1233488"/>
            <a:ext cx="11520487" cy="3049754"/>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7" name="スライド番号プレースホルダー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20" name="図プレースホルダー 33">
            <a:extLst>
              <a:ext uri="{FF2B5EF4-FFF2-40B4-BE49-F238E27FC236}">
                <a16:creationId xmlns:a16="http://schemas.microsoft.com/office/drawing/2014/main" id="{917F3183-F8DC-409E-BDAF-E3190E5CC10A}"/>
              </a:ext>
            </a:extLst>
          </p:cNvPr>
          <p:cNvSpPr>
            <a:spLocks noGrp="1"/>
          </p:cNvSpPr>
          <p:nvPr>
            <p:ph type="pic" sz="quarter" idx="13" hasCustomPrompt="1"/>
          </p:nvPr>
        </p:nvSpPr>
        <p:spPr>
          <a:xfrm>
            <a:off x="1466711" y="2999731"/>
            <a:ext cx="1405742" cy="1162644"/>
          </a:xfrm>
        </p:spPr>
        <p:txBody>
          <a:bodyPr rtlCol="0">
            <a:normAutofit/>
          </a:bodyPr>
          <a:lstStyle>
            <a:lvl1pPr marL="0" indent="0" algn="ctr">
              <a:buNone/>
              <a:defRPr sz="20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25" name="図プレースホルダー 33">
            <a:extLst>
              <a:ext uri="{FF2B5EF4-FFF2-40B4-BE49-F238E27FC236}">
                <a16:creationId xmlns:a16="http://schemas.microsoft.com/office/drawing/2014/main" id="{8DCF90EE-8A0F-46BB-A8EC-27CB7826EB0D}"/>
              </a:ext>
            </a:extLst>
          </p:cNvPr>
          <p:cNvSpPr>
            <a:spLocks noGrp="1"/>
          </p:cNvSpPr>
          <p:nvPr>
            <p:ph type="pic" sz="quarter" idx="17" hasCustomPrompt="1"/>
          </p:nvPr>
        </p:nvSpPr>
        <p:spPr>
          <a:xfrm>
            <a:off x="4108135" y="2999731"/>
            <a:ext cx="1405742" cy="1162644"/>
          </a:xfrm>
        </p:spPr>
        <p:txBody>
          <a:bodyPr rtlCol="0">
            <a:normAutofit/>
          </a:bodyPr>
          <a:lstStyle>
            <a:lvl1pPr marL="0" indent="0" algn="ctr">
              <a:buNone/>
              <a:defRPr sz="20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26" name="図プレースホルダー 33">
            <a:extLst>
              <a:ext uri="{FF2B5EF4-FFF2-40B4-BE49-F238E27FC236}">
                <a16:creationId xmlns:a16="http://schemas.microsoft.com/office/drawing/2014/main" id="{4B6BCE84-A7A7-4701-966F-9F969C523C51}"/>
              </a:ext>
            </a:extLst>
          </p:cNvPr>
          <p:cNvSpPr>
            <a:spLocks noGrp="1"/>
          </p:cNvSpPr>
          <p:nvPr>
            <p:ph type="pic" sz="quarter" idx="18" hasCustomPrompt="1"/>
          </p:nvPr>
        </p:nvSpPr>
        <p:spPr>
          <a:xfrm>
            <a:off x="6749558" y="2999731"/>
            <a:ext cx="1405742" cy="1162644"/>
          </a:xfrm>
        </p:spPr>
        <p:txBody>
          <a:bodyPr rtlCol="0">
            <a:normAutofit/>
          </a:bodyPr>
          <a:lstStyle>
            <a:lvl1pPr marL="0" indent="0" algn="ctr">
              <a:buNone/>
              <a:defRPr sz="20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27" name="図プレースホルダー 33">
            <a:extLst>
              <a:ext uri="{FF2B5EF4-FFF2-40B4-BE49-F238E27FC236}">
                <a16:creationId xmlns:a16="http://schemas.microsoft.com/office/drawing/2014/main" id="{2F810615-16AA-4D3F-93BB-1074BABE1234}"/>
              </a:ext>
            </a:extLst>
          </p:cNvPr>
          <p:cNvSpPr>
            <a:spLocks noGrp="1"/>
          </p:cNvSpPr>
          <p:nvPr>
            <p:ph type="pic" sz="quarter" idx="19" hasCustomPrompt="1"/>
          </p:nvPr>
        </p:nvSpPr>
        <p:spPr>
          <a:xfrm>
            <a:off x="9435088" y="2999731"/>
            <a:ext cx="1405742" cy="1162644"/>
          </a:xfrm>
        </p:spPr>
        <p:txBody>
          <a:bodyPr rtlCol="0">
            <a:normAutofit/>
          </a:bodyPr>
          <a:lstStyle>
            <a:lvl1pPr marL="0" indent="0" algn="ctr">
              <a:buNone/>
              <a:defRPr sz="20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32" name="長方形 31">
            <a:extLst>
              <a:ext uri="{FF2B5EF4-FFF2-40B4-BE49-F238E27FC236}">
                <a16:creationId xmlns:a16="http://schemas.microsoft.com/office/drawing/2014/main" id="{E9E999B4-BC91-4EF5-915C-59E58E141134}"/>
              </a:ext>
            </a:extLst>
          </p:cNvPr>
          <p:cNvSpPr/>
          <p:nvPr userDrawn="1"/>
        </p:nvSpPr>
        <p:spPr>
          <a:xfrm>
            <a:off x="979920" y="4514247"/>
            <a:ext cx="2379325" cy="16865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4" name="長方形 33">
            <a:extLst>
              <a:ext uri="{FF2B5EF4-FFF2-40B4-BE49-F238E27FC236}">
                <a16:creationId xmlns:a16="http://schemas.microsoft.com/office/drawing/2014/main" id="{8E3D72D1-545E-4FA9-B18F-DBE257DA9472}"/>
              </a:ext>
            </a:extLst>
          </p:cNvPr>
          <p:cNvSpPr/>
          <p:nvPr userDrawn="1"/>
        </p:nvSpPr>
        <p:spPr>
          <a:xfrm>
            <a:off x="3621344" y="4514247"/>
            <a:ext cx="2379325" cy="16865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5" name="長方形 34">
            <a:extLst>
              <a:ext uri="{FF2B5EF4-FFF2-40B4-BE49-F238E27FC236}">
                <a16:creationId xmlns:a16="http://schemas.microsoft.com/office/drawing/2014/main" id="{A1FF2C74-7F94-4D15-9530-4844CA0ABABA}"/>
              </a:ext>
            </a:extLst>
          </p:cNvPr>
          <p:cNvSpPr/>
          <p:nvPr userDrawn="1"/>
        </p:nvSpPr>
        <p:spPr>
          <a:xfrm>
            <a:off x="6262766" y="4514247"/>
            <a:ext cx="2379325" cy="168652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6" name="長方形 35">
            <a:extLst>
              <a:ext uri="{FF2B5EF4-FFF2-40B4-BE49-F238E27FC236}">
                <a16:creationId xmlns:a16="http://schemas.microsoft.com/office/drawing/2014/main" id="{D65048BF-5755-467D-94DA-799CD1A9ED70}"/>
              </a:ext>
            </a:extLst>
          </p:cNvPr>
          <p:cNvSpPr/>
          <p:nvPr userDrawn="1"/>
        </p:nvSpPr>
        <p:spPr>
          <a:xfrm>
            <a:off x="8904188" y="4514247"/>
            <a:ext cx="2379325" cy="168652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8" name="テキスト プレースホルダー 39">
            <a:extLst>
              <a:ext uri="{FF2B5EF4-FFF2-40B4-BE49-F238E27FC236}">
                <a16:creationId xmlns:a16="http://schemas.microsoft.com/office/drawing/2014/main" id="{3C8488B4-AC1B-43A6-A416-3F5BC72456F9}"/>
              </a:ext>
            </a:extLst>
          </p:cNvPr>
          <p:cNvSpPr>
            <a:spLocks noGrp="1"/>
          </p:cNvSpPr>
          <p:nvPr>
            <p:ph type="body" sz="quarter" idx="20" hasCustomPrompt="1"/>
          </p:nvPr>
        </p:nvSpPr>
        <p:spPr>
          <a:xfrm>
            <a:off x="1091465" y="4598182"/>
            <a:ext cx="2156235" cy="1330436"/>
          </a:xfrm>
        </p:spPr>
        <p:txBody>
          <a:bodyPr rtlCol="0">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0" name="テキスト プレースホルダー 39">
            <a:extLst>
              <a:ext uri="{FF2B5EF4-FFF2-40B4-BE49-F238E27FC236}">
                <a16:creationId xmlns:a16="http://schemas.microsoft.com/office/drawing/2014/main" id="{950DB978-3832-472D-9958-42D6A712EA6B}"/>
              </a:ext>
            </a:extLst>
          </p:cNvPr>
          <p:cNvSpPr>
            <a:spLocks noGrp="1"/>
          </p:cNvSpPr>
          <p:nvPr>
            <p:ph type="body" sz="quarter" idx="21" hasCustomPrompt="1"/>
          </p:nvPr>
        </p:nvSpPr>
        <p:spPr>
          <a:xfrm>
            <a:off x="3732888" y="4598182"/>
            <a:ext cx="2156235" cy="1330436"/>
          </a:xfrm>
        </p:spPr>
        <p:txBody>
          <a:bodyPr rtlCol="0">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1" name="テキスト プレースホルダー 39">
            <a:extLst>
              <a:ext uri="{FF2B5EF4-FFF2-40B4-BE49-F238E27FC236}">
                <a16:creationId xmlns:a16="http://schemas.microsoft.com/office/drawing/2014/main" id="{7A9C8821-D3DD-40C3-83BD-38D190405711}"/>
              </a:ext>
            </a:extLst>
          </p:cNvPr>
          <p:cNvSpPr>
            <a:spLocks noGrp="1"/>
          </p:cNvSpPr>
          <p:nvPr>
            <p:ph type="body" sz="quarter" idx="22" hasCustomPrompt="1"/>
          </p:nvPr>
        </p:nvSpPr>
        <p:spPr>
          <a:xfrm>
            <a:off x="6374310" y="4598182"/>
            <a:ext cx="2156235" cy="1330436"/>
          </a:xfrm>
        </p:spPr>
        <p:txBody>
          <a:bodyPr rtlCol="0">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2" name="テキスト プレースホルダー 39">
            <a:extLst>
              <a:ext uri="{FF2B5EF4-FFF2-40B4-BE49-F238E27FC236}">
                <a16:creationId xmlns:a16="http://schemas.microsoft.com/office/drawing/2014/main" id="{C3FC554A-BF67-40BD-BD4F-B2EA17BBDBC1}"/>
              </a:ext>
            </a:extLst>
          </p:cNvPr>
          <p:cNvSpPr>
            <a:spLocks noGrp="1"/>
          </p:cNvSpPr>
          <p:nvPr>
            <p:ph type="body" sz="quarter" idx="23" hasCustomPrompt="1"/>
          </p:nvPr>
        </p:nvSpPr>
        <p:spPr>
          <a:xfrm>
            <a:off x="9015732" y="4598182"/>
            <a:ext cx="2156235" cy="1330436"/>
          </a:xfrm>
        </p:spPr>
        <p:txBody>
          <a:bodyPr rtlCol="0">
            <a:noAutofit/>
          </a:bodyPr>
          <a:lstStyle>
            <a:lvl1pPr marL="0" indent="0" algn="ctr">
              <a:buNone/>
              <a:defRPr sz="180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cxnSp>
        <p:nvCxnSpPr>
          <p:cNvPr id="6" name="直線​​コネクタ(S) 5">
            <a:extLst>
              <a:ext uri="{FF2B5EF4-FFF2-40B4-BE49-F238E27FC236}">
                <a16:creationId xmlns:a16="http://schemas.microsoft.com/office/drawing/2014/main" id="{62ECF54D-C7AE-4FFE-A9FA-ECD663CD2A09}"/>
              </a:ext>
            </a:extLst>
          </p:cNvPr>
          <p:cNvCxnSpPr>
            <a:cxnSpLocks/>
          </p:cNvCxnSpPr>
          <p:nvPr userDrawn="1"/>
        </p:nvCxnSpPr>
        <p:spPr>
          <a:xfrm>
            <a:off x="979920" y="4357837"/>
            <a:ext cx="237932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直線​​コネクタ(S) 28">
            <a:extLst>
              <a:ext uri="{FF2B5EF4-FFF2-40B4-BE49-F238E27FC236}">
                <a16:creationId xmlns:a16="http://schemas.microsoft.com/office/drawing/2014/main" id="{7FB84BED-8481-4D23-AE06-31529215FE6C}"/>
              </a:ext>
            </a:extLst>
          </p:cNvPr>
          <p:cNvCxnSpPr>
            <a:cxnSpLocks/>
          </p:cNvCxnSpPr>
          <p:nvPr userDrawn="1"/>
        </p:nvCxnSpPr>
        <p:spPr>
          <a:xfrm>
            <a:off x="3621344" y="4357837"/>
            <a:ext cx="2379325"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4A09D405-9228-4697-A91F-4E5A2B5B6512}"/>
              </a:ext>
            </a:extLst>
          </p:cNvPr>
          <p:cNvCxnSpPr>
            <a:cxnSpLocks/>
          </p:cNvCxnSpPr>
          <p:nvPr userDrawn="1"/>
        </p:nvCxnSpPr>
        <p:spPr>
          <a:xfrm>
            <a:off x="6262767" y="4357837"/>
            <a:ext cx="237932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1" name="直線​​コネクタ(S) 30">
            <a:extLst>
              <a:ext uri="{FF2B5EF4-FFF2-40B4-BE49-F238E27FC236}">
                <a16:creationId xmlns:a16="http://schemas.microsoft.com/office/drawing/2014/main" id="{9645748A-37E1-4661-B50F-D1FCAF7F3088}"/>
              </a:ext>
            </a:extLst>
          </p:cNvPr>
          <p:cNvCxnSpPr>
            <a:cxnSpLocks/>
          </p:cNvCxnSpPr>
          <p:nvPr userDrawn="1"/>
        </p:nvCxnSpPr>
        <p:spPr>
          <a:xfrm>
            <a:off x="8904191" y="4357837"/>
            <a:ext cx="237932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08721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8_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48" name="図プレースホルダー 6">
            <a:extLst>
              <a:ext uri="{FF2B5EF4-FFF2-40B4-BE49-F238E27FC236}">
                <a16:creationId xmlns:a16="http://schemas.microsoft.com/office/drawing/2014/main" id="{7E57D58E-479C-4409-8D5F-7CAC3178A771}"/>
              </a:ext>
            </a:extLst>
          </p:cNvPr>
          <p:cNvSpPr>
            <a:spLocks noGrp="1"/>
          </p:cNvSpPr>
          <p:nvPr>
            <p:ph type="pic" sz="quarter" idx="16" hasCustomPrompt="1"/>
          </p:nvPr>
        </p:nvSpPr>
        <p:spPr>
          <a:xfrm>
            <a:off x="371476" y="1233488"/>
            <a:ext cx="4140890" cy="5148262"/>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7" name="スライド番号プレースホルダー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18" name="長方形 17">
            <a:extLst>
              <a:ext uri="{FF2B5EF4-FFF2-40B4-BE49-F238E27FC236}">
                <a16:creationId xmlns:a16="http://schemas.microsoft.com/office/drawing/2014/main" id="{1DD2DC66-11E4-4714-A8DE-E8AC34D49655}"/>
              </a:ext>
            </a:extLst>
          </p:cNvPr>
          <p:cNvSpPr/>
          <p:nvPr userDrawn="1"/>
        </p:nvSpPr>
        <p:spPr>
          <a:xfrm>
            <a:off x="4615257" y="1233489"/>
            <a:ext cx="2371952" cy="51482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grpSp>
        <p:nvGrpSpPr>
          <p:cNvPr id="5" name="グループ 4">
            <a:extLst>
              <a:ext uri="{FF2B5EF4-FFF2-40B4-BE49-F238E27FC236}">
                <a16:creationId xmlns:a16="http://schemas.microsoft.com/office/drawing/2014/main" id="{B6748F93-9B1D-4874-A164-A654BF7D6C8C}"/>
              </a:ext>
            </a:extLst>
          </p:cNvPr>
          <p:cNvGrpSpPr/>
          <p:nvPr userDrawn="1"/>
        </p:nvGrpSpPr>
        <p:grpSpPr>
          <a:xfrm>
            <a:off x="4842107" y="2462886"/>
            <a:ext cx="1918252" cy="2689468"/>
            <a:chOff x="4790661" y="2266122"/>
            <a:chExt cx="1918252" cy="2852530"/>
          </a:xfrm>
        </p:grpSpPr>
        <p:cxnSp>
          <p:nvCxnSpPr>
            <p:cNvPr id="4" name="直線​​コネクタ(S) 3">
              <a:extLst>
                <a:ext uri="{FF2B5EF4-FFF2-40B4-BE49-F238E27FC236}">
                  <a16:creationId xmlns:a16="http://schemas.microsoft.com/office/drawing/2014/main" id="{4AEF10CE-C943-4C6B-9DBF-5A0E63CDC89B}"/>
                </a:ext>
              </a:extLst>
            </p:cNvPr>
            <p:cNvCxnSpPr/>
            <p:nvPr userDrawn="1"/>
          </p:nvCxnSpPr>
          <p:spPr>
            <a:xfrm>
              <a:off x="4790661" y="2266122"/>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1" name="直線​​コネクタ(S) 20">
              <a:extLst>
                <a:ext uri="{FF2B5EF4-FFF2-40B4-BE49-F238E27FC236}">
                  <a16:creationId xmlns:a16="http://schemas.microsoft.com/office/drawing/2014/main" id="{3428B198-0637-4F15-900F-6709BFE4BDEA}"/>
                </a:ext>
              </a:extLst>
            </p:cNvPr>
            <p:cNvCxnSpPr/>
            <p:nvPr userDrawn="1"/>
          </p:nvCxnSpPr>
          <p:spPr>
            <a:xfrm>
              <a:off x="4790661" y="3692387"/>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直線​​コネクタ(S) 21">
              <a:extLst>
                <a:ext uri="{FF2B5EF4-FFF2-40B4-BE49-F238E27FC236}">
                  <a16:creationId xmlns:a16="http://schemas.microsoft.com/office/drawing/2014/main" id="{7F29A1B0-F4AB-4243-979A-50FADE3330EA}"/>
                </a:ext>
              </a:extLst>
            </p:cNvPr>
            <p:cNvCxnSpPr/>
            <p:nvPr userDrawn="1"/>
          </p:nvCxnSpPr>
          <p:spPr>
            <a:xfrm>
              <a:off x="4790661" y="5118652"/>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24" name="直線​​コネクタ(S)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8" name="グループ 27">
            <a:extLst>
              <a:ext uri="{FF2B5EF4-FFF2-40B4-BE49-F238E27FC236}">
                <a16:creationId xmlns:a16="http://schemas.microsoft.com/office/drawing/2014/main" id="{F894F998-0FDF-4CA2-802E-4FCFA7674171}"/>
              </a:ext>
            </a:extLst>
          </p:cNvPr>
          <p:cNvGrpSpPr/>
          <p:nvPr userDrawn="1"/>
        </p:nvGrpSpPr>
        <p:grpSpPr>
          <a:xfrm>
            <a:off x="7090100" y="2462886"/>
            <a:ext cx="4801862" cy="2689468"/>
            <a:chOff x="4790661" y="2266122"/>
            <a:chExt cx="1918252" cy="2852530"/>
          </a:xfrm>
        </p:grpSpPr>
        <p:cxnSp>
          <p:nvCxnSpPr>
            <p:cNvPr id="33" name="直線​​コネクタ(S) 32">
              <a:extLst>
                <a:ext uri="{FF2B5EF4-FFF2-40B4-BE49-F238E27FC236}">
                  <a16:creationId xmlns:a16="http://schemas.microsoft.com/office/drawing/2014/main" id="{C1F0C0C8-87C4-49FB-B35B-E937E9D0BEC5}"/>
                </a:ext>
              </a:extLst>
            </p:cNvPr>
            <p:cNvCxnSpPr/>
            <p:nvPr userDrawn="1"/>
          </p:nvCxnSpPr>
          <p:spPr>
            <a:xfrm>
              <a:off x="4790661" y="2266122"/>
              <a:ext cx="191825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 name="直線​​コネクタ(S) 36">
              <a:extLst>
                <a:ext uri="{FF2B5EF4-FFF2-40B4-BE49-F238E27FC236}">
                  <a16:creationId xmlns:a16="http://schemas.microsoft.com/office/drawing/2014/main" id="{4857C5D3-7E33-4894-8AC3-0FD1BEB12F40}"/>
                </a:ext>
              </a:extLst>
            </p:cNvPr>
            <p:cNvCxnSpPr/>
            <p:nvPr userDrawn="1"/>
          </p:nvCxnSpPr>
          <p:spPr>
            <a:xfrm>
              <a:off x="4790661" y="3692387"/>
              <a:ext cx="191825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S) 37">
              <a:extLst>
                <a:ext uri="{FF2B5EF4-FFF2-40B4-BE49-F238E27FC236}">
                  <a16:creationId xmlns:a16="http://schemas.microsoft.com/office/drawing/2014/main" id="{100BA9F8-92BF-42F0-BD46-D9B7E7422F75}"/>
                </a:ext>
              </a:extLst>
            </p:cNvPr>
            <p:cNvCxnSpPr/>
            <p:nvPr userDrawn="1"/>
          </p:nvCxnSpPr>
          <p:spPr>
            <a:xfrm>
              <a:off x="4790661" y="5118652"/>
              <a:ext cx="191825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39" name="テキスト プレースホルダー 39">
            <a:extLst>
              <a:ext uri="{FF2B5EF4-FFF2-40B4-BE49-F238E27FC236}">
                <a16:creationId xmlns:a16="http://schemas.microsoft.com/office/drawing/2014/main" id="{9760B601-DCBC-47C8-95BE-A5DFCCBAD096}"/>
              </a:ext>
            </a:extLst>
          </p:cNvPr>
          <p:cNvSpPr>
            <a:spLocks noGrp="1"/>
          </p:cNvSpPr>
          <p:nvPr>
            <p:ph type="body" sz="quarter" idx="20" hasCustomPrompt="1"/>
          </p:nvPr>
        </p:nvSpPr>
        <p:spPr>
          <a:xfrm>
            <a:off x="7166507" y="1463643"/>
            <a:ext cx="4725455" cy="758822"/>
          </a:xfrm>
        </p:spPr>
        <p:txBody>
          <a:bodyPr rtlCol="0" anchor="ctr">
            <a:noAutofit/>
          </a:bodyPr>
          <a:lstStyle>
            <a:lvl1pPr marL="0" indent="0" algn="l">
              <a:buNone/>
              <a:defRPr sz="180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0" name="テキスト プレースホルダー 39">
            <a:extLst>
              <a:ext uri="{FF2B5EF4-FFF2-40B4-BE49-F238E27FC236}">
                <a16:creationId xmlns:a16="http://schemas.microsoft.com/office/drawing/2014/main" id="{179CBA0C-6465-4209-AF3F-548A57F20CE8}"/>
              </a:ext>
            </a:extLst>
          </p:cNvPr>
          <p:cNvSpPr>
            <a:spLocks noGrp="1"/>
          </p:cNvSpPr>
          <p:nvPr>
            <p:ph type="body" sz="quarter" idx="21" hasCustomPrompt="1"/>
          </p:nvPr>
        </p:nvSpPr>
        <p:spPr>
          <a:xfrm>
            <a:off x="7166507" y="2741755"/>
            <a:ext cx="4725455" cy="758822"/>
          </a:xfrm>
        </p:spPr>
        <p:txBody>
          <a:bodyPr rtlCol="0" anchor="ctr">
            <a:noAutofit/>
          </a:bodyPr>
          <a:lstStyle>
            <a:lvl1pPr marL="0" indent="0" algn="l">
              <a:buNone/>
              <a:defRPr sz="180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1" name="テキスト プレースホルダー 39">
            <a:extLst>
              <a:ext uri="{FF2B5EF4-FFF2-40B4-BE49-F238E27FC236}">
                <a16:creationId xmlns:a16="http://schemas.microsoft.com/office/drawing/2014/main" id="{99852211-6BD9-4B69-BBC9-F2181F272D23}"/>
              </a:ext>
            </a:extLst>
          </p:cNvPr>
          <p:cNvSpPr>
            <a:spLocks noGrp="1"/>
          </p:cNvSpPr>
          <p:nvPr>
            <p:ph type="body" sz="quarter" idx="22" hasCustomPrompt="1"/>
          </p:nvPr>
        </p:nvSpPr>
        <p:spPr>
          <a:xfrm>
            <a:off x="7166507" y="4069997"/>
            <a:ext cx="4725455" cy="758822"/>
          </a:xfrm>
        </p:spPr>
        <p:txBody>
          <a:bodyPr rtlCol="0" anchor="ctr">
            <a:noAutofit/>
          </a:bodyPr>
          <a:lstStyle>
            <a:lvl1pPr marL="0" indent="0" algn="l">
              <a:buNone/>
              <a:defRPr sz="180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2" name="テキスト プレースホルダー 39">
            <a:extLst>
              <a:ext uri="{FF2B5EF4-FFF2-40B4-BE49-F238E27FC236}">
                <a16:creationId xmlns:a16="http://schemas.microsoft.com/office/drawing/2014/main" id="{EEF11D65-7095-41D2-9630-E2EB44552E58}"/>
              </a:ext>
            </a:extLst>
          </p:cNvPr>
          <p:cNvSpPr>
            <a:spLocks noGrp="1"/>
          </p:cNvSpPr>
          <p:nvPr>
            <p:ph type="body" sz="quarter" idx="23" hasCustomPrompt="1"/>
          </p:nvPr>
        </p:nvSpPr>
        <p:spPr>
          <a:xfrm>
            <a:off x="7166507" y="5394355"/>
            <a:ext cx="4725455" cy="758822"/>
          </a:xfrm>
        </p:spPr>
        <p:txBody>
          <a:bodyPr rtlCol="0" anchor="ctr">
            <a:noAutofit/>
          </a:bodyPr>
          <a:lstStyle>
            <a:lvl1pPr marL="0" indent="0" algn="l">
              <a:buNone/>
              <a:defRPr sz="180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3" name="図プレースホルダー 33">
            <a:extLst>
              <a:ext uri="{FF2B5EF4-FFF2-40B4-BE49-F238E27FC236}">
                <a16:creationId xmlns:a16="http://schemas.microsoft.com/office/drawing/2014/main" id="{1644FD94-AD03-4C4F-A1A5-085DD8F56646}"/>
              </a:ext>
            </a:extLst>
          </p:cNvPr>
          <p:cNvSpPr>
            <a:spLocks noGrp="1"/>
          </p:cNvSpPr>
          <p:nvPr>
            <p:ph type="pic" sz="quarter" idx="13" hasCustomPrompt="1"/>
          </p:nvPr>
        </p:nvSpPr>
        <p:spPr>
          <a:xfrm>
            <a:off x="5227571" y="1437538"/>
            <a:ext cx="1147325" cy="811033"/>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44" name="図プレースホルダー 33">
            <a:extLst>
              <a:ext uri="{FF2B5EF4-FFF2-40B4-BE49-F238E27FC236}">
                <a16:creationId xmlns:a16="http://schemas.microsoft.com/office/drawing/2014/main" id="{9A1BE0BE-1FFD-445C-B6BA-E4A602D22112}"/>
              </a:ext>
            </a:extLst>
          </p:cNvPr>
          <p:cNvSpPr>
            <a:spLocks noGrp="1"/>
          </p:cNvSpPr>
          <p:nvPr>
            <p:ph type="pic" sz="quarter" idx="24" hasCustomPrompt="1"/>
          </p:nvPr>
        </p:nvSpPr>
        <p:spPr>
          <a:xfrm>
            <a:off x="5227571" y="2715650"/>
            <a:ext cx="1147325" cy="811033"/>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45" name="図プレースホルダー 33">
            <a:extLst>
              <a:ext uri="{FF2B5EF4-FFF2-40B4-BE49-F238E27FC236}">
                <a16:creationId xmlns:a16="http://schemas.microsoft.com/office/drawing/2014/main" id="{B577AF17-6C7E-48B9-B267-0874B232A710}"/>
              </a:ext>
            </a:extLst>
          </p:cNvPr>
          <p:cNvSpPr>
            <a:spLocks noGrp="1"/>
          </p:cNvSpPr>
          <p:nvPr>
            <p:ph type="pic" sz="quarter" idx="25" hasCustomPrompt="1"/>
          </p:nvPr>
        </p:nvSpPr>
        <p:spPr>
          <a:xfrm>
            <a:off x="5227571" y="4043892"/>
            <a:ext cx="1147325" cy="811033"/>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46" name="図プレースホルダー 33">
            <a:extLst>
              <a:ext uri="{FF2B5EF4-FFF2-40B4-BE49-F238E27FC236}">
                <a16:creationId xmlns:a16="http://schemas.microsoft.com/office/drawing/2014/main" id="{98A01AB1-3434-46C7-B1B3-90AFD4B1799F}"/>
              </a:ext>
            </a:extLst>
          </p:cNvPr>
          <p:cNvSpPr>
            <a:spLocks noGrp="1"/>
          </p:cNvSpPr>
          <p:nvPr>
            <p:ph type="pic" sz="quarter" idx="26" hasCustomPrompt="1"/>
          </p:nvPr>
        </p:nvSpPr>
        <p:spPr>
          <a:xfrm>
            <a:off x="5227571" y="5368250"/>
            <a:ext cx="1147325" cy="811033"/>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Tree>
    <p:extLst>
      <p:ext uri="{BB962C8B-B14F-4D97-AF65-F5344CB8AC3E}">
        <p14:creationId xmlns:p14="http://schemas.microsoft.com/office/powerpoint/2010/main" val="27280925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9_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17" name="スライド番号プレースホルダー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cxnSp>
        <p:nvCxnSpPr>
          <p:cNvPr id="24" name="直線​​コネクタ(S)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長方形 17">
            <a:extLst>
              <a:ext uri="{FF2B5EF4-FFF2-40B4-BE49-F238E27FC236}">
                <a16:creationId xmlns:a16="http://schemas.microsoft.com/office/drawing/2014/main" id="{1DD2DC66-11E4-4714-A8DE-E8AC34D49655}"/>
              </a:ext>
            </a:extLst>
          </p:cNvPr>
          <p:cNvSpPr/>
          <p:nvPr userDrawn="1"/>
        </p:nvSpPr>
        <p:spPr>
          <a:xfrm>
            <a:off x="371475" y="1233488"/>
            <a:ext cx="2293200" cy="24276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3" name="長方形 22">
            <a:extLst>
              <a:ext uri="{FF2B5EF4-FFF2-40B4-BE49-F238E27FC236}">
                <a16:creationId xmlns:a16="http://schemas.microsoft.com/office/drawing/2014/main" id="{EAF541B1-4F4B-40BC-BF0B-B80864399D0C}"/>
              </a:ext>
            </a:extLst>
          </p:cNvPr>
          <p:cNvSpPr/>
          <p:nvPr userDrawn="1"/>
        </p:nvSpPr>
        <p:spPr>
          <a:xfrm>
            <a:off x="371475" y="3773172"/>
            <a:ext cx="2293200" cy="24276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6" name="長方形 25">
            <a:extLst>
              <a:ext uri="{FF2B5EF4-FFF2-40B4-BE49-F238E27FC236}">
                <a16:creationId xmlns:a16="http://schemas.microsoft.com/office/drawing/2014/main" id="{DB837A4A-8DA3-4F45-9468-2C7DE5B35803}"/>
              </a:ext>
            </a:extLst>
          </p:cNvPr>
          <p:cNvSpPr/>
          <p:nvPr userDrawn="1"/>
        </p:nvSpPr>
        <p:spPr>
          <a:xfrm>
            <a:off x="6170635" y="1233487"/>
            <a:ext cx="2294237" cy="24276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7" name="長方形 26">
            <a:extLst>
              <a:ext uri="{FF2B5EF4-FFF2-40B4-BE49-F238E27FC236}">
                <a16:creationId xmlns:a16="http://schemas.microsoft.com/office/drawing/2014/main" id="{39CA034F-F360-4CF5-B944-C16768254C5A}"/>
              </a:ext>
            </a:extLst>
          </p:cNvPr>
          <p:cNvSpPr/>
          <p:nvPr userDrawn="1"/>
        </p:nvSpPr>
        <p:spPr>
          <a:xfrm>
            <a:off x="6170635" y="3773171"/>
            <a:ext cx="2294237" cy="242760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3" name="図プレースホルダー 33">
            <a:extLst>
              <a:ext uri="{FF2B5EF4-FFF2-40B4-BE49-F238E27FC236}">
                <a16:creationId xmlns:a16="http://schemas.microsoft.com/office/drawing/2014/main" id="{1644FD94-AD03-4C4F-A1A5-085DD8F56646}"/>
              </a:ext>
            </a:extLst>
          </p:cNvPr>
          <p:cNvSpPr>
            <a:spLocks noGrp="1"/>
          </p:cNvSpPr>
          <p:nvPr>
            <p:ph type="pic" sz="quarter" idx="13" hasCustomPrompt="1"/>
          </p:nvPr>
        </p:nvSpPr>
        <p:spPr>
          <a:xfrm>
            <a:off x="615473" y="1713955"/>
            <a:ext cx="1805204" cy="1466666"/>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32" name="長方形 31">
            <a:extLst>
              <a:ext uri="{FF2B5EF4-FFF2-40B4-BE49-F238E27FC236}">
                <a16:creationId xmlns:a16="http://schemas.microsoft.com/office/drawing/2014/main" id="{ECA01639-D8FA-4F18-8FE5-E923F5A1BB48}"/>
              </a:ext>
            </a:extLst>
          </p:cNvPr>
          <p:cNvSpPr/>
          <p:nvPr userDrawn="1"/>
        </p:nvSpPr>
        <p:spPr>
          <a:xfrm>
            <a:off x="2730561" y="1233488"/>
            <a:ext cx="3342248" cy="24276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4" name="長方形 33">
            <a:extLst>
              <a:ext uri="{FF2B5EF4-FFF2-40B4-BE49-F238E27FC236}">
                <a16:creationId xmlns:a16="http://schemas.microsoft.com/office/drawing/2014/main" id="{AF02D09E-3C25-405E-BF24-A884A07C224A}"/>
              </a:ext>
            </a:extLst>
          </p:cNvPr>
          <p:cNvSpPr/>
          <p:nvPr userDrawn="1"/>
        </p:nvSpPr>
        <p:spPr>
          <a:xfrm>
            <a:off x="2730561" y="3773171"/>
            <a:ext cx="3342248" cy="24276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9" name="テキスト プレースホルダー 39">
            <a:extLst>
              <a:ext uri="{FF2B5EF4-FFF2-40B4-BE49-F238E27FC236}">
                <a16:creationId xmlns:a16="http://schemas.microsoft.com/office/drawing/2014/main" id="{9760B601-DCBC-47C8-95BE-A5DFCCBAD096}"/>
              </a:ext>
            </a:extLst>
          </p:cNvPr>
          <p:cNvSpPr>
            <a:spLocks noGrp="1"/>
          </p:cNvSpPr>
          <p:nvPr>
            <p:ph type="body" sz="quarter" idx="20" hasCustomPrompt="1"/>
          </p:nvPr>
        </p:nvSpPr>
        <p:spPr>
          <a:xfrm>
            <a:off x="2900245" y="1460126"/>
            <a:ext cx="3002880" cy="1974324"/>
          </a:xfrm>
        </p:spPr>
        <p:txBody>
          <a:bodyPr rtlCol="0" anchor="ctr">
            <a:noAutofit/>
          </a:bodyPr>
          <a:lstStyle>
            <a:lvl1pPr marL="0" indent="0" algn="l">
              <a:buNone/>
              <a:defRPr sz="180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35" name="テキスト プレースホルダー 39">
            <a:extLst>
              <a:ext uri="{FF2B5EF4-FFF2-40B4-BE49-F238E27FC236}">
                <a16:creationId xmlns:a16="http://schemas.microsoft.com/office/drawing/2014/main" id="{33BDF68D-A417-4526-95BD-83DC0A4FA5B1}"/>
              </a:ext>
            </a:extLst>
          </p:cNvPr>
          <p:cNvSpPr>
            <a:spLocks noGrp="1"/>
          </p:cNvSpPr>
          <p:nvPr>
            <p:ph type="body" sz="quarter" idx="27" hasCustomPrompt="1"/>
          </p:nvPr>
        </p:nvSpPr>
        <p:spPr>
          <a:xfrm>
            <a:off x="2900245" y="3999809"/>
            <a:ext cx="3002880" cy="1974324"/>
          </a:xfrm>
        </p:spPr>
        <p:txBody>
          <a:bodyPr rtlCol="0" anchor="ctr">
            <a:noAutofit/>
          </a:bodyPr>
          <a:lstStyle>
            <a:lvl1pPr marL="0" indent="0" algn="l">
              <a:buNone/>
              <a:defRPr sz="180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36" name="長方形 35">
            <a:extLst>
              <a:ext uri="{FF2B5EF4-FFF2-40B4-BE49-F238E27FC236}">
                <a16:creationId xmlns:a16="http://schemas.microsoft.com/office/drawing/2014/main" id="{1C6F0F84-9668-4EA8-A3F5-3AD5AED3EFDD}"/>
              </a:ext>
            </a:extLst>
          </p:cNvPr>
          <p:cNvSpPr/>
          <p:nvPr userDrawn="1"/>
        </p:nvSpPr>
        <p:spPr>
          <a:xfrm>
            <a:off x="8549714" y="1233488"/>
            <a:ext cx="3342248" cy="24276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7" name="長方形 46">
            <a:extLst>
              <a:ext uri="{FF2B5EF4-FFF2-40B4-BE49-F238E27FC236}">
                <a16:creationId xmlns:a16="http://schemas.microsoft.com/office/drawing/2014/main" id="{19CCCFCB-4EAD-47A3-8F4A-307EE022DD53}"/>
              </a:ext>
            </a:extLst>
          </p:cNvPr>
          <p:cNvSpPr/>
          <p:nvPr userDrawn="1"/>
        </p:nvSpPr>
        <p:spPr>
          <a:xfrm>
            <a:off x="8549714" y="3773171"/>
            <a:ext cx="3342248" cy="24276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9" name="テキスト プレースホルダー 39">
            <a:extLst>
              <a:ext uri="{FF2B5EF4-FFF2-40B4-BE49-F238E27FC236}">
                <a16:creationId xmlns:a16="http://schemas.microsoft.com/office/drawing/2014/main" id="{058CD71F-A7E3-4F68-ADE3-4E6B1BAE3129}"/>
              </a:ext>
            </a:extLst>
          </p:cNvPr>
          <p:cNvSpPr>
            <a:spLocks noGrp="1"/>
          </p:cNvSpPr>
          <p:nvPr>
            <p:ph type="body" sz="quarter" idx="28" hasCustomPrompt="1"/>
          </p:nvPr>
        </p:nvSpPr>
        <p:spPr>
          <a:xfrm>
            <a:off x="8719398" y="1460126"/>
            <a:ext cx="3002880" cy="1974324"/>
          </a:xfrm>
        </p:spPr>
        <p:txBody>
          <a:bodyPr rtlCol="0" anchor="ctr">
            <a:noAutofit/>
          </a:bodyPr>
          <a:lstStyle>
            <a:lvl1pPr marL="0" indent="0" algn="l">
              <a:buNone/>
              <a:defRPr sz="180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50" name="テキスト プレースホルダー 39">
            <a:extLst>
              <a:ext uri="{FF2B5EF4-FFF2-40B4-BE49-F238E27FC236}">
                <a16:creationId xmlns:a16="http://schemas.microsoft.com/office/drawing/2014/main" id="{6EC40EC2-3775-4AF2-965D-0235107D8342}"/>
              </a:ext>
            </a:extLst>
          </p:cNvPr>
          <p:cNvSpPr>
            <a:spLocks noGrp="1"/>
          </p:cNvSpPr>
          <p:nvPr>
            <p:ph type="body" sz="quarter" idx="29" hasCustomPrompt="1"/>
          </p:nvPr>
        </p:nvSpPr>
        <p:spPr>
          <a:xfrm>
            <a:off x="8719398" y="3999809"/>
            <a:ext cx="3002880" cy="1974324"/>
          </a:xfrm>
        </p:spPr>
        <p:txBody>
          <a:bodyPr rtlCol="0" anchor="ctr">
            <a:noAutofit/>
          </a:bodyPr>
          <a:lstStyle>
            <a:lvl1pPr marL="0" indent="0" algn="l">
              <a:buNone/>
              <a:defRPr sz="180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51" name="図プレースホルダー 33">
            <a:extLst>
              <a:ext uri="{FF2B5EF4-FFF2-40B4-BE49-F238E27FC236}">
                <a16:creationId xmlns:a16="http://schemas.microsoft.com/office/drawing/2014/main" id="{F196EA03-E36C-4E2A-A82F-8FA76EC2DBFC}"/>
              </a:ext>
            </a:extLst>
          </p:cNvPr>
          <p:cNvSpPr>
            <a:spLocks noGrp="1"/>
          </p:cNvSpPr>
          <p:nvPr>
            <p:ph type="pic" sz="quarter" idx="30" hasCustomPrompt="1"/>
          </p:nvPr>
        </p:nvSpPr>
        <p:spPr>
          <a:xfrm>
            <a:off x="615473" y="4253638"/>
            <a:ext cx="1805204" cy="1466666"/>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52" name="図プレースホルダー 33">
            <a:extLst>
              <a:ext uri="{FF2B5EF4-FFF2-40B4-BE49-F238E27FC236}">
                <a16:creationId xmlns:a16="http://schemas.microsoft.com/office/drawing/2014/main" id="{9A754FAD-4B3A-4A76-9F0D-84DA72FD822B}"/>
              </a:ext>
            </a:extLst>
          </p:cNvPr>
          <p:cNvSpPr>
            <a:spLocks noGrp="1"/>
          </p:cNvSpPr>
          <p:nvPr>
            <p:ph type="pic" sz="quarter" idx="31" hasCustomPrompt="1"/>
          </p:nvPr>
        </p:nvSpPr>
        <p:spPr>
          <a:xfrm>
            <a:off x="6415151" y="4253638"/>
            <a:ext cx="1805204" cy="1466666"/>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53" name="図プレースホルダー 33">
            <a:extLst>
              <a:ext uri="{FF2B5EF4-FFF2-40B4-BE49-F238E27FC236}">
                <a16:creationId xmlns:a16="http://schemas.microsoft.com/office/drawing/2014/main" id="{7A45718F-1012-47C4-BF29-7462E5C6CB90}"/>
              </a:ext>
            </a:extLst>
          </p:cNvPr>
          <p:cNvSpPr>
            <a:spLocks noGrp="1"/>
          </p:cNvSpPr>
          <p:nvPr>
            <p:ph type="pic" sz="quarter" idx="32" hasCustomPrompt="1"/>
          </p:nvPr>
        </p:nvSpPr>
        <p:spPr>
          <a:xfrm>
            <a:off x="6415151" y="1713954"/>
            <a:ext cx="1805204" cy="1466666"/>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Tree>
    <p:extLst>
      <p:ext uri="{BB962C8B-B14F-4D97-AF65-F5344CB8AC3E}">
        <p14:creationId xmlns:p14="http://schemas.microsoft.com/office/powerpoint/2010/main" val="62773224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0_タイトルのみ">
    <p:spTree>
      <p:nvGrpSpPr>
        <p:cNvPr id="1" name=""/>
        <p:cNvGrpSpPr/>
        <p:nvPr/>
      </p:nvGrpSpPr>
      <p:grpSpPr>
        <a:xfrm>
          <a:off x="0" y="0"/>
          <a:ext cx="0" cy="0"/>
          <a:chOff x="0" y="0"/>
          <a:chExt cx="0" cy="0"/>
        </a:xfrm>
      </p:grpSpPr>
      <p:sp>
        <p:nvSpPr>
          <p:cNvPr id="18" name="長方形 17">
            <a:extLst>
              <a:ext uri="{FF2B5EF4-FFF2-40B4-BE49-F238E27FC236}">
                <a16:creationId xmlns:a16="http://schemas.microsoft.com/office/drawing/2014/main" id="{1DD2DC66-11E4-4714-A8DE-E8AC34D49655}"/>
              </a:ext>
            </a:extLst>
          </p:cNvPr>
          <p:cNvSpPr/>
          <p:nvPr userDrawn="1"/>
        </p:nvSpPr>
        <p:spPr>
          <a:xfrm>
            <a:off x="371474" y="1660868"/>
            <a:ext cx="2686613" cy="24276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1" name="長方形 20">
            <a:extLst>
              <a:ext uri="{FF2B5EF4-FFF2-40B4-BE49-F238E27FC236}">
                <a16:creationId xmlns:a16="http://schemas.microsoft.com/office/drawing/2014/main" id="{8CD9ECBB-3A0A-409C-B1C0-C8F4C3087894}"/>
              </a:ext>
            </a:extLst>
          </p:cNvPr>
          <p:cNvSpPr/>
          <p:nvPr userDrawn="1"/>
        </p:nvSpPr>
        <p:spPr>
          <a:xfrm>
            <a:off x="3316099" y="1660868"/>
            <a:ext cx="2686613" cy="24276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長方形 21">
            <a:extLst>
              <a:ext uri="{FF2B5EF4-FFF2-40B4-BE49-F238E27FC236}">
                <a16:creationId xmlns:a16="http://schemas.microsoft.com/office/drawing/2014/main" id="{6FB4FA2C-0414-484D-95CD-C5E17E33E238}"/>
              </a:ext>
            </a:extLst>
          </p:cNvPr>
          <p:cNvSpPr/>
          <p:nvPr userDrawn="1"/>
        </p:nvSpPr>
        <p:spPr>
          <a:xfrm>
            <a:off x="6260723" y="1660868"/>
            <a:ext cx="2686613" cy="24276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5" name="長方形 24">
            <a:extLst>
              <a:ext uri="{FF2B5EF4-FFF2-40B4-BE49-F238E27FC236}">
                <a16:creationId xmlns:a16="http://schemas.microsoft.com/office/drawing/2014/main" id="{8D0DE753-6478-4950-8F99-15952FCB6521}"/>
              </a:ext>
            </a:extLst>
          </p:cNvPr>
          <p:cNvSpPr/>
          <p:nvPr userDrawn="1"/>
        </p:nvSpPr>
        <p:spPr>
          <a:xfrm>
            <a:off x="9205348" y="1660868"/>
            <a:ext cx="2686613" cy="242760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17" name="スライド番号プレースホルダー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cxnSp>
        <p:nvCxnSpPr>
          <p:cNvPr id="24" name="直線​​コネクタ(S)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3" name="図プレースホルダー 33">
            <a:extLst>
              <a:ext uri="{FF2B5EF4-FFF2-40B4-BE49-F238E27FC236}">
                <a16:creationId xmlns:a16="http://schemas.microsoft.com/office/drawing/2014/main" id="{1644FD94-AD03-4C4F-A1A5-085DD8F56646}"/>
              </a:ext>
            </a:extLst>
          </p:cNvPr>
          <p:cNvSpPr>
            <a:spLocks noGrp="1"/>
          </p:cNvSpPr>
          <p:nvPr>
            <p:ph type="pic" sz="quarter" idx="13" hasCustomPrompt="1"/>
          </p:nvPr>
        </p:nvSpPr>
        <p:spPr>
          <a:xfrm>
            <a:off x="467420" y="1761485"/>
            <a:ext cx="2494721" cy="2226366"/>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28" name="図プレースホルダー 33">
            <a:extLst>
              <a:ext uri="{FF2B5EF4-FFF2-40B4-BE49-F238E27FC236}">
                <a16:creationId xmlns:a16="http://schemas.microsoft.com/office/drawing/2014/main" id="{85BB27A3-DB87-46F4-8CA4-3C04A088E787}"/>
              </a:ext>
            </a:extLst>
          </p:cNvPr>
          <p:cNvSpPr>
            <a:spLocks noGrp="1"/>
          </p:cNvSpPr>
          <p:nvPr>
            <p:ph type="pic" sz="quarter" idx="21" hasCustomPrompt="1"/>
          </p:nvPr>
        </p:nvSpPr>
        <p:spPr>
          <a:xfrm>
            <a:off x="3412045" y="1761485"/>
            <a:ext cx="2494721" cy="2226366"/>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29" name="図プレースホルダー 33">
            <a:extLst>
              <a:ext uri="{FF2B5EF4-FFF2-40B4-BE49-F238E27FC236}">
                <a16:creationId xmlns:a16="http://schemas.microsoft.com/office/drawing/2014/main" id="{F356E399-83ED-4937-A1CC-F591866C0E8C}"/>
              </a:ext>
            </a:extLst>
          </p:cNvPr>
          <p:cNvSpPr>
            <a:spLocks noGrp="1"/>
          </p:cNvSpPr>
          <p:nvPr>
            <p:ph type="pic" sz="quarter" idx="22" hasCustomPrompt="1"/>
          </p:nvPr>
        </p:nvSpPr>
        <p:spPr>
          <a:xfrm>
            <a:off x="6356669" y="1761485"/>
            <a:ext cx="2494721" cy="2226366"/>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30" name="図プレースホルダー 33">
            <a:extLst>
              <a:ext uri="{FF2B5EF4-FFF2-40B4-BE49-F238E27FC236}">
                <a16:creationId xmlns:a16="http://schemas.microsoft.com/office/drawing/2014/main" id="{0967254B-CF1D-4F0D-A7F6-EC4E117B7509}"/>
              </a:ext>
            </a:extLst>
          </p:cNvPr>
          <p:cNvSpPr>
            <a:spLocks noGrp="1"/>
          </p:cNvSpPr>
          <p:nvPr>
            <p:ph type="pic" sz="quarter" idx="23" hasCustomPrompt="1"/>
          </p:nvPr>
        </p:nvSpPr>
        <p:spPr>
          <a:xfrm>
            <a:off x="9301294" y="1761485"/>
            <a:ext cx="2494721" cy="2226366"/>
          </a:xfrm>
        </p:spPr>
        <p:txBody>
          <a:bodyPr rtlCol="0">
            <a:normAutofit/>
          </a:bodyPr>
          <a:lstStyle>
            <a:lvl1pPr marL="0" indent="0" algn="ctr">
              <a:buNone/>
              <a:defRPr sz="1600">
                <a:solidFill>
                  <a:schemeClr val="bg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31" name="テキスト プレースホルダー 39">
            <a:extLst>
              <a:ext uri="{FF2B5EF4-FFF2-40B4-BE49-F238E27FC236}">
                <a16:creationId xmlns:a16="http://schemas.microsoft.com/office/drawing/2014/main" id="{0CEF6C35-6F7B-43AD-9E4D-44C2F8A7DFAC}"/>
              </a:ext>
            </a:extLst>
          </p:cNvPr>
          <p:cNvSpPr>
            <a:spLocks noGrp="1"/>
          </p:cNvSpPr>
          <p:nvPr>
            <p:ph type="body" sz="quarter" idx="20" hasCustomPrompt="1"/>
          </p:nvPr>
        </p:nvSpPr>
        <p:spPr>
          <a:xfrm>
            <a:off x="371474" y="4302782"/>
            <a:ext cx="2686613" cy="666781"/>
          </a:xfrm>
        </p:spPr>
        <p:txBody>
          <a:bodyPr rtlCol="0" anchor="t">
            <a:noAutofit/>
          </a:bodyPr>
          <a:lstStyle>
            <a:lvl1pPr marL="0" indent="0" algn="ctr">
              <a:buNone/>
              <a:defRPr sz="2000" b="1">
                <a:solidFill>
                  <a:schemeClr val="accent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33" name="テキスト プレースホルダー 39">
            <a:extLst>
              <a:ext uri="{FF2B5EF4-FFF2-40B4-BE49-F238E27FC236}">
                <a16:creationId xmlns:a16="http://schemas.microsoft.com/office/drawing/2014/main" id="{44EF032C-161A-4C58-B624-66488C255E1F}"/>
              </a:ext>
            </a:extLst>
          </p:cNvPr>
          <p:cNvSpPr>
            <a:spLocks noGrp="1"/>
          </p:cNvSpPr>
          <p:nvPr>
            <p:ph type="body" sz="quarter" idx="24" hasCustomPrompt="1"/>
          </p:nvPr>
        </p:nvSpPr>
        <p:spPr>
          <a:xfrm>
            <a:off x="371474" y="5058156"/>
            <a:ext cx="2686613" cy="666781"/>
          </a:xfrm>
        </p:spPr>
        <p:txBody>
          <a:bodyPr rtlCol="0" anchor="t">
            <a:noAutofit/>
          </a:bodyPr>
          <a:lstStyle>
            <a:lvl1pPr marL="0" indent="0" algn="ctr">
              <a:buNone/>
              <a:defRPr sz="1600" b="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37" name="テキスト プレースホルダー 39">
            <a:extLst>
              <a:ext uri="{FF2B5EF4-FFF2-40B4-BE49-F238E27FC236}">
                <a16:creationId xmlns:a16="http://schemas.microsoft.com/office/drawing/2014/main" id="{ACF86334-F4A8-4CCD-944F-524700CD8386}"/>
              </a:ext>
            </a:extLst>
          </p:cNvPr>
          <p:cNvSpPr>
            <a:spLocks noGrp="1"/>
          </p:cNvSpPr>
          <p:nvPr>
            <p:ph type="body" sz="quarter" idx="25" hasCustomPrompt="1"/>
          </p:nvPr>
        </p:nvSpPr>
        <p:spPr>
          <a:xfrm>
            <a:off x="3316099" y="4302782"/>
            <a:ext cx="2686613" cy="666781"/>
          </a:xfrm>
        </p:spPr>
        <p:txBody>
          <a:bodyPr rtlCol="0" anchor="t">
            <a:noAutofit/>
          </a:bodyPr>
          <a:lstStyle>
            <a:lvl1pPr marL="0" indent="0" algn="ctr">
              <a:buNone/>
              <a:defRPr sz="2000" b="1">
                <a:solidFill>
                  <a:schemeClr val="accent2"/>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38" name="テキスト プレースホルダー 39">
            <a:extLst>
              <a:ext uri="{FF2B5EF4-FFF2-40B4-BE49-F238E27FC236}">
                <a16:creationId xmlns:a16="http://schemas.microsoft.com/office/drawing/2014/main" id="{135B4AC9-821C-4D70-8A4A-1992394DE432}"/>
              </a:ext>
            </a:extLst>
          </p:cNvPr>
          <p:cNvSpPr>
            <a:spLocks noGrp="1"/>
          </p:cNvSpPr>
          <p:nvPr>
            <p:ph type="body" sz="quarter" idx="26" hasCustomPrompt="1"/>
          </p:nvPr>
        </p:nvSpPr>
        <p:spPr>
          <a:xfrm>
            <a:off x="3316099" y="5058156"/>
            <a:ext cx="2686613" cy="666781"/>
          </a:xfrm>
        </p:spPr>
        <p:txBody>
          <a:bodyPr rtlCol="0" anchor="t">
            <a:noAutofit/>
          </a:bodyPr>
          <a:lstStyle>
            <a:lvl1pPr marL="0" indent="0" algn="ctr">
              <a:buNone/>
              <a:defRPr sz="1600" b="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0" name="テキスト プレースホルダー 39">
            <a:extLst>
              <a:ext uri="{FF2B5EF4-FFF2-40B4-BE49-F238E27FC236}">
                <a16:creationId xmlns:a16="http://schemas.microsoft.com/office/drawing/2014/main" id="{D2CF516C-7598-43D3-95E9-5633F8F4469B}"/>
              </a:ext>
            </a:extLst>
          </p:cNvPr>
          <p:cNvSpPr>
            <a:spLocks noGrp="1"/>
          </p:cNvSpPr>
          <p:nvPr>
            <p:ph type="body" sz="quarter" idx="27" hasCustomPrompt="1"/>
          </p:nvPr>
        </p:nvSpPr>
        <p:spPr>
          <a:xfrm>
            <a:off x="6260723" y="4302782"/>
            <a:ext cx="2686613" cy="666781"/>
          </a:xfrm>
        </p:spPr>
        <p:txBody>
          <a:bodyPr rtlCol="0" anchor="t">
            <a:noAutofit/>
          </a:bodyPr>
          <a:lstStyle>
            <a:lvl1pPr marL="0" indent="0" algn="ctr">
              <a:buNone/>
              <a:defRPr sz="2000" b="1">
                <a:solidFill>
                  <a:schemeClr val="accent4"/>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1" name="テキスト プレースホルダー 39">
            <a:extLst>
              <a:ext uri="{FF2B5EF4-FFF2-40B4-BE49-F238E27FC236}">
                <a16:creationId xmlns:a16="http://schemas.microsoft.com/office/drawing/2014/main" id="{12A6084C-5383-4EFC-8D49-33C5B61E6492}"/>
              </a:ext>
            </a:extLst>
          </p:cNvPr>
          <p:cNvSpPr>
            <a:spLocks noGrp="1"/>
          </p:cNvSpPr>
          <p:nvPr>
            <p:ph type="body" sz="quarter" idx="28" hasCustomPrompt="1"/>
          </p:nvPr>
        </p:nvSpPr>
        <p:spPr>
          <a:xfrm>
            <a:off x="6260723" y="5058156"/>
            <a:ext cx="2686613" cy="666781"/>
          </a:xfrm>
        </p:spPr>
        <p:txBody>
          <a:bodyPr rtlCol="0" anchor="t">
            <a:noAutofit/>
          </a:bodyPr>
          <a:lstStyle>
            <a:lvl1pPr marL="0" indent="0" algn="ctr">
              <a:buNone/>
              <a:defRPr sz="1600" b="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2" name="テキスト プレースホルダー 39">
            <a:extLst>
              <a:ext uri="{FF2B5EF4-FFF2-40B4-BE49-F238E27FC236}">
                <a16:creationId xmlns:a16="http://schemas.microsoft.com/office/drawing/2014/main" id="{EFC5493B-D3CF-41B9-A996-7FBE932504B8}"/>
              </a:ext>
            </a:extLst>
          </p:cNvPr>
          <p:cNvSpPr>
            <a:spLocks noGrp="1"/>
          </p:cNvSpPr>
          <p:nvPr>
            <p:ph type="body" sz="quarter" idx="29" hasCustomPrompt="1"/>
          </p:nvPr>
        </p:nvSpPr>
        <p:spPr>
          <a:xfrm>
            <a:off x="9205350" y="4302782"/>
            <a:ext cx="2686613" cy="666781"/>
          </a:xfrm>
        </p:spPr>
        <p:txBody>
          <a:bodyPr rtlCol="0" anchor="t">
            <a:noAutofit/>
          </a:bodyPr>
          <a:lstStyle>
            <a:lvl1pPr marL="0" indent="0" algn="ctr">
              <a:buNone/>
              <a:defRPr sz="2000" b="1">
                <a:solidFill>
                  <a:schemeClr val="accent6"/>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4" name="テキスト プレースホルダー 39">
            <a:extLst>
              <a:ext uri="{FF2B5EF4-FFF2-40B4-BE49-F238E27FC236}">
                <a16:creationId xmlns:a16="http://schemas.microsoft.com/office/drawing/2014/main" id="{33A98F60-C169-44C1-9654-2239C9C1F29A}"/>
              </a:ext>
            </a:extLst>
          </p:cNvPr>
          <p:cNvSpPr>
            <a:spLocks noGrp="1"/>
          </p:cNvSpPr>
          <p:nvPr>
            <p:ph type="body" sz="quarter" idx="30" hasCustomPrompt="1"/>
          </p:nvPr>
        </p:nvSpPr>
        <p:spPr>
          <a:xfrm>
            <a:off x="9205350" y="5058156"/>
            <a:ext cx="2686613" cy="666781"/>
          </a:xfrm>
        </p:spPr>
        <p:txBody>
          <a:bodyPr rtlCol="0" anchor="t">
            <a:noAutofit/>
          </a:bodyPr>
          <a:lstStyle>
            <a:lvl1pPr marL="0" indent="0" algn="ctr">
              <a:buNone/>
              <a:defRPr sz="1600" b="0">
                <a:solidFill>
                  <a:schemeClr val="tx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Tree>
    <p:extLst>
      <p:ext uri="{BB962C8B-B14F-4D97-AF65-F5344CB8AC3E}">
        <p14:creationId xmlns:p14="http://schemas.microsoft.com/office/powerpoint/2010/main" val="18847343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1_タイトルのみ">
    <p:spTree>
      <p:nvGrpSpPr>
        <p:cNvPr id="1" name=""/>
        <p:cNvGrpSpPr/>
        <p:nvPr/>
      </p:nvGrpSpPr>
      <p:grpSpPr>
        <a:xfrm>
          <a:off x="0" y="0"/>
          <a:ext cx="0" cy="0"/>
          <a:chOff x="0" y="0"/>
          <a:chExt cx="0" cy="0"/>
        </a:xfrm>
      </p:grpSpPr>
      <p:sp>
        <p:nvSpPr>
          <p:cNvPr id="23" name="長方形 22">
            <a:extLst>
              <a:ext uri="{FF2B5EF4-FFF2-40B4-BE49-F238E27FC236}">
                <a16:creationId xmlns:a16="http://schemas.microsoft.com/office/drawing/2014/main" id="{FBB81E01-55F6-44A7-8ACB-B172EA0F9FB3}"/>
              </a:ext>
            </a:extLst>
          </p:cNvPr>
          <p:cNvSpPr/>
          <p:nvPr userDrawn="1"/>
        </p:nvSpPr>
        <p:spPr>
          <a:xfrm>
            <a:off x="467420" y="3895002"/>
            <a:ext cx="2494721" cy="2067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6" name="長方形 25">
            <a:extLst>
              <a:ext uri="{FF2B5EF4-FFF2-40B4-BE49-F238E27FC236}">
                <a16:creationId xmlns:a16="http://schemas.microsoft.com/office/drawing/2014/main" id="{FAD85DF7-0BE8-4B88-98A1-F5062CDAA964}"/>
              </a:ext>
            </a:extLst>
          </p:cNvPr>
          <p:cNvSpPr/>
          <p:nvPr userDrawn="1"/>
        </p:nvSpPr>
        <p:spPr>
          <a:xfrm>
            <a:off x="3412044" y="3895002"/>
            <a:ext cx="2494721" cy="20672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7" name="長方形 26">
            <a:extLst>
              <a:ext uri="{FF2B5EF4-FFF2-40B4-BE49-F238E27FC236}">
                <a16:creationId xmlns:a16="http://schemas.microsoft.com/office/drawing/2014/main" id="{DF69394C-95D0-4D10-A34D-A35EF27D2806}"/>
              </a:ext>
            </a:extLst>
          </p:cNvPr>
          <p:cNvSpPr/>
          <p:nvPr userDrawn="1"/>
        </p:nvSpPr>
        <p:spPr>
          <a:xfrm>
            <a:off x="6356668" y="3895002"/>
            <a:ext cx="2494721" cy="2067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2" name="長方形 31">
            <a:extLst>
              <a:ext uri="{FF2B5EF4-FFF2-40B4-BE49-F238E27FC236}">
                <a16:creationId xmlns:a16="http://schemas.microsoft.com/office/drawing/2014/main" id="{86DBF753-694A-4503-A33B-73C09E8EE3A5}"/>
              </a:ext>
            </a:extLst>
          </p:cNvPr>
          <p:cNvSpPr/>
          <p:nvPr userDrawn="1"/>
        </p:nvSpPr>
        <p:spPr>
          <a:xfrm>
            <a:off x="9301294" y="3895002"/>
            <a:ext cx="2494721" cy="206723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BADB3C88-F13B-4B5F-920D-B4EFFAA592E5}"/>
              </a:ext>
            </a:extLst>
          </p:cNvPr>
          <p:cNvSpPr>
            <a:spLocks noGrp="1"/>
          </p:cNvSpPr>
          <p:nvPr>
            <p:ph type="title" hasCustomPrompt="1"/>
          </p:nvPr>
        </p:nvSpPr>
        <p:spPr>
          <a:xfrm>
            <a:off x="371475" y="260351"/>
            <a:ext cx="11520488" cy="758824"/>
          </a:xfrm>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クリックしてマスター タイトルのスタイルを編集する</a:t>
            </a:r>
          </a:p>
        </p:txBody>
      </p:sp>
      <p:sp>
        <p:nvSpPr>
          <p:cNvPr id="17" name="スライド番号プレースホルダー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cxnSp>
        <p:nvCxnSpPr>
          <p:cNvPr id="24" name="直線​​コネクタ(S)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3" name="図プレースホルダー 33">
            <a:extLst>
              <a:ext uri="{FF2B5EF4-FFF2-40B4-BE49-F238E27FC236}">
                <a16:creationId xmlns:a16="http://schemas.microsoft.com/office/drawing/2014/main" id="{1644FD94-AD03-4C4F-A1A5-085DD8F56646}"/>
              </a:ext>
            </a:extLst>
          </p:cNvPr>
          <p:cNvSpPr>
            <a:spLocks noGrp="1"/>
          </p:cNvSpPr>
          <p:nvPr>
            <p:ph type="pic" sz="quarter" idx="13" hasCustomPrompt="1"/>
          </p:nvPr>
        </p:nvSpPr>
        <p:spPr>
          <a:xfrm>
            <a:off x="467420" y="1522949"/>
            <a:ext cx="2494721" cy="2226366"/>
          </a:xfrm>
        </p:spPr>
        <p:txBody>
          <a:bodyPr rtlCol="0">
            <a:normAutofit/>
          </a:bodyPr>
          <a:lstStyle>
            <a:lvl1pPr marL="0" indent="0" algn="ctr">
              <a:buNone/>
              <a:defRPr sz="16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28" name="図プレースホルダー 33">
            <a:extLst>
              <a:ext uri="{FF2B5EF4-FFF2-40B4-BE49-F238E27FC236}">
                <a16:creationId xmlns:a16="http://schemas.microsoft.com/office/drawing/2014/main" id="{85BB27A3-DB87-46F4-8CA4-3C04A088E787}"/>
              </a:ext>
            </a:extLst>
          </p:cNvPr>
          <p:cNvSpPr>
            <a:spLocks noGrp="1"/>
          </p:cNvSpPr>
          <p:nvPr>
            <p:ph type="pic" sz="quarter" idx="21" hasCustomPrompt="1"/>
          </p:nvPr>
        </p:nvSpPr>
        <p:spPr>
          <a:xfrm>
            <a:off x="3412045" y="1522949"/>
            <a:ext cx="2494721" cy="2226366"/>
          </a:xfrm>
        </p:spPr>
        <p:txBody>
          <a:bodyPr rtlCol="0">
            <a:normAutofit/>
          </a:bodyPr>
          <a:lstStyle>
            <a:lvl1pPr marL="0" indent="0" algn="ctr">
              <a:buNone/>
              <a:defRPr sz="16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29" name="図プレースホルダー 33">
            <a:extLst>
              <a:ext uri="{FF2B5EF4-FFF2-40B4-BE49-F238E27FC236}">
                <a16:creationId xmlns:a16="http://schemas.microsoft.com/office/drawing/2014/main" id="{F356E399-83ED-4937-A1CC-F591866C0E8C}"/>
              </a:ext>
            </a:extLst>
          </p:cNvPr>
          <p:cNvSpPr>
            <a:spLocks noGrp="1"/>
          </p:cNvSpPr>
          <p:nvPr>
            <p:ph type="pic" sz="quarter" idx="22" hasCustomPrompt="1"/>
          </p:nvPr>
        </p:nvSpPr>
        <p:spPr>
          <a:xfrm>
            <a:off x="6356669" y="1522949"/>
            <a:ext cx="2494721" cy="2226366"/>
          </a:xfrm>
        </p:spPr>
        <p:txBody>
          <a:bodyPr rtlCol="0">
            <a:normAutofit/>
          </a:bodyPr>
          <a:lstStyle>
            <a:lvl1pPr marL="0" indent="0" algn="ctr">
              <a:buNone/>
              <a:defRPr sz="16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30" name="図プレースホルダー 33">
            <a:extLst>
              <a:ext uri="{FF2B5EF4-FFF2-40B4-BE49-F238E27FC236}">
                <a16:creationId xmlns:a16="http://schemas.microsoft.com/office/drawing/2014/main" id="{0967254B-CF1D-4F0D-A7F6-EC4E117B7509}"/>
              </a:ext>
            </a:extLst>
          </p:cNvPr>
          <p:cNvSpPr>
            <a:spLocks noGrp="1"/>
          </p:cNvSpPr>
          <p:nvPr>
            <p:ph type="pic" sz="quarter" idx="23" hasCustomPrompt="1"/>
          </p:nvPr>
        </p:nvSpPr>
        <p:spPr>
          <a:xfrm>
            <a:off x="9301294" y="1522949"/>
            <a:ext cx="2494721" cy="2226366"/>
          </a:xfrm>
        </p:spPr>
        <p:txBody>
          <a:bodyPr rtlCol="0">
            <a:normAutofit/>
          </a:bodyPr>
          <a:lstStyle>
            <a:lvl1pPr marL="0" indent="0" algn="ctr">
              <a:buNone/>
              <a:defRPr sz="1600">
                <a:solidFill>
                  <a:schemeClr val="tx1"/>
                </a:solidFill>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31" name="テキスト プレースホルダー 39">
            <a:extLst>
              <a:ext uri="{FF2B5EF4-FFF2-40B4-BE49-F238E27FC236}">
                <a16:creationId xmlns:a16="http://schemas.microsoft.com/office/drawing/2014/main" id="{0CEF6C35-6F7B-43AD-9E4D-44C2F8A7DFAC}"/>
              </a:ext>
            </a:extLst>
          </p:cNvPr>
          <p:cNvSpPr>
            <a:spLocks noGrp="1"/>
          </p:cNvSpPr>
          <p:nvPr>
            <p:ph type="body" sz="quarter" idx="20" hasCustomPrompt="1"/>
          </p:nvPr>
        </p:nvSpPr>
        <p:spPr>
          <a:xfrm>
            <a:off x="604610" y="4123880"/>
            <a:ext cx="2220341" cy="666781"/>
          </a:xfrm>
        </p:spPr>
        <p:txBody>
          <a:bodyPr rtlCol="0" anchor="t">
            <a:noAutofit/>
          </a:bodyPr>
          <a:lstStyle>
            <a:lvl1pPr marL="0" indent="0" algn="ctr">
              <a:buNone/>
              <a:defRPr sz="2000" b="1">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33" name="テキスト プレースホルダー 39">
            <a:extLst>
              <a:ext uri="{FF2B5EF4-FFF2-40B4-BE49-F238E27FC236}">
                <a16:creationId xmlns:a16="http://schemas.microsoft.com/office/drawing/2014/main" id="{44EF032C-161A-4C58-B624-66488C255E1F}"/>
              </a:ext>
            </a:extLst>
          </p:cNvPr>
          <p:cNvSpPr>
            <a:spLocks noGrp="1"/>
          </p:cNvSpPr>
          <p:nvPr>
            <p:ph type="body" sz="quarter" idx="24" hasCustomPrompt="1"/>
          </p:nvPr>
        </p:nvSpPr>
        <p:spPr>
          <a:xfrm>
            <a:off x="604610" y="4879254"/>
            <a:ext cx="2220341" cy="666781"/>
          </a:xfrm>
        </p:spPr>
        <p:txBody>
          <a:bodyPr rtlCol="0" anchor="t">
            <a:noAutofit/>
          </a:bodyPr>
          <a:lstStyle>
            <a:lvl1pPr marL="0" indent="0" algn="ctr">
              <a:buNone/>
              <a:defRPr sz="1600" b="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37" name="テキスト プレースホルダー 39">
            <a:extLst>
              <a:ext uri="{FF2B5EF4-FFF2-40B4-BE49-F238E27FC236}">
                <a16:creationId xmlns:a16="http://schemas.microsoft.com/office/drawing/2014/main" id="{ACF86334-F4A8-4CCD-944F-524700CD8386}"/>
              </a:ext>
            </a:extLst>
          </p:cNvPr>
          <p:cNvSpPr>
            <a:spLocks noGrp="1"/>
          </p:cNvSpPr>
          <p:nvPr>
            <p:ph type="body" sz="quarter" idx="25" hasCustomPrompt="1"/>
          </p:nvPr>
        </p:nvSpPr>
        <p:spPr>
          <a:xfrm>
            <a:off x="3549235" y="4123880"/>
            <a:ext cx="2220341" cy="666781"/>
          </a:xfrm>
        </p:spPr>
        <p:txBody>
          <a:bodyPr rtlCol="0" anchor="t">
            <a:noAutofit/>
          </a:bodyPr>
          <a:lstStyle>
            <a:lvl1pPr marL="0" indent="0" algn="ctr">
              <a:buNone/>
              <a:defRPr sz="2000" b="1">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38" name="テキスト プレースホルダー 39">
            <a:extLst>
              <a:ext uri="{FF2B5EF4-FFF2-40B4-BE49-F238E27FC236}">
                <a16:creationId xmlns:a16="http://schemas.microsoft.com/office/drawing/2014/main" id="{135B4AC9-821C-4D70-8A4A-1992394DE432}"/>
              </a:ext>
            </a:extLst>
          </p:cNvPr>
          <p:cNvSpPr>
            <a:spLocks noGrp="1"/>
          </p:cNvSpPr>
          <p:nvPr>
            <p:ph type="body" sz="quarter" idx="26" hasCustomPrompt="1"/>
          </p:nvPr>
        </p:nvSpPr>
        <p:spPr>
          <a:xfrm>
            <a:off x="3549235" y="4879254"/>
            <a:ext cx="2220341" cy="666781"/>
          </a:xfrm>
        </p:spPr>
        <p:txBody>
          <a:bodyPr rtlCol="0" anchor="t">
            <a:noAutofit/>
          </a:bodyPr>
          <a:lstStyle>
            <a:lvl1pPr marL="0" indent="0" algn="ctr">
              <a:buNone/>
              <a:defRPr sz="1600" b="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0" name="テキスト プレースホルダー 39">
            <a:extLst>
              <a:ext uri="{FF2B5EF4-FFF2-40B4-BE49-F238E27FC236}">
                <a16:creationId xmlns:a16="http://schemas.microsoft.com/office/drawing/2014/main" id="{D2CF516C-7598-43D3-95E9-5633F8F4469B}"/>
              </a:ext>
            </a:extLst>
          </p:cNvPr>
          <p:cNvSpPr>
            <a:spLocks noGrp="1"/>
          </p:cNvSpPr>
          <p:nvPr>
            <p:ph type="body" sz="quarter" idx="27" hasCustomPrompt="1"/>
          </p:nvPr>
        </p:nvSpPr>
        <p:spPr>
          <a:xfrm>
            <a:off x="6493859" y="4123880"/>
            <a:ext cx="2220341" cy="666781"/>
          </a:xfrm>
        </p:spPr>
        <p:txBody>
          <a:bodyPr rtlCol="0" anchor="t">
            <a:noAutofit/>
          </a:bodyPr>
          <a:lstStyle>
            <a:lvl1pPr marL="0" indent="0" algn="ctr">
              <a:buNone/>
              <a:defRPr sz="2000" b="1">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1" name="テキスト プレースホルダー 39">
            <a:extLst>
              <a:ext uri="{FF2B5EF4-FFF2-40B4-BE49-F238E27FC236}">
                <a16:creationId xmlns:a16="http://schemas.microsoft.com/office/drawing/2014/main" id="{12A6084C-5383-4EFC-8D49-33C5B61E6492}"/>
              </a:ext>
            </a:extLst>
          </p:cNvPr>
          <p:cNvSpPr>
            <a:spLocks noGrp="1"/>
          </p:cNvSpPr>
          <p:nvPr>
            <p:ph type="body" sz="quarter" idx="28" hasCustomPrompt="1"/>
          </p:nvPr>
        </p:nvSpPr>
        <p:spPr>
          <a:xfrm>
            <a:off x="6493859" y="4879254"/>
            <a:ext cx="2220341" cy="666781"/>
          </a:xfrm>
        </p:spPr>
        <p:txBody>
          <a:bodyPr rtlCol="0" anchor="t">
            <a:noAutofit/>
          </a:bodyPr>
          <a:lstStyle>
            <a:lvl1pPr marL="0" indent="0" algn="ctr">
              <a:buNone/>
              <a:defRPr sz="1600" b="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2" name="テキスト プレースホルダー 39">
            <a:extLst>
              <a:ext uri="{FF2B5EF4-FFF2-40B4-BE49-F238E27FC236}">
                <a16:creationId xmlns:a16="http://schemas.microsoft.com/office/drawing/2014/main" id="{EFC5493B-D3CF-41B9-A996-7FBE932504B8}"/>
              </a:ext>
            </a:extLst>
          </p:cNvPr>
          <p:cNvSpPr>
            <a:spLocks noGrp="1"/>
          </p:cNvSpPr>
          <p:nvPr>
            <p:ph type="body" sz="quarter" idx="29" hasCustomPrompt="1"/>
          </p:nvPr>
        </p:nvSpPr>
        <p:spPr>
          <a:xfrm>
            <a:off x="9438486" y="4123880"/>
            <a:ext cx="2220341" cy="666781"/>
          </a:xfrm>
        </p:spPr>
        <p:txBody>
          <a:bodyPr rtlCol="0" anchor="t">
            <a:noAutofit/>
          </a:bodyPr>
          <a:lstStyle>
            <a:lvl1pPr marL="0" indent="0" algn="ctr">
              <a:buNone/>
              <a:defRPr sz="2000" b="1">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
        <p:nvSpPr>
          <p:cNvPr id="44" name="テキスト プレースホルダー 39">
            <a:extLst>
              <a:ext uri="{FF2B5EF4-FFF2-40B4-BE49-F238E27FC236}">
                <a16:creationId xmlns:a16="http://schemas.microsoft.com/office/drawing/2014/main" id="{33A98F60-C169-44C1-9654-2239C9C1F29A}"/>
              </a:ext>
            </a:extLst>
          </p:cNvPr>
          <p:cNvSpPr>
            <a:spLocks noGrp="1"/>
          </p:cNvSpPr>
          <p:nvPr>
            <p:ph type="body" sz="quarter" idx="30" hasCustomPrompt="1"/>
          </p:nvPr>
        </p:nvSpPr>
        <p:spPr>
          <a:xfrm>
            <a:off x="9438486" y="4879254"/>
            <a:ext cx="2220341" cy="666781"/>
          </a:xfrm>
        </p:spPr>
        <p:txBody>
          <a:bodyPr rtlCol="0" anchor="t">
            <a:noAutofit/>
          </a:bodyPr>
          <a:lstStyle>
            <a:lvl1pPr marL="0" indent="0" algn="ctr">
              <a:buNone/>
              <a:defRPr sz="1600" b="0">
                <a:solidFill>
                  <a:schemeClr val="bg1"/>
                </a:solidFill>
                <a:latin typeface="Meiryo UI" panose="020B0604030504040204" pitchFamily="50" charset="-128"/>
                <a:ea typeface="Meiryo UI" panose="020B0604030504040204" pitchFamily="50" charset="-128"/>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rtl="0"/>
            <a:r>
              <a:rPr lang="ja-JP" altLang="en-US" noProof="0"/>
              <a:t>ここにテキストを追加</a:t>
            </a:r>
          </a:p>
        </p:txBody>
      </p:sp>
    </p:spTree>
    <p:extLst>
      <p:ext uri="{BB962C8B-B14F-4D97-AF65-F5344CB8AC3E}">
        <p14:creationId xmlns:p14="http://schemas.microsoft.com/office/powerpoint/2010/main" val="5653828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2_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17" name="スライド番号プレースホルダー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cxnSp>
        <p:nvCxnSpPr>
          <p:cNvPr id="24" name="直線​​コネクタ(S)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グラフ プレースホルダー 3">
            <a:extLst>
              <a:ext uri="{FF2B5EF4-FFF2-40B4-BE49-F238E27FC236}">
                <a16:creationId xmlns:a16="http://schemas.microsoft.com/office/drawing/2014/main" id="{56084AEC-DB39-4367-A213-BB2FE4AD38BE}"/>
              </a:ext>
            </a:extLst>
          </p:cNvPr>
          <p:cNvSpPr>
            <a:spLocks noGrp="1"/>
          </p:cNvSpPr>
          <p:nvPr>
            <p:ph type="chart" sz="quarter" idx="13" hasCustomPrompt="1"/>
          </p:nvPr>
        </p:nvSpPr>
        <p:spPr>
          <a:xfrm>
            <a:off x="4900613" y="1233488"/>
            <a:ext cx="6991350" cy="4967287"/>
          </a:xfrm>
        </p:spPr>
        <p:txBody>
          <a:bodyPr rtlCol="0">
            <a:normAutofit/>
          </a:bodyPr>
          <a:lstStyle>
            <a:lvl1pPr marL="0" indent="0" algn="ctr">
              <a:buNone/>
              <a:defRPr sz="2000">
                <a:latin typeface="Meiryo UI" panose="020B0604030504040204" pitchFamily="50" charset="-128"/>
                <a:ea typeface="Meiryo UI" panose="020B0604030504040204" pitchFamily="50" charset="-128"/>
              </a:defRPr>
            </a:lvl1pPr>
          </a:lstStyle>
          <a:p>
            <a:pPr rtl="0"/>
            <a:r>
              <a:rPr lang="ja-JP" altLang="en-US" noProof="0"/>
              <a:t>アイコンをクリックしてグラフを追加</a:t>
            </a:r>
          </a:p>
        </p:txBody>
      </p:sp>
      <p:sp>
        <p:nvSpPr>
          <p:cNvPr id="25" name="長方形 24">
            <a:extLst>
              <a:ext uri="{FF2B5EF4-FFF2-40B4-BE49-F238E27FC236}">
                <a16:creationId xmlns:a16="http://schemas.microsoft.com/office/drawing/2014/main" id="{D928258E-48B5-471F-BC61-B45FB2CA51BA}"/>
              </a:ext>
            </a:extLst>
          </p:cNvPr>
          <p:cNvSpPr/>
          <p:nvPr userDrawn="1"/>
        </p:nvSpPr>
        <p:spPr>
          <a:xfrm>
            <a:off x="371474" y="1233488"/>
            <a:ext cx="4419187" cy="49672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6" name="テキスト プレースホルダー 5">
            <a:extLst>
              <a:ext uri="{FF2B5EF4-FFF2-40B4-BE49-F238E27FC236}">
                <a16:creationId xmlns:a16="http://schemas.microsoft.com/office/drawing/2014/main" id="{9867FAC3-5109-4D5D-8105-FC48313396C4}"/>
              </a:ext>
            </a:extLst>
          </p:cNvPr>
          <p:cNvSpPr>
            <a:spLocks noGrp="1"/>
          </p:cNvSpPr>
          <p:nvPr>
            <p:ph type="body" sz="quarter" idx="14" hasCustomPrompt="1"/>
          </p:nvPr>
        </p:nvSpPr>
        <p:spPr>
          <a:xfrm>
            <a:off x="546100" y="1450975"/>
            <a:ext cx="4065588" cy="4552950"/>
          </a:xfrm>
        </p:spPr>
        <p:txBody>
          <a:bodyPr rtlCol="0">
            <a:normAutofit/>
          </a:bodyPr>
          <a:lstStyle>
            <a:lvl1pPr>
              <a:defRPr sz="2400">
                <a:solidFill>
                  <a:schemeClr val="bg1"/>
                </a:solidFill>
                <a:latin typeface="Meiryo UI" panose="020B0604030504040204" pitchFamily="50" charset="-128"/>
                <a:ea typeface="Meiryo UI" panose="020B0604030504040204" pitchFamily="50" charset="-128"/>
              </a:defRPr>
            </a:lvl1pPr>
            <a:lvl2pPr>
              <a:defRPr sz="2000">
                <a:solidFill>
                  <a:schemeClr val="bg1"/>
                </a:solidFill>
                <a:latin typeface="Meiryo UI" panose="020B0604030504040204" pitchFamily="50" charset="-128"/>
                <a:ea typeface="Meiryo UI" panose="020B0604030504040204" pitchFamily="50" charset="-128"/>
              </a:defRPr>
            </a:lvl2pPr>
            <a:lvl3pPr>
              <a:defRPr sz="1800">
                <a:solidFill>
                  <a:schemeClr val="bg1"/>
                </a:solidFill>
                <a:latin typeface="Meiryo UI" panose="020B0604030504040204" pitchFamily="50" charset="-128"/>
                <a:ea typeface="Meiryo UI" panose="020B0604030504040204" pitchFamily="50" charset="-128"/>
              </a:defRPr>
            </a:lvl3pPr>
            <a:lvl4pPr>
              <a:defRPr sz="1600">
                <a:solidFill>
                  <a:schemeClr val="bg1"/>
                </a:solidFill>
                <a:latin typeface="Meiryo UI" panose="020B0604030504040204" pitchFamily="50" charset="-128"/>
                <a:ea typeface="Meiryo UI" panose="020B0604030504040204" pitchFamily="50" charset="-128"/>
              </a:defRPr>
            </a:lvl4pPr>
            <a:lvl5pPr>
              <a:defRPr sz="16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Tree>
    <p:extLst>
      <p:ext uri="{BB962C8B-B14F-4D97-AF65-F5344CB8AC3E}">
        <p14:creationId xmlns:p14="http://schemas.microsoft.com/office/powerpoint/2010/main" val="105967963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3_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rtlCol="0"/>
          <a:lstStyle/>
          <a:p>
            <a:pPr rtl="0"/>
            <a:r>
              <a:rPr lang="ja-JP" altLang="en-US" noProof="0"/>
              <a:t>マスター タイトルの書式設定</a:t>
            </a:r>
          </a:p>
        </p:txBody>
      </p:sp>
      <p:sp>
        <p:nvSpPr>
          <p:cNvPr id="17" name="スライド番号プレースホルダー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rtlCol="0"/>
          <a:lstStyle/>
          <a:p>
            <a:pPr rtl="0"/>
            <a:fld id="{03DC2DEF-D2FE-4B45-ABA4-9F153FD1C98A}" type="slidenum">
              <a:rPr lang="en-US" altLang="ja-JP" noProof="0" smtClean="0"/>
              <a:t>‹#›</a:t>
            </a:fld>
            <a:endParaRPr lang="ja-JP" altLang="en-US" noProof="0"/>
          </a:p>
        </p:txBody>
      </p:sp>
      <p:cxnSp>
        <p:nvCxnSpPr>
          <p:cNvPr id="24" name="直線​​コネクタ(S)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グラフ プレースホルダー 3">
            <a:extLst>
              <a:ext uri="{FF2B5EF4-FFF2-40B4-BE49-F238E27FC236}">
                <a16:creationId xmlns:a16="http://schemas.microsoft.com/office/drawing/2014/main" id="{56084AEC-DB39-4367-A213-BB2FE4AD38BE}"/>
              </a:ext>
            </a:extLst>
          </p:cNvPr>
          <p:cNvSpPr>
            <a:spLocks noGrp="1"/>
          </p:cNvSpPr>
          <p:nvPr>
            <p:ph type="chart" sz="quarter" idx="13" hasCustomPrompt="1"/>
          </p:nvPr>
        </p:nvSpPr>
        <p:spPr>
          <a:xfrm>
            <a:off x="371475" y="1233488"/>
            <a:ext cx="11520488" cy="4967287"/>
          </a:xfrm>
        </p:spPr>
        <p:txBody>
          <a:bodyPr rtlCol="0">
            <a:normAutofit/>
          </a:bodyPr>
          <a:lstStyle>
            <a:lvl1pPr marL="0" indent="0" algn="ctr">
              <a:buNone/>
              <a:defRPr sz="2000"/>
            </a:lvl1pPr>
          </a:lstStyle>
          <a:p>
            <a:pPr rtl="0"/>
            <a:r>
              <a:rPr lang="ja-JP" altLang="en-US" noProof="0"/>
              <a:t>アイコンをクリックしてグラフを追加</a:t>
            </a:r>
          </a:p>
        </p:txBody>
      </p:sp>
    </p:spTree>
    <p:extLst>
      <p:ext uri="{BB962C8B-B14F-4D97-AF65-F5344CB8AC3E}">
        <p14:creationId xmlns:p14="http://schemas.microsoft.com/office/powerpoint/2010/main" val="258952979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4_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rtlCol="0"/>
          <a:lstStyle/>
          <a:p>
            <a:pPr rtl="0"/>
            <a:r>
              <a:rPr lang="ja-JP" altLang="en-US" noProof="0"/>
              <a:t>マスター タイトルの書式設定</a:t>
            </a:r>
          </a:p>
        </p:txBody>
      </p:sp>
      <p:sp>
        <p:nvSpPr>
          <p:cNvPr id="17" name="スライド番号プレースホルダー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rtlCol="0"/>
          <a:lstStyle/>
          <a:p>
            <a:pPr rtl="0"/>
            <a:fld id="{03DC2DEF-D2FE-4B45-ABA4-9F153FD1C98A}" type="slidenum">
              <a:rPr lang="en-US" altLang="ja-JP" noProof="0" smtClean="0"/>
              <a:t>‹#›</a:t>
            </a:fld>
            <a:endParaRPr lang="ja-JP" altLang="en-US" noProof="0"/>
          </a:p>
        </p:txBody>
      </p:sp>
      <p:cxnSp>
        <p:nvCxnSpPr>
          <p:cNvPr id="24" name="直線​​コネクタ(S)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グラフ プレースホルダー 3">
            <a:extLst>
              <a:ext uri="{FF2B5EF4-FFF2-40B4-BE49-F238E27FC236}">
                <a16:creationId xmlns:a16="http://schemas.microsoft.com/office/drawing/2014/main" id="{56084AEC-DB39-4367-A213-BB2FE4AD38BE}"/>
              </a:ext>
            </a:extLst>
          </p:cNvPr>
          <p:cNvSpPr>
            <a:spLocks noGrp="1"/>
          </p:cNvSpPr>
          <p:nvPr>
            <p:ph type="chart" sz="quarter" idx="13" hasCustomPrompt="1"/>
          </p:nvPr>
        </p:nvSpPr>
        <p:spPr>
          <a:xfrm>
            <a:off x="371475" y="1233488"/>
            <a:ext cx="7450621" cy="4967287"/>
          </a:xfrm>
        </p:spPr>
        <p:txBody>
          <a:bodyPr rtlCol="0">
            <a:normAutofit/>
          </a:bodyPr>
          <a:lstStyle>
            <a:lvl1pPr marL="0" indent="0" algn="ctr">
              <a:buNone/>
              <a:defRPr sz="2000"/>
            </a:lvl1pPr>
          </a:lstStyle>
          <a:p>
            <a:pPr rtl="0"/>
            <a:r>
              <a:rPr lang="ja-JP" altLang="en-US" noProof="0"/>
              <a:t>アイコンをクリックしてグラフを追加</a:t>
            </a:r>
          </a:p>
        </p:txBody>
      </p:sp>
      <p:sp>
        <p:nvSpPr>
          <p:cNvPr id="5" name="図プレースホルダー 4">
            <a:extLst>
              <a:ext uri="{FF2B5EF4-FFF2-40B4-BE49-F238E27FC236}">
                <a16:creationId xmlns:a16="http://schemas.microsoft.com/office/drawing/2014/main" id="{F1D1D3DC-359F-47D3-A498-6E5DEF615BD3}"/>
              </a:ext>
            </a:extLst>
          </p:cNvPr>
          <p:cNvSpPr>
            <a:spLocks noGrp="1"/>
          </p:cNvSpPr>
          <p:nvPr>
            <p:ph type="pic" sz="quarter" idx="14" hasCustomPrompt="1"/>
          </p:nvPr>
        </p:nvSpPr>
        <p:spPr>
          <a:xfrm>
            <a:off x="7940675" y="1233488"/>
            <a:ext cx="3951288" cy="4967287"/>
          </a:xfrm>
        </p:spPr>
        <p:txBody>
          <a:bodyPr rtlCol="0">
            <a:normAutofit/>
          </a:bodyPr>
          <a:lstStyle>
            <a:lvl1pPr marL="0" indent="0" algn="ctr">
              <a:buNone/>
              <a:defRPr sz="2000"/>
            </a:lvl1pPr>
          </a:lstStyle>
          <a:p>
            <a:pPr rtl="0"/>
            <a:r>
              <a:rPr lang="ja-JP" altLang="en-US" noProof="0"/>
              <a:t>アイコンをクリックして画像を追加</a:t>
            </a:r>
          </a:p>
        </p:txBody>
      </p:sp>
    </p:spTree>
    <p:extLst>
      <p:ext uri="{BB962C8B-B14F-4D97-AF65-F5344CB8AC3E}">
        <p14:creationId xmlns:p14="http://schemas.microsoft.com/office/powerpoint/2010/main" val="384059300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5_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rtlCol="0"/>
          <a:lstStyle/>
          <a:p>
            <a:pPr rtl="0"/>
            <a:r>
              <a:rPr lang="ja-JP" altLang="en-US" noProof="0"/>
              <a:t>マスター タイトルの書式設定</a:t>
            </a:r>
          </a:p>
        </p:txBody>
      </p:sp>
      <p:sp>
        <p:nvSpPr>
          <p:cNvPr id="17" name="スライド番号プレースホルダー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rtlCol="0"/>
          <a:lstStyle/>
          <a:p>
            <a:pPr rtl="0"/>
            <a:fld id="{03DC2DEF-D2FE-4B45-ABA4-9F153FD1C98A}" type="slidenum">
              <a:rPr lang="en-US" altLang="ja-JP" noProof="0" smtClean="0"/>
              <a:t>‹#›</a:t>
            </a:fld>
            <a:endParaRPr lang="ja-JP" altLang="en-US" noProof="0"/>
          </a:p>
        </p:txBody>
      </p:sp>
      <p:cxnSp>
        <p:nvCxnSpPr>
          <p:cNvPr id="24" name="直線​​コネクタ(S)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グラフ プレースホルダー 3">
            <a:extLst>
              <a:ext uri="{FF2B5EF4-FFF2-40B4-BE49-F238E27FC236}">
                <a16:creationId xmlns:a16="http://schemas.microsoft.com/office/drawing/2014/main" id="{56084AEC-DB39-4367-A213-BB2FE4AD38BE}"/>
              </a:ext>
            </a:extLst>
          </p:cNvPr>
          <p:cNvSpPr>
            <a:spLocks noGrp="1"/>
          </p:cNvSpPr>
          <p:nvPr>
            <p:ph type="chart" sz="quarter" idx="13" hasCustomPrompt="1"/>
          </p:nvPr>
        </p:nvSpPr>
        <p:spPr>
          <a:xfrm>
            <a:off x="381415" y="1233488"/>
            <a:ext cx="5512490" cy="4967287"/>
          </a:xfrm>
        </p:spPr>
        <p:txBody>
          <a:bodyPr rtlCol="0">
            <a:normAutofit/>
          </a:bodyPr>
          <a:lstStyle>
            <a:lvl1pPr marL="0" indent="0" algn="ctr">
              <a:buNone/>
              <a:defRPr sz="2000"/>
            </a:lvl1pPr>
          </a:lstStyle>
          <a:p>
            <a:pPr rtl="0"/>
            <a:r>
              <a:rPr lang="ja-JP" altLang="en-US" noProof="0"/>
              <a:t>アイコンをクリックしてグラフを追加</a:t>
            </a:r>
          </a:p>
        </p:txBody>
      </p:sp>
      <p:sp>
        <p:nvSpPr>
          <p:cNvPr id="7" name="グラフ プレースホルダー 3">
            <a:extLst>
              <a:ext uri="{FF2B5EF4-FFF2-40B4-BE49-F238E27FC236}">
                <a16:creationId xmlns:a16="http://schemas.microsoft.com/office/drawing/2014/main" id="{6750280A-6976-42F9-B984-8601DD1972DC}"/>
              </a:ext>
            </a:extLst>
          </p:cNvPr>
          <p:cNvSpPr>
            <a:spLocks noGrp="1"/>
          </p:cNvSpPr>
          <p:nvPr>
            <p:ph type="chart" sz="quarter" idx="14" hasCustomPrompt="1"/>
          </p:nvPr>
        </p:nvSpPr>
        <p:spPr>
          <a:xfrm>
            <a:off x="6379473" y="1233488"/>
            <a:ext cx="5512490" cy="4967287"/>
          </a:xfrm>
        </p:spPr>
        <p:txBody>
          <a:bodyPr rtlCol="0">
            <a:normAutofit/>
          </a:bodyPr>
          <a:lstStyle>
            <a:lvl1pPr marL="0" indent="0" algn="ctr">
              <a:buNone/>
              <a:defRPr sz="2000"/>
            </a:lvl1pPr>
          </a:lstStyle>
          <a:p>
            <a:pPr rtl="0"/>
            <a:r>
              <a:rPr lang="ja-JP" altLang="en-US" noProof="0"/>
              <a:t>アイコンをクリックしてグラフを追加</a:t>
            </a:r>
          </a:p>
        </p:txBody>
      </p:sp>
      <p:cxnSp>
        <p:nvCxnSpPr>
          <p:cNvPr id="6" name="直線​​コネクタ(S) 5">
            <a:extLst>
              <a:ext uri="{FF2B5EF4-FFF2-40B4-BE49-F238E27FC236}">
                <a16:creationId xmlns:a16="http://schemas.microsoft.com/office/drawing/2014/main" id="{5E63221D-DF23-4F80-AB42-A74C1B1CB425}"/>
              </a:ext>
            </a:extLst>
          </p:cNvPr>
          <p:cNvCxnSpPr/>
          <p:nvPr userDrawn="1"/>
        </p:nvCxnSpPr>
        <p:spPr>
          <a:xfrm>
            <a:off x="6125817" y="1233488"/>
            <a:ext cx="0" cy="4967287"/>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73957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6_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rtlCol="0"/>
          <a:lstStyle/>
          <a:p>
            <a:pPr rtl="0"/>
            <a:r>
              <a:rPr lang="ja-JP" altLang="en-US" noProof="0"/>
              <a:t>マスター タイトルの書式設定</a:t>
            </a:r>
          </a:p>
        </p:txBody>
      </p:sp>
      <p:sp>
        <p:nvSpPr>
          <p:cNvPr id="17" name="スライド番号プレースホルダー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rtlCol="0"/>
          <a:lstStyle/>
          <a:p>
            <a:pPr rtl="0"/>
            <a:fld id="{03DC2DEF-D2FE-4B45-ABA4-9F153FD1C98A}" type="slidenum">
              <a:rPr lang="en-US" altLang="ja-JP" noProof="0" smtClean="0"/>
              <a:t>‹#›</a:t>
            </a:fld>
            <a:endParaRPr lang="ja-JP" altLang="en-US" noProof="0"/>
          </a:p>
        </p:txBody>
      </p:sp>
      <p:cxnSp>
        <p:nvCxnSpPr>
          <p:cNvPr id="24" name="直線​​コネクタ(S)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グラフ プレースホルダー 3">
            <a:extLst>
              <a:ext uri="{FF2B5EF4-FFF2-40B4-BE49-F238E27FC236}">
                <a16:creationId xmlns:a16="http://schemas.microsoft.com/office/drawing/2014/main" id="{56084AEC-DB39-4367-A213-BB2FE4AD38BE}"/>
              </a:ext>
            </a:extLst>
          </p:cNvPr>
          <p:cNvSpPr>
            <a:spLocks noGrp="1"/>
          </p:cNvSpPr>
          <p:nvPr>
            <p:ph type="chart" sz="quarter" idx="13" hasCustomPrompt="1"/>
          </p:nvPr>
        </p:nvSpPr>
        <p:spPr>
          <a:xfrm>
            <a:off x="510622" y="1362696"/>
            <a:ext cx="5552246" cy="2294899"/>
          </a:xfrm>
        </p:spPr>
        <p:txBody>
          <a:bodyPr rtlCol="0">
            <a:normAutofit/>
          </a:bodyPr>
          <a:lstStyle>
            <a:lvl1pPr marL="0" indent="0" algn="ctr">
              <a:buNone/>
              <a:defRPr sz="2000"/>
            </a:lvl1pPr>
          </a:lstStyle>
          <a:p>
            <a:pPr rtl="0"/>
            <a:r>
              <a:rPr lang="ja-JP" altLang="en-US" noProof="0"/>
              <a:t>アイコンをクリックしてグラフを追加</a:t>
            </a:r>
          </a:p>
        </p:txBody>
      </p:sp>
      <p:sp>
        <p:nvSpPr>
          <p:cNvPr id="9" name="グラフ プレースホルダー 3">
            <a:extLst>
              <a:ext uri="{FF2B5EF4-FFF2-40B4-BE49-F238E27FC236}">
                <a16:creationId xmlns:a16="http://schemas.microsoft.com/office/drawing/2014/main" id="{3CC4F2FB-E360-40E2-BDA5-455EB243C216}"/>
              </a:ext>
            </a:extLst>
          </p:cNvPr>
          <p:cNvSpPr>
            <a:spLocks noGrp="1"/>
          </p:cNvSpPr>
          <p:nvPr>
            <p:ph type="chart" sz="quarter" idx="14" hasCustomPrompt="1"/>
          </p:nvPr>
        </p:nvSpPr>
        <p:spPr>
          <a:xfrm>
            <a:off x="500682" y="3781218"/>
            <a:ext cx="5552246" cy="2294899"/>
          </a:xfrm>
        </p:spPr>
        <p:txBody>
          <a:bodyPr rtlCol="0">
            <a:normAutofit/>
          </a:bodyPr>
          <a:lstStyle>
            <a:lvl1pPr marL="0" indent="0" algn="ctr">
              <a:buNone/>
              <a:defRPr sz="2000"/>
            </a:lvl1pPr>
          </a:lstStyle>
          <a:p>
            <a:pPr rtl="0"/>
            <a:r>
              <a:rPr lang="ja-JP" altLang="en-US" noProof="0"/>
              <a:t>アイコンをクリックしてグラフを追加</a:t>
            </a:r>
          </a:p>
        </p:txBody>
      </p:sp>
      <p:sp>
        <p:nvSpPr>
          <p:cNvPr id="10" name="グラフ プレースホルダー 3">
            <a:extLst>
              <a:ext uri="{FF2B5EF4-FFF2-40B4-BE49-F238E27FC236}">
                <a16:creationId xmlns:a16="http://schemas.microsoft.com/office/drawing/2014/main" id="{6373EAFD-6648-4861-97FB-A3961B86C814}"/>
              </a:ext>
            </a:extLst>
          </p:cNvPr>
          <p:cNvSpPr>
            <a:spLocks noGrp="1"/>
          </p:cNvSpPr>
          <p:nvPr>
            <p:ph type="chart" sz="quarter" idx="15" hasCustomPrompt="1"/>
          </p:nvPr>
        </p:nvSpPr>
        <p:spPr>
          <a:xfrm>
            <a:off x="6208643" y="1367561"/>
            <a:ext cx="5552246" cy="2294899"/>
          </a:xfrm>
        </p:spPr>
        <p:txBody>
          <a:bodyPr rtlCol="0">
            <a:normAutofit/>
          </a:bodyPr>
          <a:lstStyle>
            <a:lvl1pPr marL="0" indent="0" algn="ctr">
              <a:buNone/>
              <a:defRPr sz="2000"/>
            </a:lvl1pPr>
          </a:lstStyle>
          <a:p>
            <a:pPr rtl="0"/>
            <a:r>
              <a:rPr lang="ja-JP" altLang="en-US" noProof="0"/>
              <a:t>アイコンをクリックしてグラフを追加</a:t>
            </a:r>
          </a:p>
        </p:txBody>
      </p:sp>
      <p:sp>
        <p:nvSpPr>
          <p:cNvPr id="11" name="グラフ プレースホルダー 3">
            <a:extLst>
              <a:ext uri="{FF2B5EF4-FFF2-40B4-BE49-F238E27FC236}">
                <a16:creationId xmlns:a16="http://schemas.microsoft.com/office/drawing/2014/main" id="{CF0E102C-57E1-46ED-BE41-21C356F42BAD}"/>
              </a:ext>
            </a:extLst>
          </p:cNvPr>
          <p:cNvSpPr>
            <a:spLocks noGrp="1"/>
          </p:cNvSpPr>
          <p:nvPr>
            <p:ph type="chart" sz="quarter" idx="16" hasCustomPrompt="1"/>
          </p:nvPr>
        </p:nvSpPr>
        <p:spPr>
          <a:xfrm>
            <a:off x="6198703" y="3786083"/>
            <a:ext cx="5552246" cy="2294899"/>
          </a:xfrm>
        </p:spPr>
        <p:txBody>
          <a:bodyPr rtlCol="0">
            <a:normAutofit/>
          </a:bodyPr>
          <a:lstStyle>
            <a:lvl1pPr marL="0" indent="0" algn="ctr">
              <a:buNone/>
              <a:defRPr sz="2000"/>
            </a:lvl1pPr>
          </a:lstStyle>
          <a:p>
            <a:pPr rtl="0"/>
            <a:r>
              <a:rPr lang="ja-JP" altLang="en-US" noProof="0"/>
              <a:t>アイコンをクリックしてグラフを追加</a:t>
            </a:r>
          </a:p>
        </p:txBody>
      </p:sp>
    </p:spTree>
    <p:extLst>
      <p:ext uri="{BB962C8B-B14F-4D97-AF65-F5344CB8AC3E}">
        <p14:creationId xmlns:p14="http://schemas.microsoft.com/office/powerpoint/2010/main" val="102084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タイトル スライド">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5" name="長方形 14">
            <a:extLst>
              <a:ext uri="{FF2B5EF4-FFF2-40B4-BE49-F238E27FC236}">
                <a16:creationId xmlns:a16="http://schemas.microsoft.com/office/drawing/2014/main" id="{1517DDCC-4521-4225-8F36-D4B39128409A}"/>
              </a:ext>
            </a:extLst>
          </p:cNvPr>
          <p:cNvSpPr/>
          <p:nvPr userDrawn="1"/>
        </p:nvSpPr>
        <p:spPr>
          <a:xfrm>
            <a:off x="8991600" y="3965574"/>
            <a:ext cx="3200400" cy="289242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6" name="長方形 5">
            <a:extLst>
              <a:ext uri="{FF2B5EF4-FFF2-40B4-BE49-F238E27FC236}">
                <a16:creationId xmlns:a16="http://schemas.microsoft.com/office/drawing/2014/main" id="{B16570C8-2343-4B74-AF97-DC7CE5D92865}"/>
              </a:ext>
            </a:extLst>
          </p:cNvPr>
          <p:cNvSpPr/>
          <p:nvPr userDrawn="1"/>
        </p:nvSpPr>
        <p:spPr>
          <a:xfrm>
            <a:off x="0" y="0"/>
            <a:ext cx="3200400" cy="289242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図プレースホルダー 8">
            <a:extLst>
              <a:ext uri="{FF2B5EF4-FFF2-40B4-BE49-F238E27FC236}">
                <a16:creationId xmlns:a16="http://schemas.microsoft.com/office/drawing/2014/main" id="{2D02598E-521E-41CD-B068-134834CFF4FF}"/>
              </a:ext>
            </a:extLst>
          </p:cNvPr>
          <p:cNvSpPr>
            <a:spLocks noGrp="1"/>
          </p:cNvSpPr>
          <p:nvPr userDrawn="1">
            <p:ph type="pic" sz="quarter" idx="10" hasCustomPrompt="1"/>
          </p:nvPr>
        </p:nvSpPr>
        <p:spPr>
          <a:xfrm>
            <a:off x="371476" y="278606"/>
            <a:ext cx="11520487" cy="3150394"/>
          </a:xfrm>
          <a:solidFill>
            <a:schemeClr val="bg1">
              <a:lumMod val="95000"/>
            </a:schemeClr>
          </a:solidFill>
        </p:spPr>
        <p:txBody>
          <a:bodyPr rtlCol="0">
            <a:normAutofit/>
          </a:bodyPr>
          <a:lstStyle>
            <a:lvl1pPr marL="0" indent="0" algn="ctr">
              <a:buNone/>
              <a:defRPr sz="1800">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14" name="長方形 13">
            <a:extLst>
              <a:ext uri="{FF2B5EF4-FFF2-40B4-BE49-F238E27FC236}">
                <a16:creationId xmlns:a16="http://schemas.microsoft.com/office/drawing/2014/main" id="{40B27536-7968-45BB-9FA8-DF1A47A47827}"/>
              </a:ext>
            </a:extLst>
          </p:cNvPr>
          <p:cNvSpPr/>
          <p:nvPr userDrawn="1"/>
        </p:nvSpPr>
        <p:spPr>
          <a:xfrm>
            <a:off x="371476" y="3429000"/>
            <a:ext cx="11520487" cy="27717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E8B51C6-9166-4F67-995A-396809E6533C}"/>
              </a:ext>
            </a:extLst>
          </p:cNvPr>
          <p:cNvSpPr>
            <a:spLocks noGrp="1"/>
          </p:cNvSpPr>
          <p:nvPr userDrawn="1">
            <p:ph type="ctrTitle"/>
          </p:nvPr>
        </p:nvSpPr>
        <p:spPr>
          <a:xfrm>
            <a:off x="1510507" y="3886201"/>
            <a:ext cx="9242424" cy="1104900"/>
          </a:xfrm>
        </p:spPr>
        <p:txBody>
          <a:bodyPr rtlCol="0" anchor="ctr">
            <a:normAutofit/>
          </a:bodyPr>
          <a:lstStyle>
            <a:lvl1pPr algn="ctr">
              <a:defRPr sz="5400">
                <a:solidFill>
                  <a:schemeClr val="accent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サブタイトル 2">
            <a:extLst>
              <a:ext uri="{FF2B5EF4-FFF2-40B4-BE49-F238E27FC236}">
                <a16:creationId xmlns:a16="http://schemas.microsoft.com/office/drawing/2014/main" id="{A951C9A4-8764-4CB3-AC26-C957C0E84BCD}"/>
              </a:ext>
            </a:extLst>
          </p:cNvPr>
          <p:cNvSpPr>
            <a:spLocks noGrp="1"/>
          </p:cNvSpPr>
          <p:nvPr userDrawn="1">
            <p:ph type="subTitle" idx="1" hasCustomPrompt="1"/>
          </p:nvPr>
        </p:nvSpPr>
        <p:spPr>
          <a:xfrm>
            <a:off x="1510507" y="5130801"/>
            <a:ext cx="9242424" cy="533400"/>
          </a:xfrm>
        </p:spPr>
        <p:txBody>
          <a:bodyPr rtlCol="0"/>
          <a:lstStyle>
            <a:lvl1pPr marL="0" indent="0" algn="ctr">
              <a:buNone/>
              <a:defRPr sz="2400">
                <a:solidFill>
                  <a:schemeClr val="tx1"/>
                </a:solidFill>
                <a:latin typeface="Meiryo UI" panose="020B0604030504040204" pitchFamily="50" charset="-128"/>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クリックしてマスター サブタイトルのスタイルを編集します</a:t>
            </a:r>
          </a:p>
        </p:txBody>
      </p:sp>
    </p:spTree>
    <p:extLst>
      <p:ext uri="{BB962C8B-B14F-4D97-AF65-F5344CB8AC3E}">
        <p14:creationId xmlns:p14="http://schemas.microsoft.com/office/powerpoint/2010/main" val="292837917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5_タイトル スライド">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図プレースホルダー 8">
            <a:extLst>
              <a:ext uri="{FF2B5EF4-FFF2-40B4-BE49-F238E27FC236}">
                <a16:creationId xmlns:a16="http://schemas.microsoft.com/office/drawing/2014/main" id="{2D02598E-521E-41CD-B068-134834CFF4FF}"/>
              </a:ext>
            </a:extLst>
          </p:cNvPr>
          <p:cNvSpPr>
            <a:spLocks noGrp="1"/>
          </p:cNvSpPr>
          <p:nvPr>
            <p:ph type="pic" sz="quarter" idx="10" hasCustomPrompt="1"/>
          </p:nvPr>
        </p:nvSpPr>
        <p:spPr>
          <a:xfrm>
            <a:off x="0" y="0"/>
            <a:ext cx="12192000" cy="6857999"/>
          </a:xfrm>
          <a:solidFill>
            <a:schemeClr val="bg1">
              <a:lumMod val="95000"/>
            </a:schemeClr>
          </a:solidFill>
        </p:spPr>
        <p:txBody>
          <a:bodyPr rtlCol="0">
            <a:normAutofit/>
          </a:bodyPr>
          <a:lstStyle>
            <a:lvl1pPr marL="0" indent="0" algn="ctr">
              <a:buNone/>
              <a:defRPr sz="1800">
                <a:latin typeface="Meiryo UI" panose="020B0604030504040204" pitchFamily="50" charset="-128"/>
                <a:ea typeface="Meiryo UI" panose="020B0604030504040204" pitchFamily="50" charset="-128"/>
              </a:defRPr>
            </a:lvl1pPr>
          </a:lstStyle>
          <a:p>
            <a:pPr rtl="0"/>
            <a:r>
              <a:rPr lang="ja-JP" altLang="en-US" noProof="0"/>
              <a:t>アイコンをクリックして画像を追加</a:t>
            </a:r>
          </a:p>
        </p:txBody>
      </p:sp>
      <p:sp>
        <p:nvSpPr>
          <p:cNvPr id="2" name="タイトル 1">
            <a:extLst>
              <a:ext uri="{FF2B5EF4-FFF2-40B4-BE49-F238E27FC236}">
                <a16:creationId xmlns:a16="http://schemas.microsoft.com/office/drawing/2014/main" id="{4E8B51C6-9166-4F67-995A-396809E6533C}"/>
              </a:ext>
            </a:extLst>
          </p:cNvPr>
          <p:cNvSpPr>
            <a:spLocks noGrp="1"/>
          </p:cNvSpPr>
          <p:nvPr>
            <p:ph type="ctrTitle" hasCustomPrompt="1"/>
          </p:nvPr>
        </p:nvSpPr>
        <p:spPr>
          <a:xfrm>
            <a:off x="1727201" y="2337595"/>
            <a:ext cx="8737600" cy="2182811"/>
          </a:xfrm>
        </p:spPr>
        <p:txBody>
          <a:bodyPr rtlCol="0" anchor="ctr">
            <a:normAutofit/>
          </a:bodyPr>
          <a:lstStyle>
            <a:lvl1pPr algn="ctr">
              <a:defRPr sz="11500">
                <a:solidFill>
                  <a:schemeClr val="tx1"/>
                </a:solidFill>
                <a:latin typeface="Meiryo UI" panose="020B0604030504040204" pitchFamily="50" charset="-128"/>
                <a:ea typeface="Meiryo UI" panose="020B0604030504040204" pitchFamily="50" charset="-128"/>
              </a:defRPr>
            </a:lvl1pPr>
          </a:lstStyle>
          <a:p>
            <a:pPr rtl="0"/>
            <a:r>
              <a:rPr lang="ja-JP" altLang="en-US" noProof="0"/>
              <a:t>ありがとうございます</a:t>
            </a:r>
          </a:p>
        </p:txBody>
      </p:sp>
    </p:spTree>
    <p:extLst>
      <p:ext uri="{BB962C8B-B14F-4D97-AF65-F5344CB8AC3E}">
        <p14:creationId xmlns:p14="http://schemas.microsoft.com/office/powerpoint/2010/main" val="27575380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9C3DD3-9184-4434-93FC-DDB3E5B5328C}"/>
              </a:ext>
            </a:extLst>
          </p:cNvPr>
          <p:cNvSpPr>
            <a:spLocks noGrp="1"/>
          </p:cNvSpPr>
          <p:nvPr>
            <p:ph type="title"/>
          </p:nvPr>
        </p:nvSpPr>
        <p:spPr>
          <a:xfrm>
            <a:off x="839788" y="457200"/>
            <a:ext cx="3932237" cy="1600200"/>
          </a:xfrm>
        </p:spPr>
        <p:txBody>
          <a:bodyPr rtlCol="0" anchor="b"/>
          <a:lstStyle>
            <a:lvl1pPr>
              <a:defRPr sz="3200"/>
            </a:lvl1pPr>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A4302458-F7EC-4A75-A897-E73CF8028E73}"/>
              </a:ext>
            </a:extLst>
          </p:cNvPr>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テキスト プレースホルダー 3">
            <a:extLst>
              <a:ext uri="{FF2B5EF4-FFF2-40B4-BE49-F238E27FC236}">
                <a16:creationId xmlns:a16="http://schemas.microsoft.com/office/drawing/2014/main" id="{AFD31584-D229-4F6C-BA8E-36782FDA8DA0}"/>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テキストの書式設定</a:t>
            </a:r>
          </a:p>
        </p:txBody>
      </p:sp>
      <p:sp>
        <p:nvSpPr>
          <p:cNvPr id="7" name="スライド番号プレースホルダー 6">
            <a:extLst>
              <a:ext uri="{FF2B5EF4-FFF2-40B4-BE49-F238E27FC236}">
                <a16:creationId xmlns:a16="http://schemas.microsoft.com/office/drawing/2014/main" id="{382B7AE8-665C-4FF6-B292-B525984D93C4}"/>
              </a:ext>
            </a:extLst>
          </p:cNvPr>
          <p:cNvSpPr>
            <a:spLocks noGrp="1"/>
          </p:cNvSpPr>
          <p:nvPr>
            <p:ph type="sldNum" sz="quarter" idx="12"/>
          </p:nvPr>
        </p:nvSpPr>
        <p:spPr/>
        <p:txBody>
          <a:bodyPr rtlCol="0"/>
          <a:lstStyle/>
          <a:p>
            <a:pPr rtl="0"/>
            <a:fld id="{03DC2DEF-D2FE-4B45-ABA4-9F153FD1C98A}" type="slidenum">
              <a:rPr lang="en-US" altLang="ja-JP" noProof="0" smtClean="0"/>
              <a:t>‹#›</a:t>
            </a:fld>
            <a:endParaRPr lang="ja-JP" altLang="en-US" noProof="0"/>
          </a:p>
        </p:txBody>
      </p:sp>
    </p:spTree>
    <p:extLst>
      <p:ext uri="{BB962C8B-B14F-4D97-AF65-F5344CB8AC3E}">
        <p14:creationId xmlns:p14="http://schemas.microsoft.com/office/powerpoint/2010/main" val="139031890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E2ACFC-0D65-4857-AAEE-904747F38A57}"/>
              </a:ext>
            </a:extLst>
          </p:cNvPr>
          <p:cNvSpPr>
            <a:spLocks noGrp="1"/>
          </p:cNvSpPr>
          <p:nvPr>
            <p:ph type="title"/>
          </p:nvPr>
        </p:nvSpPr>
        <p:spPr>
          <a:xfrm>
            <a:off x="839788" y="457200"/>
            <a:ext cx="3932237" cy="1600200"/>
          </a:xfrm>
        </p:spPr>
        <p:txBody>
          <a:bodyPr rtlCol="0" anchor="b"/>
          <a:lstStyle>
            <a:lvl1pPr>
              <a:defRPr sz="3200"/>
            </a:lvl1pPr>
          </a:lstStyle>
          <a:p>
            <a:pPr rtl="0"/>
            <a:r>
              <a:rPr lang="ja-JP" altLang="en-US" noProof="0"/>
              <a:t>マスター タイトルの書式設定</a:t>
            </a:r>
          </a:p>
        </p:txBody>
      </p:sp>
      <p:sp>
        <p:nvSpPr>
          <p:cNvPr id="3" name="図プレースホルダー 2">
            <a:extLst>
              <a:ext uri="{FF2B5EF4-FFF2-40B4-BE49-F238E27FC236}">
                <a16:creationId xmlns:a16="http://schemas.microsoft.com/office/drawing/2014/main" id="{8A594C5E-E06C-488C-AC82-331C53B94F1C}"/>
              </a:ext>
            </a:extLst>
          </p:cNvPr>
          <p:cNvSpPr>
            <a:spLocks noGrp="1"/>
          </p:cNvSpPr>
          <p:nvPr>
            <p:ph type="pic" idx="1" hasCustomPrompt="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ja-JP" altLang="en-US" noProof="0"/>
              <a:t>アイコンをクリックして画像を追加</a:t>
            </a:r>
          </a:p>
        </p:txBody>
      </p:sp>
      <p:sp>
        <p:nvSpPr>
          <p:cNvPr id="4" name="テキスト プレースホルダー 3">
            <a:extLst>
              <a:ext uri="{FF2B5EF4-FFF2-40B4-BE49-F238E27FC236}">
                <a16:creationId xmlns:a16="http://schemas.microsoft.com/office/drawing/2014/main" id="{74EC8C27-FA57-408C-8D6B-844D81BC8312}"/>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テキストの書式設定</a:t>
            </a:r>
          </a:p>
        </p:txBody>
      </p:sp>
      <p:sp>
        <p:nvSpPr>
          <p:cNvPr id="7" name="スライド番号プレースホルダー 6">
            <a:extLst>
              <a:ext uri="{FF2B5EF4-FFF2-40B4-BE49-F238E27FC236}">
                <a16:creationId xmlns:a16="http://schemas.microsoft.com/office/drawing/2014/main" id="{E468A18F-96D4-4F1F-BF6B-EDFACBF8D67C}"/>
              </a:ext>
            </a:extLst>
          </p:cNvPr>
          <p:cNvSpPr>
            <a:spLocks noGrp="1"/>
          </p:cNvSpPr>
          <p:nvPr>
            <p:ph type="sldNum" sz="quarter" idx="12"/>
          </p:nvPr>
        </p:nvSpPr>
        <p:spPr/>
        <p:txBody>
          <a:bodyPr rtlCol="0"/>
          <a:lstStyle/>
          <a:p>
            <a:pPr rtl="0"/>
            <a:fld id="{03DC2DEF-D2FE-4B45-ABA4-9F153FD1C98A}" type="slidenum">
              <a:rPr lang="en-US" altLang="ja-JP" noProof="0" smtClean="0"/>
              <a:t>‹#›</a:t>
            </a:fld>
            <a:endParaRPr lang="ja-JP" altLang="en-US" noProof="0"/>
          </a:p>
        </p:txBody>
      </p:sp>
    </p:spTree>
    <p:extLst>
      <p:ext uri="{BB962C8B-B14F-4D97-AF65-F5344CB8AC3E}">
        <p14:creationId xmlns:p14="http://schemas.microsoft.com/office/powerpoint/2010/main" val="1803416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4FD2F3-3119-48E2-B464-A93E23C5A607}"/>
              </a:ext>
            </a:extLst>
          </p:cNvPr>
          <p:cNvSpPr>
            <a:spLocks noGrp="1"/>
          </p:cNvSpPr>
          <p:nvPr>
            <p:ph type="title"/>
          </p:nvPr>
        </p:nvSpPr>
        <p:spPr/>
        <p:txBody>
          <a:bodyPr rtlCol="0"/>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FCE87C6E-3441-429B-A81D-87F8344C068B}"/>
              </a:ext>
            </a:extLst>
          </p:cNvPr>
          <p:cNvSpPr>
            <a:spLocks noGrp="1"/>
          </p:cNvSpPr>
          <p:nvPr>
            <p:ph idx="1"/>
          </p:nvPr>
        </p:nvSpPr>
        <p:spPr/>
        <p:txBody>
          <a:bodyPr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スライド番号プレースホルダー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rtlCol="0"/>
          <a:lstStyle/>
          <a:p>
            <a:pPr rtl="0"/>
            <a:fld id="{03DC2DEF-D2FE-4B45-ABA4-9F153FD1C98A}" type="slidenum">
              <a:rPr lang="en-US" altLang="ja-JP" noProof="0" smtClean="0"/>
              <a:t>‹#›</a:t>
            </a:fld>
            <a:endParaRPr lang="ja-JP" altLang="en-US" noProof="0"/>
          </a:p>
        </p:txBody>
      </p:sp>
    </p:spTree>
    <p:extLst>
      <p:ext uri="{BB962C8B-B14F-4D97-AF65-F5344CB8AC3E}">
        <p14:creationId xmlns:p14="http://schemas.microsoft.com/office/powerpoint/2010/main" val="84979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5" name="長方形 4">
            <a:extLst>
              <a:ext uri="{FF2B5EF4-FFF2-40B4-BE49-F238E27FC236}">
                <a16:creationId xmlns:a16="http://schemas.microsoft.com/office/drawing/2014/main" id="{29C071DB-1B6B-4FC3-A099-12F35734D22D}"/>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8" name="長方形 7">
            <a:extLst>
              <a:ext uri="{FF2B5EF4-FFF2-40B4-BE49-F238E27FC236}">
                <a16:creationId xmlns:a16="http://schemas.microsoft.com/office/drawing/2014/main" id="{35768407-2D97-4F4F-8CB8-4D3668680B64}"/>
              </a:ext>
            </a:extLst>
          </p:cNvPr>
          <p:cNvSpPr/>
          <p:nvPr userDrawn="1"/>
        </p:nvSpPr>
        <p:spPr>
          <a:xfrm>
            <a:off x="371475" y="1460501"/>
            <a:ext cx="5724525" cy="47402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n>
                <a:noFill/>
              </a:ln>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E94FD2F3-3119-48E2-B464-A93E23C5A607}"/>
              </a:ext>
            </a:extLst>
          </p:cNvPr>
          <p:cNvSpPr>
            <a:spLocks noGrp="1"/>
          </p:cNvSpPr>
          <p:nvPr>
            <p:ph type="title"/>
          </p:nvPr>
        </p:nvSpPr>
        <p:spPr>
          <a:xfrm>
            <a:off x="1244600" y="260351"/>
            <a:ext cx="9702800" cy="973137"/>
          </a:xfrm>
        </p:spPr>
        <p:txBody>
          <a:bodyPr rtlCol="0">
            <a:normAutofit/>
          </a:bodyPr>
          <a:lstStyle>
            <a:lvl1pPr algn="ctr">
              <a:defRPr sz="440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FCE87C6E-3441-429B-A81D-87F8344C068B}"/>
              </a:ext>
            </a:extLst>
          </p:cNvPr>
          <p:cNvSpPr>
            <a:spLocks noGrp="1"/>
          </p:cNvSpPr>
          <p:nvPr>
            <p:ph idx="1"/>
          </p:nvPr>
        </p:nvSpPr>
        <p:spPr>
          <a:xfrm>
            <a:off x="546100" y="1638299"/>
            <a:ext cx="5346700" cy="4381501"/>
          </a:xfrm>
        </p:spPr>
        <p:txBody>
          <a:bodyPr rtlCol="0">
            <a:normAutofit/>
          </a:bodyPr>
          <a:lstStyle>
            <a:lvl1pPr>
              <a:defRPr sz="2400">
                <a:solidFill>
                  <a:schemeClr val="bg1"/>
                </a:solidFill>
                <a:latin typeface="Meiryo UI" panose="020B0604030504040204" pitchFamily="50" charset="-128"/>
                <a:ea typeface="Meiryo UI" panose="020B0604030504040204" pitchFamily="50" charset="-128"/>
              </a:defRPr>
            </a:lvl1pPr>
            <a:lvl2pPr>
              <a:defRPr sz="2000">
                <a:solidFill>
                  <a:schemeClr val="bg1"/>
                </a:solidFill>
                <a:latin typeface="Meiryo UI" panose="020B0604030504040204" pitchFamily="50" charset="-128"/>
                <a:ea typeface="Meiryo UI" panose="020B0604030504040204" pitchFamily="50" charset="-128"/>
              </a:defRPr>
            </a:lvl2pPr>
            <a:lvl3pPr>
              <a:defRPr sz="1800">
                <a:solidFill>
                  <a:schemeClr val="bg1"/>
                </a:solidFill>
                <a:latin typeface="Meiryo UI" panose="020B0604030504040204" pitchFamily="50" charset="-128"/>
                <a:ea typeface="Meiryo UI" panose="020B0604030504040204" pitchFamily="50" charset="-128"/>
              </a:defRPr>
            </a:lvl3pPr>
            <a:lvl4pPr>
              <a:defRPr sz="1600">
                <a:solidFill>
                  <a:schemeClr val="bg1"/>
                </a:solidFill>
                <a:latin typeface="Meiryo UI" panose="020B0604030504040204" pitchFamily="50" charset="-128"/>
                <a:ea typeface="Meiryo UI" panose="020B0604030504040204" pitchFamily="50" charset="-128"/>
              </a:defRPr>
            </a:lvl4pPr>
            <a:lvl5pPr>
              <a:defRPr sz="1600">
                <a:solidFill>
                  <a:schemeClr val="bg1"/>
                </a:solidFill>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スライド番号プレースホルダー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7" name="図プレースホルダー 6">
            <a:extLst>
              <a:ext uri="{FF2B5EF4-FFF2-40B4-BE49-F238E27FC236}">
                <a16:creationId xmlns:a16="http://schemas.microsoft.com/office/drawing/2014/main" id="{6D4AFEBD-46AA-4A09-AD19-CDD123811A47}"/>
              </a:ext>
            </a:extLst>
          </p:cNvPr>
          <p:cNvSpPr>
            <a:spLocks noGrp="1"/>
          </p:cNvSpPr>
          <p:nvPr>
            <p:ph type="pic" sz="quarter" idx="13" hasCustomPrompt="1"/>
          </p:nvPr>
        </p:nvSpPr>
        <p:spPr>
          <a:xfrm>
            <a:off x="6096000" y="1460501"/>
            <a:ext cx="5795963" cy="4740274"/>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Tree>
    <p:extLst>
      <p:ext uri="{BB962C8B-B14F-4D97-AF65-F5344CB8AC3E}">
        <p14:creationId xmlns:p14="http://schemas.microsoft.com/office/powerpoint/2010/main" val="3377171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タイトルとコンテンツ">
    <p:spTree>
      <p:nvGrpSpPr>
        <p:cNvPr id="1" name=""/>
        <p:cNvGrpSpPr/>
        <p:nvPr/>
      </p:nvGrpSpPr>
      <p:grpSpPr>
        <a:xfrm>
          <a:off x="0" y="0"/>
          <a:ext cx="0" cy="0"/>
          <a:chOff x="0" y="0"/>
          <a:chExt cx="0" cy="0"/>
        </a:xfrm>
      </p:grpSpPr>
      <p:sp>
        <p:nvSpPr>
          <p:cNvPr id="8" name="長方形 7">
            <a:extLst>
              <a:ext uri="{FF2B5EF4-FFF2-40B4-BE49-F238E27FC236}">
                <a16:creationId xmlns:a16="http://schemas.microsoft.com/office/drawing/2014/main" id="{34C5F727-FA73-47F4-8647-79441AA996E3}"/>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E94FD2F3-3119-48E2-B464-A93E23C5A607}"/>
              </a:ext>
            </a:extLst>
          </p:cNvPr>
          <p:cNvSpPr>
            <a:spLocks noGrp="1"/>
          </p:cNvSpPr>
          <p:nvPr>
            <p:ph type="title"/>
          </p:nvPr>
        </p:nvSpPr>
        <p:spPr>
          <a:xfrm>
            <a:off x="371476" y="260351"/>
            <a:ext cx="5495926" cy="2138362"/>
          </a:xfrm>
        </p:spPr>
        <p:txBody>
          <a:bodyPr rtlCol="0" anchor="b">
            <a:noAutofit/>
          </a:bodyPr>
          <a:lstStyle>
            <a:lvl1pPr>
              <a:defRPr sz="540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FCE87C6E-3441-429B-A81D-87F8344C068B}"/>
              </a:ext>
            </a:extLst>
          </p:cNvPr>
          <p:cNvSpPr>
            <a:spLocks noGrp="1"/>
          </p:cNvSpPr>
          <p:nvPr>
            <p:ph idx="1"/>
          </p:nvPr>
        </p:nvSpPr>
        <p:spPr>
          <a:xfrm>
            <a:off x="371475" y="2603500"/>
            <a:ext cx="5495926" cy="3573463"/>
          </a:xfrm>
        </p:spPr>
        <p:txBody>
          <a:bodyPr rtlCol="0"/>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スライド番号プレースホルダー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5" name="図プレースホルダー 1">
            <a:extLst>
              <a:ext uri="{FF2B5EF4-FFF2-40B4-BE49-F238E27FC236}">
                <a16:creationId xmlns:a16="http://schemas.microsoft.com/office/drawing/2014/main" id="{08C777B1-9A90-4B1E-A6AE-9339286077EB}"/>
              </a:ext>
            </a:extLst>
          </p:cNvPr>
          <p:cNvSpPr>
            <a:spLocks noGrp="1"/>
          </p:cNvSpPr>
          <p:nvPr>
            <p:ph type="pic" sz="quarter" idx="10" hasCustomPrompt="1"/>
          </p:nvPr>
        </p:nvSpPr>
        <p:spPr>
          <a:xfrm>
            <a:off x="9191224" y="637283"/>
            <a:ext cx="2692800" cy="2782540"/>
          </a:xfrm>
          <a:custGeom>
            <a:avLst/>
            <a:gdLst>
              <a:gd name="connsiteX0" fmla="*/ 0 w 2692800"/>
              <a:gd name="connsiteY0" fmla="*/ 0 h 2693640"/>
              <a:gd name="connsiteX1" fmla="*/ 2692800 w 2692800"/>
              <a:gd name="connsiteY1" fmla="*/ 0 h 2693640"/>
              <a:gd name="connsiteX2" fmla="*/ 2692800 w 2692800"/>
              <a:gd name="connsiteY2" fmla="*/ 2693640 h 2693640"/>
              <a:gd name="connsiteX3" fmla="*/ 0 w 2692800"/>
              <a:gd name="connsiteY3" fmla="*/ 2693640 h 2693640"/>
            </a:gdLst>
            <a:ahLst/>
            <a:cxnLst>
              <a:cxn ang="0">
                <a:pos x="connsiteX0" y="connsiteY0"/>
              </a:cxn>
              <a:cxn ang="0">
                <a:pos x="connsiteX1" y="connsiteY1"/>
              </a:cxn>
              <a:cxn ang="0">
                <a:pos x="connsiteX2" y="connsiteY2"/>
              </a:cxn>
              <a:cxn ang="0">
                <a:pos x="connsiteX3" y="connsiteY3"/>
              </a:cxn>
            </a:cxnLst>
            <a:rect l="l" t="t" r="r" b="b"/>
            <a:pathLst>
              <a:path w="2692800" h="2693640">
                <a:moveTo>
                  <a:pt x="0" y="0"/>
                </a:moveTo>
                <a:lnTo>
                  <a:pt x="2692800" y="0"/>
                </a:lnTo>
                <a:lnTo>
                  <a:pt x="2692800" y="2693640"/>
                </a:lnTo>
                <a:lnTo>
                  <a:pt x="0" y="2693640"/>
                </a:lnTo>
                <a:close/>
              </a:path>
            </a:pathLst>
          </a:custGeom>
          <a:solidFill>
            <a:schemeClr val="bg1">
              <a:lumMod val="95000"/>
            </a:schemeClr>
          </a:solidFill>
        </p:spPr>
        <p:txBody>
          <a:bodyPr vert="horz" lIns="91440" tIns="45720" rIns="91440" bIns="45720" rtlCol="0">
            <a:normAutofit/>
          </a:bodyPr>
          <a:lstStyle>
            <a:lvl1pPr>
              <a:defRPr lang="en-ID" sz="1800" dirty="0">
                <a:latin typeface="Meiryo UI" panose="020B0604030504040204" pitchFamily="50" charset="-128"/>
                <a:ea typeface="Meiryo UI" panose="020B0604030504040204" pitchFamily="50" charset="-128"/>
              </a:defRPr>
            </a:lvl1pPr>
          </a:lstStyle>
          <a:p>
            <a:pPr marL="0" lvl="0" indent="0" algn="ctr" rtl="0">
              <a:buNone/>
            </a:pPr>
            <a:r>
              <a:rPr lang="ja-JP" altLang="en-US" noProof="0"/>
              <a:t>画像をここに追加</a:t>
            </a:r>
          </a:p>
        </p:txBody>
      </p:sp>
      <p:sp>
        <p:nvSpPr>
          <p:cNvPr id="7" name="図プレースホルダー 2">
            <a:extLst>
              <a:ext uri="{FF2B5EF4-FFF2-40B4-BE49-F238E27FC236}">
                <a16:creationId xmlns:a16="http://schemas.microsoft.com/office/drawing/2014/main" id="{0FEA994A-8056-4F3D-9365-B6A362A93EE3}"/>
              </a:ext>
            </a:extLst>
          </p:cNvPr>
          <p:cNvSpPr>
            <a:spLocks noGrp="1"/>
          </p:cNvSpPr>
          <p:nvPr>
            <p:ph type="pic" sz="quarter" idx="11" hasCustomPrompt="1"/>
          </p:nvPr>
        </p:nvSpPr>
        <p:spPr>
          <a:xfrm>
            <a:off x="6498424" y="3430043"/>
            <a:ext cx="2692800" cy="2772320"/>
          </a:xfrm>
          <a:custGeom>
            <a:avLst/>
            <a:gdLst>
              <a:gd name="connsiteX0" fmla="*/ 0 w 2692800"/>
              <a:gd name="connsiteY0" fmla="*/ 0 h 2693640"/>
              <a:gd name="connsiteX1" fmla="*/ 2692800 w 2692800"/>
              <a:gd name="connsiteY1" fmla="*/ 0 h 2693640"/>
              <a:gd name="connsiteX2" fmla="*/ 2692800 w 2692800"/>
              <a:gd name="connsiteY2" fmla="*/ 2693640 h 2693640"/>
              <a:gd name="connsiteX3" fmla="*/ 0 w 2692800"/>
              <a:gd name="connsiteY3" fmla="*/ 2693640 h 2693640"/>
            </a:gdLst>
            <a:ahLst/>
            <a:cxnLst>
              <a:cxn ang="0">
                <a:pos x="connsiteX0" y="connsiteY0"/>
              </a:cxn>
              <a:cxn ang="0">
                <a:pos x="connsiteX1" y="connsiteY1"/>
              </a:cxn>
              <a:cxn ang="0">
                <a:pos x="connsiteX2" y="connsiteY2"/>
              </a:cxn>
              <a:cxn ang="0">
                <a:pos x="connsiteX3" y="connsiteY3"/>
              </a:cxn>
            </a:cxnLst>
            <a:rect l="l" t="t" r="r" b="b"/>
            <a:pathLst>
              <a:path w="2692800" h="2693640">
                <a:moveTo>
                  <a:pt x="0" y="0"/>
                </a:moveTo>
                <a:lnTo>
                  <a:pt x="2692800" y="0"/>
                </a:lnTo>
                <a:lnTo>
                  <a:pt x="2692800" y="2693640"/>
                </a:lnTo>
                <a:lnTo>
                  <a:pt x="0" y="2693640"/>
                </a:lnTo>
                <a:close/>
              </a:path>
            </a:pathLst>
          </a:custGeom>
          <a:solidFill>
            <a:schemeClr val="bg1">
              <a:lumMod val="95000"/>
            </a:schemeClr>
          </a:solidFill>
        </p:spPr>
        <p:txBody>
          <a:bodyPr vert="horz" lIns="91440" tIns="45720" rIns="91440" bIns="45720" rtlCol="0">
            <a:normAutofit/>
          </a:bodyPr>
          <a:lstStyle>
            <a:lvl1pPr>
              <a:defRPr lang="en-ID" sz="1800" dirty="0">
                <a:latin typeface="Meiryo UI" panose="020B0604030504040204" pitchFamily="50" charset="-128"/>
                <a:ea typeface="Meiryo UI" panose="020B0604030504040204" pitchFamily="50" charset="-128"/>
              </a:defRPr>
            </a:lvl1pPr>
          </a:lstStyle>
          <a:p>
            <a:pPr marL="0" lvl="0" indent="0" algn="ctr" rtl="0">
              <a:buNone/>
            </a:pPr>
            <a:r>
              <a:rPr lang="ja-JP" altLang="en-US" noProof="0"/>
              <a:t>画像をここに追加</a:t>
            </a:r>
          </a:p>
        </p:txBody>
      </p:sp>
      <p:sp>
        <p:nvSpPr>
          <p:cNvPr id="9" name="長方形 8">
            <a:extLst>
              <a:ext uri="{FF2B5EF4-FFF2-40B4-BE49-F238E27FC236}">
                <a16:creationId xmlns:a16="http://schemas.microsoft.com/office/drawing/2014/main" id="{E429E334-587D-4420-9285-C2A5F494582B}"/>
              </a:ext>
            </a:extLst>
          </p:cNvPr>
          <p:cNvSpPr/>
          <p:nvPr userDrawn="1"/>
        </p:nvSpPr>
        <p:spPr>
          <a:xfrm>
            <a:off x="9289522" y="3527226"/>
            <a:ext cx="1248102" cy="12481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0" name="長方形 9">
            <a:extLst>
              <a:ext uri="{FF2B5EF4-FFF2-40B4-BE49-F238E27FC236}">
                <a16:creationId xmlns:a16="http://schemas.microsoft.com/office/drawing/2014/main" id="{F7BD4601-EF26-4D7C-8CB6-95488F17575B}"/>
              </a:ext>
            </a:extLst>
          </p:cNvPr>
          <p:cNvSpPr/>
          <p:nvPr userDrawn="1"/>
        </p:nvSpPr>
        <p:spPr>
          <a:xfrm>
            <a:off x="8621786" y="2848323"/>
            <a:ext cx="496540" cy="49654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1" name="長方形 10">
            <a:extLst>
              <a:ext uri="{FF2B5EF4-FFF2-40B4-BE49-F238E27FC236}">
                <a16:creationId xmlns:a16="http://schemas.microsoft.com/office/drawing/2014/main" id="{91949C41-2679-4E9D-A28C-F0C979F5702B}"/>
              </a:ext>
            </a:extLst>
          </p:cNvPr>
          <p:cNvSpPr/>
          <p:nvPr userDrawn="1"/>
        </p:nvSpPr>
        <p:spPr>
          <a:xfrm>
            <a:off x="8870898" y="2508125"/>
            <a:ext cx="247428" cy="24742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2" name="長方形 11">
            <a:extLst>
              <a:ext uri="{FF2B5EF4-FFF2-40B4-BE49-F238E27FC236}">
                <a16:creationId xmlns:a16="http://schemas.microsoft.com/office/drawing/2014/main" id="{3454B05D-55FD-4118-B899-4095FF50870D}"/>
              </a:ext>
            </a:extLst>
          </p:cNvPr>
          <p:cNvSpPr/>
          <p:nvPr userDrawn="1"/>
        </p:nvSpPr>
        <p:spPr>
          <a:xfrm>
            <a:off x="0" y="933450"/>
            <a:ext cx="300037" cy="1465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40533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タイトルとコンテンツ">
    <p:spTree>
      <p:nvGrpSpPr>
        <p:cNvPr id="1" name=""/>
        <p:cNvGrpSpPr/>
        <p:nvPr/>
      </p:nvGrpSpPr>
      <p:grpSpPr>
        <a:xfrm>
          <a:off x="0" y="0"/>
          <a:ext cx="0" cy="0"/>
          <a:chOff x="0" y="0"/>
          <a:chExt cx="0" cy="0"/>
        </a:xfrm>
      </p:grpSpPr>
      <p:sp>
        <p:nvSpPr>
          <p:cNvPr id="8" name="長方形 7">
            <a:extLst>
              <a:ext uri="{FF2B5EF4-FFF2-40B4-BE49-F238E27FC236}">
                <a16:creationId xmlns:a16="http://schemas.microsoft.com/office/drawing/2014/main" id="{34C5F727-FA73-47F4-8647-79441AA996E3}"/>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E94FD2F3-3119-48E2-B464-A93E23C5A607}"/>
              </a:ext>
            </a:extLst>
          </p:cNvPr>
          <p:cNvSpPr>
            <a:spLocks noGrp="1"/>
          </p:cNvSpPr>
          <p:nvPr>
            <p:ph type="title"/>
          </p:nvPr>
        </p:nvSpPr>
        <p:spPr>
          <a:xfrm>
            <a:off x="371476" y="1016000"/>
            <a:ext cx="3997324" cy="2501899"/>
          </a:xfrm>
        </p:spPr>
        <p:txBody>
          <a:bodyPr rtlCol="0" anchor="b">
            <a:noAutofit/>
          </a:bodyPr>
          <a:lstStyle>
            <a:lvl1pPr>
              <a:defRPr sz="540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3" name="コンテンツ プレースホルダー 2">
            <a:extLst>
              <a:ext uri="{FF2B5EF4-FFF2-40B4-BE49-F238E27FC236}">
                <a16:creationId xmlns:a16="http://schemas.microsoft.com/office/drawing/2014/main" id="{FCE87C6E-3441-429B-A81D-87F8344C068B}"/>
              </a:ext>
            </a:extLst>
          </p:cNvPr>
          <p:cNvSpPr>
            <a:spLocks noGrp="1"/>
          </p:cNvSpPr>
          <p:nvPr>
            <p:ph idx="1"/>
          </p:nvPr>
        </p:nvSpPr>
        <p:spPr>
          <a:xfrm>
            <a:off x="371475" y="3619500"/>
            <a:ext cx="3997325" cy="2557463"/>
          </a:xfrm>
        </p:spPr>
        <p:txBody>
          <a:bodyPr rtlCol="0">
            <a:normAutofit/>
          </a:bodyPr>
          <a:lstStyle>
            <a:lvl1pPr>
              <a:defRPr sz="2000">
                <a:latin typeface="Meiryo UI" panose="020B0604030504040204" pitchFamily="50" charset="-128"/>
                <a:ea typeface="Meiryo UI" panose="020B0604030504040204" pitchFamily="50" charset="-128"/>
              </a:defRPr>
            </a:lvl1pPr>
            <a:lvl2pPr>
              <a:defRPr sz="1800">
                <a:latin typeface="Meiryo UI" panose="020B0604030504040204" pitchFamily="50" charset="-128"/>
                <a:ea typeface="Meiryo UI" panose="020B0604030504040204" pitchFamily="50" charset="-128"/>
              </a:defRPr>
            </a:lvl2pPr>
            <a:lvl3pPr>
              <a:defRPr sz="1600">
                <a:latin typeface="Meiryo UI" panose="020B0604030504040204" pitchFamily="50" charset="-128"/>
                <a:ea typeface="Meiryo UI" panose="020B0604030504040204" pitchFamily="50" charset="-128"/>
              </a:defRPr>
            </a:lvl3pPr>
            <a:lvl4pPr>
              <a:defRPr sz="1400">
                <a:latin typeface="Meiryo UI" panose="020B0604030504040204" pitchFamily="50" charset="-128"/>
                <a:ea typeface="Meiryo UI" panose="020B0604030504040204" pitchFamily="50" charset="-128"/>
              </a:defRPr>
            </a:lvl4pPr>
            <a:lvl5pPr>
              <a:defRPr sz="1400">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スライド番号プレースホルダー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13" name="図プレースホルダー 6">
            <a:extLst>
              <a:ext uri="{FF2B5EF4-FFF2-40B4-BE49-F238E27FC236}">
                <a16:creationId xmlns:a16="http://schemas.microsoft.com/office/drawing/2014/main" id="{9303FD92-1AC4-4708-B13E-C97E00210D2E}"/>
              </a:ext>
            </a:extLst>
          </p:cNvPr>
          <p:cNvSpPr>
            <a:spLocks noGrp="1"/>
          </p:cNvSpPr>
          <p:nvPr>
            <p:ph type="pic" sz="quarter" idx="13" hasCustomPrompt="1"/>
          </p:nvPr>
        </p:nvSpPr>
        <p:spPr>
          <a:xfrm>
            <a:off x="4902201" y="619125"/>
            <a:ext cx="3454400" cy="5581650"/>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アイコンをクリックして画像を追加</a:t>
            </a:r>
          </a:p>
        </p:txBody>
      </p:sp>
      <p:sp>
        <p:nvSpPr>
          <p:cNvPr id="14" name="図プレースホルダー 6">
            <a:extLst>
              <a:ext uri="{FF2B5EF4-FFF2-40B4-BE49-F238E27FC236}">
                <a16:creationId xmlns:a16="http://schemas.microsoft.com/office/drawing/2014/main" id="{F6824EBC-CC6E-4D5A-B85A-DAC55ACE8533}"/>
              </a:ext>
            </a:extLst>
          </p:cNvPr>
          <p:cNvSpPr>
            <a:spLocks noGrp="1"/>
          </p:cNvSpPr>
          <p:nvPr>
            <p:ph type="pic" sz="quarter" idx="14" hasCustomPrompt="1"/>
          </p:nvPr>
        </p:nvSpPr>
        <p:spPr>
          <a:xfrm>
            <a:off x="8432801" y="260351"/>
            <a:ext cx="3454400" cy="5581649"/>
          </a:xfrm>
          <a:solidFill>
            <a:schemeClr val="bg1">
              <a:lumMod val="95000"/>
            </a:schemeClr>
          </a:solidFill>
        </p:spPr>
        <p:txBody>
          <a:bodyPr vert="horz" lIns="91440" tIns="45720" rIns="91440" bIns="45720" rtlCol="0">
            <a:normAutofit/>
          </a:bodyPr>
          <a:lstStyle>
            <a:lvl1pPr>
              <a:defRPr lang="en-US" sz="1800">
                <a:latin typeface="Meiryo UI" panose="020B0604030504040204" pitchFamily="50" charset="-128"/>
                <a:ea typeface="Meiryo UI" panose="020B0604030504040204" pitchFamily="50" charset="-128"/>
              </a:defRPr>
            </a:lvl1pPr>
          </a:lstStyle>
          <a:p>
            <a:pPr marL="0" lvl="0" indent="0" algn="ctr" rtl="0">
              <a:buNone/>
            </a:pPr>
            <a:r>
              <a:rPr lang="ja-JP" altLang="en-US" noProof="0"/>
              <a:t>アイコンをクリックして写真を追加</a:t>
            </a:r>
          </a:p>
        </p:txBody>
      </p:sp>
      <p:sp>
        <p:nvSpPr>
          <p:cNvPr id="15" name="長方形 14">
            <a:extLst>
              <a:ext uri="{FF2B5EF4-FFF2-40B4-BE49-F238E27FC236}">
                <a16:creationId xmlns:a16="http://schemas.microsoft.com/office/drawing/2014/main" id="{43661888-890D-4E0C-8076-65EDFDB7DE27}"/>
              </a:ext>
            </a:extLst>
          </p:cNvPr>
          <p:cNvSpPr/>
          <p:nvPr userDrawn="1"/>
        </p:nvSpPr>
        <p:spPr>
          <a:xfrm>
            <a:off x="8432801" y="5842000"/>
            <a:ext cx="3459162" cy="3587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6" name="長方形 15">
            <a:extLst>
              <a:ext uri="{FF2B5EF4-FFF2-40B4-BE49-F238E27FC236}">
                <a16:creationId xmlns:a16="http://schemas.microsoft.com/office/drawing/2014/main" id="{5AE48EF9-5BAF-4BD7-A6BE-866C0307B69F}"/>
              </a:ext>
            </a:extLst>
          </p:cNvPr>
          <p:cNvSpPr/>
          <p:nvPr userDrawn="1"/>
        </p:nvSpPr>
        <p:spPr>
          <a:xfrm>
            <a:off x="4902201" y="239509"/>
            <a:ext cx="3459162" cy="3587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7" name="長方形 16">
            <a:extLst>
              <a:ext uri="{FF2B5EF4-FFF2-40B4-BE49-F238E27FC236}">
                <a16:creationId xmlns:a16="http://schemas.microsoft.com/office/drawing/2014/main" id="{E8D4A5F4-99AC-4FB3-8A59-AB8D7B4FC7D7}"/>
              </a:ext>
            </a:extLst>
          </p:cNvPr>
          <p:cNvSpPr/>
          <p:nvPr userDrawn="1"/>
        </p:nvSpPr>
        <p:spPr>
          <a:xfrm>
            <a:off x="0" y="1384300"/>
            <a:ext cx="177800" cy="44577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401361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060ACE-E228-45FD-83E3-FF4D1CCF705F}"/>
              </a:ext>
            </a:extLst>
          </p:cNvPr>
          <p:cNvSpPr>
            <a:spLocks noGrp="1"/>
          </p:cNvSpPr>
          <p:nvPr>
            <p:ph type="title"/>
          </p:nvPr>
        </p:nvSpPr>
        <p:spPr>
          <a:xfrm>
            <a:off x="371475" y="260351"/>
            <a:ext cx="11520487" cy="758824"/>
          </a:xfrm>
          <a:prstGeom prst="rect">
            <a:avLst/>
          </a:prstGeom>
        </p:spPr>
        <p:txBody>
          <a:bodyPr vert="horz" lIns="91440" tIns="45720" rIns="91440" bIns="45720" rtlCol="0" anchor="ctr">
            <a:normAutofit/>
          </a:bodyPr>
          <a:lstStyle/>
          <a:p>
            <a:pPr rtl="0"/>
            <a:r>
              <a:rPr lang="ja-JP" altLang="en-US" noProof="0"/>
              <a:t>マスター タイトルの書式設定</a:t>
            </a:r>
          </a:p>
        </p:txBody>
      </p:sp>
      <p:sp>
        <p:nvSpPr>
          <p:cNvPr id="3" name="テキスト プレースホルダー 2">
            <a:extLst>
              <a:ext uri="{FF2B5EF4-FFF2-40B4-BE49-F238E27FC236}">
                <a16:creationId xmlns:a16="http://schemas.microsoft.com/office/drawing/2014/main" id="{D88AF9FF-2A4E-41E6-956B-69BC625CC9A4}"/>
              </a:ext>
            </a:extLst>
          </p:cNvPr>
          <p:cNvSpPr>
            <a:spLocks noGrp="1"/>
          </p:cNvSpPr>
          <p:nvPr>
            <p:ph type="body" idx="1"/>
          </p:nvPr>
        </p:nvSpPr>
        <p:spPr>
          <a:xfrm>
            <a:off x="371474" y="1233488"/>
            <a:ext cx="11520487" cy="4943475"/>
          </a:xfrm>
          <a:prstGeom prst="rect">
            <a:avLst/>
          </a:prstGeom>
        </p:spPr>
        <p:txBody>
          <a:bodyPr vert="horz" lIns="91440" tIns="45720" rIns="91440" bIns="45720" rtlCol="0">
            <a:normAutofit/>
          </a:body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7" name="長方形 6">
            <a:extLst>
              <a:ext uri="{FF2B5EF4-FFF2-40B4-BE49-F238E27FC236}">
                <a16:creationId xmlns:a16="http://schemas.microsoft.com/office/drawing/2014/main" id="{CEE1F87C-C7F2-4F14-86B1-854B7B0C580E}"/>
              </a:ext>
            </a:extLst>
          </p:cNvPr>
          <p:cNvSpPr/>
          <p:nvPr userDrawn="1"/>
        </p:nvSpPr>
        <p:spPr>
          <a:xfrm>
            <a:off x="11229975" y="6512060"/>
            <a:ext cx="962025" cy="3459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94FD9470-E137-41DF-A5CA-C7B4B9856E94}"/>
              </a:ext>
            </a:extLst>
          </p:cNvPr>
          <p:cNvSpPr>
            <a:spLocks noGrp="1"/>
          </p:cNvSpPr>
          <p:nvPr>
            <p:ph type="sldNum" sz="quarter" idx="4"/>
          </p:nvPr>
        </p:nvSpPr>
        <p:spPr>
          <a:xfrm>
            <a:off x="11518900" y="6581978"/>
            <a:ext cx="373062" cy="206104"/>
          </a:xfrm>
          <a:prstGeom prst="rect">
            <a:avLst/>
          </a:prstGeom>
        </p:spPr>
        <p:txBody>
          <a:bodyPr vert="horz" lIns="91440" tIns="45720" rIns="91440" bIns="45720" rtlCol="0" anchor="ctr"/>
          <a:lstStyle>
            <a:lvl1pPr algn="r">
              <a:defRPr sz="1200">
                <a:solidFill>
                  <a:schemeClr val="bg1"/>
                </a:solidFill>
                <a:latin typeface="Meiryo UI" panose="020B0604030504040204" pitchFamily="50" charset="-128"/>
                <a:ea typeface="Meiryo UI" panose="020B0604030504040204" pitchFamily="50" charset="-128"/>
              </a:defRPr>
            </a:lvl1pPr>
          </a:lstStyle>
          <a:p>
            <a:fld id="{03DC2DEF-D2FE-4B45-ABA4-9F153FD1C98A}" type="slidenum">
              <a:rPr lang="en-US" altLang="ja-JP" noProof="0" smtClean="0"/>
              <a:pPr/>
              <a:t>‹#›</a:t>
            </a:fld>
            <a:endParaRPr lang="ja-JP" altLang="en-US" noProof="0"/>
          </a:p>
        </p:txBody>
      </p:sp>
      <p:sp>
        <p:nvSpPr>
          <p:cNvPr id="8" name="長方形 7">
            <a:extLst>
              <a:ext uri="{FF2B5EF4-FFF2-40B4-BE49-F238E27FC236}">
                <a16:creationId xmlns:a16="http://schemas.microsoft.com/office/drawing/2014/main" id="{48AB12CC-D752-4664-B92F-BAEFF0416B7E}"/>
              </a:ext>
            </a:extLst>
          </p:cNvPr>
          <p:cNvSpPr/>
          <p:nvPr userDrawn="1"/>
        </p:nvSpPr>
        <p:spPr>
          <a:xfrm>
            <a:off x="0" y="260350"/>
            <a:ext cx="300037" cy="755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34583292"/>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2" r:id="rId4"/>
    <p:sldLayoutId id="2147483663" r:id="rId5"/>
    <p:sldLayoutId id="2147483650" r:id="rId6"/>
    <p:sldLayoutId id="2147483664" r:id="rId7"/>
    <p:sldLayoutId id="2147483665" r:id="rId8"/>
    <p:sldLayoutId id="2147483666" r:id="rId9"/>
    <p:sldLayoutId id="2147483667" r:id="rId10"/>
    <p:sldLayoutId id="2147483668" r:id="rId11"/>
    <p:sldLayoutId id="2147483669" r:id="rId12"/>
    <p:sldLayoutId id="2147483651" r:id="rId13"/>
    <p:sldLayoutId id="2147483670" r:id="rId14"/>
    <p:sldLayoutId id="2147483671" r:id="rId15"/>
    <p:sldLayoutId id="2147483672" r:id="rId16"/>
    <p:sldLayoutId id="2147483673" r:id="rId17"/>
    <p:sldLayoutId id="2147483652" r:id="rId18"/>
    <p:sldLayoutId id="2147483674" r:id="rId19"/>
    <p:sldLayoutId id="2147483675" r:id="rId20"/>
    <p:sldLayoutId id="2147483676" r:id="rId21"/>
    <p:sldLayoutId id="2147483677" r:id="rId22"/>
    <p:sldLayoutId id="2147483655" r:id="rId23"/>
    <p:sldLayoutId id="2147483678" r:id="rId24"/>
    <p:sldLayoutId id="2147483679" r:id="rId25"/>
    <p:sldLayoutId id="2147483680" r:id="rId26"/>
    <p:sldLayoutId id="2147483681" r:id="rId27"/>
    <p:sldLayoutId id="2147483653" r:id="rId28"/>
    <p:sldLayoutId id="2147483682" r:id="rId29"/>
    <p:sldLayoutId id="2147483683" r:id="rId30"/>
    <p:sldLayoutId id="2147483684" r:id="rId31"/>
    <p:sldLayoutId id="2147483685" r:id="rId32"/>
    <p:sldLayoutId id="2147483654" r:id="rId33"/>
    <p:sldLayoutId id="2147483686" r:id="rId34"/>
    <p:sldLayoutId id="2147483687" r:id="rId35"/>
    <p:sldLayoutId id="2147483689" r:id="rId36"/>
    <p:sldLayoutId id="2147483688" r:id="rId37"/>
    <p:sldLayoutId id="2147483690" r:id="rId38"/>
    <p:sldLayoutId id="2147483691" r:id="rId39"/>
    <p:sldLayoutId id="2147483692" r:id="rId40"/>
    <p:sldLayoutId id="2147483693" r:id="rId41"/>
    <p:sldLayoutId id="2147483694" r:id="rId42"/>
    <p:sldLayoutId id="2147483695" r:id="rId43"/>
    <p:sldLayoutId id="2147483696" r:id="rId44"/>
    <p:sldLayoutId id="2147483697" r:id="rId45"/>
    <p:sldLayoutId id="2147483698" r:id="rId46"/>
    <p:sldLayoutId id="2147483699" r:id="rId47"/>
    <p:sldLayoutId id="2147483700" r:id="rId48"/>
    <p:sldLayoutId id="2147483701" r:id="rId49"/>
    <p:sldLayoutId id="2147483702" r:id="rId50"/>
    <p:sldLayoutId id="2147483656" r:id="rId51"/>
    <p:sldLayoutId id="2147483657" r:id="rId52"/>
  </p:sldLayoutIdLst>
  <p:hf hdr="0" ftr="0" dt="0"/>
  <p:txStyles>
    <p:titleStyle>
      <a:lvl1pPr algn="l" defTabSz="914400" rtl="0" eaLnBrk="1" latinLnBrk="0" hangingPunct="1">
        <a:lnSpc>
          <a:spcPct val="90000"/>
        </a:lnSpc>
        <a:spcBef>
          <a:spcPct val="0"/>
        </a:spcBef>
        <a:buNone/>
        <a:defRPr kumimoji="1" sz="3600" b="1"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userDrawn="1">
          <p15:clr>
            <a:srgbClr val="F26B43"/>
          </p15:clr>
        </p15:guide>
        <p15:guide id="2" pos="234" userDrawn="1">
          <p15:clr>
            <a:srgbClr val="F26B43"/>
          </p15:clr>
        </p15:guide>
        <p15:guide id="3" orient="horz" pos="4133" userDrawn="1">
          <p15:clr>
            <a:srgbClr val="F26B43"/>
          </p15:clr>
        </p15:guide>
        <p15:guide id="4" pos="7491" userDrawn="1">
          <p15:clr>
            <a:srgbClr val="F26B43"/>
          </p15:clr>
        </p15:guide>
        <p15:guide id="5" orient="horz" pos="640" userDrawn="1">
          <p15:clr>
            <a:srgbClr val="F26B43"/>
          </p15:clr>
        </p15:guide>
        <p15:guide id="6" orient="horz" pos="777" userDrawn="1">
          <p15:clr>
            <a:srgbClr val="F26B43"/>
          </p15:clr>
        </p15:guide>
        <p15:guide id="7" orient="horz" pos="4020" userDrawn="1">
          <p15:clr>
            <a:srgbClr val="F26B43"/>
          </p15:clr>
        </p15:guide>
        <p15:guide id="8" orient="horz" pos="390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rms.office.com/Pages/ResponsePage.aspx?id=1A5QTWvWEECCM_UsRyY4K250A4Iwrm9PkfFnkVoFia1UN09FNTVGS0wyNDBTWkdKVktUWE81Ujc0MC4u" TargetMode="External"/><Relationship Id="rId2" Type="http://schemas.openxmlformats.org/officeDocument/2006/relationships/hyperlink" Target="https://members.imgu.or.jp/ka001/34251"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BC8B-07EF-9048-4C67-2DBA288A1B3A}"/>
              </a:ext>
            </a:extLst>
          </p:cNvPr>
          <p:cNvSpPr>
            <a:spLocks noGrp="1"/>
          </p:cNvSpPr>
          <p:nvPr>
            <p:ph type="title"/>
          </p:nvPr>
        </p:nvSpPr>
        <p:spPr>
          <a:xfrm>
            <a:off x="371475" y="218830"/>
            <a:ext cx="11520487" cy="2059709"/>
          </a:xfrm>
        </p:spPr>
        <p:txBody>
          <a:bodyPr>
            <a:noAutofit/>
          </a:bodyPr>
          <a:lstStyle/>
          <a:p>
            <a:pPr algn="ctr"/>
            <a:r>
              <a:rPr kumimoji="1" lang="en-US" altLang="ja-JP" sz="3200" b="1" dirty="0">
                <a:latin typeface="Meiryo UI"/>
                <a:ea typeface="Meiryo UI"/>
              </a:rPr>
              <a:t>2024</a:t>
            </a:r>
            <a:r>
              <a:rPr kumimoji="1" lang="ja-JP" altLang="en-US" sz="3200" b="1">
                <a:latin typeface="Meiryo UI"/>
                <a:ea typeface="Meiryo UI"/>
              </a:rPr>
              <a:t>年度　</a:t>
            </a:r>
            <a:r>
              <a:rPr lang="ja-JP" altLang="en-US" sz="3200">
                <a:latin typeface="Meiryo UI"/>
                <a:ea typeface="Meiryo UI"/>
              </a:rPr>
              <a:t>IMH支部</a:t>
            </a:r>
            <a:br>
              <a:rPr lang="ja-JP" altLang="en-US" sz="3200" dirty="0">
                <a:latin typeface="Meiryo UI"/>
                <a:ea typeface="Meiryo UI"/>
              </a:rPr>
            </a:br>
            <a:r>
              <a:rPr kumimoji="1" lang="ja-JP" altLang="en-US" sz="3200" b="1">
                <a:latin typeface="Meiryo UI"/>
                <a:ea typeface="Meiryo UI"/>
              </a:rPr>
              <a:t>労使通年協議項目の取組中間報告</a:t>
            </a:r>
            <a:br>
              <a:rPr lang="en-US" altLang="ja-JP" sz="3200" b="1" dirty="0">
                <a:latin typeface="Meiryo UI" panose="020B0604030504040204" pitchFamily="50" charset="-128"/>
                <a:ea typeface="Meiryo UI" panose="020B0604030504040204" pitchFamily="50" charset="-128"/>
              </a:rPr>
            </a:br>
            <a:r>
              <a:rPr kumimoji="1" lang="ja-JP" altLang="en-US" sz="3200">
                <a:latin typeface="Meiryo UI"/>
                <a:ea typeface="Meiryo UI"/>
              </a:rPr>
              <a:t>人に関わる諸制度</a:t>
            </a:r>
          </a:p>
        </p:txBody>
      </p:sp>
      <p:sp>
        <p:nvSpPr>
          <p:cNvPr id="4" name="スライド番号プレースホルダー 3">
            <a:extLst>
              <a:ext uri="{FF2B5EF4-FFF2-40B4-BE49-F238E27FC236}">
                <a16:creationId xmlns:a16="http://schemas.microsoft.com/office/drawing/2014/main" id="{D1F81846-201D-E691-60DE-A532B7745E27}"/>
              </a:ext>
            </a:extLst>
          </p:cNvPr>
          <p:cNvSpPr>
            <a:spLocks noGrp="1"/>
          </p:cNvSpPr>
          <p:nvPr>
            <p:ph type="sldNum" sz="quarter" idx="12"/>
          </p:nvPr>
        </p:nvSpPr>
        <p:spPr>
          <a:xfrm>
            <a:off x="11371385" y="6581978"/>
            <a:ext cx="520577" cy="276022"/>
          </a:xfrm>
        </p:spPr>
        <p:txBody>
          <a:bodyPr/>
          <a:lstStyle/>
          <a:p>
            <a:pPr rtl="0"/>
            <a:fld id="{03DC2DEF-D2FE-4B45-ABA4-9F153FD1C98A}" type="slidenum">
              <a:rPr lang="en-US" altLang="ja-JP" noProof="0" smtClean="0"/>
              <a:t>1</a:t>
            </a:fld>
            <a:endParaRPr lang="ja-JP" altLang="en-US" noProof="0"/>
          </a:p>
        </p:txBody>
      </p:sp>
      <p:sp>
        <p:nvSpPr>
          <p:cNvPr id="3" name="タイトル 1">
            <a:extLst>
              <a:ext uri="{FF2B5EF4-FFF2-40B4-BE49-F238E27FC236}">
                <a16:creationId xmlns:a16="http://schemas.microsoft.com/office/drawing/2014/main" id="{A7DF48C5-173C-862A-7E5D-1E694940DE31}"/>
              </a:ext>
            </a:extLst>
          </p:cNvPr>
          <p:cNvSpPr txBox="1">
            <a:spLocks/>
          </p:cNvSpPr>
          <p:nvPr/>
        </p:nvSpPr>
        <p:spPr>
          <a:xfrm>
            <a:off x="277091" y="2641600"/>
            <a:ext cx="11767271" cy="321425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3600" b="1" kern="1200">
                <a:solidFill>
                  <a:schemeClr val="tx1"/>
                </a:solidFill>
                <a:latin typeface="Meiryo UI" panose="020B0604030504040204" pitchFamily="50" charset="-128"/>
                <a:ea typeface="Meiryo UI" panose="020B0604030504040204" pitchFamily="50" charset="-128"/>
                <a:cs typeface="+mj-cs"/>
              </a:defRPr>
            </a:lvl1pPr>
          </a:lstStyle>
          <a:p>
            <a:pPr algn="ctr"/>
            <a:r>
              <a:rPr lang="ja-JP" altLang="en-US" sz="3200" dirty="0"/>
              <a:t>２０２４年１２月　制度改定テーマ別</a:t>
            </a:r>
            <a:r>
              <a:rPr lang="en-US" altLang="ja-JP" sz="3200" dirty="0"/>
              <a:t>VOICE</a:t>
            </a:r>
            <a:r>
              <a:rPr lang="ja-JP" altLang="en-US" sz="3200" dirty="0"/>
              <a:t>について</a:t>
            </a:r>
            <a:endParaRPr lang="en-US" altLang="ja-JP" sz="3200" dirty="0"/>
          </a:p>
          <a:p>
            <a:endParaRPr lang="en-US" altLang="ja-JP" sz="1800" dirty="0"/>
          </a:p>
          <a:p>
            <a:r>
              <a:rPr lang="ja-JP" altLang="en-US" sz="1800" dirty="0"/>
              <a:t>・対象者・・・月給者（社員・</a:t>
            </a:r>
            <a:r>
              <a:rPr lang="en-US" altLang="ja-JP" sz="1800" dirty="0"/>
              <a:t>BC</a:t>
            </a:r>
            <a:r>
              <a:rPr lang="ja-JP" altLang="en-US" sz="1800" dirty="0"/>
              <a:t>社員・メイト社員・ＢＣメイト社員・エルダースタッフ月給制）</a:t>
            </a:r>
            <a:endParaRPr lang="en-US" altLang="ja-JP" sz="1800" dirty="0"/>
          </a:p>
          <a:p>
            <a:endParaRPr lang="en-US" altLang="ja-JP" sz="1800" dirty="0"/>
          </a:p>
          <a:p>
            <a:r>
              <a:rPr lang="ja-JP" altLang="en-US" sz="1800" dirty="0"/>
              <a:t>・開催方法・・・組合</a:t>
            </a:r>
            <a:r>
              <a:rPr lang="en-US" altLang="ja-JP" sz="1800" dirty="0"/>
              <a:t>HP</a:t>
            </a:r>
            <a:r>
              <a:rPr lang="ja-JP" altLang="en-US" sz="1800" dirty="0"/>
              <a:t>による動画配信（リンク先・・・　</a:t>
            </a:r>
            <a:r>
              <a:rPr lang="en-US" altLang="ja-JP" sz="1800" dirty="0">
                <a:hlinkClick r:id="rId2"/>
              </a:rPr>
              <a:t>https://members.imgu.or.jp/ka001/34251</a:t>
            </a:r>
            <a:r>
              <a:rPr lang="ja-JP" altLang="en-US" sz="1800" dirty="0"/>
              <a:t>）</a:t>
            </a:r>
            <a:br>
              <a:rPr lang="en-US" altLang="ja-JP" sz="1800" dirty="0"/>
            </a:br>
            <a:endParaRPr lang="en-US" altLang="ja-JP" sz="1800" dirty="0"/>
          </a:p>
          <a:p>
            <a:r>
              <a:rPr lang="ja-JP" altLang="en-US" sz="1800" dirty="0"/>
              <a:t>・期間・・・２０２４年１２月</a:t>
            </a:r>
            <a:r>
              <a:rPr lang="en-US" altLang="ja-JP" sz="1800" dirty="0"/>
              <a:t>26</a:t>
            </a:r>
            <a:r>
              <a:rPr lang="ja-JP" altLang="en-US" sz="1800" dirty="0"/>
              <a:t>日～２０２５年１月１０日まで</a:t>
            </a:r>
            <a:endParaRPr lang="en-US" altLang="ja-JP" sz="1800" dirty="0"/>
          </a:p>
          <a:p>
            <a:endParaRPr lang="en-US" altLang="ja-JP" sz="1800" dirty="0"/>
          </a:p>
          <a:p>
            <a:r>
              <a:rPr lang="ja-JP" altLang="en-US" sz="1800" dirty="0"/>
              <a:t>・参加確認・・・</a:t>
            </a:r>
            <a:r>
              <a:rPr lang="en-US" altLang="ja-JP" sz="1800" dirty="0"/>
              <a:t>Forms</a:t>
            </a:r>
            <a:r>
              <a:rPr lang="ja-JP" altLang="en-US" sz="1800" dirty="0"/>
              <a:t>アンケートへの回答をもって参加確認をいたします。動画視聴後必ずご回答ください。</a:t>
            </a:r>
            <a:endParaRPr lang="en-US" altLang="ja-JP" sz="1800" dirty="0"/>
          </a:p>
          <a:p>
            <a:r>
              <a:rPr lang="ja-JP" altLang="en-US" sz="1800" dirty="0"/>
              <a:t>　→　</a:t>
            </a:r>
            <a:r>
              <a:rPr lang="en-US" altLang="ja-JP" sz="1800" dirty="0">
                <a:hlinkClick r:id="rId3"/>
              </a:rPr>
              <a:t>https://forms.office.com/Pages/ResponsePage.aspx?id=1A5QTWvWEECCM_UsRyY4K250A4Iwrm9PkfFnkVoFia1UN09FNTVGS0wyNDBTWkdKVktUWE81Ujc0MC4u</a:t>
            </a:r>
            <a:br>
              <a:rPr lang="en-US" altLang="ja-JP" sz="1800" dirty="0"/>
            </a:br>
            <a:br>
              <a:rPr lang="en-US" altLang="ja-JP" sz="1800" dirty="0"/>
            </a:br>
            <a:endParaRPr lang="ja-JP" altLang="en-US" sz="1800" dirty="0"/>
          </a:p>
        </p:txBody>
      </p:sp>
    </p:spTree>
    <p:extLst>
      <p:ext uri="{BB962C8B-B14F-4D97-AF65-F5344CB8AC3E}">
        <p14:creationId xmlns:p14="http://schemas.microsoft.com/office/powerpoint/2010/main" val="402503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D63D8-245B-761C-9D31-6BDA2711B111}"/>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DDB9BD7C-8135-A4F7-BEDA-8F1C52739880}"/>
              </a:ext>
            </a:extLst>
          </p:cNvPr>
          <p:cNvSpPr/>
          <p:nvPr/>
        </p:nvSpPr>
        <p:spPr>
          <a:xfrm>
            <a:off x="10159458" y="161860"/>
            <a:ext cx="1843655" cy="68825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bg1"/>
                </a:solidFill>
              </a:rPr>
              <a:t>報告事項</a:t>
            </a:r>
            <a:endParaRPr kumimoji="1" lang="ja-JP" altLang="en-US" sz="1400" b="1">
              <a:solidFill>
                <a:schemeClr val="bg1"/>
              </a:solidFill>
            </a:endParaRPr>
          </a:p>
        </p:txBody>
      </p:sp>
      <p:sp>
        <p:nvSpPr>
          <p:cNvPr id="10" name="Title 1">
            <a:extLst>
              <a:ext uri="{FF2B5EF4-FFF2-40B4-BE49-F238E27FC236}">
                <a16:creationId xmlns:a16="http://schemas.microsoft.com/office/drawing/2014/main" id="{8C28F513-F0F9-6318-0E78-AF6BF29AB307}"/>
              </a:ext>
            </a:extLst>
          </p:cNvPr>
          <p:cNvSpPr>
            <a:spLocks noGrp="1"/>
          </p:cNvSpPr>
          <p:nvPr>
            <p:ph type="title"/>
          </p:nvPr>
        </p:nvSpPr>
        <p:spPr>
          <a:xfrm>
            <a:off x="335756" y="218333"/>
            <a:ext cx="11520488" cy="758824"/>
          </a:xfrm>
        </p:spPr>
        <p:txBody>
          <a:bodyPr>
            <a:normAutofit/>
          </a:bodyPr>
          <a:lstStyle/>
          <a:p>
            <a:r>
              <a:rPr lang="ja-JP" altLang="en-US" sz="1600" dirty="0"/>
              <a:t>　</a:t>
            </a:r>
            <a:r>
              <a:rPr lang="en-US" altLang="ja-JP" sz="1600" dirty="0"/>
              <a:t>【2024</a:t>
            </a:r>
            <a:r>
              <a:rPr lang="ja-JP" altLang="en-US" sz="1600" dirty="0"/>
              <a:t>年度労使通年協議項目</a:t>
            </a:r>
            <a:r>
              <a:rPr lang="en-US" altLang="ja-JP" sz="1600" dirty="0"/>
              <a:t>】</a:t>
            </a:r>
            <a:endParaRPr lang="en-US" sz="1600" dirty="0"/>
          </a:p>
        </p:txBody>
      </p:sp>
      <p:sp>
        <p:nvSpPr>
          <p:cNvPr id="4" name="スライド番号プレースホルダー 3">
            <a:extLst>
              <a:ext uri="{FF2B5EF4-FFF2-40B4-BE49-F238E27FC236}">
                <a16:creationId xmlns:a16="http://schemas.microsoft.com/office/drawing/2014/main" id="{0D8D996E-C925-FE5A-2D31-8D2F1F6B5930}"/>
              </a:ext>
            </a:extLst>
          </p:cNvPr>
          <p:cNvSpPr>
            <a:spLocks noGrp="1"/>
          </p:cNvSpPr>
          <p:nvPr>
            <p:ph type="sldNum" sz="quarter" idx="12"/>
          </p:nvPr>
        </p:nvSpPr>
        <p:spPr>
          <a:xfrm>
            <a:off x="11352702" y="6556417"/>
            <a:ext cx="555747" cy="260352"/>
          </a:xfrm>
        </p:spPr>
        <p:txBody>
          <a:bodyPr anchor="ctr">
            <a:normAutofit/>
          </a:bodyPr>
          <a:lstStyle/>
          <a:p>
            <a:pPr rtl="0">
              <a:lnSpc>
                <a:spcPct val="90000"/>
              </a:lnSpc>
              <a:spcAft>
                <a:spcPts val="600"/>
              </a:spcAft>
            </a:pPr>
            <a:fld id="{03DC2DEF-D2FE-4B45-ABA4-9F153FD1C98A}" type="slidenum">
              <a:rPr lang="en-US" altLang="ja-JP" sz="1050" noProof="0" smtClean="0"/>
              <a:pPr rtl="0">
                <a:lnSpc>
                  <a:spcPct val="90000"/>
                </a:lnSpc>
                <a:spcAft>
                  <a:spcPts val="600"/>
                </a:spcAft>
              </a:pPr>
              <a:t>2</a:t>
            </a:fld>
            <a:endParaRPr lang="ja-JP" altLang="en-US" sz="900" noProof="0"/>
          </a:p>
        </p:txBody>
      </p:sp>
      <p:graphicFrame>
        <p:nvGraphicFramePr>
          <p:cNvPr id="9" name="コンテンツ プレースホルダー 4">
            <a:extLst>
              <a:ext uri="{FF2B5EF4-FFF2-40B4-BE49-F238E27FC236}">
                <a16:creationId xmlns:a16="http://schemas.microsoft.com/office/drawing/2014/main" id="{E6991253-95A0-82C7-851A-AED8E4F82BE5}"/>
              </a:ext>
            </a:extLst>
          </p:cNvPr>
          <p:cNvGraphicFramePr>
            <a:graphicFrameLocks noGrp="1"/>
          </p:cNvGraphicFramePr>
          <p:nvPr>
            <p:ph type="chart" sz="quarter" idx="13"/>
            <p:extLst>
              <p:ext uri="{D42A27DB-BD31-4B8C-83A1-F6EECF244321}">
                <p14:modId xmlns:p14="http://schemas.microsoft.com/office/powerpoint/2010/main" val="236620692"/>
              </p:ext>
            </p:extLst>
          </p:nvPr>
        </p:nvGraphicFramePr>
        <p:xfrm>
          <a:off x="328612" y="850115"/>
          <a:ext cx="11212150" cy="5919476"/>
        </p:xfrm>
        <a:graphic>
          <a:graphicData uri="http://schemas.openxmlformats.org/drawingml/2006/table">
            <a:tbl>
              <a:tblPr firstRow="1" bandRow="1">
                <a:tableStyleId>{5C22544A-7EE6-4342-B048-85BDC9FD1C3A}</a:tableStyleId>
              </a:tblPr>
              <a:tblGrid>
                <a:gridCol w="405587">
                  <a:extLst>
                    <a:ext uri="{9D8B030D-6E8A-4147-A177-3AD203B41FA5}">
                      <a16:colId xmlns:a16="http://schemas.microsoft.com/office/drawing/2014/main" val="2699399942"/>
                    </a:ext>
                  </a:extLst>
                </a:gridCol>
                <a:gridCol w="3092603">
                  <a:extLst>
                    <a:ext uri="{9D8B030D-6E8A-4147-A177-3AD203B41FA5}">
                      <a16:colId xmlns:a16="http://schemas.microsoft.com/office/drawing/2014/main" val="2880731676"/>
                    </a:ext>
                  </a:extLst>
                </a:gridCol>
                <a:gridCol w="6083810">
                  <a:extLst>
                    <a:ext uri="{9D8B030D-6E8A-4147-A177-3AD203B41FA5}">
                      <a16:colId xmlns:a16="http://schemas.microsoft.com/office/drawing/2014/main" val="439179963"/>
                    </a:ext>
                  </a:extLst>
                </a:gridCol>
                <a:gridCol w="1630150">
                  <a:extLst>
                    <a:ext uri="{9D8B030D-6E8A-4147-A177-3AD203B41FA5}">
                      <a16:colId xmlns:a16="http://schemas.microsoft.com/office/drawing/2014/main" val="1057889789"/>
                    </a:ext>
                  </a:extLst>
                </a:gridCol>
              </a:tblGrid>
              <a:tr h="176768">
                <a:tc>
                  <a:txBody>
                    <a:bodyPr/>
                    <a:lstStyle/>
                    <a:p>
                      <a:pPr algn="ctr" fontAlgn="ctr"/>
                      <a:endParaRPr lang="zh-TW" altLang="en-US" sz="1200" b="1" i="0" u="none" strike="noStrike">
                        <a:solidFill>
                          <a:srgbClr val="FFFFFF"/>
                        </a:solidFill>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ctr"/>
                      <a:r>
                        <a:rPr kumimoji="1" lang="ja-JP" altLang="en-US" sz="1200"/>
                        <a:t>項目</a:t>
                      </a:r>
                    </a:p>
                  </a:txBody>
                  <a:tcPr marL="9728" marR="9728" marT="9728" marB="0" anchor="ctr"/>
                </a:tc>
                <a:tc>
                  <a:txBody>
                    <a:bodyPr/>
                    <a:lstStyle/>
                    <a:p>
                      <a:pPr algn="ctr"/>
                      <a:r>
                        <a:rPr kumimoji="1" lang="ja-JP" altLang="en-US" sz="1200"/>
                        <a:t>取組内容</a:t>
                      </a:r>
                    </a:p>
                  </a:txBody>
                  <a:tcPr marL="9728" marR="9728" marT="9728" marB="0" anchor="ctr"/>
                </a:tc>
                <a:tc>
                  <a:txBody>
                    <a:bodyPr/>
                    <a:lstStyle/>
                    <a:p>
                      <a:pPr algn="ctr"/>
                      <a:r>
                        <a:rPr kumimoji="1" lang="ja-JP" altLang="en-US" sz="1200"/>
                        <a:t>時期</a:t>
                      </a:r>
                    </a:p>
                  </a:txBody>
                  <a:tcPr marL="9728" marR="9728" marT="9728" marB="0" anchor="ctr"/>
                </a:tc>
                <a:extLst>
                  <a:ext uri="{0D108BD9-81ED-4DB2-BD59-A6C34878D82A}">
                    <a16:rowId xmlns:a16="http://schemas.microsoft.com/office/drawing/2014/main" val="2158108982"/>
                  </a:ext>
                </a:extLst>
              </a:tr>
              <a:tr h="426499">
                <a:tc>
                  <a:txBody>
                    <a:bodyPr/>
                    <a:lstStyle/>
                    <a:p>
                      <a:pPr algn="ctr" fontAlgn="ctr"/>
                      <a:r>
                        <a:rPr lang="en-US" altLang="ja-JP" sz="1100" b="1" u="none" strike="noStrike" dirty="0">
                          <a:effectLst/>
                          <a:latin typeface="Meiryo UI" panose="020B0604030504040204" pitchFamily="50" charset="-128"/>
                          <a:ea typeface="Meiryo UI" panose="020B0604030504040204" pitchFamily="50" charset="-128"/>
                        </a:rPr>
                        <a:t>1</a:t>
                      </a:r>
                      <a:endParaRPr lang="en-US" altLang="ja-JP"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en-US" altLang="ja-JP" sz="1100" b="1" i="0" u="none" strike="noStrike" dirty="0">
                          <a:effectLst/>
                          <a:latin typeface="Meiryo UI" panose="020B0604030504040204" pitchFamily="50" charset="-128"/>
                          <a:ea typeface="Meiryo UI" panose="020B0604030504040204" pitchFamily="50" charset="-128"/>
                        </a:rPr>
                        <a:t>【</a:t>
                      </a:r>
                      <a:r>
                        <a:rPr lang="ja-JP" altLang="en-US" sz="1100" b="1" i="0" u="none" strike="noStrike" dirty="0">
                          <a:effectLst/>
                          <a:latin typeface="Meiryo UI" panose="020B0604030504040204" pitchFamily="50" charset="-128"/>
                          <a:ea typeface="Meiryo UI" panose="020B0604030504040204" pitchFamily="50" charset="-128"/>
                        </a:rPr>
                        <a:t>化粧品事業従事者の人事制度</a:t>
                      </a:r>
                      <a:r>
                        <a:rPr lang="en-US" altLang="ja-JP" sz="1100" b="1" i="0" u="none" strike="noStrike" dirty="0">
                          <a:effectLst/>
                          <a:latin typeface="Meiryo UI" panose="020B0604030504040204" pitchFamily="50" charset="-128"/>
                          <a:ea typeface="Meiryo UI" panose="020B0604030504040204" pitchFamily="50" charset="-128"/>
                        </a:rPr>
                        <a:t>】BC</a:t>
                      </a:r>
                      <a:r>
                        <a:rPr lang="ja-JP" altLang="en-US" sz="1100" b="1" i="0" u="none" strike="noStrike" dirty="0">
                          <a:effectLst/>
                          <a:latin typeface="Meiryo UI" panose="020B0604030504040204" pitchFamily="50" charset="-128"/>
                          <a:ea typeface="Meiryo UI" panose="020B0604030504040204" pitchFamily="50" charset="-128"/>
                        </a:rPr>
                        <a:t>社員</a:t>
                      </a:r>
                      <a:endParaRPr lang="en-US" altLang="zh-TW"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BC</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社員制度おけるステージ</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B</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制度の導入について検討</a:t>
                      </a:r>
                      <a:endParaRPr lang="en-US" altLang="ja-JP" sz="1100" b="1"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BC</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社員⇔社員ステージ</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B</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転換制度の整備</a:t>
                      </a:r>
                      <a:endParaRPr lang="zh-TW" altLang="en-US" sz="1100" b="1" i="0" u="none" strike="noStrike" dirty="0">
                        <a:solidFill>
                          <a:schemeClr val="tx1"/>
                        </a:solidFill>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2025</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年</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4</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月導入検討</a:t>
                      </a:r>
                      <a:endParaRPr lang="zh-TW" altLang="en-US" sz="1100" b="1" i="0" u="none" strike="noStrike" dirty="0">
                        <a:solidFill>
                          <a:schemeClr val="tx1"/>
                        </a:solidFill>
                        <a:effectLst/>
                        <a:latin typeface="Meiryo UI" panose="020B0604030504040204" pitchFamily="50" charset="-128"/>
                        <a:ea typeface="Meiryo UI" panose="020B0604030504040204" pitchFamily="50" charset="-128"/>
                      </a:endParaRPr>
                    </a:p>
                  </a:txBody>
                  <a:tcPr marL="9728" marR="9728" marT="9728" marB="0" anchor="ctr"/>
                </a:tc>
                <a:extLst>
                  <a:ext uri="{0D108BD9-81ED-4DB2-BD59-A6C34878D82A}">
                    <a16:rowId xmlns:a16="http://schemas.microsoft.com/office/drawing/2014/main" val="4236080232"/>
                  </a:ext>
                </a:extLst>
              </a:tr>
              <a:tr h="426499">
                <a:tc>
                  <a:txBody>
                    <a:bodyPr/>
                    <a:lstStyle/>
                    <a:p>
                      <a:pPr algn="ctr" fontAlgn="ctr"/>
                      <a:r>
                        <a:rPr lang="ja-JP" altLang="en-US" sz="1100" b="1" i="0" u="none" strike="noStrike" dirty="0">
                          <a:effectLst/>
                          <a:latin typeface="Meiryo UI" panose="020B0604030504040204" pitchFamily="50" charset="-128"/>
                          <a:ea typeface="Meiryo UI" panose="020B0604030504040204" pitchFamily="50" charset="-128"/>
                        </a:rPr>
                        <a:t>２</a:t>
                      </a:r>
                      <a:endParaRPr lang="en-US" altLang="ja-JP"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100" b="1" i="0" u="none" strike="noStrike" dirty="0">
                          <a:effectLst/>
                          <a:latin typeface="Meiryo UI" panose="020B0604030504040204" pitchFamily="50" charset="-128"/>
                          <a:ea typeface="Meiryo UI" panose="020B0604030504040204" pitchFamily="50" charset="-128"/>
                        </a:rPr>
                        <a:t>【</a:t>
                      </a:r>
                      <a:r>
                        <a:rPr lang="ja-JP" altLang="en-US" sz="1100" b="1" i="0" u="none" strike="noStrike" dirty="0">
                          <a:effectLst/>
                          <a:latin typeface="Meiryo UI" panose="020B0604030504040204" pitchFamily="50" charset="-128"/>
                          <a:ea typeface="Meiryo UI" panose="020B0604030504040204" pitchFamily="50" charset="-128"/>
                        </a:rPr>
                        <a:t>化粧品事業従事者の人事制度</a:t>
                      </a:r>
                      <a:r>
                        <a:rPr lang="en-US" altLang="ja-JP" sz="1100" b="1" i="0" u="none" strike="noStrike" dirty="0">
                          <a:effectLst/>
                          <a:latin typeface="Meiryo UI" panose="020B0604030504040204" pitchFamily="50" charset="-128"/>
                          <a:ea typeface="Meiryo UI" panose="020B0604030504040204" pitchFamily="50" charset="-128"/>
                        </a:rPr>
                        <a:t>】BC</a:t>
                      </a:r>
                      <a:r>
                        <a:rPr lang="ja-JP" altLang="en-US" sz="1100" b="1" i="0" u="none" strike="noStrike" dirty="0">
                          <a:effectLst/>
                          <a:latin typeface="Meiryo UI" panose="020B0604030504040204" pitchFamily="50" charset="-128"/>
                          <a:ea typeface="Meiryo UI" panose="020B0604030504040204" pitchFamily="50" charset="-128"/>
                        </a:rPr>
                        <a:t>メイト社員</a:t>
                      </a:r>
                      <a:endParaRPr lang="en-US" altLang="zh-TW" sz="1100" b="1" i="0" u="none" strike="noStrike" dirty="0">
                        <a:effectLst/>
                        <a:latin typeface="Meiryo UI" panose="020B0604030504040204" pitchFamily="50" charset="-128"/>
                        <a:ea typeface="Meiryo UI" panose="020B0604030504040204" pitchFamily="50" charset="-128"/>
                      </a:endParaRPr>
                    </a:p>
                    <a:p>
                      <a:pPr algn="l" fontAlgn="ctr"/>
                      <a:endParaRPr lang="en-US" altLang="zh-TW"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BC</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メイト社員の人事制度について</a:t>
                      </a:r>
                      <a:endParaRPr lang="zh-TW" altLang="en-US" sz="1100" b="1" i="0" u="none" strike="noStrike" dirty="0">
                        <a:solidFill>
                          <a:schemeClr val="tx1"/>
                        </a:solidFill>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endParaRPr lang="zh-TW" altLang="en-US" sz="1100" b="1" i="0" u="none" strike="noStrike" dirty="0">
                        <a:solidFill>
                          <a:schemeClr val="tx1"/>
                        </a:solidFill>
                        <a:effectLst/>
                        <a:latin typeface="Meiryo UI" panose="020B0604030504040204" pitchFamily="50" charset="-128"/>
                        <a:ea typeface="Meiryo UI" panose="020B0604030504040204" pitchFamily="50" charset="-128"/>
                      </a:endParaRPr>
                    </a:p>
                  </a:txBody>
                  <a:tcPr marL="9728" marR="9728" marT="9728" marB="0" anchor="ctr"/>
                </a:tc>
                <a:extLst>
                  <a:ext uri="{0D108BD9-81ED-4DB2-BD59-A6C34878D82A}">
                    <a16:rowId xmlns:a16="http://schemas.microsoft.com/office/drawing/2014/main" val="2130722061"/>
                  </a:ext>
                </a:extLst>
              </a:tr>
              <a:tr h="544668">
                <a:tc>
                  <a:txBody>
                    <a:bodyPr/>
                    <a:lstStyle/>
                    <a:p>
                      <a:pPr algn="ctr" fontAlgn="ctr"/>
                      <a:r>
                        <a:rPr lang="ja-JP" altLang="en-US" sz="1100" b="1" i="0" u="none" strike="noStrike" dirty="0">
                          <a:effectLst/>
                          <a:latin typeface="Meiryo UI" panose="020B0604030504040204" pitchFamily="50" charset="-128"/>
                          <a:ea typeface="Meiryo UI" panose="020B0604030504040204" pitchFamily="50" charset="-128"/>
                        </a:rPr>
                        <a:t>３</a:t>
                      </a:r>
                      <a:endParaRPr lang="en-US" altLang="ja-JP"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en-US" altLang="ja-JP" sz="1100" b="1" i="0" u="none" strike="noStrike" dirty="0">
                          <a:effectLst/>
                          <a:latin typeface="Meiryo UI" panose="020B0604030504040204" pitchFamily="50" charset="-128"/>
                          <a:ea typeface="Meiryo UI" panose="020B0604030504040204" pitchFamily="50" charset="-128"/>
                        </a:rPr>
                        <a:t>【</a:t>
                      </a:r>
                      <a:r>
                        <a:rPr lang="ja-JP" altLang="en-US" sz="1100" b="1" i="0" u="none" strike="noStrike" dirty="0">
                          <a:effectLst/>
                          <a:latin typeface="Meiryo UI" panose="020B0604030504040204" pitchFamily="50" charset="-128"/>
                          <a:ea typeface="Meiryo UI" panose="020B0604030504040204" pitchFamily="50" charset="-128"/>
                        </a:rPr>
                        <a:t>メイト社員人事制度</a:t>
                      </a:r>
                      <a:r>
                        <a:rPr lang="en-US" altLang="ja-JP" sz="1100" b="1" i="0" u="none" strike="noStrike" dirty="0">
                          <a:effectLst/>
                          <a:latin typeface="Meiryo UI" panose="020B0604030504040204" pitchFamily="50" charset="-128"/>
                          <a:ea typeface="Meiryo UI" panose="020B0604030504040204" pitchFamily="50" charset="-128"/>
                        </a:rPr>
                        <a:t>】</a:t>
                      </a:r>
                    </a:p>
                  </a:txBody>
                  <a:tcPr marL="9728" marR="9728" marT="9728" marB="0" anchor="ctr"/>
                </a:tc>
                <a:tc>
                  <a:txBody>
                    <a:bodyPr/>
                    <a:lstStyle/>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・本給構成の改定</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個人成果給の導入の検討</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p>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・現行の本給表の課題の解決</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最低賃金上昇による本給表がカットされており本給表が短くなっている。</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p>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・地域給により、月例最低賃金と採用賃金に逆転減少が発生している</a:t>
                      </a:r>
                    </a:p>
                  </a:txBody>
                  <a:tcPr marL="9728" marR="9728" marT="9728" marB="0" anchor="ctr"/>
                </a:tc>
                <a:tc>
                  <a:txBody>
                    <a:bodyPr/>
                    <a:lstStyle/>
                    <a:p>
                      <a:pPr algn="l" fontAlgn="ctr"/>
                      <a:r>
                        <a:rPr lang="en-US" altLang="ja-JP" sz="1100" b="1" i="0" u="none" strike="noStrike">
                          <a:solidFill>
                            <a:schemeClr val="tx1"/>
                          </a:solidFill>
                          <a:effectLst/>
                          <a:latin typeface="Meiryo UI" panose="020B0604030504040204" pitchFamily="50" charset="-128"/>
                          <a:ea typeface="Meiryo UI" panose="020B0604030504040204" pitchFamily="50" charset="-128"/>
                        </a:rPr>
                        <a:t>2025</a:t>
                      </a:r>
                      <a:r>
                        <a:rPr lang="ja-JP" altLang="en-US" sz="1100" b="1" i="0" u="none" strike="noStrike">
                          <a:solidFill>
                            <a:schemeClr val="tx1"/>
                          </a:solidFill>
                          <a:effectLst/>
                          <a:latin typeface="Meiryo UI" panose="020B0604030504040204" pitchFamily="50" charset="-128"/>
                          <a:ea typeface="Meiryo UI" panose="020B0604030504040204" pitchFamily="50" charset="-128"/>
                        </a:rPr>
                        <a:t>年</a:t>
                      </a:r>
                      <a:r>
                        <a:rPr lang="en-US" altLang="ja-JP" sz="1100" b="1" i="0" u="none" strike="noStrike">
                          <a:solidFill>
                            <a:schemeClr val="tx1"/>
                          </a:solidFill>
                          <a:effectLst/>
                          <a:latin typeface="Meiryo UI" panose="020B0604030504040204" pitchFamily="50" charset="-128"/>
                          <a:ea typeface="Meiryo UI" panose="020B0604030504040204" pitchFamily="50" charset="-128"/>
                        </a:rPr>
                        <a:t>4</a:t>
                      </a:r>
                      <a:r>
                        <a:rPr lang="ja-JP" altLang="en-US" sz="1100" b="1" i="0" u="none" strike="noStrike">
                          <a:solidFill>
                            <a:schemeClr val="tx1"/>
                          </a:solidFill>
                          <a:effectLst/>
                          <a:latin typeface="Meiryo UI" panose="020B0604030504040204" pitchFamily="50" charset="-128"/>
                          <a:ea typeface="Meiryo UI" panose="020B0604030504040204" pitchFamily="50" charset="-128"/>
                        </a:rPr>
                        <a:t>月制度改定</a:t>
                      </a:r>
                    </a:p>
                  </a:txBody>
                  <a:tcPr marL="9728" marR="9728" marT="9728" marB="0" anchor="ctr"/>
                </a:tc>
                <a:extLst>
                  <a:ext uri="{0D108BD9-81ED-4DB2-BD59-A6C34878D82A}">
                    <a16:rowId xmlns:a16="http://schemas.microsoft.com/office/drawing/2014/main" val="1635008362"/>
                  </a:ext>
                </a:extLst>
              </a:tr>
              <a:tr h="778197">
                <a:tc>
                  <a:txBody>
                    <a:bodyPr/>
                    <a:lstStyle/>
                    <a:p>
                      <a:pPr algn="ctr" fontAlgn="ctr"/>
                      <a:r>
                        <a:rPr lang="ja-JP" altLang="en-US" sz="1100" b="1" i="0" u="none" strike="noStrike" dirty="0">
                          <a:effectLst/>
                          <a:latin typeface="Meiryo UI" panose="020B0604030504040204" pitchFamily="50" charset="-128"/>
                          <a:ea typeface="Meiryo UI" panose="020B0604030504040204" pitchFamily="50" charset="-128"/>
                        </a:rPr>
                        <a:t>４</a:t>
                      </a:r>
                      <a:endParaRPr lang="en-US" altLang="ja-JP"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en-US" altLang="ja-JP" sz="1100" b="1" i="0" u="none" strike="noStrike" dirty="0">
                          <a:effectLst/>
                          <a:latin typeface="Meiryo UI" panose="020B0604030504040204" pitchFamily="50" charset="-128"/>
                          <a:ea typeface="Meiryo UI" panose="020B0604030504040204" pitchFamily="50" charset="-128"/>
                        </a:rPr>
                        <a:t>【</a:t>
                      </a:r>
                      <a:r>
                        <a:rPr lang="ja-JP" altLang="en-US" sz="1100" b="1" i="0" u="none" strike="noStrike" dirty="0">
                          <a:effectLst/>
                          <a:latin typeface="Meiryo UI" panose="020B0604030504040204" pitchFamily="50" charset="-128"/>
                          <a:ea typeface="Meiryo UI" panose="020B0604030504040204" pitchFamily="50" charset="-128"/>
                        </a:rPr>
                        <a:t>ステージ</a:t>
                      </a:r>
                      <a:r>
                        <a:rPr lang="en-US" altLang="ja-JP" sz="1100" b="1" i="0" u="none" strike="noStrike" dirty="0">
                          <a:effectLst/>
                          <a:latin typeface="Meiryo UI" panose="020B0604030504040204" pitchFamily="50" charset="-128"/>
                          <a:ea typeface="Meiryo UI" panose="020B0604030504040204" pitchFamily="50" charset="-128"/>
                        </a:rPr>
                        <a:t>C</a:t>
                      </a:r>
                      <a:r>
                        <a:rPr lang="ja-JP" altLang="en-US" sz="1100" b="1" i="0" u="none" strike="noStrike" dirty="0">
                          <a:effectLst/>
                          <a:latin typeface="Meiryo UI" panose="020B0604030504040204" pitchFamily="50" charset="-128"/>
                          <a:ea typeface="Meiryo UI" panose="020B0604030504040204" pitchFamily="50" charset="-128"/>
                        </a:rPr>
                        <a:t>人事制度の整備</a:t>
                      </a:r>
                      <a:r>
                        <a:rPr lang="en-US" altLang="ja-JP" sz="1100" b="1" i="0" u="none" strike="noStrike" dirty="0">
                          <a:effectLst/>
                          <a:latin typeface="Meiryo UI" panose="020B0604030504040204" pitchFamily="50" charset="-128"/>
                          <a:ea typeface="Meiryo UI" panose="020B0604030504040204" pitchFamily="50" charset="-128"/>
                        </a:rPr>
                        <a:t>】</a:t>
                      </a:r>
                      <a:endParaRPr lang="en-US" altLang="zh-TW"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・ステージ</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C</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制度の全般の考え方</a:t>
                      </a:r>
                      <a:endParaRPr lang="en-US" altLang="ja-JP" sz="1100" b="1"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・ステージ</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Ct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の育成の考え方</a:t>
                      </a:r>
                      <a:endParaRPr lang="en-US" altLang="ja-JP" sz="1100" b="1"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・採用賃金の上昇に伴う</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Ct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本給制度の検討</a:t>
                      </a:r>
                    </a:p>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Ct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本給制度とＣ本給制度のバランス調整</a:t>
                      </a:r>
                    </a:p>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Ct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社員からステージ</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C</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への格付けルールの考え方の整理</a:t>
                      </a:r>
                    </a:p>
                  </a:txBody>
                  <a:tcPr marL="9728" marR="9728" marT="972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100" b="1" i="0" u="none" strike="noStrike">
                          <a:solidFill>
                            <a:schemeClr val="tx1"/>
                          </a:solidFill>
                          <a:effectLst/>
                          <a:latin typeface="Meiryo UI" panose="020B0604030504040204" pitchFamily="50" charset="-128"/>
                          <a:ea typeface="Meiryo UI" panose="020B0604030504040204" pitchFamily="50" charset="-128"/>
                        </a:rPr>
                        <a:t>2025</a:t>
                      </a:r>
                      <a:r>
                        <a:rPr lang="ja-JP" altLang="en-US" sz="1100" b="1" i="0" u="none" strike="noStrike">
                          <a:solidFill>
                            <a:schemeClr val="tx1"/>
                          </a:solidFill>
                          <a:effectLst/>
                          <a:latin typeface="Meiryo UI" panose="020B0604030504040204" pitchFamily="50" charset="-128"/>
                          <a:ea typeface="Meiryo UI" panose="020B0604030504040204" pitchFamily="50" charset="-128"/>
                        </a:rPr>
                        <a:t>年</a:t>
                      </a:r>
                      <a:r>
                        <a:rPr lang="en-US" altLang="ja-JP" sz="1100" b="1" i="0" u="none" strike="noStrike">
                          <a:solidFill>
                            <a:schemeClr val="tx1"/>
                          </a:solidFill>
                          <a:effectLst/>
                          <a:latin typeface="Meiryo UI" panose="020B0604030504040204" pitchFamily="50" charset="-128"/>
                          <a:ea typeface="Meiryo UI" panose="020B0604030504040204" pitchFamily="50" charset="-128"/>
                        </a:rPr>
                        <a:t>4</a:t>
                      </a:r>
                      <a:r>
                        <a:rPr lang="ja-JP" altLang="en-US" sz="1100" b="1" i="0" u="none" strike="noStrike">
                          <a:solidFill>
                            <a:schemeClr val="tx1"/>
                          </a:solidFill>
                          <a:effectLst/>
                          <a:latin typeface="Meiryo UI" panose="020B0604030504040204" pitchFamily="50" charset="-128"/>
                          <a:ea typeface="Meiryo UI" panose="020B0604030504040204" pitchFamily="50" charset="-128"/>
                        </a:rPr>
                        <a:t>月制度改定</a:t>
                      </a:r>
                    </a:p>
                  </a:txBody>
                  <a:tcPr marL="9728" marR="9728" marT="9728" marB="0" anchor="ctr"/>
                </a:tc>
                <a:extLst>
                  <a:ext uri="{0D108BD9-81ED-4DB2-BD59-A6C34878D82A}">
                    <a16:rowId xmlns:a16="http://schemas.microsoft.com/office/drawing/2014/main" val="3991823662"/>
                  </a:ext>
                </a:extLst>
              </a:tr>
              <a:tr h="439594">
                <a:tc>
                  <a:txBody>
                    <a:bodyPr/>
                    <a:lstStyle/>
                    <a:p>
                      <a:pPr algn="ctr" fontAlgn="ctr"/>
                      <a:r>
                        <a:rPr lang="ja-JP" altLang="en-US" sz="1100" b="1" i="0" u="none" strike="noStrike" dirty="0">
                          <a:effectLst/>
                          <a:latin typeface="Meiryo UI" panose="020B0604030504040204" pitchFamily="50" charset="-128"/>
                          <a:ea typeface="Meiryo UI" panose="020B0604030504040204" pitchFamily="50" charset="-128"/>
                        </a:rPr>
                        <a:t>５</a:t>
                      </a:r>
                      <a:endParaRPr lang="en-US" altLang="ja-JP"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en-US" altLang="ja-JP" sz="1100" b="1" i="0" u="none" strike="noStrike">
                          <a:effectLst/>
                          <a:latin typeface="Meiryo UI" panose="020B0604030504040204" pitchFamily="50" charset="-128"/>
                          <a:ea typeface="Meiryo UI" panose="020B0604030504040204" pitchFamily="50" charset="-128"/>
                        </a:rPr>
                        <a:t>【</a:t>
                      </a:r>
                      <a:r>
                        <a:rPr lang="ja-JP" altLang="en-US" sz="1100" b="1" i="0" u="none" strike="noStrike">
                          <a:effectLst/>
                          <a:latin typeface="Meiryo UI" panose="020B0604030504040204" pitchFamily="50" charset="-128"/>
                          <a:ea typeface="Meiryo UI" panose="020B0604030504040204" pitchFamily="50" charset="-128"/>
                        </a:rPr>
                        <a:t>ステージ</a:t>
                      </a:r>
                      <a:r>
                        <a:rPr lang="en-US" altLang="ja-JP" sz="1100" b="1" i="0" u="none" strike="noStrike">
                          <a:effectLst/>
                          <a:latin typeface="Meiryo UI" panose="020B0604030504040204" pitchFamily="50" charset="-128"/>
                          <a:ea typeface="Meiryo UI" panose="020B0604030504040204" pitchFamily="50" charset="-128"/>
                        </a:rPr>
                        <a:t>B</a:t>
                      </a:r>
                      <a:r>
                        <a:rPr lang="ja-JP" altLang="en-US" sz="1100" b="1" i="0" u="none" strike="noStrike">
                          <a:effectLst/>
                          <a:latin typeface="Meiryo UI" panose="020B0604030504040204" pitchFamily="50" charset="-128"/>
                          <a:ea typeface="Meiryo UI" panose="020B0604030504040204" pitchFamily="50" charset="-128"/>
                        </a:rPr>
                        <a:t>人事制度の整備</a:t>
                      </a:r>
                      <a:r>
                        <a:rPr lang="en-US" altLang="ja-JP" sz="1100" b="1" i="0" u="none" strike="noStrike">
                          <a:effectLst/>
                          <a:latin typeface="Meiryo UI" panose="020B0604030504040204" pitchFamily="50" charset="-128"/>
                          <a:ea typeface="Meiryo UI" panose="020B0604030504040204" pitchFamily="50" charset="-128"/>
                        </a:rPr>
                        <a:t>】</a:t>
                      </a:r>
                    </a:p>
                  </a:txBody>
                  <a:tcPr marL="9728" marR="9728" marT="9728" marB="0" anchor="ctr"/>
                </a:tc>
                <a:tc>
                  <a:txBody>
                    <a:bodyPr/>
                    <a:lstStyle/>
                    <a:p>
                      <a:pPr algn="l" fontAlgn="ctr"/>
                      <a:r>
                        <a:rPr lang="ja-JP" altLang="en-US" sz="1100" b="1" i="0" u="none" strike="noStrike">
                          <a:solidFill>
                            <a:schemeClr val="tx1"/>
                          </a:solidFill>
                          <a:effectLst/>
                          <a:latin typeface="Meiryo UI" panose="020B0604030504040204" pitchFamily="50" charset="-128"/>
                          <a:ea typeface="Meiryo UI" panose="020B0604030504040204" pitchFamily="50" charset="-128"/>
                        </a:rPr>
                        <a:t>・雇用形態間のバランスの検討</a:t>
                      </a:r>
                    </a:p>
                  </a:txBody>
                  <a:tcPr marL="9728" marR="9728" marT="972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100" b="1" i="0" u="none" strike="noStrike">
                          <a:solidFill>
                            <a:schemeClr val="tx1"/>
                          </a:solidFill>
                          <a:effectLst/>
                          <a:latin typeface="Meiryo UI" panose="020B0604030504040204" pitchFamily="50" charset="-128"/>
                          <a:ea typeface="Meiryo UI" panose="020B0604030504040204" pitchFamily="50" charset="-128"/>
                        </a:rPr>
                        <a:t>2025</a:t>
                      </a:r>
                      <a:r>
                        <a:rPr lang="ja-JP" altLang="en-US" sz="1100" b="1" i="0" u="none" strike="noStrike">
                          <a:solidFill>
                            <a:schemeClr val="tx1"/>
                          </a:solidFill>
                          <a:effectLst/>
                          <a:latin typeface="Meiryo UI" panose="020B0604030504040204" pitchFamily="50" charset="-128"/>
                          <a:ea typeface="Meiryo UI" panose="020B0604030504040204" pitchFamily="50" charset="-128"/>
                        </a:rPr>
                        <a:t>年</a:t>
                      </a:r>
                      <a:r>
                        <a:rPr lang="en-US" altLang="ja-JP" sz="1100" b="1" i="0" u="none" strike="noStrike">
                          <a:solidFill>
                            <a:schemeClr val="tx1"/>
                          </a:solidFill>
                          <a:effectLst/>
                          <a:latin typeface="Meiryo UI" panose="020B0604030504040204" pitchFamily="50" charset="-128"/>
                          <a:ea typeface="Meiryo UI" panose="020B0604030504040204" pitchFamily="50" charset="-128"/>
                        </a:rPr>
                        <a:t>4</a:t>
                      </a:r>
                      <a:r>
                        <a:rPr lang="ja-JP" altLang="en-US" sz="1100" b="1" i="0" u="none" strike="noStrike">
                          <a:solidFill>
                            <a:schemeClr val="tx1"/>
                          </a:solidFill>
                          <a:effectLst/>
                          <a:latin typeface="Meiryo UI" panose="020B0604030504040204" pitchFamily="50" charset="-128"/>
                          <a:ea typeface="Meiryo UI" panose="020B0604030504040204" pitchFamily="50" charset="-128"/>
                        </a:rPr>
                        <a:t>月制度改定</a:t>
                      </a:r>
                    </a:p>
                  </a:txBody>
                  <a:tcPr marL="9728" marR="9728" marT="9728" marB="0" anchor="ctr"/>
                </a:tc>
                <a:extLst>
                  <a:ext uri="{0D108BD9-81ED-4DB2-BD59-A6C34878D82A}">
                    <a16:rowId xmlns:a16="http://schemas.microsoft.com/office/drawing/2014/main" val="3589079325"/>
                  </a:ext>
                </a:extLst>
              </a:tr>
              <a:tr h="512088">
                <a:tc>
                  <a:txBody>
                    <a:bodyPr/>
                    <a:lstStyle/>
                    <a:p>
                      <a:pPr algn="ctr" fontAlgn="ctr"/>
                      <a:r>
                        <a:rPr lang="en-US" altLang="ja-JP" sz="1100" b="1" u="none" strike="noStrike" dirty="0">
                          <a:effectLst/>
                          <a:latin typeface="Meiryo UI" panose="020B0604030504040204" pitchFamily="50" charset="-128"/>
                          <a:ea typeface="Meiryo UI" panose="020B0604030504040204" pitchFamily="50" charset="-128"/>
                        </a:rPr>
                        <a:t>6</a:t>
                      </a:r>
                      <a:endParaRPr lang="en-US" altLang="ja-JP"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en-US" altLang="ja-JP" sz="1100" b="1" i="0" u="none" strike="noStrike" dirty="0">
                          <a:effectLst/>
                          <a:latin typeface="Meiryo UI" panose="020B0604030504040204" pitchFamily="50" charset="-128"/>
                          <a:ea typeface="Meiryo UI" panose="020B0604030504040204" pitchFamily="50" charset="-128"/>
                        </a:rPr>
                        <a:t>【</a:t>
                      </a:r>
                      <a:r>
                        <a:rPr lang="ja-JP" altLang="en-US" sz="1100" b="1" i="0" u="none" strike="noStrike" dirty="0">
                          <a:effectLst/>
                          <a:latin typeface="Meiryo UI" panose="020B0604030504040204" pitchFamily="50" charset="-128"/>
                          <a:ea typeface="Meiryo UI" panose="020B0604030504040204" pitchFamily="50" charset="-128"/>
                        </a:rPr>
                        <a:t>エルダースタッフの人事制度</a:t>
                      </a:r>
                      <a:r>
                        <a:rPr lang="en-US" altLang="ja-JP" sz="1100" b="1" i="0" u="none" strike="noStrike" dirty="0">
                          <a:effectLst/>
                          <a:latin typeface="Meiryo UI" panose="020B0604030504040204" pitchFamily="50" charset="-128"/>
                          <a:ea typeface="Meiryo UI" panose="020B0604030504040204" pitchFamily="50" charset="-128"/>
                        </a:rPr>
                        <a:t>】</a:t>
                      </a:r>
                    </a:p>
                  </a:txBody>
                  <a:tcPr marL="9728" marR="9728" marT="9728" marB="0" anchor="ctr"/>
                </a:tc>
                <a:tc>
                  <a:txBody>
                    <a:bodyPr/>
                    <a:lstStyle/>
                    <a:p>
                      <a:pPr algn="l" fontAlgn="ctr"/>
                      <a:r>
                        <a:rPr lang="ja-JP" altLang="en-US" sz="1100" b="1" i="0" u="none" strike="noStrike">
                          <a:solidFill>
                            <a:schemeClr val="tx1"/>
                          </a:solidFill>
                          <a:effectLst/>
                          <a:latin typeface="Meiryo UI" panose="020B0604030504040204" pitchFamily="50" charset="-128"/>
                          <a:ea typeface="Meiryo UI" panose="020B0604030504040204" pitchFamily="50" charset="-128"/>
                        </a:rPr>
                        <a:t>・エルダースタッフ制度</a:t>
                      </a:r>
                      <a:r>
                        <a:rPr lang="en-US" altLang="ja-JP" sz="1100" b="1" i="0" u="none" strike="noStrike">
                          <a:solidFill>
                            <a:schemeClr val="tx1"/>
                          </a:solidFill>
                          <a:effectLst/>
                          <a:latin typeface="Meiryo UI" panose="020B0604030504040204" pitchFamily="50" charset="-128"/>
                          <a:ea typeface="Meiryo UI" panose="020B0604030504040204" pitchFamily="50" charset="-128"/>
                        </a:rPr>
                        <a:t>(Ⅰ</a:t>
                      </a:r>
                      <a:r>
                        <a:rPr lang="ja-JP" altLang="en-US" sz="1100" b="1" i="0" u="none" strike="noStrike">
                          <a:solidFill>
                            <a:schemeClr val="tx1"/>
                          </a:solidFill>
                          <a:effectLst/>
                          <a:latin typeface="Meiryo UI" panose="020B0604030504040204" pitchFamily="50" charset="-128"/>
                          <a:ea typeface="Meiryo UI" panose="020B0604030504040204" pitchFamily="50" charset="-128"/>
                        </a:rPr>
                        <a:t>・</a:t>
                      </a:r>
                      <a:r>
                        <a:rPr lang="en-US" altLang="ja-JP" sz="1100" b="1" i="0" u="none" strike="noStrike">
                          <a:solidFill>
                            <a:schemeClr val="tx1"/>
                          </a:solidFill>
                          <a:effectLst/>
                          <a:latin typeface="Meiryo UI" panose="020B0604030504040204" pitchFamily="50" charset="-128"/>
                          <a:ea typeface="Meiryo UI" panose="020B0604030504040204" pitchFamily="50" charset="-128"/>
                        </a:rPr>
                        <a:t>Ⅱ</a:t>
                      </a:r>
                      <a:r>
                        <a:rPr lang="ja-JP" altLang="en-US" sz="1100" b="1" i="0" u="none" strike="noStrike">
                          <a:solidFill>
                            <a:schemeClr val="tx1"/>
                          </a:solidFill>
                          <a:effectLst/>
                          <a:latin typeface="Meiryo UI" panose="020B0604030504040204" pitchFamily="50" charset="-128"/>
                          <a:ea typeface="Meiryo UI" panose="020B0604030504040204" pitchFamily="50" charset="-128"/>
                        </a:rPr>
                        <a:t>・</a:t>
                      </a:r>
                      <a:r>
                        <a:rPr lang="en-US" altLang="ja-JP" sz="1100" b="1" i="0" u="none" strike="noStrike">
                          <a:solidFill>
                            <a:schemeClr val="tx1"/>
                          </a:solidFill>
                          <a:effectLst/>
                          <a:latin typeface="Meiryo UI" panose="020B0604030504040204" pitchFamily="50" charset="-128"/>
                          <a:ea typeface="Meiryo UI" panose="020B0604030504040204" pitchFamily="50" charset="-128"/>
                        </a:rPr>
                        <a:t>Ⅲ</a:t>
                      </a:r>
                      <a:r>
                        <a:rPr lang="ja-JP" altLang="en-US" sz="1100" b="1" i="0" u="none" strike="noStrike">
                          <a:solidFill>
                            <a:schemeClr val="tx1"/>
                          </a:solidFill>
                          <a:effectLst/>
                          <a:latin typeface="Meiryo UI" panose="020B0604030504040204" pitchFamily="50" charset="-128"/>
                          <a:ea typeface="Meiryo UI" panose="020B0604030504040204" pitchFamily="50" charset="-128"/>
                        </a:rPr>
                        <a:t>・</a:t>
                      </a:r>
                      <a:r>
                        <a:rPr lang="en-US" altLang="ja-JP" sz="1100" b="1" i="0" u="none" strike="noStrike">
                          <a:solidFill>
                            <a:schemeClr val="tx1"/>
                          </a:solidFill>
                          <a:effectLst/>
                          <a:latin typeface="Meiryo UI" panose="020B0604030504040204" pitchFamily="50" charset="-128"/>
                          <a:ea typeface="Meiryo UI" panose="020B0604030504040204" pitchFamily="50" charset="-128"/>
                        </a:rPr>
                        <a:t>Ⅵ</a:t>
                      </a:r>
                      <a:r>
                        <a:rPr lang="ja-JP" altLang="en-US" sz="1100" b="1" i="0" u="none" strike="noStrike">
                          <a:solidFill>
                            <a:schemeClr val="tx1"/>
                          </a:solidFill>
                          <a:effectLst/>
                          <a:latin typeface="Meiryo UI" panose="020B0604030504040204" pitchFamily="50" charset="-128"/>
                          <a:ea typeface="Meiryo UI" panose="020B0604030504040204" pitchFamily="50" charset="-128"/>
                        </a:rPr>
                        <a:t>・</a:t>
                      </a:r>
                      <a:r>
                        <a:rPr lang="en-US" altLang="ja-JP" sz="1100" b="1" i="0" u="none" strike="noStrike">
                          <a:solidFill>
                            <a:schemeClr val="tx1"/>
                          </a:solidFill>
                          <a:effectLst/>
                          <a:latin typeface="Meiryo UI" panose="020B0604030504040204" pitchFamily="50" charset="-128"/>
                          <a:ea typeface="Meiryo UI" panose="020B0604030504040204" pitchFamily="50" charset="-128"/>
                        </a:rPr>
                        <a:t>Ⅶ)</a:t>
                      </a:r>
                      <a:r>
                        <a:rPr lang="ja-JP" altLang="en-US" sz="1100" b="1" i="0" u="none" strike="noStrike">
                          <a:solidFill>
                            <a:schemeClr val="tx1"/>
                          </a:solidFill>
                          <a:effectLst/>
                          <a:latin typeface="Meiryo UI" panose="020B0604030504040204" pitchFamily="50" charset="-128"/>
                          <a:ea typeface="Meiryo UI" panose="020B0604030504040204" pitchFamily="50" charset="-128"/>
                        </a:rPr>
                        <a:t>の期待役割と業務の検討</a:t>
                      </a:r>
                    </a:p>
                    <a:p>
                      <a:pPr algn="l" fontAlgn="ctr"/>
                      <a:r>
                        <a:rPr lang="ja-JP" altLang="en-US" sz="1100" b="1" i="0" u="none" strike="noStrike">
                          <a:solidFill>
                            <a:schemeClr val="tx1"/>
                          </a:solidFill>
                          <a:effectLst/>
                          <a:latin typeface="Meiryo UI" panose="020B0604030504040204" pitchFamily="50" charset="-128"/>
                          <a:ea typeface="Meiryo UI" panose="020B0604030504040204" pitchFamily="50" charset="-128"/>
                        </a:rPr>
                        <a:t>・</a:t>
                      </a:r>
                      <a:r>
                        <a:rPr lang="en-US" altLang="ja-JP" sz="1100" b="1" i="0" u="none" strike="noStrike">
                          <a:solidFill>
                            <a:schemeClr val="tx1"/>
                          </a:solidFill>
                          <a:effectLst/>
                          <a:latin typeface="Meiryo UI" panose="020B0604030504040204" pitchFamily="50" charset="-128"/>
                          <a:ea typeface="Meiryo UI" panose="020B0604030504040204" pitchFamily="50" charset="-128"/>
                        </a:rPr>
                        <a:t>60</a:t>
                      </a:r>
                      <a:r>
                        <a:rPr lang="ja-JP" altLang="en-US" sz="1100" b="1" i="0" u="none" strike="noStrike">
                          <a:solidFill>
                            <a:schemeClr val="tx1"/>
                          </a:solidFill>
                          <a:effectLst/>
                          <a:latin typeface="Meiryo UI" panose="020B0604030504040204" pitchFamily="50" charset="-128"/>
                          <a:ea typeface="Meiryo UI" panose="020B0604030504040204" pitchFamily="50" charset="-128"/>
                        </a:rPr>
                        <a:t>歳以降の新規雇用制度の検討</a:t>
                      </a:r>
                    </a:p>
                    <a:p>
                      <a:pPr algn="l" fontAlgn="ctr"/>
                      <a:r>
                        <a:rPr lang="ja-JP" altLang="en-US" sz="1100" b="1" i="0" u="none" strike="noStrike">
                          <a:solidFill>
                            <a:schemeClr val="tx1"/>
                          </a:solidFill>
                          <a:effectLst/>
                          <a:latin typeface="Meiryo UI" panose="020B0604030504040204" pitchFamily="50" charset="-128"/>
                          <a:ea typeface="Meiryo UI" panose="020B0604030504040204" pitchFamily="50" charset="-128"/>
                        </a:rPr>
                        <a:t>・雇用延長についての検討</a:t>
                      </a:r>
                    </a:p>
                  </a:txBody>
                  <a:tcPr marL="9728" marR="9728" marT="972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1" i="0" u="none" strike="noStrike">
                          <a:solidFill>
                            <a:schemeClr val="tx1"/>
                          </a:solidFill>
                          <a:effectLst/>
                          <a:latin typeface="Meiryo UI" panose="020B0604030504040204" pitchFamily="50" charset="-128"/>
                          <a:ea typeface="Meiryo UI" panose="020B0604030504040204" pitchFamily="50" charset="-128"/>
                        </a:rPr>
                        <a:t>導入時期検討中</a:t>
                      </a:r>
                    </a:p>
                  </a:txBody>
                  <a:tcPr marL="9728" marR="9728" marT="9728" marB="0" anchor="ctr"/>
                </a:tc>
                <a:extLst>
                  <a:ext uri="{0D108BD9-81ED-4DB2-BD59-A6C34878D82A}">
                    <a16:rowId xmlns:a16="http://schemas.microsoft.com/office/drawing/2014/main" val="2199064191"/>
                  </a:ext>
                </a:extLst>
              </a:tr>
              <a:tr h="481575">
                <a:tc>
                  <a:txBody>
                    <a:bodyPr/>
                    <a:lstStyle/>
                    <a:p>
                      <a:pPr algn="ctr" fontAlgn="ctr"/>
                      <a:r>
                        <a:rPr lang="en-US" altLang="ja-JP" sz="1100" b="1" u="none" strike="noStrike" dirty="0">
                          <a:effectLst/>
                          <a:latin typeface="Meiryo UI" panose="020B0604030504040204" pitchFamily="50" charset="-128"/>
                          <a:ea typeface="Meiryo UI" panose="020B0604030504040204" pitchFamily="50" charset="-128"/>
                        </a:rPr>
                        <a:t>7</a:t>
                      </a:r>
                      <a:endParaRPr lang="en-US" altLang="ja-JP"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en-US" altLang="ja-JP" sz="1100" b="1" i="0" u="none" strike="noStrike">
                          <a:effectLst/>
                          <a:latin typeface="Meiryo UI" panose="020B0604030504040204" pitchFamily="50" charset="-128"/>
                          <a:ea typeface="Meiryo UI" panose="020B0604030504040204" pitchFamily="50" charset="-128"/>
                        </a:rPr>
                        <a:t>【</a:t>
                      </a:r>
                      <a:r>
                        <a:rPr lang="ja-JP" altLang="en-US" sz="1100" b="1" i="0" u="none" strike="noStrike">
                          <a:effectLst/>
                          <a:latin typeface="Meiryo UI" panose="020B0604030504040204" pitchFamily="50" charset="-128"/>
                          <a:ea typeface="Meiryo UI" panose="020B0604030504040204" pitchFamily="50" charset="-128"/>
                        </a:rPr>
                        <a:t>賞与支給表の見直し</a:t>
                      </a:r>
                      <a:r>
                        <a:rPr lang="en-US" altLang="ja-JP" sz="1100" b="1" i="0" u="none" strike="noStrike">
                          <a:effectLst/>
                          <a:latin typeface="Meiryo UI" panose="020B0604030504040204" pitchFamily="50" charset="-128"/>
                          <a:ea typeface="Meiryo UI" panose="020B0604030504040204" pitchFamily="50" charset="-128"/>
                        </a:rPr>
                        <a:t>】</a:t>
                      </a:r>
                    </a:p>
                  </a:txBody>
                  <a:tcPr marL="9728" marR="9728" marT="9728" marB="0" anchor="ctr"/>
                </a:tc>
                <a:tc>
                  <a:txBody>
                    <a:bodyPr/>
                    <a:lstStyle/>
                    <a:p>
                      <a:pPr algn="l" fontAlgn="ctr"/>
                      <a:r>
                        <a:rPr lang="ja-JP" altLang="en-US" sz="1100" b="1" i="0" u="none" strike="noStrike">
                          <a:solidFill>
                            <a:schemeClr val="tx1"/>
                          </a:solidFill>
                          <a:effectLst/>
                          <a:latin typeface="Meiryo UI" panose="020B0604030504040204" pitchFamily="50" charset="-128"/>
                          <a:ea typeface="Meiryo UI" panose="020B0604030504040204" pitchFamily="50" charset="-128"/>
                        </a:rPr>
                        <a:t>・各雇用形態の支給表の見直し</a:t>
                      </a:r>
                    </a:p>
                    <a:p>
                      <a:pPr algn="l" fontAlgn="ctr"/>
                      <a:r>
                        <a:rPr lang="ja-JP" altLang="en-US" sz="1100" b="1" i="0" u="none" strike="noStrike">
                          <a:solidFill>
                            <a:schemeClr val="tx1"/>
                          </a:solidFill>
                          <a:effectLst/>
                          <a:latin typeface="Meiryo UI" panose="020B0604030504040204" pitchFamily="50" charset="-128"/>
                          <a:ea typeface="Meiryo UI" panose="020B0604030504040204" pitchFamily="50" charset="-128"/>
                        </a:rPr>
                        <a:t>・役割給導入に基づいた支給表の検討</a:t>
                      </a:r>
                    </a:p>
                  </a:txBody>
                  <a:tcPr marL="9728" marR="9728" marT="972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100" b="1" i="0" u="none" strike="noStrike">
                          <a:solidFill>
                            <a:schemeClr val="tx1"/>
                          </a:solidFill>
                          <a:effectLst/>
                          <a:latin typeface="Meiryo UI" panose="020B0604030504040204" pitchFamily="50" charset="-128"/>
                          <a:ea typeface="Meiryo UI" panose="020B0604030504040204" pitchFamily="50" charset="-128"/>
                        </a:rPr>
                        <a:t>2025</a:t>
                      </a:r>
                      <a:r>
                        <a:rPr lang="ja-JP" altLang="en-US" sz="1100" b="1" i="0" u="none" strike="noStrike">
                          <a:solidFill>
                            <a:schemeClr val="tx1"/>
                          </a:solidFill>
                          <a:effectLst/>
                          <a:latin typeface="Meiryo UI" panose="020B0604030504040204" pitchFamily="50" charset="-128"/>
                          <a:ea typeface="Meiryo UI" panose="020B0604030504040204" pitchFamily="50" charset="-128"/>
                        </a:rPr>
                        <a:t>年</a:t>
                      </a:r>
                      <a:r>
                        <a:rPr lang="en-US" altLang="ja-JP" sz="1100" b="1" i="0" u="none" strike="noStrike">
                          <a:solidFill>
                            <a:schemeClr val="tx1"/>
                          </a:solidFill>
                          <a:effectLst/>
                          <a:latin typeface="Meiryo UI" panose="020B0604030504040204" pitchFamily="50" charset="-128"/>
                          <a:ea typeface="Meiryo UI" panose="020B0604030504040204" pitchFamily="50" charset="-128"/>
                        </a:rPr>
                        <a:t>4</a:t>
                      </a:r>
                      <a:r>
                        <a:rPr lang="ja-JP" altLang="en-US" sz="1100" b="1" i="0" u="none" strike="noStrike">
                          <a:solidFill>
                            <a:schemeClr val="tx1"/>
                          </a:solidFill>
                          <a:effectLst/>
                          <a:latin typeface="Meiryo UI" panose="020B0604030504040204" pitchFamily="50" charset="-128"/>
                          <a:ea typeface="Meiryo UI" panose="020B0604030504040204" pitchFamily="50" charset="-128"/>
                        </a:rPr>
                        <a:t>月制度改定</a:t>
                      </a:r>
                    </a:p>
                  </a:txBody>
                  <a:tcPr marL="9728" marR="9728" marT="9728" marB="0" anchor="ctr"/>
                </a:tc>
                <a:extLst>
                  <a:ext uri="{0D108BD9-81ED-4DB2-BD59-A6C34878D82A}">
                    <a16:rowId xmlns:a16="http://schemas.microsoft.com/office/drawing/2014/main" val="1986665638"/>
                  </a:ext>
                </a:extLst>
              </a:tr>
              <a:tr h="362970">
                <a:tc>
                  <a:txBody>
                    <a:bodyPr/>
                    <a:lstStyle/>
                    <a:p>
                      <a:pPr algn="ctr" fontAlgn="ctr"/>
                      <a:r>
                        <a:rPr lang="ja-JP" altLang="en-US" sz="1100" b="1" i="0" u="none" strike="noStrike" dirty="0">
                          <a:effectLst/>
                          <a:latin typeface="Meiryo UI" panose="020B0604030504040204" pitchFamily="50" charset="-128"/>
                          <a:ea typeface="Meiryo UI" panose="020B0604030504040204" pitchFamily="50" charset="-128"/>
                        </a:rPr>
                        <a:t>８</a:t>
                      </a:r>
                      <a:endParaRPr lang="en-US" altLang="ja-JP"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en-US" altLang="ja-JP" sz="1100" b="1" i="0" u="none" strike="noStrike" dirty="0">
                          <a:effectLst/>
                          <a:latin typeface="Meiryo UI" panose="020B0604030504040204" pitchFamily="50" charset="-128"/>
                          <a:ea typeface="Meiryo UI" panose="020B0604030504040204" pitchFamily="50" charset="-128"/>
                        </a:rPr>
                        <a:t>【</a:t>
                      </a:r>
                      <a:r>
                        <a:rPr lang="ja-JP" altLang="en-US" sz="1100" b="1" i="0" u="none" strike="noStrike" dirty="0">
                          <a:effectLst/>
                          <a:latin typeface="Meiryo UI" panose="020B0604030504040204" pitchFamily="50" charset="-128"/>
                          <a:ea typeface="Meiryo UI" panose="020B0604030504040204" pitchFamily="50" charset="-128"/>
                        </a:rPr>
                        <a:t>限定社員制度</a:t>
                      </a:r>
                      <a:r>
                        <a:rPr lang="en-US" altLang="ja-JP" sz="1100" b="1" i="0" u="none" strike="noStrike" dirty="0">
                          <a:effectLst/>
                          <a:latin typeface="Meiryo UI" panose="020B0604030504040204" pitchFamily="50" charset="-128"/>
                          <a:ea typeface="Meiryo UI" panose="020B0604030504040204" pitchFamily="50" charset="-128"/>
                        </a:rPr>
                        <a:t>(</a:t>
                      </a:r>
                      <a:r>
                        <a:rPr lang="ja-JP" altLang="en-US" sz="1100" b="1" i="0" u="none" strike="noStrike" dirty="0">
                          <a:effectLst/>
                          <a:latin typeface="Meiryo UI" panose="020B0604030504040204" pitchFamily="50" charset="-128"/>
                          <a:ea typeface="Meiryo UI" panose="020B0604030504040204" pitchFamily="50" charset="-128"/>
                        </a:rPr>
                        <a:t>短時間勤務の</a:t>
                      </a:r>
                      <a:r>
                        <a:rPr lang="en-US" altLang="ja-JP" sz="1100" b="1" i="0" u="none" strike="noStrike" dirty="0">
                          <a:effectLst/>
                          <a:latin typeface="Meiryo UI" panose="020B0604030504040204" pitchFamily="50" charset="-128"/>
                          <a:ea typeface="Meiryo UI" panose="020B0604030504040204" pitchFamily="50" charset="-128"/>
                        </a:rPr>
                        <a:t>BC</a:t>
                      </a:r>
                      <a:r>
                        <a:rPr lang="ja-JP" altLang="en-US" sz="1100" b="1" i="0" u="none" strike="noStrike" dirty="0">
                          <a:effectLst/>
                          <a:latin typeface="Meiryo UI" panose="020B0604030504040204" pitchFamily="50" charset="-128"/>
                          <a:ea typeface="Meiryo UI" panose="020B0604030504040204" pitchFamily="50" charset="-128"/>
                        </a:rPr>
                        <a:t>メイト社員</a:t>
                      </a:r>
                      <a:r>
                        <a:rPr lang="en-US" altLang="ja-JP" sz="1100" b="1" i="0" u="none" strike="noStrike" dirty="0">
                          <a:effectLst/>
                          <a:latin typeface="Meiryo UI" panose="020B0604030504040204" pitchFamily="50" charset="-128"/>
                          <a:ea typeface="Meiryo UI" panose="020B0604030504040204" pitchFamily="50" charset="-128"/>
                        </a:rPr>
                        <a:t>(</a:t>
                      </a:r>
                      <a:r>
                        <a:rPr lang="ja-JP" altLang="en-US" sz="1100" b="1" i="0" u="none" strike="noStrike" dirty="0">
                          <a:effectLst/>
                          <a:latin typeface="Meiryo UI" panose="020B0604030504040204" pitchFamily="50" charset="-128"/>
                          <a:ea typeface="Meiryo UI" panose="020B0604030504040204" pitchFamily="50" charset="-128"/>
                        </a:rPr>
                        <a:t>仮称</a:t>
                      </a:r>
                      <a:r>
                        <a:rPr lang="en-US" altLang="ja-JP" sz="1100" b="1" i="0" u="none" strike="noStrike" dirty="0">
                          <a:effectLst/>
                          <a:latin typeface="Meiryo UI" panose="020B0604030504040204" pitchFamily="50" charset="-128"/>
                          <a:ea typeface="Meiryo UI" panose="020B0604030504040204" pitchFamily="50" charset="-128"/>
                        </a:rPr>
                        <a:t>)</a:t>
                      </a:r>
                      <a:r>
                        <a:rPr lang="ja-JP" altLang="en-US" sz="1100" b="1" i="0" u="none" strike="noStrike" dirty="0">
                          <a:effectLst/>
                          <a:latin typeface="Meiryo UI" panose="020B0604030504040204" pitchFamily="50" charset="-128"/>
                          <a:ea typeface="Meiryo UI" panose="020B0604030504040204" pitchFamily="50" charset="-128"/>
                        </a:rPr>
                        <a:t>の検討</a:t>
                      </a:r>
                      <a:r>
                        <a:rPr lang="en-US" altLang="ja-JP" sz="1100" b="1" i="0" u="none" strike="noStrike" dirty="0">
                          <a:effectLst/>
                          <a:latin typeface="Meiryo UI" panose="020B0604030504040204" pitchFamily="50" charset="-128"/>
                          <a:ea typeface="Meiryo UI" panose="020B0604030504040204" pitchFamily="50" charset="-128"/>
                        </a:rPr>
                        <a:t>】</a:t>
                      </a:r>
                      <a:endParaRPr lang="ja-JP" altLang="en-US"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ja-JP" altLang="en-US" sz="1100" b="1" i="0" u="none" strike="noStrike">
                          <a:solidFill>
                            <a:schemeClr val="tx1"/>
                          </a:solidFill>
                          <a:effectLst/>
                          <a:latin typeface="Meiryo UI" panose="020B0604030504040204" pitchFamily="50" charset="-128"/>
                          <a:ea typeface="Meiryo UI" panose="020B0604030504040204" pitchFamily="50" charset="-128"/>
                        </a:rPr>
                        <a:t>化粧品関連事業における短時間勤務雇用制度の検討</a:t>
                      </a:r>
                    </a:p>
                  </a:txBody>
                  <a:tcPr marL="9728" marR="9728" marT="9728" marB="0" anchor="ctr"/>
                </a:tc>
                <a:tc>
                  <a:txBody>
                    <a:bodyPr/>
                    <a:lstStyle/>
                    <a:p>
                      <a:pPr algn="l" fontAlgn="ctr"/>
                      <a:r>
                        <a:rPr lang="ja-JP" altLang="en-US" sz="1100" b="1" i="0" u="none" strike="noStrike">
                          <a:solidFill>
                            <a:schemeClr val="tx1"/>
                          </a:solidFill>
                          <a:effectLst/>
                          <a:latin typeface="Meiryo UI" panose="020B0604030504040204" pitchFamily="50" charset="-128"/>
                          <a:ea typeface="Meiryo UI" panose="020B0604030504040204" pitchFamily="50" charset="-128"/>
                        </a:rPr>
                        <a:t>導入時期検討中</a:t>
                      </a:r>
                    </a:p>
                  </a:txBody>
                  <a:tcPr marL="9728" marR="9728" marT="9728" marB="0" anchor="ctr"/>
                </a:tc>
                <a:extLst>
                  <a:ext uri="{0D108BD9-81ED-4DB2-BD59-A6C34878D82A}">
                    <a16:rowId xmlns:a16="http://schemas.microsoft.com/office/drawing/2014/main" val="667615713"/>
                  </a:ext>
                </a:extLst>
              </a:tr>
              <a:tr h="426499">
                <a:tc>
                  <a:txBody>
                    <a:bodyPr/>
                    <a:lstStyle/>
                    <a:p>
                      <a:pPr algn="ctr" fontAlgn="ctr"/>
                      <a:r>
                        <a:rPr lang="ja-JP" altLang="en-US" sz="1100" b="1" i="0" u="none" strike="noStrike" dirty="0">
                          <a:effectLst/>
                          <a:latin typeface="Meiryo UI" panose="020B0604030504040204" pitchFamily="50" charset="-128"/>
                          <a:ea typeface="Meiryo UI" panose="020B0604030504040204" pitchFamily="50" charset="-128"/>
                        </a:rPr>
                        <a:t>９</a:t>
                      </a:r>
                      <a:endParaRPr lang="en-US" altLang="ja-JP" sz="1100" b="1" i="0" u="none" strike="noStrike" dirty="0">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en-US" altLang="ja-JP" sz="1100" b="1" i="0" u="none" strike="noStrike">
                          <a:solidFill>
                            <a:schemeClr val="tx1"/>
                          </a:solidFill>
                          <a:effectLst/>
                          <a:latin typeface="Meiryo UI" panose="020B0604030504040204" pitchFamily="50" charset="-128"/>
                          <a:ea typeface="Meiryo UI" panose="020B0604030504040204" pitchFamily="50" charset="-128"/>
                        </a:rPr>
                        <a:t>【</a:t>
                      </a:r>
                      <a:r>
                        <a:rPr lang="ja-JP" altLang="en-US" sz="1100" b="1" i="0" u="none" strike="noStrike">
                          <a:solidFill>
                            <a:schemeClr val="tx1"/>
                          </a:solidFill>
                          <a:effectLst/>
                          <a:latin typeface="Meiryo UI" panose="020B0604030504040204" pitchFamily="50" charset="-128"/>
                          <a:ea typeface="Meiryo UI" panose="020B0604030504040204" pitchFamily="50" charset="-128"/>
                        </a:rPr>
                        <a:t>ステージ</a:t>
                      </a:r>
                      <a:r>
                        <a:rPr lang="en-US" altLang="ja-JP" sz="1100" b="1" i="0" u="none" strike="noStrike">
                          <a:solidFill>
                            <a:schemeClr val="tx1"/>
                          </a:solidFill>
                          <a:effectLst/>
                          <a:latin typeface="Meiryo UI" panose="020B0604030504040204" pitchFamily="50" charset="-128"/>
                          <a:ea typeface="Meiryo UI" panose="020B0604030504040204" pitchFamily="50" charset="-128"/>
                        </a:rPr>
                        <a:t>B</a:t>
                      </a:r>
                      <a:r>
                        <a:rPr lang="ja-JP" altLang="en-US" sz="1100" b="1" i="0" u="none" strike="noStrike">
                          <a:solidFill>
                            <a:schemeClr val="tx1"/>
                          </a:solidFill>
                          <a:effectLst/>
                          <a:latin typeface="Meiryo UI" panose="020B0604030504040204" pitchFamily="50" charset="-128"/>
                          <a:ea typeface="Meiryo UI" panose="020B0604030504040204" pitchFamily="50" charset="-128"/>
                        </a:rPr>
                        <a:t>　評価期間</a:t>
                      </a:r>
                      <a:r>
                        <a:rPr lang="en-US" altLang="ja-JP" sz="1100" b="1" i="0" u="none" strike="noStrike">
                          <a:solidFill>
                            <a:schemeClr val="tx1"/>
                          </a:solidFill>
                          <a:effectLst/>
                          <a:latin typeface="Meiryo UI" panose="020B0604030504040204" pitchFamily="50" charset="-128"/>
                          <a:ea typeface="Meiryo UI" panose="020B0604030504040204" pitchFamily="50" charset="-128"/>
                        </a:rPr>
                        <a:t>(</a:t>
                      </a:r>
                      <a:r>
                        <a:rPr lang="ja-JP" altLang="en-US" sz="1100" b="1" i="0" u="none" strike="noStrike">
                          <a:solidFill>
                            <a:schemeClr val="tx1"/>
                          </a:solidFill>
                          <a:effectLst/>
                          <a:latin typeface="Meiryo UI" panose="020B0604030504040204" pitchFamily="50" charset="-128"/>
                          <a:ea typeface="Meiryo UI" panose="020B0604030504040204" pitchFamily="50" charset="-128"/>
                        </a:rPr>
                        <a:t>年間・半期</a:t>
                      </a:r>
                      <a:r>
                        <a:rPr lang="en-US" altLang="ja-JP" sz="1100" b="1" i="0" u="none" strike="noStrike">
                          <a:solidFill>
                            <a:schemeClr val="tx1"/>
                          </a:solidFill>
                          <a:effectLst/>
                          <a:latin typeface="Meiryo UI" panose="020B0604030504040204" pitchFamily="50" charset="-128"/>
                          <a:ea typeface="Meiryo UI" panose="020B0604030504040204" pitchFamily="50" charset="-128"/>
                        </a:rPr>
                        <a:t>)</a:t>
                      </a:r>
                      <a:r>
                        <a:rPr lang="ja-JP" altLang="en-US" sz="1100" b="1" i="0" u="none" strike="noStrike">
                          <a:solidFill>
                            <a:schemeClr val="tx1"/>
                          </a:solidFill>
                          <a:effectLst/>
                          <a:latin typeface="Meiryo UI" panose="020B0604030504040204" pitchFamily="50" charset="-128"/>
                          <a:ea typeface="Meiryo UI" panose="020B0604030504040204" pitchFamily="50" charset="-128"/>
                        </a:rPr>
                        <a:t>　</a:t>
                      </a:r>
                      <a:r>
                        <a:rPr lang="en-US" altLang="ja-JP" sz="1100" b="1" i="0" u="none" strike="noStrike">
                          <a:solidFill>
                            <a:schemeClr val="tx1"/>
                          </a:solidFill>
                          <a:effectLst/>
                          <a:latin typeface="Meiryo UI" panose="020B0604030504040204" pitchFamily="50" charset="-128"/>
                          <a:ea typeface="Meiryo UI" panose="020B0604030504040204" pitchFamily="50" charset="-128"/>
                        </a:rPr>
                        <a:t>【</a:t>
                      </a:r>
                      <a:r>
                        <a:rPr lang="ja-JP" altLang="en-US" sz="1100" b="1" i="0" u="none" strike="noStrike">
                          <a:solidFill>
                            <a:schemeClr val="tx1"/>
                          </a:solidFill>
                          <a:effectLst/>
                          <a:latin typeface="Meiryo UI" panose="020B0604030504040204" pitchFamily="50" charset="-128"/>
                          <a:ea typeface="Meiryo UI" panose="020B0604030504040204" pitchFamily="50" charset="-128"/>
                        </a:rPr>
                        <a:t>賞与制度</a:t>
                      </a:r>
                      <a:r>
                        <a:rPr lang="en-US" altLang="ja-JP" sz="1100" b="1" i="0" u="none" strike="noStrike">
                          <a:solidFill>
                            <a:schemeClr val="tx1"/>
                          </a:solidFill>
                          <a:effectLst/>
                          <a:latin typeface="Meiryo UI" panose="020B0604030504040204" pitchFamily="50" charset="-128"/>
                          <a:ea typeface="Meiryo UI" panose="020B0604030504040204" pitchFamily="50" charset="-128"/>
                        </a:rPr>
                        <a:t>】</a:t>
                      </a:r>
                      <a:endParaRPr lang="ja-JP" altLang="en-US" sz="1100" b="1" i="0" u="none" strike="noStrike">
                        <a:solidFill>
                          <a:schemeClr val="tx1"/>
                        </a:solidFill>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・適正な評価期間の検討</a:t>
                      </a:r>
                    </a:p>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・賞与交渉タームの変更に伴うステージ</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B</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の賞与評価期間は継続検討となっている</a:t>
                      </a:r>
                    </a:p>
                  </a:txBody>
                  <a:tcPr marL="9728" marR="9728" marT="9728" marB="0" anchor="ctr"/>
                </a:tc>
                <a:tc>
                  <a:txBody>
                    <a:bodyPr/>
                    <a:lstStyle/>
                    <a:p>
                      <a:pPr algn="l" fontAlgn="ctr"/>
                      <a:endParaRPr lang="ja-JP" altLang="en-US" sz="1100" b="1" i="0" u="none" strike="noStrike" dirty="0">
                        <a:solidFill>
                          <a:schemeClr val="tx1"/>
                        </a:solidFill>
                        <a:effectLst/>
                        <a:latin typeface="Meiryo UI" panose="020B0604030504040204" pitchFamily="50" charset="-128"/>
                        <a:ea typeface="Meiryo UI" panose="020B0604030504040204" pitchFamily="50" charset="-128"/>
                      </a:endParaRPr>
                    </a:p>
                  </a:txBody>
                  <a:tcPr marL="9728" marR="9728" marT="9728" marB="0" anchor="ctr"/>
                </a:tc>
                <a:extLst>
                  <a:ext uri="{0D108BD9-81ED-4DB2-BD59-A6C34878D82A}">
                    <a16:rowId xmlns:a16="http://schemas.microsoft.com/office/drawing/2014/main" val="3255062087"/>
                  </a:ext>
                </a:extLst>
              </a:tr>
              <a:tr h="426499">
                <a:tc>
                  <a:txBody>
                    <a:bodyPr/>
                    <a:lstStyle/>
                    <a:p>
                      <a:pPr algn="ctr" fontAlgn="ctr"/>
                      <a:r>
                        <a:rPr lang="en-US" altLang="ja-JP" sz="1100" b="1" i="0" u="none" strike="noStrike" dirty="0">
                          <a:effectLst/>
                          <a:latin typeface="Meiryo UI" panose="020B0604030504040204" pitchFamily="50" charset="-128"/>
                          <a:ea typeface="Meiryo UI" panose="020B0604030504040204" pitchFamily="50" charset="-128"/>
                        </a:rPr>
                        <a:t>10</a:t>
                      </a:r>
                    </a:p>
                  </a:txBody>
                  <a:tcPr marL="9728" marR="9728" marT="9728" marB="0" anchor="ctr"/>
                </a:tc>
                <a:tc>
                  <a:txBody>
                    <a:bodyPr/>
                    <a:lstStyle/>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年間休日数についての改定</a:t>
                      </a:r>
                    </a:p>
                  </a:txBody>
                  <a:tcPr marL="9728" marR="9728" marT="9728" marB="0" anchor="ctr"/>
                </a:tc>
                <a:tc>
                  <a:txBody>
                    <a:bodyPr/>
                    <a:lstStyle/>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月給者の年間休日を現行の</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117</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日から</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118</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日に</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日増やす。</a:t>
                      </a:r>
                    </a:p>
                  </a:txBody>
                  <a:tcPr marL="9728" marR="9728" marT="9728" marB="0" anchor="ctr"/>
                </a:tc>
                <a:tc>
                  <a:txBody>
                    <a:bodyPr/>
                    <a:lstStyle/>
                    <a:p>
                      <a:pPr algn="l" fontAlgn="ct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2025</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年度から</a:t>
                      </a:r>
                    </a:p>
                  </a:txBody>
                  <a:tcPr marL="9728" marR="9728" marT="9728" marB="0" anchor="ctr"/>
                </a:tc>
                <a:extLst>
                  <a:ext uri="{0D108BD9-81ED-4DB2-BD59-A6C34878D82A}">
                    <a16:rowId xmlns:a16="http://schemas.microsoft.com/office/drawing/2014/main" val="1055565669"/>
                  </a:ext>
                </a:extLst>
              </a:tr>
              <a:tr h="291991">
                <a:tc>
                  <a:txBody>
                    <a:bodyPr/>
                    <a:lstStyle/>
                    <a:p>
                      <a:pPr algn="ctr" fontAlgn="ctr"/>
                      <a:r>
                        <a:rPr lang="en-US" altLang="ja-JP" sz="1100" b="1" i="0" u="none" strike="noStrike" dirty="0">
                          <a:effectLst/>
                          <a:latin typeface="Meiryo UI" panose="020B0604030504040204" pitchFamily="50" charset="-128"/>
                          <a:ea typeface="Meiryo UI" panose="020B0604030504040204" pitchFamily="50" charset="-128"/>
                        </a:rPr>
                        <a:t>11</a:t>
                      </a:r>
                    </a:p>
                  </a:txBody>
                  <a:tcPr marL="9728" marR="9728" marT="9728" marB="0" anchor="ctr"/>
                </a:tc>
                <a:tc>
                  <a:txBody>
                    <a:bodyPr/>
                    <a:lstStyle/>
                    <a:p>
                      <a:pPr algn="l" fontAlgn="ctr"/>
                      <a:r>
                        <a:rPr lang="en-US" altLang="ja-JP" sz="1100" b="1" i="0" u="none" strike="noStrike">
                          <a:solidFill>
                            <a:schemeClr val="tx1"/>
                          </a:solidFill>
                          <a:effectLst/>
                          <a:latin typeface="Meiryo UI" panose="020B0604030504040204" pitchFamily="50" charset="-128"/>
                          <a:ea typeface="Meiryo UI" panose="020B0604030504040204" pitchFamily="50" charset="-128"/>
                        </a:rPr>
                        <a:t>【</a:t>
                      </a:r>
                      <a:r>
                        <a:rPr lang="ja-JP" altLang="en-US" sz="1100" b="1" i="0" u="none" strike="noStrike">
                          <a:solidFill>
                            <a:schemeClr val="tx1"/>
                          </a:solidFill>
                          <a:effectLst/>
                          <a:latin typeface="Meiryo UI" panose="020B0604030504040204" pitchFamily="50" charset="-128"/>
                          <a:ea typeface="Meiryo UI" panose="020B0604030504040204" pitchFamily="50" charset="-128"/>
                        </a:rPr>
                        <a:t>退職給付制度の整備</a:t>
                      </a:r>
                      <a:r>
                        <a:rPr lang="en-US" altLang="ja-JP" sz="1100" b="1" i="0" u="none" strike="noStrike">
                          <a:solidFill>
                            <a:schemeClr val="tx1"/>
                          </a:solidFill>
                          <a:effectLst/>
                          <a:latin typeface="Meiryo UI" panose="020B0604030504040204" pitchFamily="50" charset="-128"/>
                          <a:ea typeface="Meiryo UI" panose="020B0604030504040204" pitchFamily="50" charset="-128"/>
                        </a:rPr>
                        <a:t>】</a:t>
                      </a:r>
                      <a:endParaRPr lang="ja-JP" altLang="en-US" sz="1100" b="1" i="0" u="none" strike="noStrike">
                        <a:solidFill>
                          <a:schemeClr val="tx1"/>
                        </a:solidFill>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ja-JP" altLang="en-US" sz="1100" b="1" i="0" u="none" strike="noStrike">
                          <a:solidFill>
                            <a:schemeClr val="tx1"/>
                          </a:solidFill>
                          <a:effectLst/>
                          <a:latin typeface="Meiryo UI" panose="020B0604030504040204" pitchFamily="50" charset="-128"/>
                          <a:ea typeface="Meiryo UI" panose="020B0604030504040204" pitchFamily="50" charset="-128"/>
                        </a:rPr>
                        <a:t>退職一時金未導入の月給制社員の現役時の功労に対する考え方の検討</a:t>
                      </a:r>
                    </a:p>
                  </a:txBody>
                  <a:tcPr marL="9728" marR="9728" marT="972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1" i="0" u="none" strike="noStrike">
                          <a:solidFill>
                            <a:schemeClr val="tx1"/>
                          </a:solidFill>
                          <a:effectLst/>
                          <a:latin typeface="Meiryo UI" panose="020B0604030504040204" pitchFamily="50" charset="-128"/>
                          <a:ea typeface="Meiryo UI" panose="020B0604030504040204" pitchFamily="50" charset="-128"/>
                        </a:rPr>
                        <a:t>導入時期検討中</a:t>
                      </a:r>
                    </a:p>
                  </a:txBody>
                  <a:tcPr marL="9728" marR="9728" marT="9728" marB="0" anchor="ctr"/>
                </a:tc>
                <a:extLst>
                  <a:ext uri="{0D108BD9-81ED-4DB2-BD59-A6C34878D82A}">
                    <a16:rowId xmlns:a16="http://schemas.microsoft.com/office/drawing/2014/main" val="1849485117"/>
                  </a:ext>
                </a:extLst>
              </a:tr>
              <a:tr h="320236">
                <a:tc>
                  <a:txBody>
                    <a:bodyPr/>
                    <a:lstStyle/>
                    <a:p>
                      <a:pPr algn="ctr" fontAlgn="ctr"/>
                      <a:r>
                        <a:rPr lang="en-US" altLang="ja-JP" sz="1100" b="1" i="0" u="none" strike="noStrike" dirty="0">
                          <a:effectLst/>
                          <a:latin typeface="Meiryo UI" panose="020B0604030504040204" pitchFamily="50" charset="-128"/>
                          <a:ea typeface="Meiryo UI" panose="020B0604030504040204" pitchFamily="50" charset="-128"/>
                        </a:rPr>
                        <a:t>12</a:t>
                      </a:r>
                    </a:p>
                  </a:txBody>
                  <a:tcPr marL="9728" marR="9728" marT="9728" marB="0" anchor="ctr"/>
                </a:tc>
                <a:tc>
                  <a:txBody>
                    <a:bodyPr/>
                    <a:lstStyle/>
                    <a:p>
                      <a:pPr algn="l" fontAlgn="ct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ステージ</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B-HAP</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受検制度の整備</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endParaRPr lang="ja-JP" altLang="en-US" sz="1100" b="1" i="0" u="none" strike="noStrike" dirty="0">
                        <a:solidFill>
                          <a:schemeClr val="tx1"/>
                        </a:solidFill>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・ステージ</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B-HAP</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受検時の制度の整備を検討します。</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例：受検回数制限導入の有無など</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endParaRPr lang="ja-JP" altLang="en-US" sz="1100" b="1" i="0" u="none" strike="noStrike" dirty="0">
                        <a:solidFill>
                          <a:schemeClr val="tx1"/>
                        </a:solidFill>
                        <a:effectLst/>
                        <a:latin typeface="Meiryo UI" panose="020B0604030504040204" pitchFamily="50" charset="-128"/>
                        <a:ea typeface="Meiryo UI" panose="020B0604030504040204" pitchFamily="50" charset="-128"/>
                      </a:endParaRPr>
                    </a:p>
                  </a:txBody>
                  <a:tcPr marL="9728" marR="9728" marT="972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1" i="0" u="none" strike="noStrike">
                          <a:solidFill>
                            <a:schemeClr val="tx1"/>
                          </a:solidFill>
                          <a:effectLst/>
                          <a:latin typeface="Meiryo UI" panose="020B0604030504040204" pitchFamily="50" charset="-128"/>
                          <a:ea typeface="Meiryo UI" panose="020B0604030504040204" pitchFamily="50" charset="-128"/>
                        </a:rPr>
                        <a:t>導入時期検討中</a:t>
                      </a:r>
                    </a:p>
                  </a:txBody>
                  <a:tcPr marL="9728" marR="9728" marT="9728" marB="0" anchor="ctr"/>
                </a:tc>
                <a:extLst>
                  <a:ext uri="{0D108BD9-81ED-4DB2-BD59-A6C34878D82A}">
                    <a16:rowId xmlns:a16="http://schemas.microsoft.com/office/drawing/2014/main" val="212103610"/>
                  </a:ext>
                </a:extLst>
              </a:tr>
              <a:tr h="219262">
                <a:tc>
                  <a:txBody>
                    <a:bodyPr/>
                    <a:lstStyle/>
                    <a:p>
                      <a:pPr algn="ctr" fontAlgn="ctr"/>
                      <a:r>
                        <a:rPr lang="en-US" altLang="ja-JP" sz="1100" b="1" i="0" u="none" strike="noStrike" dirty="0">
                          <a:effectLst/>
                          <a:latin typeface="Meiryo UI" panose="020B0604030504040204" pitchFamily="50" charset="-128"/>
                          <a:ea typeface="Meiryo UI" panose="020B0604030504040204" pitchFamily="50" charset="-128"/>
                        </a:rPr>
                        <a:t>13</a:t>
                      </a:r>
                    </a:p>
                  </a:txBody>
                  <a:tcPr marL="9728" marR="9728" marT="9728" marB="0" anchor="ctr"/>
                </a:tc>
                <a:tc>
                  <a:txBody>
                    <a:bodyPr/>
                    <a:lstStyle/>
                    <a:p>
                      <a:pPr algn="l" fontAlgn="ct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短時間勤務者のフレックス制度の検討</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endParaRPr lang="ja-JP" altLang="en-US" sz="1100" b="1" i="0" u="none" strike="noStrike" dirty="0">
                        <a:solidFill>
                          <a:schemeClr val="tx1"/>
                        </a:solidFill>
                        <a:effectLst/>
                        <a:latin typeface="Meiryo UI" panose="020B0604030504040204" pitchFamily="50" charset="-128"/>
                        <a:ea typeface="Meiryo UI" panose="020B0604030504040204" pitchFamily="50" charset="-128"/>
                      </a:endParaRPr>
                    </a:p>
                  </a:txBody>
                  <a:tcPr marL="9728" marR="9728" marT="9728" marB="0" anchor="ctr"/>
                </a:tc>
                <a:tc>
                  <a:txBody>
                    <a:bodyPr/>
                    <a:lstStyle/>
                    <a:p>
                      <a:pPr algn="l" fontAlgn="ct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・制限勤務者</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育児・介護・疾病</a:t>
                      </a:r>
                      <a:r>
                        <a:rPr lang="en-US" altLang="ja-JP" sz="1100" b="1" i="0" u="none" strike="noStrike" dirty="0">
                          <a:solidFill>
                            <a:schemeClr val="tx1"/>
                          </a:solidFill>
                          <a:effectLst/>
                          <a:latin typeface="Meiryo UI" panose="020B0604030504040204" pitchFamily="50" charset="-128"/>
                          <a:ea typeface="Meiryo UI" panose="020B0604030504040204" pitchFamily="50" charset="-128"/>
                        </a:rPr>
                        <a:t>)</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のフレックス制度利用について検討します</a:t>
                      </a:r>
                    </a:p>
                  </a:txBody>
                  <a:tcPr marL="9728" marR="9728" marT="9728"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導入時期検討中</a:t>
                      </a:r>
                    </a:p>
                  </a:txBody>
                  <a:tcPr marL="9728" marR="9728" marT="9728" marB="0" anchor="ctr"/>
                </a:tc>
                <a:extLst>
                  <a:ext uri="{0D108BD9-81ED-4DB2-BD59-A6C34878D82A}">
                    <a16:rowId xmlns:a16="http://schemas.microsoft.com/office/drawing/2014/main" val="977669014"/>
                  </a:ext>
                </a:extLst>
              </a:tr>
            </a:tbl>
          </a:graphicData>
        </a:graphic>
      </p:graphicFrame>
      <p:sp>
        <p:nvSpPr>
          <p:cNvPr id="5" name="正方形/長方形 4">
            <a:extLst>
              <a:ext uri="{FF2B5EF4-FFF2-40B4-BE49-F238E27FC236}">
                <a16:creationId xmlns:a16="http://schemas.microsoft.com/office/drawing/2014/main" id="{22BC984A-7242-E55A-1815-43C595A94FE4}"/>
              </a:ext>
            </a:extLst>
          </p:cNvPr>
          <p:cNvSpPr/>
          <p:nvPr/>
        </p:nvSpPr>
        <p:spPr>
          <a:xfrm>
            <a:off x="337848" y="4269769"/>
            <a:ext cx="11184442" cy="43410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072FC49E-6E67-4DB2-A16D-E19A35BCCF6A}"/>
              </a:ext>
            </a:extLst>
          </p:cNvPr>
          <p:cNvSpPr/>
          <p:nvPr/>
        </p:nvSpPr>
        <p:spPr>
          <a:xfrm>
            <a:off x="337848" y="5509951"/>
            <a:ext cx="11176430" cy="43410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1FD1D624-CC62-C74A-5517-0B7CF6F787B3}"/>
              </a:ext>
            </a:extLst>
          </p:cNvPr>
          <p:cNvSpPr/>
          <p:nvPr/>
        </p:nvSpPr>
        <p:spPr>
          <a:xfrm>
            <a:off x="341472" y="4714450"/>
            <a:ext cx="11184442" cy="371412"/>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75849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AB3947-2301-F42B-5CA3-F273470D62B3}"/>
              </a:ext>
            </a:extLst>
          </p:cNvPr>
          <p:cNvSpPr>
            <a:spLocks noGrp="1"/>
          </p:cNvSpPr>
          <p:nvPr>
            <p:ph type="title"/>
          </p:nvPr>
        </p:nvSpPr>
        <p:spPr>
          <a:xfrm>
            <a:off x="335758" y="329584"/>
            <a:ext cx="11520487" cy="566963"/>
          </a:xfrm>
          <a:solidFill>
            <a:schemeClr val="accent1">
              <a:lumMod val="20000"/>
              <a:lumOff val="80000"/>
            </a:schemeClr>
          </a:solidFill>
        </p:spPr>
        <p:txBody>
          <a:bodyPr>
            <a:normAutofit/>
          </a:bodyPr>
          <a:lstStyle/>
          <a:p>
            <a:pPr marL="0" indent="0">
              <a:buNone/>
            </a:pPr>
            <a:r>
              <a:rPr lang="ja-JP" altLang="en-US" sz="1600" b="1" i="0" u="none" strike="noStrike" dirty="0">
                <a:effectLst/>
                <a:latin typeface="Meiryo UI" panose="020B0604030504040204" pitchFamily="50" charset="-128"/>
                <a:ea typeface="Meiryo UI" panose="020B0604030504040204" pitchFamily="50" charset="-128"/>
              </a:rPr>
              <a:t>７．賞与支給表の見直し</a:t>
            </a:r>
            <a:endParaRPr lang="en-US" altLang="ja-JP" sz="1600" b="0" kern="0" dirty="0">
              <a:effectLst/>
              <a:ea typeface="Meiryo UI" panose="020B0604030504040204" pitchFamily="50"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2B4F206C-BCA4-1AD1-A6BA-FF7E9EFFFBD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DC2DEF-D2FE-4B45-ABA4-9F153FD1C98A}" type="slidenum">
              <a:rPr kumimoji="0" lang="en-US" altLang="ja-JP" sz="1200" b="0" i="0" u="none" strike="noStrike" kern="1200" cap="none" spc="0" normalizeH="0" baseline="0" noProof="0" smtClean="0">
                <a:ln>
                  <a:noFill/>
                </a:ln>
                <a:solidFill>
                  <a:prstClr val="white"/>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ja-JP" alt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 name="コンテンツ プレースホルダー 2">
            <a:extLst>
              <a:ext uri="{FF2B5EF4-FFF2-40B4-BE49-F238E27FC236}">
                <a16:creationId xmlns:a16="http://schemas.microsoft.com/office/drawing/2014/main" id="{DC4D4658-680D-2C58-1575-C847AFD3DF47}"/>
              </a:ext>
            </a:extLst>
          </p:cNvPr>
          <p:cNvSpPr txBox="1">
            <a:spLocks/>
          </p:cNvSpPr>
          <p:nvPr/>
        </p:nvSpPr>
        <p:spPr>
          <a:xfrm>
            <a:off x="417607" y="1252734"/>
            <a:ext cx="4209811" cy="4584648"/>
          </a:xfrm>
          <a:prstGeom prst="rect">
            <a:avLst/>
          </a:prstGeom>
          <a:ln w="2540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1" lang="en-US" altLang="ja-JP" sz="105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altLang="ja-JP" sz="1050" b="1" dirty="0">
              <a:solidFill>
                <a:srgbClr val="32363F"/>
              </a:solidFill>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en-US" altLang="ja-JP" sz="105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検討の経緯</a:t>
            </a:r>
            <a:r>
              <a:rPr kumimoji="1" lang="en-US" altLang="ja-JP" sz="105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　</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　　</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2020</a:t>
            </a:r>
            <a:r>
              <a:rPr lang="ja-JP" altLang="en-US" sz="1000" b="1" dirty="0">
                <a:solidFill>
                  <a:srgbClr val="32363F"/>
                </a:solidFill>
                <a:cs typeface="Times New Roman" panose="02020603050405020304" pitchFamily="18" charset="0"/>
              </a:rPr>
              <a:t>年に「支給表に基づいた賞与の半期要求」を導入し、各雇用形態ごとに支給表を設定しています。</a:t>
            </a:r>
            <a:endParaRPr lang="en-US" altLang="ja-JP" sz="1000" b="1" dirty="0">
              <a:solidFill>
                <a:srgbClr val="32363F"/>
              </a:solidFill>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altLang="ja-JP" sz="1000" b="1" dirty="0">
                <a:solidFill>
                  <a:srgbClr val="32363F"/>
                </a:solidFill>
                <a:cs typeface="Times New Roman" panose="02020603050405020304" pitchFamily="18" charset="0"/>
              </a:rPr>
              <a:t>2025</a:t>
            </a:r>
            <a:r>
              <a:rPr lang="ja-JP" altLang="en-US" sz="1000" b="1" dirty="0">
                <a:solidFill>
                  <a:srgbClr val="32363F"/>
                </a:solidFill>
                <a:cs typeface="Times New Roman" panose="02020603050405020304" pitchFamily="18" charset="0"/>
              </a:rPr>
              <a:t>年度以降の再生フェーズからは過去最高水準の営業利益を目指しており、メンバーへの還元を求めていきます。</a:t>
            </a: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altLang="ja-JP" sz="1000" b="1" dirty="0">
              <a:solidFill>
                <a:srgbClr val="32363F"/>
              </a:solidFill>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altLang="ja-JP" sz="1000" b="1" dirty="0">
                <a:solidFill>
                  <a:srgbClr val="32363F"/>
                </a:solidFill>
                <a:cs typeface="Times New Roman" panose="02020603050405020304" pitchFamily="18" charset="0"/>
              </a:rPr>
              <a:t>【</a:t>
            </a:r>
            <a:r>
              <a:rPr lang="ja-JP" altLang="en-US" sz="1000" b="1" dirty="0">
                <a:solidFill>
                  <a:srgbClr val="32363F"/>
                </a:solidFill>
                <a:cs typeface="Times New Roman" panose="02020603050405020304" pitchFamily="18" charset="0"/>
              </a:rPr>
              <a:t>現状の課題</a:t>
            </a:r>
            <a:r>
              <a:rPr lang="en-US" altLang="ja-JP" sz="1000" b="1" dirty="0">
                <a:solidFill>
                  <a:srgbClr val="32363F"/>
                </a:solidFill>
                <a:cs typeface="Times New Roman" panose="02020603050405020304" pitchFamily="18" charset="0"/>
              </a:rPr>
              <a:t>】</a:t>
            </a:r>
          </a:p>
          <a:p>
            <a:pPr marL="0" indent="0">
              <a:lnSpc>
                <a:spcPct val="120000"/>
              </a:lnSpc>
              <a:spcBef>
                <a:spcPts val="0"/>
              </a:spcBef>
              <a:buNone/>
              <a:defRPr/>
            </a:pP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・各雇用形態ごとの支給カ月</a:t>
            </a:r>
            <a:r>
              <a:rPr lang="ja-JP" altLang="en-US" sz="1000" b="1" dirty="0">
                <a:solidFill>
                  <a:srgbClr val="32363F"/>
                </a:solidFill>
                <a:cs typeface="Times New Roman" panose="02020603050405020304" pitchFamily="18" charset="0"/>
              </a:rPr>
              <a:t>にメリハリが少ない。</a:t>
            </a: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20000"/>
              </a:lnSpc>
              <a:spcBef>
                <a:spcPts val="0"/>
              </a:spcBef>
              <a:buNone/>
              <a:defRPr/>
            </a:pPr>
            <a:r>
              <a:rPr lang="ja-JP" altLang="en-US" sz="1000" b="1" dirty="0">
                <a:solidFill>
                  <a:srgbClr val="32363F"/>
                </a:solidFill>
                <a:cs typeface="Times New Roman" panose="02020603050405020304" pitchFamily="18" charset="0"/>
              </a:rPr>
              <a:t>・「役割給」</a:t>
            </a:r>
            <a:r>
              <a:rPr lang="ja-JP" altLang="en-US" sz="1000" b="1" dirty="0">
                <a:cs typeface="Times New Roman" panose="02020603050405020304" pitchFamily="18" charset="0"/>
              </a:rPr>
              <a:t>の考え方が反映されていない</a:t>
            </a:r>
            <a:endParaRPr lang="en-US" altLang="ja-JP" sz="1000" b="1" dirty="0">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　</a:t>
            </a:r>
            <a:endPar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altLang="ja-JP" sz="1000" b="1" dirty="0">
              <a:solidFill>
                <a:srgbClr val="32363F"/>
              </a:solidFill>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altLang="ja-JP" sz="1100" b="1" dirty="0">
                <a:cs typeface="Times New Roman" panose="02020603050405020304" pitchFamily="18" charset="0"/>
              </a:rPr>
              <a:t>【</a:t>
            </a:r>
            <a:r>
              <a:rPr lang="ja-JP" altLang="en-US" sz="1100" b="1" dirty="0">
                <a:cs typeface="Times New Roman" panose="02020603050405020304" pitchFamily="18" charset="0"/>
              </a:rPr>
              <a:t>検討の方向性</a:t>
            </a:r>
            <a:r>
              <a:rPr lang="en-US" altLang="ja-JP" sz="1100" b="1" dirty="0">
                <a:cs typeface="Times New Roman" panose="02020603050405020304" pitchFamily="18" charset="0"/>
              </a:rPr>
              <a:t>】</a:t>
            </a:r>
            <a:r>
              <a:rPr lang="ja-JP" altLang="en-US" sz="1100" b="1" dirty="0">
                <a:cs typeface="Times New Roman" panose="02020603050405020304" pitchFamily="18" charset="0"/>
              </a:rPr>
              <a:t>　　</a:t>
            </a:r>
            <a:r>
              <a:rPr lang="ja-JP" altLang="en-US" sz="1000" b="1" dirty="0">
                <a:cs typeface="Times New Roman" panose="02020603050405020304" pitchFamily="18" charset="0"/>
              </a:rPr>
              <a:t>　</a:t>
            </a:r>
            <a:endParaRPr lang="en-US" altLang="ja-JP" sz="1000" b="1" dirty="0">
              <a:cs typeface="Times New Roman" panose="02020603050405020304" pitchFamily="18" charset="0"/>
            </a:endParaRPr>
          </a:p>
          <a:p>
            <a:pPr marL="0" indent="0">
              <a:lnSpc>
                <a:spcPct val="120000"/>
              </a:lnSpc>
              <a:spcBef>
                <a:spcPts val="0"/>
              </a:spcBef>
              <a:buNone/>
              <a:defRPr/>
            </a:pP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・各雇用形態ごと</a:t>
            </a: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にメリハリをつけた支給</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カ月の検討</a:t>
            </a: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20000"/>
              </a:lnSpc>
              <a:spcBef>
                <a:spcPts val="0"/>
              </a:spcBef>
              <a:buNone/>
              <a:defRPr/>
            </a:pPr>
            <a:r>
              <a:rPr lang="ja-JP" altLang="en-US" sz="1000" b="1" dirty="0">
                <a:solidFill>
                  <a:srgbClr val="32363F"/>
                </a:solidFill>
                <a:cs typeface="Times New Roman" panose="02020603050405020304" pitchFamily="18" charset="0"/>
              </a:rPr>
              <a:t>・「役割給」を導入している雇用形態においては、評価と役割のマトリクスを用いた支給表の検討</a:t>
            </a:r>
            <a:endParaRPr lang="en-US" altLang="ja-JP" sz="1000" b="1" dirty="0">
              <a:solidFill>
                <a:srgbClr val="32363F"/>
              </a:solidFill>
              <a:cs typeface="Times New Roman" panose="02020603050405020304" pitchFamily="18" charset="0"/>
            </a:endParaRPr>
          </a:p>
          <a:p>
            <a:pPr marL="0" indent="0">
              <a:lnSpc>
                <a:spcPct val="120000"/>
              </a:lnSpc>
              <a:spcBef>
                <a:spcPts val="0"/>
              </a:spcBef>
              <a:buNone/>
              <a:defRPr/>
            </a:pP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12</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月と</a:t>
            </a: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6</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月の支給カ月数のバランスの検討</a:t>
            </a: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20000"/>
              </a:lnSpc>
              <a:spcBef>
                <a:spcPts val="0"/>
              </a:spcBef>
              <a:buNone/>
              <a:defRPr/>
            </a:pPr>
            <a:r>
              <a:rPr lang="ja-JP" altLang="en-US" sz="1000" b="1" dirty="0">
                <a:cs typeface="Times New Roman" panose="02020603050405020304" pitchFamily="18" charset="0"/>
              </a:rPr>
              <a:t>・各雇用形態の支給カ月数増を検討</a:t>
            </a:r>
            <a:endPar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スケジュール</a:t>
            </a: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2025</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年度</a:t>
            </a: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12</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月・</a:t>
            </a: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6</a:t>
            </a:r>
            <a:r>
              <a:rPr lang="ja-JP" altLang="en-US" sz="1000" b="1" dirty="0">
                <a:solidFill>
                  <a:srgbClr val="32363F"/>
                </a:solidFill>
                <a:cs typeface="Times New Roman" panose="02020603050405020304" pitchFamily="18" charset="0"/>
              </a:rPr>
              <a:t>月賞与から運用</a:t>
            </a: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6" name="図 5">
            <a:extLst>
              <a:ext uri="{FF2B5EF4-FFF2-40B4-BE49-F238E27FC236}">
                <a16:creationId xmlns:a16="http://schemas.microsoft.com/office/drawing/2014/main" id="{12C2CCBD-13AA-F7AE-D3E2-FBFEC5A9DEE5}"/>
              </a:ext>
            </a:extLst>
          </p:cNvPr>
          <p:cNvPicPr>
            <a:picLocks noChangeAspect="1"/>
          </p:cNvPicPr>
          <p:nvPr/>
        </p:nvPicPr>
        <p:blipFill>
          <a:blip r:embed="rId2"/>
          <a:stretch>
            <a:fillRect/>
          </a:stretch>
        </p:blipFill>
        <p:spPr>
          <a:xfrm>
            <a:off x="5169859" y="2343906"/>
            <a:ext cx="6722103" cy="3104265"/>
          </a:xfrm>
          <a:prstGeom prst="rect">
            <a:avLst/>
          </a:prstGeom>
        </p:spPr>
      </p:pic>
      <p:sp>
        <p:nvSpPr>
          <p:cNvPr id="5" name="正方形/長方形 4">
            <a:extLst>
              <a:ext uri="{FF2B5EF4-FFF2-40B4-BE49-F238E27FC236}">
                <a16:creationId xmlns:a16="http://schemas.microsoft.com/office/drawing/2014/main" id="{C4B27FEF-80C5-35AE-3140-ED857999728D}"/>
              </a:ext>
            </a:extLst>
          </p:cNvPr>
          <p:cNvSpPr/>
          <p:nvPr/>
        </p:nvSpPr>
        <p:spPr>
          <a:xfrm>
            <a:off x="4735780" y="1821046"/>
            <a:ext cx="7382329" cy="384084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1000" b="1" dirty="0">
                <a:solidFill>
                  <a:schemeClr val="tx1"/>
                </a:solidFill>
              </a:rPr>
              <a:t>現行の支給表</a:t>
            </a:r>
          </a:p>
        </p:txBody>
      </p:sp>
    </p:spTree>
    <p:extLst>
      <p:ext uri="{BB962C8B-B14F-4D97-AF65-F5344CB8AC3E}">
        <p14:creationId xmlns:p14="http://schemas.microsoft.com/office/powerpoint/2010/main" val="3689641451"/>
      </p:ext>
    </p:extLst>
  </p:cSld>
  <p:clrMapOvr>
    <a:masterClrMapping/>
  </p:clrMapOvr>
  <mc:AlternateContent xmlns:mc="http://schemas.openxmlformats.org/markup-compatibility/2006" xmlns:p14="http://schemas.microsoft.com/office/powerpoint/2010/main">
    <mc:Choice Requires="p14">
      <p:transition spd="slow" p14:dur="2000" advTm="25975"/>
    </mc:Choice>
    <mc:Fallback xmlns="">
      <p:transition spd="slow" advTm="2597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AB3947-2301-F42B-5CA3-F273470D62B3}"/>
              </a:ext>
            </a:extLst>
          </p:cNvPr>
          <p:cNvSpPr>
            <a:spLocks noGrp="1"/>
          </p:cNvSpPr>
          <p:nvPr>
            <p:ph type="title"/>
          </p:nvPr>
        </p:nvSpPr>
        <p:spPr>
          <a:xfrm>
            <a:off x="335758" y="329584"/>
            <a:ext cx="11520487" cy="566963"/>
          </a:xfrm>
          <a:solidFill>
            <a:schemeClr val="accent1">
              <a:lumMod val="20000"/>
              <a:lumOff val="80000"/>
            </a:schemeClr>
          </a:solidFill>
        </p:spPr>
        <p:txBody>
          <a:bodyPr>
            <a:normAutofit/>
          </a:bodyPr>
          <a:lstStyle/>
          <a:p>
            <a:pPr marL="0" indent="0">
              <a:buNone/>
            </a:pPr>
            <a:r>
              <a:rPr lang="ja-JP" altLang="en-US" sz="1600" b="1" i="0" u="none" strike="noStrike" dirty="0">
                <a:effectLst/>
                <a:latin typeface="Meiryo UI" panose="020B0604030504040204" pitchFamily="50" charset="-128"/>
                <a:ea typeface="Meiryo UI" panose="020B0604030504040204" pitchFamily="50" charset="-128"/>
              </a:rPr>
              <a:t>８．限定社員制度　</a:t>
            </a:r>
            <a:r>
              <a:rPr lang="en-US" altLang="ja-JP" sz="1600" b="1" i="0" u="none" strike="noStrike" dirty="0">
                <a:effectLst/>
                <a:latin typeface="Meiryo UI" panose="020B0604030504040204" pitchFamily="50" charset="-128"/>
                <a:ea typeface="Meiryo UI" panose="020B0604030504040204" pitchFamily="50" charset="-128"/>
              </a:rPr>
              <a:t>(</a:t>
            </a:r>
            <a:r>
              <a:rPr lang="ja-JP" altLang="en-US" sz="1600" b="1" i="0" u="none" strike="noStrike" dirty="0">
                <a:effectLst/>
                <a:latin typeface="Meiryo UI" panose="020B0604030504040204" pitchFamily="50" charset="-128"/>
                <a:ea typeface="Meiryo UI" panose="020B0604030504040204" pitchFamily="50" charset="-128"/>
              </a:rPr>
              <a:t>短時間勤務の</a:t>
            </a:r>
            <a:r>
              <a:rPr lang="en-US" altLang="ja-JP" sz="1600" b="1" i="0" u="none" strike="noStrike" dirty="0">
                <a:effectLst/>
                <a:latin typeface="Meiryo UI" panose="020B0604030504040204" pitchFamily="50" charset="-128"/>
                <a:ea typeface="Meiryo UI" panose="020B0604030504040204" pitchFamily="50" charset="-128"/>
              </a:rPr>
              <a:t>BC</a:t>
            </a:r>
            <a:r>
              <a:rPr lang="ja-JP" altLang="en-US" sz="1600" b="1" i="0" u="none" strike="noStrike" dirty="0">
                <a:effectLst/>
                <a:latin typeface="Meiryo UI" panose="020B0604030504040204" pitchFamily="50" charset="-128"/>
                <a:ea typeface="Meiryo UI" panose="020B0604030504040204" pitchFamily="50" charset="-128"/>
              </a:rPr>
              <a:t>メイト社員</a:t>
            </a:r>
            <a:r>
              <a:rPr lang="en-US" altLang="ja-JP" sz="1600" b="1" i="0" u="none" strike="noStrike" dirty="0">
                <a:effectLst/>
                <a:latin typeface="Meiryo UI" panose="020B0604030504040204" pitchFamily="50" charset="-128"/>
                <a:ea typeface="Meiryo UI" panose="020B0604030504040204" pitchFamily="50" charset="-128"/>
              </a:rPr>
              <a:t>(</a:t>
            </a:r>
            <a:r>
              <a:rPr lang="ja-JP" altLang="en-US" sz="1600" b="1" i="0" u="none" strike="noStrike" dirty="0">
                <a:effectLst/>
                <a:latin typeface="Meiryo UI" panose="020B0604030504040204" pitchFamily="50" charset="-128"/>
                <a:ea typeface="Meiryo UI" panose="020B0604030504040204" pitchFamily="50" charset="-128"/>
              </a:rPr>
              <a:t>仮称</a:t>
            </a:r>
            <a:r>
              <a:rPr lang="en-US" altLang="ja-JP" sz="1600" b="1" i="0" u="none" strike="noStrike" dirty="0">
                <a:effectLst/>
                <a:latin typeface="Meiryo UI" panose="020B0604030504040204" pitchFamily="50" charset="-128"/>
                <a:ea typeface="Meiryo UI" panose="020B0604030504040204" pitchFamily="50" charset="-128"/>
              </a:rPr>
              <a:t>)</a:t>
            </a:r>
            <a:r>
              <a:rPr lang="ja-JP" altLang="en-US" sz="1600" b="1" i="0" u="none" strike="noStrike" dirty="0">
                <a:effectLst/>
                <a:latin typeface="Meiryo UI" panose="020B0604030504040204" pitchFamily="50" charset="-128"/>
                <a:ea typeface="Meiryo UI" panose="020B0604030504040204" pitchFamily="50" charset="-128"/>
              </a:rPr>
              <a:t>の検討</a:t>
            </a:r>
            <a:r>
              <a:rPr lang="en-US" altLang="ja-JP" sz="1600" b="1" i="0" u="none" strike="noStrike" dirty="0">
                <a:effectLst/>
                <a:latin typeface="Meiryo UI" panose="020B0604030504040204" pitchFamily="50" charset="-128"/>
                <a:ea typeface="Meiryo UI" panose="020B0604030504040204" pitchFamily="50" charset="-128"/>
              </a:rPr>
              <a:t>)</a:t>
            </a:r>
            <a:endParaRPr lang="en-US" altLang="ja-JP" sz="1600" b="1" kern="0" dirty="0">
              <a:effectLst/>
              <a:ea typeface="Meiryo UI" panose="020B0604030504040204" pitchFamily="50"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2B4F206C-BCA4-1AD1-A6BA-FF7E9EFFFBD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DC2DEF-D2FE-4B45-ABA4-9F153FD1C98A}" type="slidenum">
              <a:rPr kumimoji="0" lang="en-US" altLang="ja-JP" sz="1200" b="0" i="0" u="none" strike="noStrike" kern="1200" cap="none" spc="0" normalizeH="0" baseline="0" noProof="0" smtClean="0">
                <a:ln>
                  <a:noFill/>
                </a:ln>
                <a:solidFill>
                  <a:prstClr val="white"/>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ja-JP" alt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コンテンツ プレースホルダー 2">
            <a:extLst>
              <a:ext uri="{FF2B5EF4-FFF2-40B4-BE49-F238E27FC236}">
                <a16:creationId xmlns:a16="http://schemas.microsoft.com/office/drawing/2014/main" id="{8C6D37AA-ED17-78CE-03A6-C24DACE47714}"/>
              </a:ext>
            </a:extLst>
          </p:cNvPr>
          <p:cNvSpPr txBox="1">
            <a:spLocks/>
          </p:cNvSpPr>
          <p:nvPr/>
        </p:nvSpPr>
        <p:spPr>
          <a:xfrm>
            <a:off x="565388" y="1464978"/>
            <a:ext cx="5598065" cy="4930121"/>
          </a:xfrm>
          <a:prstGeom prst="rect">
            <a:avLst/>
          </a:prstGeom>
          <a:ln w="2540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en-US" altLang="ja-JP" sz="105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検討の経緯</a:t>
            </a:r>
            <a:r>
              <a:rPr kumimoji="1" lang="en-US" altLang="ja-JP" sz="105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　</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　　</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ja-JP" altLang="en-US" sz="1000" b="1" dirty="0">
                <a:cs typeface="Times New Roman" panose="02020603050405020304" pitchFamily="18" charset="0"/>
              </a:rPr>
              <a:t>人材・人手不足は今後ますます企業にとって大きな課題となると考えられています。</a:t>
            </a:r>
            <a:endParaRPr lang="en-US" altLang="ja-JP" sz="1000" b="1" dirty="0">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特に、</a:t>
            </a:r>
            <a:r>
              <a:rPr lang="ja-JP" altLang="en-US" sz="1000" b="1" dirty="0">
                <a:cs typeface="Times New Roman" panose="02020603050405020304" pitchFamily="18" charset="0"/>
              </a:rPr>
              <a:t>ＩＭＨには多くの事業があり、一定のスキルや知識を持つ人材は長く活躍をしてもらいたい</a:t>
            </a:r>
            <a:r>
              <a:rPr lang="ja-JP" altLang="en-US" sz="1000" b="1" strike="sngStrike" dirty="0">
                <a:cs typeface="Times New Roman" panose="02020603050405020304" pitchFamily="18" charset="0"/>
              </a:rPr>
              <a:t>中</a:t>
            </a:r>
            <a:r>
              <a:rPr lang="ja-JP" altLang="en-US" sz="1000" b="1" dirty="0">
                <a:cs typeface="Times New Roman" panose="02020603050405020304" pitchFamily="18" charset="0"/>
              </a:rPr>
              <a:t>、様々な理由でＩＭＨで働くことが難しくなっているメンバーもおり、多様な働き方の実現が必要と考えます。</a:t>
            </a:r>
            <a:endParaRPr lang="en-US" altLang="ja-JP" sz="1000" b="1" dirty="0">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altLang="ja-JP" sz="1000" b="1" dirty="0">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altLang="ja-JP" sz="1000" b="1" dirty="0">
                <a:cs typeface="Times New Roman" panose="02020603050405020304" pitchFamily="18" charset="0"/>
              </a:rPr>
              <a:t>【</a:t>
            </a:r>
            <a:r>
              <a:rPr lang="ja-JP" altLang="en-US" sz="1000" b="1" dirty="0">
                <a:cs typeface="Times New Roman" panose="02020603050405020304" pitchFamily="18" charset="0"/>
              </a:rPr>
              <a:t>現状の課題</a:t>
            </a:r>
            <a:r>
              <a:rPr lang="en-US" altLang="ja-JP" sz="1000" b="1" dirty="0">
                <a:cs typeface="Times New Roman" panose="02020603050405020304" pitchFamily="18" charset="0"/>
              </a:rPr>
              <a:t>】</a:t>
            </a:r>
          </a:p>
          <a:p>
            <a:pPr marL="0" indent="0">
              <a:lnSpc>
                <a:spcPct val="120000"/>
              </a:lnSpc>
              <a:spcBef>
                <a:spcPts val="0"/>
              </a:spcBef>
              <a:buNone/>
              <a:defRPr/>
            </a:pP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a:t>
            </a:r>
            <a:r>
              <a:rPr lang="ja-JP" altLang="en-US" sz="1000" b="1" dirty="0">
                <a:cs typeface="Times New Roman" panose="02020603050405020304" pitchFamily="18" charset="0"/>
              </a:rPr>
              <a:t>美容領域のスキルを持った</a:t>
            </a: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人材が、様々な理由で離職後に当社で働くことを希望しても時間的制約などによりアルバイトしか選択できず、補助的な業務に限定されているケースが発生している。</a:t>
            </a:r>
            <a:endParaRPr lang="en-US" altLang="ja-JP" sz="1000" b="1" strike="sngStrike" dirty="0">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ポイント</a:t>
            </a: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　　　</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ja-JP" altLang="en-US" sz="1000" b="1" dirty="0">
                <a:cs typeface="Times New Roman" panose="02020603050405020304" pitchFamily="18" charset="0"/>
              </a:rPr>
              <a:t>　現状の短時間勤務制度より、事由と時間の選択肢を拡大する</a:t>
            </a:r>
            <a:endParaRPr kumimoji="1" lang="en-US" altLang="ja-JP" sz="1000" b="1" i="0" u="none" strike="sng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ja-JP" altLang="en-US" sz="1000" b="1" dirty="0">
                <a:cs typeface="Times New Roman" panose="02020603050405020304" pitchFamily="18" charset="0"/>
              </a:rPr>
              <a:t>　アルバイトスタッフではなく限定された社員として一定範囲の責任を有する</a:t>
            </a:r>
            <a:endPar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altLang="ja-JP" sz="1000" b="1" dirty="0">
              <a:solidFill>
                <a:srgbClr val="32363F"/>
              </a:solidFill>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altLang="ja-JP" sz="1100" b="1" dirty="0">
                <a:cs typeface="Times New Roman" panose="02020603050405020304" pitchFamily="18" charset="0"/>
              </a:rPr>
              <a:t>【</a:t>
            </a:r>
            <a:r>
              <a:rPr lang="ja-JP" altLang="en-US" sz="1100" b="1" dirty="0">
                <a:cs typeface="Times New Roman" panose="02020603050405020304" pitchFamily="18" charset="0"/>
              </a:rPr>
              <a:t>現在想定する活躍のイメージ</a:t>
            </a:r>
            <a:r>
              <a:rPr lang="en-US" altLang="ja-JP" sz="1100" b="1" dirty="0">
                <a:cs typeface="Times New Roman" panose="02020603050405020304" pitchFamily="18" charset="0"/>
              </a:rPr>
              <a:t>】</a:t>
            </a:r>
            <a:r>
              <a:rPr lang="ja-JP" altLang="en-US" sz="1100" b="1" dirty="0">
                <a:cs typeface="Times New Roman" panose="02020603050405020304" pitchFamily="18" charset="0"/>
              </a:rPr>
              <a:t>　　</a:t>
            </a:r>
            <a:r>
              <a:rPr lang="ja-JP" altLang="en-US" sz="1000" b="1" dirty="0">
                <a:cs typeface="Times New Roman" panose="02020603050405020304" pitchFamily="18" charset="0"/>
              </a:rPr>
              <a:t>　</a:t>
            </a:r>
            <a:endParaRPr lang="en-US" altLang="ja-JP" sz="1000" b="1" dirty="0">
              <a:cs typeface="Times New Roman" panose="02020603050405020304" pitchFamily="18" charset="0"/>
            </a:endParaRPr>
          </a:p>
          <a:p>
            <a:pPr marL="0" indent="0">
              <a:lnSpc>
                <a:spcPct val="120000"/>
              </a:lnSpc>
              <a:spcBef>
                <a:spcPts val="0"/>
              </a:spcBef>
              <a:buNone/>
            </a:pPr>
            <a:r>
              <a:rPr lang="ja-JP" altLang="en-US" sz="1000" b="1" dirty="0">
                <a:cs typeface="Times New Roman" panose="02020603050405020304" pitchFamily="18" charset="0"/>
              </a:rPr>
              <a:t>　　・</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元社員や他社で活躍していた美容に関わる分野での知識・スキルをもつ人材</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　　・アルバイトでもフェローでもなく一定のキャリアを活かした働き方を可能な範囲で実現したい</a:t>
            </a: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ja-JP" altLang="en-US" sz="1000" b="1" dirty="0">
                <a:solidFill>
                  <a:srgbClr val="32363F"/>
                </a:solidFill>
                <a:cs typeface="Times New Roman" panose="02020603050405020304" pitchFamily="18" charset="0"/>
              </a:rPr>
              <a:t>　　</a:t>
            </a:r>
            <a:r>
              <a:rPr lang="en-US" altLang="ja-JP" sz="1000" b="1" dirty="0">
                <a:solidFill>
                  <a:srgbClr val="32363F"/>
                </a:solidFill>
                <a:cs typeface="Times New Roman" panose="02020603050405020304" pitchFamily="18" charset="0"/>
              </a:rPr>
              <a:t>(</a:t>
            </a:r>
            <a:r>
              <a:rPr lang="ja-JP" altLang="en-US" sz="1000" b="1" dirty="0">
                <a:solidFill>
                  <a:srgbClr val="32363F"/>
                </a:solidFill>
                <a:cs typeface="Times New Roman" panose="02020603050405020304" pitchFamily="18" charset="0"/>
              </a:rPr>
              <a:t>例：</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週</a:t>
            </a: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2</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日や</a:t>
            </a: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1</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日</a:t>
            </a:r>
            <a:r>
              <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3</a:t>
            </a:r>
            <a:r>
              <a:rPr kumimoji="1" lang="ja-JP" altLang="en-US"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rPr>
              <a:t>時間などスポット的な働き方になる（育児などにより）ので、短時間勤務</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1" lang="en-US" altLang="ja-JP" sz="1000" b="1" i="0" u="none" strike="noStrike" kern="1200" cap="none" spc="0" normalizeH="0" baseline="0" noProof="0" dirty="0">
              <a:ln>
                <a:noFill/>
              </a:ln>
              <a:solidFill>
                <a:srgbClr val="32363F"/>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altLang="ja-JP" sz="1000" b="1" dirty="0">
                <a:solidFill>
                  <a:srgbClr val="32363F"/>
                </a:solidFill>
                <a:cs typeface="Times New Roman" panose="02020603050405020304" pitchFamily="18" charset="0"/>
              </a:rPr>
              <a:t>【</a:t>
            </a:r>
            <a:r>
              <a:rPr lang="ja-JP" altLang="en-US" sz="1000" b="1" dirty="0">
                <a:solidFill>
                  <a:srgbClr val="32363F"/>
                </a:solidFill>
                <a:cs typeface="Times New Roman" panose="02020603050405020304" pitchFamily="18" charset="0"/>
              </a:rPr>
              <a:t>スケジュール</a:t>
            </a:r>
            <a:r>
              <a:rPr lang="en-US" altLang="ja-JP" sz="1000" b="1" dirty="0">
                <a:solidFill>
                  <a:srgbClr val="32363F"/>
                </a:solidFill>
                <a:cs typeface="Times New Roman" panose="02020603050405020304" pitchFamily="18" charset="0"/>
              </a:rPr>
              <a:t>】</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ja-JP" altLang="en-US" sz="1000" b="1" dirty="0">
                <a:solidFill>
                  <a:srgbClr val="32363F"/>
                </a:solidFill>
                <a:cs typeface="Times New Roman" panose="02020603050405020304" pitchFamily="18" charset="0"/>
              </a:rPr>
              <a:t>　</a:t>
            </a:r>
            <a:r>
              <a:rPr lang="en-US" altLang="ja-JP" sz="1000" b="1" dirty="0">
                <a:solidFill>
                  <a:srgbClr val="32363F"/>
                </a:solidFill>
                <a:cs typeface="Times New Roman" panose="02020603050405020304" pitchFamily="18" charset="0"/>
              </a:rPr>
              <a:t>2025</a:t>
            </a:r>
            <a:r>
              <a:rPr lang="ja-JP" altLang="en-US" sz="1000" b="1" dirty="0">
                <a:solidFill>
                  <a:srgbClr val="32363F"/>
                </a:solidFill>
                <a:cs typeface="Times New Roman" panose="02020603050405020304" pitchFamily="18" charset="0"/>
              </a:rPr>
              <a:t>年度から検討開始</a:t>
            </a:r>
            <a:endParaRPr lang="en-US" altLang="ja-JP" sz="1000" b="1" dirty="0">
              <a:solidFill>
                <a:srgbClr val="32363F"/>
              </a:solidFill>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altLang="ja-JP" sz="1000" b="1" dirty="0">
              <a:solidFill>
                <a:srgbClr val="32363F"/>
              </a:solidFill>
              <a:cs typeface="Times New Roman" panose="02020603050405020304" pitchFamily="18" charset="0"/>
            </a:endParaRPr>
          </a:p>
        </p:txBody>
      </p:sp>
      <p:pic>
        <p:nvPicPr>
          <p:cNvPr id="7" name="図 6">
            <a:extLst>
              <a:ext uri="{FF2B5EF4-FFF2-40B4-BE49-F238E27FC236}">
                <a16:creationId xmlns:a16="http://schemas.microsoft.com/office/drawing/2014/main" id="{9C3A4A55-FDEB-BAB7-2B34-FA600B2F2FFD}"/>
              </a:ext>
            </a:extLst>
          </p:cNvPr>
          <p:cNvPicPr>
            <a:picLocks noChangeAspect="1"/>
          </p:cNvPicPr>
          <p:nvPr/>
        </p:nvPicPr>
        <p:blipFill>
          <a:blip r:embed="rId2"/>
          <a:stretch>
            <a:fillRect/>
          </a:stretch>
        </p:blipFill>
        <p:spPr>
          <a:xfrm>
            <a:off x="6911727" y="1145884"/>
            <a:ext cx="3807391" cy="5568310"/>
          </a:xfrm>
          <a:prstGeom prst="rect">
            <a:avLst/>
          </a:prstGeom>
        </p:spPr>
      </p:pic>
      <p:sp>
        <p:nvSpPr>
          <p:cNvPr id="8" name="正方形/長方形 7">
            <a:extLst>
              <a:ext uri="{FF2B5EF4-FFF2-40B4-BE49-F238E27FC236}">
                <a16:creationId xmlns:a16="http://schemas.microsoft.com/office/drawing/2014/main" id="{5B26F8B1-3278-3203-B63E-59ACAEEEC00A}"/>
              </a:ext>
            </a:extLst>
          </p:cNvPr>
          <p:cNvSpPr/>
          <p:nvPr/>
        </p:nvSpPr>
        <p:spPr>
          <a:xfrm>
            <a:off x="6677571" y="883382"/>
            <a:ext cx="4415301" cy="5932408"/>
          </a:xfrm>
          <a:prstGeom prst="rect">
            <a:avLst/>
          </a:prstGeom>
          <a:noFill/>
        </p:spPr>
        <p:style>
          <a:lnRef idx="2">
            <a:schemeClr val="dk1"/>
          </a:lnRef>
          <a:fillRef idx="1">
            <a:schemeClr val="lt1"/>
          </a:fillRef>
          <a:effectRef idx="0">
            <a:schemeClr val="dk1"/>
          </a:effectRef>
          <a:fontRef idx="minor">
            <a:schemeClr val="dk1"/>
          </a:fontRef>
        </p:style>
        <p:txBody>
          <a:bodyPr rtlCol="0" anchor="t"/>
          <a:lstStyle/>
          <a:p>
            <a:r>
              <a:rPr kumimoji="1" lang="ja-JP" altLang="en-US" sz="1100" dirty="0"/>
              <a:t>現行の短時間勤務制度</a:t>
            </a:r>
          </a:p>
        </p:txBody>
      </p:sp>
    </p:spTree>
    <p:extLst>
      <p:ext uri="{BB962C8B-B14F-4D97-AF65-F5344CB8AC3E}">
        <p14:creationId xmlns:p14="http://schemas.microsoft.com/office/powerpoint/2010/main" val="2647917643"/>
      </p:ext>
    </p:extLst>
  </p:cSld>
  <p:clrMapOvr>
    <a:masterClrMapping/>
  </p:clrMapOvr>
  <mc:AlternateContent xmlns:mc="http://schemas.openxmlformats.org/markup-compatibility/2006" xmlns:p14="http://schemas.microsoft.com/office/powerpoint/2010/main">
    <mc:Choice Requires="p14">
      <p:transition spd="slow" p14:dur="2000" advTm="25975"/>
    </mc:Choice>
    <mc:Fallback xmlns="">
      <p:transition spd="slow" advTm="2597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038328C-8F7E-63C2-F31D-C1DBCA37C42C}"/>
              </a:ext>
            </a:extLst>
          </p:cNvPr>
          <p:cNvSpPr>
            <a:spLocks noGrp="1"/>
          </p:cNvSpPr>
          <p:nvPr>
            <p:ph idx="1"/>
          </p:nvPr>
        </p:nvSpPr>
        <p:spPr>
          <a:xfrm>
            <a:off x="371475" y="1709217"/>
            <a:ext cx="6115770" cy="4359073"/>
          </a:xfrm>
        </p:spPr>
        <p:txBody>
          <a:bodyPr>
            <a:normAutofit lnSpcReduction="10000"/>
          </a:bodyPr>
          <a:lstStyle/>
          <a:p>
            <a:pPr marL="0" indent="0">
              <a:buNone/>
            </a:pPr>
            <a:r>
              <a:rPr kumimoji="1" lang="ja-JP" altLang="en-US" sz="1000" b="1" dirty="0"/>
              <a:t>➀経緯と方向性</a:t>
            </a:r>
            <a:endParaRPr kumimoji="1" lang="en-US" altLang="ja-JP" sz="1000" b="1" dirty="0"/>
          </a:p>
          <a:p>
            <a:pPr marL="0" indent="0">
              <a:buNone/>
            </a:pPr>
            <a:r>
              <a:rPr kumimoji="1" lang="ja-JP" altLang="en-US" sz="1000" b="1" dirty="0"/>
              <a:t>　・</a:t>
            </a:r>
            <a:r>
              <a:rPr kumimoji="1" lang="en-US" altLang="ja-JP" sz="1000" b="1" dirty="0"/>
              <a:t>IMH</a:t>
            </a:r>
            <a:r>
              <a:rPr kumimoji="1" lang="ja-JP" altLang="en-US" sz="1000" b="1" dirty="0"/>
              <a:t>支部では、労働福祉ビジョンの中で、年間休日数を増やしていくことを掲げております。メンバーの働きやすさの向上、総実労働時間の削減など働く環境の拡充について検討していきます。</a:t>
            </a:r>
            <a:endParaRPr kumimoji="1" lang="en-US" altLang="ja-JP" sz="1000" b="1" dirty="0"/>
          </a:p>
          <a:p>
            <a:pPr marL="0" indent="0">
              <a:buNone/>
            </a:pPr>
            <a:r>
              <a:rPr kumimoji="1" lang="ja-JP" altLang="en-US" sz="1000" b="1" dirty="0"/>
              <a:t>　・採用競争力・企業の魅力度の向上は、選ばれる会社となるためにも重要な要素ととらえています。</a:t>
            </a:r>
            <a:endParaRPr kumimoji="1" lang="en-US" altLang="ja-JP" sz="1000" b="1" dirty="0"/>
          </a:p>
          <a:p>
            <a:pPr marL="0" indent="0">
              <a:buNone/>
            </a:pPr>
            <a:endParaRPr lang="en-US" altLang="ja-JP" sz="1000" b="1" dirty="0"/>
          </a:p>
          <a:p>
            <a:pPr marL="0" indent="0">
              <a:buNone/>
            </a:pPr>
            <a:endParaRPr lang="en-US" altLang="ja-JP" sz="1000" b="1" dirty="0"/>
          </a:p>
          <a:p>
            <a:pPr marL="0" indent="0">
              <a:buNone/>
            </a:pPr>
            <a:r>
              <a:rPr kumimoji="1" lang="ja-JP" altLang="en-US" sz="1000" b="1" dirty="0"/>
              <a:t>➁具体的な改定案</a:t>
            </a:r>
            <a:endParaRPr kumimoji="1" lang="en-US" altLang="ja-JP" sz="1000" b="1" dirty="0"/>
          </a:p>
          <a:p>
            <a:pPr marL="0" indent="0">
              <a:buNone/>
            </a:pPr>
            <a:r>
              <a:rPr lang="ja-JP" altLang="en-US" sz="1000" b="1" dirty="0"/>
              <a:t>・今年度は月給者（社員・</a:t>
            </a:r>
            <a:r>
              <a:rPr lang="en-US" altLang="ja-JP" sz="1000" b="1" dirty="0"/>
              <a:t>BC</a:t>
            </a:r>
            <a:r>
              <a:rPr lang="ja-JP" altLang="en-US" sz="1000" b="1" dirty="0"/>
              <a:t>社員・メイト社員・</a:t>
            </a:r>
            <a:r>
              <a:rPr lang="en-US" altLang="ja-JP" sz="1000" b="1" dirty="0"/>
              <a:t>BC</a:t>
            </a:r>
            <a:r>
              <a:rPr lang="ja-JP" altLang="en-US" sz="1000" b="1" dirty="0"/>
              <a:t>メイト社員・エルダースタッフ月給制）の年間休日は現行「</a:t>
            </a:r>
            <a:r>
              <a:rPr lang="en-US" altLang="ja-JP" sz="1000" b="1" dirty="0"/>
              <a:t>117</a:t>
            </a:r>
            <a:r>
              <a:rPr lang="ja-JP" altLang="en-US" sz="1000" b="1" dirty="0"/>
              <a:t>日」→</a:t>
            </a:r>
            <a:r>
              <a:rPr lang="en-US" altLang="ja-JP" sz="1000" b="1" dirty="0"/>
              <a:t>1</a:t>
            </a:r>
            <a:r>
              <a:rPr kumimoji="1" lang="ja-JP" altLang="en-US" sz="1000" b="1" dirty="0"/>
              <a:t>日増の「</a:t>
            </a:r>
            <a:r>
              <a:rPr kumimoji="1" lang="en-US" altLang="ja-JP" sz="1000" b="1" dirty="0"/>
              <a:t>118</a:t>
            </a:r>
            <a:r>
              <a:rPr kumimoji="1" lang="ja-JP" altLang="en-US" sz="1000" b="1" dirty="0"/>
              <a:t>日」としていく方向で検討します。</a:t>
            </a:r>
          </a:p>
          <a:p>
            <a:r>
              <a:rPr kumimoji="1" lang="ja-JP" altLang="en-US" sz="1000" b="1" dirty="0"/>
              <a:t>改定時期としては現行の要員状況も鑑み、</a:t>
            </a:r>
            <a:r>
              <a:rPr kumimoji="1" lang="en-US" altLang="ja-JP" sz="1000" b="1" dirty="0"/>
              <a:t>2025</a:t>
            </a:r>
            <a:r>
              <a:rPr kumimoji="1" lang="ja-JP" altLang="en-US" sz="1000" b="1" dirty="0"/>
              <a:t>年度</a:t>
            </a:r>
            <a:r>
              <a:rPr kumimoji="1" lang="en-US" altLang="ja-JP" sz="1000" b="1" dirty="0"/>
              <a:t>~</a:t>
            </a:r>
            <a:r>
              <a:rPr kumimoji="1" lang="ja-JP" altLang="en-US" sz="1000" b="1" dirty="0"/>
              <a:t>としていきます。</a:t>
            </a:r>
          </a:p>
          <a:p>
            <a:r>
              <a:rPr kumimoji="1" lang="ja-JP" altLang="en-US" sz="1000" b="1" dirty="0"/>
              <a:t>休日増の方法としてはシステム上の運用も踏まえ、右図の</a:t>
            </a:r>
            <a:r>
              <a:rPr kumimoji="1" lang="en-US" altLang="ja-JP" sz="1000" b="1" dirty="0"/>
              <a:t>2</a:t>
            </a:r>
            <a:r>
              <a:rPr kumimoji="1" lang="ja-JP" altLang="en-US" sz="1000" b="1" dirty="0"/>
              <a:t>つの方法で会社と協議を行っていきたいと考えています。</a:t>
            </a:r>
          </a:p>
          <a:p>
            <a:r>
              <a:rPr kumimoji="1" lang="ja-JP" altLang="en-US" sz="1000" b="1" dirty="0"/>
              <a:t>組合としては引き続き会社が進めている業務の効率化、業務改革の進捗等を適宜確認をしていきます。</a:t>
            </a:r>
            <a:endParaRPr kumimoji="1" lang="en-US" altLang="ja-JP" sz="1000" b="1" dirty="0"/>
          </a:p>
          <a:p>
            <a:pPr marL="0" indent="0">
              <a:buNone/>
            </a:pPr>
            <a:r>
              <a:rPr lang="ja-JP" altLang="en-US" sz="1000" b="1" dirty="0"/>
              <a:t>➂今後の検討事項</a:t>
            </a:r>
            <a:endParaRPr lang="en-US" altLang="ja-JP" sz="1000" b="1" dirty="0"/>
          </a:p>
          <a:p>
            <a:pPr marL="0" indent="0">
              <a:buNone/>
            </a:pPr>
            <a:r>
              <a:rPr kumimoji="1" lang="ja-JP" altLang="en-US" sz="1000" b="1" dirty="0"/>
              <a:t>フェロー社員、エルダーフェローとの労働条件等のバランスも検討をする必要があります。</a:t>
            </a:r>
          </a:p>
          <a:p>
            <a:pPr marL="0" indent="0">
              <a:buNone/>
            </a:pPr>
            <a:r>
              <a:rPr kumimoji="1" lang="ja-JP" altLang="en-US" sz="1000" b="1" dirty="0"/>
              <a:t>今後もメンバー全員の働く環境の拡充・整備に向けて継続して幅広い労使協議を進めていきます。</a:t>
            </a:r>
            <a:endParaRPr kumimoji="1" lang="en-US" altLang="ja-JP" sz="1000" b="1" dirty="0"/>
          </a:p>
          <a:p>
            <a:pPr marL="0" indent="0">
              <a:buNone/>
            </a:pPr>
            <a:endParaRPr lang="en-US" altLang="ja-JP" sz="1000" b="1" dirty="0"/>
          </a:p>
          <a:p>
            <a:pPr marL="0" indent="0">
              <a:buNone/>
            </a:pPr>
            <a:r>
              <a:rPr kumimoji="1" lang="ja-JP" altLang="en-US" sz="1000" b="1" dirty="0"/>
              <a:t>➂スケジュール</a:t>
            </a:r>
            <a:endParaRPr kumimoji="1" lang="en-US" altLang="ja-JP" sz="1000" b="1" dirty="0"/>
          </a:p>
          <a:p>
            <a:pPr marL="0" indent="0">
              <a:buNone/>
            </a:pPr>
            <a:r>
              <a:rPr lang="en-US" altLang="ja-JP" sz="1000" b="1" dirty="0"/>
              <a:t>2025</a:t>
            </a:r>
            <a:r>
              <a:rPr lang="ja-JP" altLang="en-US" sz="1000" b="1" dirty="0"/>
              <a:t>年</a:t>
            </a:r>
            <a:r>
              <a:rPr lang="en-US" altLang="ja-JP" sz="1000" b="1" dirty="0"/>
              <a:t>4</a:t>
            </a:r>
            <a:r>
              <a:rPr lang="ja-JP" altLang="en-US" sz="1000" b="1"/>
              <a:t>月導入予定</a:t>
            </a:r>
            <a:endParaRPr kumimoji="1" lang="ja-JP" altLang="en-US" sz="1000" b="1" dirty="0"/>
          </a:p>
        </p:txBody>
      </p:sp>
      <p:sp>
        <p:nvSpPr>
          <p:cNvPr id="4" name="スライド番号プレースホルダー 3">
            <a:extLst>
              <a:ext uri="{FF2B5EF4-FFF2-40B4-BE49-F238E27FC236}">
                <a16:creationId xmlns:a16="http://schemas.microsoft.com/office/drawing/2014/main" id="{89143EB8-5924-178E-5FD9-B5C614C4B4B9}"/>
              </a:ext>
            </a:extLst>
          </p:cNvPr>
          <p:cNvSpPr>
            <a:spLocks noGrp="1"/>
          </p:cNvSpPr>
          <p:nvPr>
            <p:ph type="sldNum" sz="quarter" idx="12"/>
          </p:nvPr>
        </p:nvSpPr>
        <p:spPr/>
        <p:txBody>
          <a:bodyPr/>
          <a:lstStyle/>
          <a:p>
            <a:pPr rtl="0"/>
            <a:fld id="{03DC2DEF-D2FE-4B45-ABA4-9F153FD1C98A}" type="slidenum">
              <a:rPr lang="en-US" altLang="ja-JP" noProof="0" smtClean="0"/>
              <a:t>5</a:t>
            </a:fld>
            <a:endParaRPr lang="ja-JP" altLang="en-US" noProof="0"/>
          </a:p>
        </p:txBody>
      </p:sp>
      <p:sp>
        <p:nvSpPr>
          <p:cNvPr id="5" name="タイトル 1">
            <a:extLst>
              <a:ext uri="{FF2B5EF4-FFF2-40B4-BE49-F238E27FC236}">
                <a16:creationId xmlns:a16="http://schemas.microsoft.com/office/drawing/2014/main" id="{EE6B2F96-A458-DFAF-59BF-382A57188EA6}"/>
              </a:ext>
            </a:extLst>
          </p:cNvPr>
          <p:cNvSpPr>
            <a:spLocks noGrp="1"/>
          </p:cNvSpPr>
          <p:nvPr>
            <p:ph type="title"/>
          </p:nvPr>
        </p:nvSpPr>
        <p:spPr>
          <a:xfrm>
            <a:off x="371475" y="260350"/>
            <a:ext cx="11520488" cy="758825"/>
          </a:xfrm>
          <a:solidFill>
            <a:schemeClr val="accent1">
              <a:lumMod val="20000"/>
              <a:lumOff val="80000"/>
            </a:schemeClr>
          </a:solidFill>
        </p:spPr>
        <p:txBody>
          <a:bodyPr>
            <a:normAutofit/>
          </a:bodyPr>
          <a:lstStyle/>
          <a:p>
            <a:pPr marL="0" indent="0">
              <a:buNone/>
            </a:pPr>
            <a:r>
              <a:rPr lang="en-US" altLang="ja-JP" sz="1600" dirty="0"/>
              <a:t>10.</a:t>
            </a:r>
            <a:r>
              <a:rPr lang="ja-JP" altLang="en-US" sz="1600" dirty="0"/>
              <a:t>年間休日数についての改定</a:t>
            </a:r>
            <a:endParaRPr lang="en-US" altLang="ja-JP" sz="1600" b="1" kern="0" dirty="0">
              <a:effectLst/>
              <a:ea typeface="Meiryo UI" panose="020B0604030504040204" pitchFamily="50" charset="-128"/>
              <a:cs typeface="Times New Roman" panose="02020603050405020304" pitchFamily="18" charset="0"/>
            </a:endParaRPr>
          </a:p>
        </p:txBody>
      </p:sp>
      <p:grpSp>
        <p:nvGrpSpPr>
          <p:cNvPr id="2" name="グループ化 1">
            <a:extLst>
              <a:ext uri="{FF2B5EF4-FFF2-40B4-BE49-F238E27FC236}">
                <a16:creationId xmlns:a16="http://schemas.microsoft.com/office/drawing/2014/main" id="{A02C6D04-DC29-EA66-2DAC-7FCFF12B7B97}"/>
              </a:ext>
            </a:extLst>
          </p:cNvPr>
          <p:cNvGrpSpPr/>
          <p:nvPr/>
        </p:nvGrpSpPr>
        <p:grpSpPr>
          <a:xfrm>
            <a:off x="6718028" y="1141658"/>
            <a:ext cx="4800872" cy="2447925"/>
            <a:chOff x="0" y="0"/>
            <a:chExt cx="5086350" cy="2703195"/>
          </a:xfrm>
        </p:grpSpPr>
        <p:sp>
          <p:nvSpPr>
            <p:cNvPr id="7" name="正方形/長方形 6">
              <a:extLst>
                <a:ext uri="{FF2B5EF4-FFF2-40B4-BE49-F238E27FC236}">
                  <a16:creationId xmlns:a16="http://schemas.microsoft.com/office/drawing/2014/main" id="{0B806D23-6D01-C528-81AF-7501A17629A9}"/>
                </a:ext>
              </a:extLst>
            </p:cNvPr>
            <p:cNvSpPr/>
            <p:nvPr/>
          </p:nvSpPr>
          <p:spPr>
            <a:xfrm>
              <a:off x="0" y="390526"/>
              <a:ext cx="1971675" cy="683894"/>
            </a:xfrm>
            <a:prstGeom prst="rect">
              <a:avLst/>
            </a:prstGeom>
            <a:ln w="3810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100" b="1" kern="1200" dirty="0">
                  <a:latin typeface="+mn-lt"/>
                </a:rPr>
                <a:t>労働福祉ビジョンに基づく働く環境の向上</a:t>
              </a:r>
            </a:p>
          </p:txBody>
        </p:sp>
        <p:sp>
          <p:nvSpPr>
            <p:cNvPr id="9" name="正方形/長方形 8">
              <a:extLst>
                <a:ext uri="{FF2B5EF4-FFF2-40B4-BE49-F238E27FC236}">
                  <a16:creationId xmlns:a16="http://schemas.microsoft.com/office/drawing/2014/main" id="{0DA8942D-FC4B-43C8-9C5C-5A3C36D5F242}"/>
                </a:ext>
              </a:extLst>
            </p:cNvPr>
            <p:cNvSpPr/>
            <p:nvPr/>
          </p:nvSpPr>
          <p:spPr>
            <a:xfrm>
              <a:off x="0" y="1200151"/>
              <a:ext cx="1971675" cy="683894"/>
            </a:xfrm>
            <a:prstGeom prst="rect">
              <a:avLst/>
            </a:prstGeom>
            <a:ln w="3810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100" b="1" kern="1200">
                  <a:latin typeface="+mn-lt"/>
                </a:rPr>
                <a:t>採用競争力の向上</a:t>
              </a:r>
            </a:p>
          </p:txBody>
        </p:sp>
        <p:sp>
          <p:nvSpPr>
            <p:cNvPr id="10" name="正方形/長方形 9">
              <a:extLst>
                <a:ext uri="{FF2B5EF4-FFF2-40B4-BE49-F238E27FC236}">
                  <a16:creationId xmlns:a16="http://schemas.microsoft.com/office/drawing/2014/main" id="{9736FA2E-2F9C-4910-B07E-BB18970F1AA1}"/>
                </a:ext>
              </a:extLst>
            </p:cNvPr>
            <p:cNvSpPr/>
            <p:nvPr/>
          </p:nvSpPr>
          <p:spPr>
            <a:xfrm>
              <a:off x="0" y="2019301"/>
              <a:ext cx="1971675" cy="683894"/>
            </a:xfrm>
            <a:prstGeom prst="rect">
              <a:avLst/>
            </a:prstGeom>
            <a:ln w="3810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100" b="1" kern="1200">
                  <a:latin typeface="+mn-lt"/>
                </a:rPr>
                <a:t>企業の魅力度向上</a:t>
              </a:r>
            </a:p>
          </p:txBody>
        </p:sp>
        <p:sp>
          <p:nvSpPr>
            <p:cNvPr id="11" name="正方形/長方形 10">
              <a:extLst>
                <a:ext uri="{FF2B5EF4-FFF2-40B4-BE49-F238E27FC236}">
                  <a16:creationId xmlns:a16="http://schemas.microsoft.com/office/drawing/2014/main" id="{1825BA68-CD15-4BA2-8F10-10BF8FD6E234}"/>
                </a:ext>
              </a:extLst>
            </p:cNvPr>
            <p:cNvSpPr/>
            <p:nvPr/>
          </p:nvSpPr>
          <p:spPr>
            <a:xfrm>
              <a:off x="3114675" y="398145"/>
              <a:ext cx="1971675" cy="2305050"/>
            </a:xfrm>
            <a:prstGeom prst="rect">
              <a:avLst/>
            </a:prstGeom>
            <a:ln w="3810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100" b="1" kern="1200" dirty="0">
                  <a:latin typeface="+mn-lt"/>
                </a:rPr>
                <a:t>年間休日数増に向けた協議</a:t>
              </a:r>
              <a:endParaRPr kumimoji="1" lang="en-US" altLang="ja-JP" sz="1100" b="1" kern="1200" dirty="0">
                <a:latin typeface="+mn-lt"/>
              </a:endParaRPr>
            </a:p>
            <a:p>
              <a:pPr algn="ctr"/>
              <a:r>
                <a:rPr kumimoji="1" lang="ja-JP" altLang="en-US" sz="1100" b="1" kern="1200" dirty="0">
                  <a:latin typeface="+mn-lt"/>
                </a:rPr>
                <a:t>社員</a:t>
              </a:r>
              <a:endParaRPr kumimoji="1" lang="en-US" altLang="ja-JP" sz="1100" b="1" kern="1200" dirty="0">
                <a:latin typeface="+mn-lt"/>
              </a:endParaRPr>
            </a:p>
            <a:p>
              <a:pPr algn="ctr"/>
              <a:r>
                <a:rPr kumimoji="1" lang="ja-JP" altLang="en-US" sz="1100" b="1" kern="1200" dirty="0">
                  <a:latin typeface="+mn-lt"/>
                </a:rPr>
                <a:t>メイト社員</a:t>
              </a:r>
              <a:endParaRPr kumimoji="1" lang="en-US" altLang="ja-JP" sz="1100" b="1" kern="1200" dirty="0">
                <a:latin typeface="+mn-lt"/>
              </a:endParaRPr>
            </a:p>
            <a:p>
              <a:pPr algn="ctr"/>
              <a:r>
                <a:rPr kumimoji="1" lang="en-US" altLang="ja-JP" sz="1100" b="1" kern="1200" dirty="0">
                  <a:latin typeface="+mn-lt"/>
                </a:rPr>
                <a:t>BC</a:t>
              </a:r>
              <a:r>
                <a:rPr kumimoji="1" lang="ja-JP" altLang="en-US" sz="1100" b="1" kern="1200" dirty="0">
                  <a:latin typeface="+mn-lt"/>
                </a:rPr>
                <a:t>社員</a:t>
              </a:r>
              <a:endParaRPr kumimoji="1" lang="en-US" altLang="ja-JP" sz="1100" b="1" kern="1200" dirty="0">
                <a:latin typeface="+mn-lt"/>
              </a:endParaRPr>
            </a:p>
            <a:p>
              <a:pPr algn="ctr"/>
              <a:r>
                <a:rPr kumimoji="1" lang="en-US" altLang="ja-JP" sz="1100" b="1" kern="1200" dirty="0">
                  <a:latin typeface="+mn-lt"/>
                </a:rPr>
                <a:t>BC</a:t>
              </a:r>
              <a:r>
                <a:rPr kumimoji="1" lang="ja-JP" altLang="en-US" sz="1100" b="1" kern="1200" dirty="0">
                  <a:latin typeface="+mn-lt"/>
                </a:rPr>
                <a:t>メイト社員</a:t>
              </a:r>
              <a:endParaRPr kumimoji="1" lang="en-US" altLang="ja-JP" sz="1100" b="1" kern="1200" dirty="0">
                <a:latin typeface="+mn-lt"/>
              </a:endParaRPr>
            </a:p>
            <a:p>
              <a:pPr algn="ctr"/>
              <a:r>
                <a:rPr kumimoji="1" lang="ja-JP" altLang="en-US" sz="1100" b="1" kern="1200" dirty="0">
                  <a:latin typeface="+mn-lt"/>
                </a:rPr>
                <a:t>エルダースタッフ月給制</a:t>
              </a:r>
              <a:endParaRPr kumimoji="1" lang="en-US" altLang="ja-JP" sz="1100" b="1" kern="1200" dirty="0">
                <a:latin typeface="+mn-lt"/>
              </a:endParaRPr>
            </a:p>
            <a:p>
              <a:pPr algn="ctr"/>
              <a:endParaRPr kumimoji="1" lang="ja-JP" altLang="en-US" sz="1100" b="1" kern="1200" dirty="0">
                <a:latin typeface="+mn-lt"/>
              </a:endParaRPr>
            </a:p>
          </p:txBody>
        </p:sp>
        <p:sp>
          <p:nvSpPr>
            <p:cNvPr id="12" name="矢印: 右 11">
              <a:extLst>
                <a:ext uri="{FF2B5EF4-FFF2-40B4-BE49-F238E27FC236}">
                  <a16:creationId xmlns:a16="http://schemas.microsoft.com/office/drawing/2014/main" id="{B7CFC4C0-B883-DE45-0D80-679488B234DD}"/>
                </a:ext>
              </a:extLst>
            </p:cNvPr>
            <p:cNvSpPr/>
            <p:nvPr/>
          </p:nvSpPr>
          <p:spPr>
            <a:xfrm>
              <a:off x="2133600" y="626744"/>
              <a:ext cx="809625" cy="1866901"/>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kern="1200"/>
            </a:p>
          </p:txBody>
        </p:sp>
        <p:sp>
          <p:nvSpPr>
            <p:cNvPr id="13" name="四角形: 角を丸くする 12">
              <a:extLst>
                <a:ext uri="{FF2B5EF4-FFF2-40B4-BE49-F238E27FC236}">
                  <a16:creationId xmlns:a16="http://schemas.microsoft.com/office/drawing/2014/main" id="{E062DDF6-0836-B925-4118-079D93AF24D7}"/>
                </a:ext>
              </a:extLst>
            </p:cNvPr>
            <p:cNvSpPr/>
            <p:nvPr/>
          </p:nvSpPr>
          <p:spPr>
            <a:xfrm>
              <a:off x="411481" y="0"/>
              <a:ext cx="1264919" cy="255269"/>
            </a:xfrm>
            <a:prstGeom prst="roundRect">
              <a:avLst/>
            </a:prstGeom>
            <a:solidFill>
              <a:sysClr val="window" lastClr="FFFFF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en-US" altLang="ja-JP" sz="1100" b="1" kern="1200">
                  <a:solidFill>
                    <a:sysClr val="windowText" lastClr="000000"/>
                  </a:solidFill>
                </a:rPr>
                <a:t>【</a:t>
              </a:r>
              <a:r>
                <a:rPr kumimoji="1" lang="ja-JP" altLang="en-US" sz="1100" b="1" kern="1200">
                  <a:solidFill>
                    <a:sysClr val="windowText" lastClr="000000"/>
                  </a:solidFill>
                </a:rPr>
                <a:t>検討の視点</a:t>
              </a:r>
              <a:r>
                <a:rPr kumimoji="1" lang="en-US" altLang="ja-JP" sz="1100" b="1" kern="1200">
                  <a:solidFill>
                    <a:sysClr val="windowText" lastClr="000000"/>
                  </a:solidFill>
                </a:rPr>
                <a:t>】</a:t>
              </a:r>
            </a:p>
          </p:txBody>
        </p:sp>
        <p:sp>
          <p:nvSpPr>
            <p:cNvPr id="14" name="四角形: 角を丸くする 13">
              <a:extLst>
                <a:ext uri="{FF2B5EF4-FFF2-40B4-BE49-F238E27FC236}">
                  <a16:creationId xmlns:a16="http://schemas.microsoft.com/office/drawing/2014/main" id="{D54F6D53-CC30-4C88-B754-6B008F20D1B7}"/>
                </a:ext>
              </a:extLst>
            </p:cNvPr>
            <p:cNvSpPr/>
            <p:nvPr/>
          </p:nvSpPr>
          <p:spPr>
            <a:xfrm>
              <a:off x="3630931" y="9525"/>
              <a:ext cx="1264919" cy="255269"/>
            </a:xfrm>
            <a:prstGeom prst="roundRect">
              <a:avLst/>
            </a:prstGeom>
            <a:solidFill>
              <a:sysClr val="window" lastClr="FFFFF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en-US" altLang="ja-JP" sz="1100" b="1" kern="1200">
                  <a:solidFill>
                    <a:sysClr val="windowText" lastClr="000000"/>
                  </a:solidFill>
                </a:rPr>
                <a:t>【</a:t>
              </a:r>
              <a:r>
                <a:rPr kumimoji="1" lang="ja-JP" altLang="en-US" sz="1100" b="1" kern="1200">
                  <a:solidFill>
                    <a:sysClr val="windowText" lastClr="000000"/>
                  </a:solidFill>
                </a:rPr>
                <a:t>方向性</a:t>
              </a:r>
              <a:r>
                <a:rPr kumimoji="1" lang="en-US" altLang="ja-JP" sz="1100" b="1" kern="1200">
                  <a:solidFill>
                    <a:sysClr val="windowText" lastClr="000000"/>
                  </a:solidFill>
                </a:rPr>
                <a:t>】</a:t>
              </a:r>
            </a:p>
          </p:txBody>
        </p:sp>
      </p:grpSp>
      <p:graphicFrame>
        <p:nvGraphicFramePr>
          <p:cNvPr id="15" name="表 14">
            <a:extLst>
              <a:ext uri="{FF2B5EF4-FFF2-40B4-BE49-F238E27FC236}">
                <a16:creationId xmlns:a16="http://schemas.microsoft.com/office/drawing/2014/main" id="{D29D19DC-7C26-8D8B-9FB8-546AA30381EC}"/>
              </a:ext>
            </a:extLst>
          </p:cNvPr>
          <p:cNvGraphicFramePr>
            <a:graphicFrameLocks noGrp="1"/>
          </p:cNvGraphicFramePr>
          <p:nvPr>
            <p:extLst>
              <p:ext uri="{D42A27DB-BD31-4B8C-83A1-F6EECF244321}">
                <p14:modId xmlns:p14="http://schemas.microsoft.com/office/powerpoint/2010/main" val="3160551492"/>
              </p:ext>
            </p:extLst>
          </p:nvPr>
        </p:nvGraphicFramePr>
        <p:xfrm>
          <a:off x="6713533" y="4010213"/>
          <a:ext cx="4800872" cy="1956479"/>
        </p:xfrm>
        <a:graphic>
          <a:graphicData uri="http://schemas.openxmlformats.org/drawingml/2006/table">
            <a:tbl>
              <a:tblPr/>
              <a:tblGrid>
                <a:gridCol w="874826">
                  <a:extLst>
                    <a:ext uri="{9D8B030D-6E8A-4147-A177-3AD203B41FA5}">
                      <a16:colId xmlns:a16="http://schemas.microsoft.com/office/drawing/2014/main" val="1822957296"/>
                    </a:ext>
                  </a:extLst>
                </a:gridCol>
                <a:gridCol w="3926046">
                  <a:extLst>
                    <a:ext uri="{9D8B030D-6E8A-4147-A177-3AD203B41FA5}">
                      <a16:colId xmlns:a16="http://schemas.microsoft.com/office/drawing/2014/main" val="566140801"/>
                    </a:ext>
                  </a:extLst>
                </a:gridCol>
              </a:tblGrid>
              <a:tr h="228560">
                <a:tc>
                  <a:txBody>
                    <a:bodyPr/>
                    <a:lstStyle/>
                    <a:p>
                      <a:pPr algn="ctr" fontAlgn="ctr"/>
                      <a:r>
                        <a:rPr lang="zh-TW" altLang="en-US" sz="1100" b="1" i="0" u="none" strike="noStrike">
                          <a:solidFill>
                            <a:srgbClr val="000000"/>
                          </a:solidFill>
                          <a:effectLst/>
                          <a:latin typeface="游ゴシック" panose="020B0400000000000000" pitchFamily="50" charset="-128"/>
                          <a:ea typeface="游ゴシック" panose="020B0400000000000000" pitchFamily="50" charset="-128"/>
                        </a:rPr>
                        <a:t>制度改定時期</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２０２５年度４月から</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38549191"/>
                  </a:ext>
                </a:extLst>
              </a:tr>
              <a:tr h="575973">
                <a:tc>
                  <a:txBody>
                    <a:bodyPr/>
                    <a:lstStyle/>
                    <a:p>
                      <a:pPr algn="ctr" fontAlgn="ctr"/>
                      <a:r>
                        <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rPr>
                        <a:t>対象</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rPr>
                        <a:t>社員・メイト社員・</a:t>
                      </a:r>
                      <a:r>
                        <a:rPr lang="en-US" altLang="ja-JP" sz="1100" b="1" i="0" u="none" strike="noStrike" dirty="0">
                          <a:solidFill>
                            <a:srgbClr val="000000"/>
                          </a:solidFill>
                          <a:effectLst/>
                          <a:latin typeface="游ゴシック" panose="020B0400000000000000" pitchFamily="50" charset="-128"/>
                          <a:ea typeface="游ゴシック" panose="020B0400000000000000" pitchFamily="50" charset="-128"/>
                        </a:rPr>
                        <a:t>BC</a:t>
                      </a:r>
                      <a:r>
                        <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rPr>
                        <a:t>社員・</a:t>
                      </a:r>
                      <a:r>
                        <a:rPr lang="en-US" altLang="ja-JP" sz="1100" b="1" i="0" u="none" strike="noStrike" dirty="0">
                          <a:solidFill>
                            <a:srgbClr val="000000"/>
                          </a:solidFill>
                          <a:effectLst/>
                          <a:latin typeface="游ゴシック" panose="020B0400000000000000" pitchFamily="50" charset="-128"/>
                          <a:ea typeface="游ゴシック" panose="020B0400000000000000" pitchFamily="50" charset="-128"/>
                        </a:rPr>
                        <a:t>BC</a:t>
                      </a:r>
                      <a:r>
                        <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rPr>
                        <a:t>メイト社員・エルダースタッフ月給制</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2101183"/>
                  </a:ext>
                </a:extLst>
              </a:tr>
              <a:tr h="575973">
                <a:tc>
                  <a:txBody>
                    <a:bodyPr/>
                    <a:lstStyle/>
                    <a:p>
                      <a:pPr algn="ctr" fontAlgn="ctr"/>
                      <a:r>
                        <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rPr>
                        <a:t>休日数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zh-TW" altLang="en-US" sz="1100" b="1" i="0" u="none" strike="noStrike">
                          <a:solidFill>
                            <a:srgbClr val="000000"/>
                          </a:solidFill>
                          <a:effectLst/>
                          <a:latin typeface="游ゴシック" panose="020B0400000000000000" pitchFamily="50" charset="-128"/>
                          <a:ea typeface="游ゴシック" panose="020B0400000000000000" pitchFamily="50" charset="-128"/>
                        </a:rPr>
                        <a:t>現行１１７日　→　</a:t>
                      </a:r>
                      <a:r>
                        <a:rPr lang="zh-TW" altLang="en-US" sz="1200" b="1" i="0" u="sng" strike="noStrike">
                          <a:solidFill>
                            <a:srgbClr val="000000"/>
                          </a:solidFill>
                          <a:effectLst/>
                          <a:latin typeface="游ゴシック" panose="020B0400000000000000" pitchFamily="50" charset="-128"/>
                          <a:ea typeface="游ゴシック" panose="020B0400000000000000" pitchFamily="50" charset="-128"/>
                        </a:rPr>
                        <a:t>１１８日　（＋１日）</a:t>
                      </a:r>
                      <a:endParaRPr lang="zh-TW" altLang="en-US" sz="1100" b="1"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88815684"/>
                  </a:ext>
                </a:extLst>
              </a:tr>
              <a:tr h="575973">
                <a:tc>
                  <a:txBody>
                    <a:bodyPr/>
                    <a:lstStyle/>
                    <a:p>
                      <a:pPr algn="ctr"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休日増の方法</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rPr>
                        <a:t>➀休日　➁連続休暇分各個休日（連各休）どちらかを増やす方向</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0967492"/>
                  </a:ext>
                </a:extLst>
              </a:tr>
            </a:tbl>
          </a:graphicData>
        </a:graphic>
      </p:graphicFrame>
    </p:spTree>
    <p:extLst>
      <p:ext uri="{BB962C8B-B14F-4D97-AF65-F5344CB8AC3E}">
        <p14:creationId xmlns:p14="http://schemas.microsoft.com/office/powerpoint/2010/main" val="2590546803"/>
      </p:ext>
    </p:extLst>
  </p:cSld>
  <p:clrMapOvr>
    <a:masterClrMapping/>
  </p:clrMapOvr>
</p:sld>
</file>

<file path=ppt/theme/theme1.xml><?xml version="1.0" encoding="utf-8"?>
<a:theme xmlns:a="http://schemas.openxmlformats.org/drawingml/2006/main" name="Office テーマ">
  <a:themeElements>
    <a:clrScheme name="MSFT_Color_1">
      <a:dk1>
        <a:srgbClr val="32363F"/>
      </a:dk1>
      <a:lt1>
        <a:sysClr val="window" lastClr="FFFFFF"/>
      </a:lt1>
      <a:dk2>
        <a:srgbClr val="313C41"/>
      </a:dk2>
      <a:lt2>
        <a:srgbClr val="FFFFFF"/>
      </a:lt2>
      <a:accent1>
        <a:srgbClr val="2C85AE"/>
      </a:accent1>
      <a:accent2>
        <a:srgbClr val="5E5CA2"/>
      </a:accent2>
      <a:accent3>
        <a:srgbClr val="5268A5"/>
      </a:accent3>
      <a:accent4>
        <a:srgbClr val="4276AA"/>
      </a:accent4>
      <a:accent5>
        <a:srgbClr val="1891AB"/>
      </a:accent5>
      <a:accent6>
        <a:srgbClr val="00A09D"/>
      </a:accent6>
      <a:hlink>
        <a:srgbClr val="2C85AE"/>
      </a:hlink>
      <a:folHlink>
        <a:srgbClr val="00A09D"/>
      </a:folHlink>
    </a:clrScheme>
    <a:fontScheme name="MSFT_Font">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42570617_TF34126823" id="{ED68F734-FACC-4E07-8434-11FC727AACA4}" vid="{A6704CFA-7031-4016-9F6D-4E0B96F7681B}"/>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ff54c90-0f3b-42c1-a4dd-34c57244e9f5">
      <Terms xmlns="http://schemas.microsoft.com/office/infopath/2007/PartnerControls"/>
    </lcf76f155ced4ddcb4097134ff3c332f>
    <TaxCatchAll xmlns="b40ff78a-0ad4-44ed-816e-835befe3253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F65CA4E39F0FC48AB03A4C9DE36444B" ma:contentTypeVersion="17" ma:contentTypeDescription="新しいドキュメントを作成します。" ma:contentTypeScope="" ma:versionID="9426f0f4a05d75202616122651fdab11">
  <xsd:schema xmlns:xsd="http://www.w3.org/2001/XMLSchema" xmlns:xs="http://www.w3.org/2001/XMLSchema" xmlns:p="http://schemas.microsoft.com/office/2006/metadata/properties" xmlns:ns2="9ff54c90-0f3b-42c1-a4dd-34c57244e9f5" xmlns:ns3="b40ff78a-0ad4-44ed-816e-835befe3253f" targetNamespace="http://schemas.microsoft.com/office/2006/metadata/properties" ma:root="true" ma:fieldsID="7e264edd1c866c1e7e5625670b6d973c" ns2:_="" ns3:_="">
    <xsd:import namespace="9ff54c90-0f3b-42c1-a4dd-34c57244e9f5"/>
    <xsd:import namespace="b40ff78a-0ad4-44ed-816e-835befe3253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f54c90-0f3b-42c1-a4dd-34c57244e9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8c736cf6-a955-4bfe-8d1c-aefa9a34031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0ff78a-0ad4-44ed-816e-835befe3253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165bb067-3e46-465c-a8f8-176a7a0e69a6}" ma:internalName="TaxCatchAll" ma:showField="CatchAllData" ma:web="b40ff78a-0ad4-44ed-816e-835befe3253f">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475C9B-948F-4C54-B9AA-8F7FA4597F92}">
  <ds:schemaRefs>
    <ds:schemaRef ds:uri="http://schemas.microsoft.com/sharepoint/v3/contenttype/forms"/>
  </ds:schemaRefs>
</ds:datastoreItem>
</file>

<file path=customXml/itemProps2.xml><?xml version="1.0" encoding="utf-8"?>
<ds:datastoreItem xmlns:ds="http://schemas.openxmlformats.org/officeDocument/2006/customXml" ds:itemID="{1779DC9A-1E5D-4513-8D17-CCBC572A8D43}">
  <ds:schemaRefs>
    <ds:schemaRef ds:uri="http://schemas.microsoft.com/office/2006/documentManagement/types"/>
    <ds:schemaRef ds:uri="b40ff78a-0ad4-44ed-816e-835befe3253f"/>
    <ds:schemaRef ds:uri="http://purl.org/dc/dcmitype/"/>
    <ds:schemaRef ds:uri="http://purl.org/dc/terms/"/>
    <ds:schemaRef ds:uri="9ff54c90-0f3b-42c1-a4dd-34c57244e9f5"/>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1BA0FC56-80E0-44DA-9656-2461332D58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f54c90-0f3b-42c1-a4dd-34c57244e9f5"/>
    <ds:schemaRef ds:uri="b40ff78a-0ad4-44ed-816e-835befe325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クラシックで大胆なブロック式のプレゼンテーション</Template>
  <TotalTime>3228</TotalTime>
  <Words>1449</Words>
  <Application>Microsoft Office PowerPoint</Application>
  <PresentationFormat>ワイド画面</PresentationFormat>
  <Paragraphs>161</Paragraphs>
  <Slides>5</Slides>
  <Notes>0</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Office テーマ</vt:lpstr>
      <vt:lpstr>2024年度　IMH支部 労使通年協議項目の取組中間報告 人に関わる諸制度</vt:lpstr>
      <vt:lpstr>　【2024年度労使通年協議項目】</vt:lpstr>
      <vt:lpstr>７．賞与支給表の見直し</vt:lpstr>
      <vt:lpstr>８．限定社員制度　(短時間勤務のBCメイト社員(仮称)の検討)</vt:lpstr>
      <vt:lpstr>10.年間休日数についての改定</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三越伊勢丹ヒューマン・          ソリューションズ支部  2022年度 労使通年協議 の取り組みについて</dc:title>
  <dc:creator>山口 善崇</dc:creator>
  <cp:lastModifiedBy>松坂 嘉昭</cp:lastModifiedBy>
  <cp:revision>6</cp:revision>
  <dcterms:created xsi:type="dcterms:W3CDTF">2022-09-09T06:21:23Z</dcterms:created>
  <dcterms:modified xsi:type="dcterms:W3CDTF">2024-12-26T08:37:56Z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0x010100AF65CA4E39F0FC48AB03A4C9DE36444B</vt:lpwstr>
  </property>
  <property fmtid="{D5CDD505-2E9C-101B-9397-08002B2CF9AE}" pid="3" name="MediaServiceImageTags">
    <vt:lpwstr/>
  </property>
</Properties>
</file>