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49" r:id="rId4"/>
  </p:sldMasterIdLst>
  <p:notesMasterIdLst>
    <p:notesMasterId r:id="rId9"/>
  </p:notesMasterIdLst>
  <p:handoutMasterIdLst>
    <p:handoutMasterId r:id="rId10"/>
  </p:handoutMasterIdLst>
  <p:sldIdLst>
    <p:sldId id="270" r:id="rId5"/>
    <p:sldId id="272" r:id="rId6"/>
    <p:sldId id="271" r:id="rId7"/>
    <p:sldId id="273" r:id="rId8"/>
  </p:sldIdLst>
  <p:sldSz cx="6858000" cy="9906000" type="A4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玉谷 謙一朗（札幌①）" initials="玉谷" lastIdx="1" clrIdx="0">
    <p:extLst>
      <p:ext uri="{19B8F6BF-5375-455C-9EA6-DF929625EA0E}">
        <p15:presenceInfo xmlns:p15="http://schemas.microsoft.com/office/powerpoint/2012/main" userId="S::tamatani_kenichirou@imgu.or.jp::3a5488f0-2dc2-4c90-807b-9d599e07b8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89B2"/>
    <a:srgbClr val="F78115"/>
    <a:srgbClr val="F8F7F0"/>
    <a:srgbClr val="FF0066"/>
    <a:srgbClr val="FDFBA9"/>
    <a:srgbClr val="FB8FB0"/>
    <a:srgbClr val="E9E0DB"/>
    <a:srgbClr val="FF0000"/>
    <a:srgbClr val="865937"/>
    <a:srgbClr val="FCB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D53BF-7F44-4AE4-8CBB-DB1B44DEE053}" v="14" dt="2024-11-22T02:21:15.783"/>
    <p1510:client id="{E3B2CA75-9E92-4FCC-80EA-6035D77C90B4}" v="299" dt="2024-11-22T03:23:52.1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木村 正男" userId="ef911a24-5547-4f9d-ac08-a4c07a4d092d" providerId="ADAL" clId="{C33D53BF-7F44-4AE4-8CBB-DB1B44DEE053}"/>
    <pc:docChg chg="undo custSel modSld sldOrd">
      <pc:chgData name="木村 正男" userId="ef911a24-5547-4f9d-ac08-a4c07a4d092d" providerId="ADAL" clId="{C33D53BF-7F44-4AE4-8CBB-DB1B44DEE053}" dt="2024-11-22T02:40:34.686" v="21" actId="113"/>
      <pc:docMkLst>
        <pc:docMk/>
      </pc:docMkLst>
      <pc:sldChg chg="modSp mod">
        <pc:chgData name="木村 正男" userId="ef911a24-5547-4f9d-ac08-a4c07a4d092d" providerId="ADAL" clId="{C33D53BF-7F44-4AE4-8CBB-DB1B44DEE053}" dt="2024-11-22T02:40:34.686" v="21" actId="113"/>
        <pc:sldMkLst>
          <pc:docMk/>
          <pc:sldMk cId="1173802879" sldId="270"/>
        </pc:sldMkLst>
        <pc:spChg chg="mod">
          <ac:chgData name="木村 正男" userId="ef911a24-5547-4f9d-ac08-a4c07a4d092d" providerId="ADAL" clId="{C33D53BF-7F44-4AE4-8CBB-DB1B44DEE053}" dt="2024-11-22T02:40:34.686" v="21" actId="113"/>
          <ac:spMkLst>
            <pc:docMk/>
            <pc:sldMk cId="1173802879" sldId="270"/>
            <ac:spMk id="3" creationId="{282C6596-182C-6D64-8736-D2034F7E9CA3}"/>
          </ac:spMkLst>
        </pc:spChg>
        <pc:spChg chg="mod">
          <ac:chgData name="木村 正男" userId="ef911a24-5547-4f9d-ac08-a4c07a4d092d" providerId="ADAL" clId="{C33D53BF-7F44-4AE4-8CBB-DB1B44DEE053}" dt="2024-11-22T02:39:10.833" v="17" actId="20577"/>
          <ac:spMkLst>
            <pc:docMk/>
            <pc:sldMk cId="1173802879" sldId="270"/>
            <ac:spMk id="7" creationId="{E0B0D6B5-EC44-5DB3-8068-7A8CE048DDE6}"/>
          </ac:spMkLst>
        </pc:spChg>
        <pc:spChg chg="mod">
          <ac:chgData name="木村 正男" userId="ef911a24-5547-4f9d-ac08-a4c07a4d092d" providerId="ADAL" clId="{C33D53BF-7F44-4AE4-8CBB-DB1B44DEE053}" dt="2024-11-22T02:21:15.783" v="13" actId="20577"/>
          <ac:spMkLst>
            <pc:docMk/>
            <pc:sldMk cId="1173802879" sldId="270"/>
            <ac:spMk id="8" creationId="{1A1B1B1E-6DDF-E8A3-88B0-3B7C7EB5F98F}"/>
          </ac:spMkLst>
        </pc:spChg>
        <pc:picChg chg="mod">
          <ac:chgData name="木村 正男" userId="ef911a24-5547-4f9d-ac08-a4c07a4d092d" providerId="ADAL" clId="{C33D53BF-7F44-4AE4-8CBB-DB1B44DEE053}" dt="2024-11-22T02:19:42.718" v="3" actId="14100"/>
          <ac:picMkLst>
            <pc:docMk/>
            <pc:sldMk cId="1173802879" sldId="270"/>
            <ac:picMk id="37" creationId="{96B1AB91-A48E-D1B7-409C-1972D8D34C53}"/>
          </ac:picMkLst>
        </pc:picChg>
      </pc:sldChg>
      <pc:sldChg chg="ord">
        <pc:chgData name="木村 正男" userId="ef911a24-5547-4f9d-ac08-a4c07a4d092d" providerId="ADAL" clId="{C33D53BF-7F44-4AE4-8CBB-DB1B44DEE053}" dt="2024-11-22T02:19:08.846" v="0" actId="20578"/>
        <pc:sldMkLst>
          <pc:docMk/>
          <pc:sldMk cId="0" sldId="272"/>
        </pc:sldMkLst>
      </pc:sldChg>
    </pc:docChg>
  </pc:docChgLst>
  <pc:docChgLst>
    <pc:chgData name="小山 薫" userId="d702cf48-b1d0-4526-85f0-4c5c84169b61" providerId="ADAL" clId="{1495878D-B092-4E3A-9EDB-A979CE92D6B8}"/>
    <pc:docChg chg="undo custSel modSld">
      <pc:chgData name="小山 薫" userId="d702cf48-b1d0-4526-85f0-4c5c84169b61" providerId="ADAL" clId="{1495878D-B092-4E3A-9EDB-A979CE92D6B8}" dt="2024-10-18T05:18:32.362" v="1978" actId="14100"/>
      <pc:docMkLst>
        <pc:docMk/>
      </pc:docMkLst>
      <pc:sldChg chg="delSp modSp mod">
        <pc:chgData name="小山 薫" userId="d702cf48-b1d0-4526-85f0-4c5c84169b61" providerId="ADAL" clId="{1495878D-B092-4E3A-9EDB-A979CE92D6B8}" dt="2024-10-18T02:50:36.803" v="1920" actId="478"/>
        <pc:sldMkLst>
          <pc:docMk/>
          <pc:sldMk cId="0" sldId="256"/>
        </pc:sldMkLst>
        <pc:spChg chg="mod">
          <ac:chgData name="小山 薫" userId="d702cf48-b1d0-4526-85f0-4c5c84169b61" providerId="ADAL" clId="{1495878D-B092-4E3A-9EDB-A979CE92D6B8}" dt="2024-10-18T00:56:12.284" v="1586" actId="14100"/>
          <ac:spMkLst>
            <pc:docMk/>
            <pc:sldMk cId="0" sldId="256"/>
            <ac:spMk id="18" creationId="{00000000-0000-0000-0000-000000000000}"/>
          </ac:spMkLst>
        </pc:spChg>
        <pc:spChg chg="mod">
          <ac:chgData name="小山 薫" userId="d702cf48-b1d0-4526-85f0-4c5c84169b61" providerId="ADAL" clId="{1495878D-B092-4E3A-9EDB-A979CE92D6B8}" dt="2024-10-18T00:56:01.871" v="1585" actId="14100"/>
          <ac:spMkLst>
            <pc:docMk/>
            <pc:sldMk cId="0" sldId="256"/>
            <ac:spMk id="19" creationId="{00000000-0000-0000-0000-000000000000}"/>
          </ac:spMkLst>
        </pc:spChg>
        <pc:spChg chg="del">
          <ac:chgData name="小山 薫" userId="d702cf48-b1d0-4526-85f0-4c5c84169b61" providerId="ADAL" clId="{1495878D-B092-4E3A-9EDB-A979CE92D6B8}" dt="2024-10-18T02:50:36.803" v="1920" actId="478"/>
          <ac:spMkLst>
            <pc:docMk/>
            <pc:sldMk cId="0" sldId="256"/>
            <ac:spMk id="22" creationId="{00000000-0000-0000-0000-000000000000}"/>
          </ac:spMkLst>
        </pc:spChg>
        <pc:spChg chg="mod">
          <ac:chgData name="小山 薫" userId="d702cf48-b1d0-4526-85f0-4c5c84169b61" providerId="ADAL" clId="{1495878D-B092-4E3A-9EDB-A979CE92D6B8}" dt="2024-10-18T00:59:27.854" v="1690" actId="255"/>
          <ac:spMkLst>
            <pc:docMk/>
            <pc:sldMk cId="0" sldId="256"/>
            <ac:spMk id="25" creationId="{00000000-0000-0000-0000-000000000000}"/>
          </ac:spMkLst>
        </pc:spChg>
        <pc:spChg chg="mod">
          <ac:chgData name="小山 薫" userId="d702cf48-b1d0-4526-85f0-4c5c84169b61" providerId="ADAL" clId="{1495878D-B092-4E3A-9EDB-A979CE92D6B8}" dt="2024-10-18T00:58:50.830" v="1651" actId="2711"/>
          <ac:spMkLst>
            <pc:docMk/>
            <pc:sldMk cId="0" sldId="256"/>
            <ac:spMk id="27" creationId="{00000000-0000-0000-0000-000000000000}"/>
          </ac:spMkLst>
        </pc:spChg>
        <pc:spChg chg="mod">
          <ac:chgData name="小山 薫" userId="d702cf48-b1d0-4526-85f0-4c5c84169b61" providerId="ADAL" clId="{1495878D-B092-4E3A-9EDB-A979CE92D6B8}" dt="2024-10-18T00:58:15.250" v="1634" actId="2711"/>
          <ac:spMkLst>
            <pc:docMk/>
            <pc:sldMk cId="0" sldId="256"/>
            <ac:spMk id="28" creationId="{00000000-0000-0000-0000-000000000000}"/>
          </ac:spMkLst>
        </pc:spChg>
        <pc:spChg chg="mod">
          <ac:chgData name="小山 薫" userId="d702cf48-b1d0-4526-85f0-4c5c84169b61" providerId="ADAL" clId="{1495878D-B092-4E3A-9EDB-A979CE92D6B8}" dt="2024-10-18T00:57:32.535" v="1612"/>
          <ac:spMkLst>
            <pc:docMk/>
            <pc:sldMk cId="0" sldId="256"/>
            <ac:spMk id="38" creationId="{AD232494-B6AD-3748-26F3-1AD93F134888}"/>
          </ac:spMkLst>
        </pc:spChg>
        <pc:graphicFrameChg chg="mod modGraphic">
          <ac:chgData name="小山 薫" userId="d702cf48-b1d0-4526-85f0-4c5c84169b61" providerId="ADAL" clId="{1495878D-B092-4E3A-9EDB-A979CE92D6B8}" dt="2024-10-18T02:49:05.195" v="1919" actId="207"/>
          <ac:graphicFrameMkLst>
            <pc:docMk/>
            <pc:sldMk cId="0" sldId="256"/>
            <ac:graphicFrameMk id="33" creationId="{A0FB7A12-CA96-45C8-09C4-D37244A86AC3}"/>
          </ac:graphicFrameMkLst>
        </pc:graphicFrameChg>
        <pc:picChg chg="mod">
          <ac:chgData name="小山 薫" userId="d702cf48-b1d0-4526-85f0-4c5c84169b61" providerId="ADAL" clId="{1495878D-B092-4E3A-9EDB-A979CE92D6B8}" dt="2024-10-18T00:56:17.794" v="1588" actId="1076"/>
          <ac:picMkLst>
            <pc:docMk/>
            <pc:sldMk cId="0" sldId="256"/>
            <ac:picMk id="44" creationId="{F6185216-E61A-7DBE-37B7-CF117A751058}"/>
          </ac:picMkLst>
        </pc:picChg>
      </pc:sldChg>
      <pc:sldChg chg="addSp modSp mod">
        <pc:chgData name="小山 薫" userId="d702cf48-b1d0-4526-85f0-4c5c84169b61" providerId="ADAL" clId="{1495878D-B092-4E3A-9EDB-A979CE92D6B8}" dt="2024-10-18T02:40:33.515" v="1851" actId="1076"/>
        <pc:sldMkLst>
          <pc:docMk/>
          <pc:sldMk cId="1146883333" sldId="264"/>
        </pc:sldMkLst>
        <pc:spChg chg="mod">
          <ac:chgData name="小山 薫" userId="d702cf48-b1d0-4526-85f0-4c5c84169b61" providerId="ADAL" clId="{1495878D-B092-4E3A-9EDB-A979CE92D6B8}" dt="2024-10-18T02:40:27.613" v="1850" actId="1076"/>
          <ac:spMkLst>
            <pc:docMk/>
            <pc:sldMk cId="1146883333" sldId="264"/>
            <ac:spMk id="16" creationId="{9BB70B84-37CE-60D4-E035-45972BFB7A49}"/>
          </ac:spMkLst>
        </pc:spChg>
        <pc:spChg chg="mod">
          <ac:chgData name="小山 薫" userId="d702cf48-b1d0-4526-85f0-4c5c84169b61" providerId="ADAL" clId="{1495878D-B092-4E3A-9EDB-A979CE92D6B8}" dt="2024-10-18T02:40:14.599" v="1846" actId="1076"/>
          <ac:spMkLst>
            <pc:docMk/>
            <pc:sldMk cId="1146883333" sldId="264"/>
            <ac:spMk id="18" creationId="{BAEAC146-A27B-963A-5944-5A6FDFAE3C0C}"/>
          </ac:spMkLst>
        </pc:spChg>
        <pc:picChg chg="add mod">
          <ac:chgData name="小山 薫" userId="d702cf48-b1d0-4526-85f0-4c5c84169b61" providerId="ADAL" clId="{1495878D-B092-4E3A-9EDB-A979CE92D6B8}" dt="2024-10-18T02:40:17.147" v="1847" actId="1076"/>
          <ac:picMkLst>
            <pc:docMk/>
            <pc:sldMk cId="1146883333" sldId="264"/>
            <ac:picMk id="3" creationId="{84569117-62CA-ADB3-C006-6E6A5B56148D}"/>
          </ac:picMkLst>
        </pc:picChg>
        <pc:picChg chg="mod">
          <ac:chgData name="小山 薫" userId="d702cf48-b1d0-4526-85f0-4c5c84169b61" providerId="ADAL" clId="{1495878D-B092-4E3A-9EDB-A979CE92D6B8}" dt="2024-10-18T02:40:33.515" v="1851" actId="1076"/>
          <ac:picMkLst>
            <pc:docMk/>
            <pc:sldMk cId="1146883333" sldId="264"/>
            <ac:picMk id="8" creationId="{28BD25CD-4C47-3514-F383-A9E1BED3F269}"/>
          </ac:picMkLst>
        </pc:picChg>
        <pc:picChg chg="mod">
          <ac:chgData name="小山 薫" userId="d702cf48-b1d0-4526-85f0-4c5c84169b61" providerId="ADAL" clId="{1495878D-B092-4E3A-9EDB-A979CE92D6B8}" dt="2024-10-18T02:40:23.607" v="1849" actId="14100"/>
          <ac:picMkLst>
            <pc:docMk/>
            <pc:sldMk cId="1146883333" sldId="264"/>
            <ac:picMk id="9" creationId="{84684D7B-C0AC-77CC-4C59-0F51F9BE440B}"/>
          </ac:picMkLst>
        </pc:picChg>
      </pc:sldChg>
      <pc:sldChg chg="addSp delSp modSp mod">
        <pc:chgData name="小山 薫" userId="d702cf48-b1d0-4526-85f0-4c5c84169b61" providerId="ADAL" clId="{1495878D-B092-4E3A-9EDB-A979CE92D6B8}" dt="2024-10-18T05:18:32.362" v="1978" actId="14100"/>
        <pc:sldMkLst>
          <pc:docMk/>
          <pc:sldMk cId="1173802879" sldId="270"/>
        </pc:sldMkLst>
        <pc:spChg chg="add mod">
          <ac:chgData name="小山 薫" userId="d702cf48-b1d0-4526-85f0-4c5c84169b61" providerId="ADAL" clId="{1495878D-B092-4E3A-9EDB-A979CE92D6B8}" dt="2024-10-16T10:09:50.600" v="1448" actId="1076"/>
          <ac:spMkLst>
            <pc:docMk/>
            <pc:sldMk cId="1173802879" sldId="270"/>
            <ac:spMk id="2" creationId="{B35725CC-4683-6BCA-0AD8-8EE12D7BEF19}"/>
          </ac:spMkLst>
        </pc:spChg>
        <pc:spChg chg="add mod">
          <ac:chgData name="小山 薫" userId="d702cf48-b1d0-4526-85f0-4c5c84169b61" providerId="ADAL" clId="{1495878D-B092-4E3A-9EDB-A979CE92D6B8}" dt="2024-10-16T09:34:54.575" v="1405" actId="1076"/>
          <ac:spMkLst>
            <pc:docMk/>
            <pc:sldMk cId="1173802879" sldId="270"/>
            <ac:spMk id="3" creationId="{2A460832-ABF7-33C4-F54F-F3FE86154974}"/>
          </ac:spMkLst>
        </pc:spChg>
        <pc:spChg chg="add mod">
          <ac:chgData name="小山 薫" userId="d702cf48-b1d0-4526-85f0-4c5c84169b61" providerId="ADAL" clId="{1495878D-B092-4E3A-9EDB-A979CE92D6B8}" dt="2024-10-16T07:48:32.379" v="546" actId="14100"/>
          <ac:spMkLst>
            <pc:docMk/>
            <pc:sldMk cId="1173802879" sldId="270"/>
            <ac:spMk id="5" creationId="{9ADC720E-178F-B4DE-550A-C49EBBB062BE}"/>
          </ac:spMkLst>
        </pc:spChg>
        <pc:spChg chg="add mod">
          <ac:chgData name="小山 薫" userId="d702cf48-b1d0-4526-85f0-4c5c84169b61" providerId="ADAL" clId="{1495878D-B092-4E3A-9EDB-A979CE92D6B8}" dt="2024-10-16T09:00:26.268" v="1328" actId="1076"/>
          <ac:spMkLst>
            <pc:docMk/>
            <pc:sldMk cId="1173802879" sldId="270"/>
            <ac:spMk id="7" creationId="{6CEC31F7-2835-90BF-E160-D4A41118A04E}"/>
          </ac:spMkLst>
        </pc:spChg>
        <pc:spChg chg="add del mod">
          <ac:chgData name="小山 薫" userId="d702cf48-b1d0-4526-85f0-4c5c84169b61" providerId="ADAL" clId="{1495878D-B092-4E3A-9EDB-A979CE92D6B8}" dt="2024-10-16T07:38:24.771" v="256" actId="478"/>
          <ac:spMkLst>
            <pc:docMk/>
            <pc:sldMk cId="1173802879" sldId="270"/>
            <ac:spMk id="7" creationId="{F322BCD8-EA1D-2CBF-0A61-ED20970FDED5}"/>
          </ac:spMkLst>
        </pc:spChg>
        <pc:spChg chg="add mod">
          <ac:chgData name="小山 薫" userId="d702cf48-b1d0-4526-85f0-4c5c84169b61" providerId="ADAL" clId="{1495878D-B092-4E3A-9EDB-A979CE92D6B8}" dt="2024-10-16T09:43:27.902" v="1441" actId="1076"/>
          <ac:spMkLst>
            <pc:docMk/>
            <pc:sldMk cId="1173802879" sldId="270"/>
            <ac:spMk id="8" creationId="{DDFCA6CC-8A2D-1CD9-9D10-E617A8DA9CCE}"/>
          </ac:spMkLst>
        </pc:spChg>
        <pc:spChg chg="mod">
          <ac:chgData name="小山 薫" userId="d702cf48-b1d0-4526-85f0-4c5c84169b61" providerId="ADAL" clId="{1495878D-B092-4E3A-9EDB-A979CE92D6B8}" dt="2024-10-18T01:39:21.454" v="1778"/>
          <ac:spMkLst>
            <pc:docMk/>
            <pc:sldMk cId="1173802879" sldId="270"/>
            <ac:spMk id="11" creationId="{A5F5C39E-6F57-39D2-F8E0-6287C5626460}"/>
          </ac:spMkLst>
        </pc:spChg>
        <pc:spChg chg="mod">
          <ac:chgData name="小山 薫" userId="d702cf48-b1d0-4526-85f0-4c5c84169b61" providerId="ADAL" clId="{1495878D-B092-4E3A-9EDB-A979CE92D6B8}" dt="2024-10-16T09:42:34.442" v="1434"/>
          <ac:spMkLst>
            <pc:docMk/>
            <pc:sldMk cId="1173802879" sldId="270"/>
            <ac:spMk id="12" creationId="{2C322546-0977-6A19-B51A-BA892AA45F70}"/>
          </ac:spMkLst>
        </pc:spChg>
        <pc:spChg chg="mod">
          <ac:chgData name="小山 薫" userId="d702cf48-b1d0-4526-85f0-4c5c84169b61" providerId="ADAL" clId="{1495878D-B092-4E3A-9EDB-A979CE92D6B8}" dt="2024-10-18T01:48:13.791" v="1809" actId="1036"/>
          <ac:spMkLst>
            <pc:docMk/>
            <pc:sldMk cId="1173802879" sldId="270"/>
            <ac:spMk id="19" creationId="{88B37991-989F-4941-B65D-A994D2401FA9}"/>
          </ac:spMkLst>
        </pc:spChg>
        <pc:spChg chg="mod">
          <ac:chgData name="小山 薫" userId="d702cf48-b1d0-4526-85f0-4c5c84169b61" providerId="ADAL" clId="{1495878D-B092-4E3A-9EDB-A979CE92D6B8}" dt="2024-10-16T07:35:48.098" v="240" actId="14100"/>
          <ac:spMkLst>
            <pc:docMk/>
            <pc:sldMk cId="1173802879" sldId="270"/>
            <ac:spMk id="22" creationId="{06EA3EDF-862F-9071-731F-314D12759084}"/>
          </ac:spMkLst>
        </pc:spChg>
        <pc:spChg chg="mod">
          <ac:chgData name="小山 薫" userId="d702cf48-b1d0-4526-85f0-4c5c84169b61" providerId="ADAL" clId="{1495878D-B092-4E3A-9EDB-A979CE92D6B8}" dt="2024-10-18T04:26:16.044" v="1975" actId="1076"/>
          <ac:spMkLst>
            <pc:docMk/>
            <pc:sldMk cId="1173802879" sldId="270"/>
            <ac:spMk id="24" creationId="{80B659BF-960A-2D57-8F8F-6E20AF4656F9}"/>
          </ac:spMkLst>
        </pc:spChg>
        <pc:spChg chg="add mod">
          <ac:chgData name="小山 薫" userId="d702cf48-b1d0-4526-85f0-4c5c84169b61" providerId="ADAL" clId="{1495878D-B092-4E3A-9EDB-A979CE92D6B8}" dt="2024-10-16T09:42:26.174" v="1431" actId="208"/>
          <ac:spMkLst>
            <pc:docMk/>
            <pc:sldMk cId="1173802879" sldId="270"/>
            <ac:spMk id="25" creationId="{3B7181F7-EC19-B923-6857-1B04CAAE4141}"/>
          </ac:spMkLst>
        </pc:spChg>
        <pc:spChg chg="mod">
          <ac:chgData name="小山 薫" userId="d702cf48-b1d0-4526-85f0-4c5c84169b61" providerId="ADAL" clId="{1495878D-B092-4E3A-9EDB-A979CE92D6B8}" dt="2024-10-18T04:26:01.507" v="1968" actId="1076"/>
          <ac:spMkLst>
            <pc:docMk/>
            <pc:sldMk cId="1173802879" sldId="270"/>
            <ac:spMk id="27" creationId="{A69BB0BD-0466-0A1E-4381-75D5FCD659E5}"/>
          </ac:spMkLst>
        </pc:spChg>
        <pc:spChg chg="add mod">
          <ac:chgData name="小山 薫" userId="d702cf48-b1d0-4526-85f0-4c5c84169b61" providerId="ADAL" clId="{1495878D-B092-4E3A-9EDB-A979CE92D6B8}" dt="2024-10-18T01:01:25.575" v="1724" actId="20577"/>
          <ac:spMkLst>
            <pc:docMk/>
            <pc:sldMk cId="1173802879" sldId="270"/>
            <ac:spMk id="28" creationId="{77549CEF-D481-CEEF-05A5-7C008010869F}"/>
          </ac:spMkLst>
        </pc:spChg>
        <pc:spChg chg="mod ord">
          <ac:chgData name="小山 薫" userId="d702cf48-b1d0-4526-85f0-4c5c84169b61" providerId="ADAL" clId="{1495878D-B092-4E3A-9EDB-A979CE92D6B8}" dt="2024-10-18T01:47:57.359" v="1802" actId="167"/>
          <ac:spMkLst>
            <pc:docMk/>
            <pc:sldMk cId="1173802879" sldId="270"/>
            <ac:spMk id="34" creationId="{3CE7CE95-A88B-C95C-745D-1088F1F0FA08}"/>
          </ac:spMkLst>
        </pc:spChg>
        <pc:spChg chg="mod">
          <ac:chgData name="小山 薫" userId="d702cf48-b1d0-4526-85f0-4c5c84169b61" providerId="ADAL" clId="{1495878D-B092-4E3A-9EDB-A979CE92D6B8}" dt="2024-10-16T09:34:31.731" v="1401" actId="14100"/>
          <ac:spMkLst>
            <pc:docMk/>
            <pc:sldMk cId="1173802879" sldId="270"/>
            <ac:spMk id="43" creationId="{586759F5-5E00-5564-FA00-350603F7CF17}"/>
          </ac:spMkLst>
        </pc:spChg>
        <pc:spChg chg="mod">
          <ac:chgData name="小山 薫" userId="d702cf48-b1d0-4526-85f0-4c5c84169b61" providerId="ADAL" clId="{1495878D-B092-4E3A-9EDB-A979CE92D6B8}" dt="2024-10-16T09:43:18.677" v="1440" actId="1076"/>
          <ac:spMkLst>
            <pc:docMk/>
            <pc:sldMk cId="1173802879" sldId="270"/>
            <ac:spMk id="45" creationId="{B7A8D627-3DD7-E5F1-D6E7-ED05F05C368F}"/>
          </ac:spMkLst>
        </pc:spChg>
        <pc:spChg chg="mod">
          <ac:chgData name="小山 薫" userId="d702cf48-b1d0-4526-85f0-4c5c84169b61" providerId="ADAL" clId="{1495878D-B092-4E3A-9EDB-A979CE92D6B8}" dt="2024-10-18T01:47:38.006" v="1801" actId="1037"/>
          <ac:spMkLst>
            <pc:docMk/>
            <pc:sldMk cId="1173802879" sldId="270"/>
            <ac:spMk id="49" creationId="{48B43B57-5C6E-927E-0558-07F8EE1D6BFA}"/>
          </ac:spMkLst>
        </pc:spChg>
        <pc:spChg chg="mod">
          <ac:chgData name="小山 薫" userId="d702cf48-b1d0-4526-85f0-4c5c84169b61" providerId="ADAL" clId="{1495878D-B092-4E3A-9EDB-A979CE92D6B8}" dt="2024-10-16T07:37:03.825" v="249" actId="1076"/>
          <ac:spMkLst>
            <pc:docMk/>
            <pc:sldMk cId="1173802879" sldId="270"/>
            <ac:spMk id="57" creationId="{F8F8D6AD-73A7-809D-65A0-47E1DDB4FB9F}"/>
          </ac:spMkLst>
        </pc:spChg>
        <pc:spChg chg="mod">
          <ac:chgData name="小山 薫" userId="d702cf48-b1d0-4526-85f0-4c5c84169b61" providerId="ADAL" clId="{1495878D-B092-4E3A-9EDB-A979CE92D6B8}" dt="2024-10-18T01:39:57.519" v="1781" actId="1076"/>
          <ac:spMkLst>
            <pc:docMk/>
            <pc:sldMk cId="1173802879" sldId="270"/>
            <ac:spMk id="59" creationId="{C8AD3E78-6B0B-89A7-3FD3-EF5C204CB537}"/>
          </ac:spMkLst>
        </pc:spChg>
        <pc:spChg chg="mod topLvl">
          <ac:chgData name="小山 薫" userId="d702cf48-b1d0-4526-85f0-4c5c84169b61" providerId="ADAL" clId="{1495878D-B092-4E3A-9EDB-A979CE92D6B8}" dt="2024-10-18T01:40:22.154" v="1783" actId="688"/>
          <ac:spMkLst>
            <pc:docMk/>
            <pc:sldMk cId="1173802879" sldId="270"/>
            <ac:spMk id="62" creationId="{01994BC7-1E43-0FEF-6C00-602861E9FDC2}"/>
          </ac:spMkLst>
        </pc:spChg>
        <pc:spChg chg="mod">
          <ac:chgData name="小山 薫" userId="d702cf48-b1d0-4526-85f0-4c5c84169b61" providerId="ADAL" clId="{1495878D-B092-4E3A-9EDB-A979CE92D6B8}" dt="2024-10-18T01:48:55.792" v="1813" actId="14100"/>
          <ac:spMkLst>
            <pc:docMk/>
            <pc:sldMk cId="1173802879" sldId="270"/>
            <ac:spMk id="71" creationId="{DFA6D695-03B8-44DC-8EF4-DB55608790B6}"/>
          </ac:spMkLst>
        </pc:spChg>
        <pc:spChg chg="mod">
          <ac:chgData name="小山 薫" userId="d702cf48-b1d0-4526-85f0-4c5c84169b61" providerId="ADAL" clId="{1495878D-B092-4E3A-9EDB-A979CE92D6B8}" dt="2024-10-16T10:09:47.999" v="1447" actId="1076"/>
          <ac:spMkLst>
            <pc:docMk/>
            <pc:sldMk cId="1173802879" sldId="270"/>
            <ac:spMk id="78" creationId="{D77F41A2-F921-86BF-31D9-ED9CFEA450B1}"/>
          </ac:spMkLst>
        </pc:spChg>
        <pc:spChg chg="mod">
          <ac:chgData name="小山 薫" userId="d702cf48-b1d0-4526-85f0-4c5c84169b61" providerId="ADAL" clId="{1495878D-B092-4E3A-9EDB-A979CE92D6B8}" dt="2024-10-18T01:42:17.411" v="1795" actId="1076"/>
          <ac:spMkLst>
            <pc:docMk/>
            <pc:sldMk cId="1173802879" sldId="270"/>
            <ac:spMk id="79" creationId="{A835E6FD-7915-156A-6FD3-96F69A9BE788}"/>
          </ac:spMkLst>
        </pc:spChg>
        <pc:spChg chg="mod">
          <ac:chgData name="小山 薫" userId="d702cf48-b1d0-4526-85f0-4c5c84169b61" providerId="ADAL" clId="{1495878D-B092-4E3A-9EDB-A979CE92D6B8}" dt="2024-10-18T01:41:24.323" v="1790" actId="1076"/>
          <ac:spMkLst>
            <pc:docMk/>
            <pc:sldMk cId="1173802879" sldId="270"/>
            <ac:spMk id="80" creationId="{D3803866-A915-34E6-8918-FF3A2E697FBD}"/>
          </ac:spMkLst>
        </pc:spChg>
        <pc:spChg chg="mod">
          <ac:chgData name="小山 薫" userId="d702cf48-b1d0-4526-85f0-4c5c84169b61" providerId="ADAL" clId="{1495878D-B092-4E3A-9EDB-A979CE92D6B8}" dt="2024-10-18T01:42:26.259" v="1796" actId="1076"/>
          <ac:spMkLst>
            <pc:docMk/>
            <pc:sldMk cId="1173802879" sldId="270"/>
            <ac:spMk id="103" creationId="{6DBE0BFD-FAC9-702B-B3DE-52E3C87C6B1B}"/>
          </ac:spMkLst>
        </pc:spChg>
        <pc:spChg chg="mod">
          <ac:chgData name="小山 薫" userId="d702cf48-b1d0-4526-85f0-4c5c84169b61" providerId="ADAL" clId="{1495878D-B092-4E3A-9EDB-A979CE92D6B8}" dt="2024-10-16T07:37:40.182" v="253" actId="14100"/>
          <ac:spMkLst>
            <pc:docMk/>
            <pc:sldMk cId="1173802879" sldId="270"/>
            <ac:spMk id="107" creationId="{9165D16A-8AA9-D265-47F3-26585DA0B9DC}"/>
          </ac:spMkLst>
        </pc:spChg>
        <pc:spChg chg="mod">
          <ac:chgData name="小山 薫" userId="d702cf48-b1d0-4526-85f0-4c5c84169b61" providerId="ADAL" clId="{1495878D-B092-4E3A-9EDB-A979CE92D6B8}" dt="2024-10-18T04:25:45.986" v="1963" actId="1076"/>
          <ac:spMkLst>
            <pc:docMk/>
            <pc:sldMk cId="1173802879" sldId="270"/>
            <ac:spMk id="110" creationId="{58845D09-9FEE-2A07-1081-DF1A569A54BA}"/>
          </ac:spMkLst>
        </pc:spChg>
        <pc:spChg chg="mod">
          <ac:chgData name="小山 薫" userId="d702cf48-b1d0-4526-85f0-4c5c84169b61" providerId="ADAL" clId="{1495878D-B092-4E3A-9EDB-A979CE92D6B8}" dt="2024-10-16T07:37:29.486" v="251" actId="14100"/>
          <ac:spMkLst>
            <pc:docMk/>
            <pc:sldMk cId="1173802879" sldId="270"/>
            <ac:spMk id="117" creationId="{3C65C884-94C6-41E1-0E89-821117DA469A}"/>
          </ac:spMkLst>
        </pc:spChg>
        <pc:grpChg chg="mod">
          <ac:chgData name="小山 薫" userId="d702cf48-b1d0-4526-85f0-4c5c84169b61" providerId="ADAL" clId="{1495878D-B092-4E3A-9EDB-A979CE92D6B8}" dt="2024-10-16T07:37:35.731" v="252" actId="1076"/>
          <ac:grpSpMkLst>
            <pc:docMk/>
            <pc:sldMk cId="1173802879" sldId="270"/>
            <ac:grpSpMk id="13" creationId="{7F514EF6-1811-00DD-19F7-FC986024A523}"/>
          </ac:grpSpMkLst>
        </pc:grpChg>
        <pc:grpChg chg="del mod">
          <ac:chgData name="小山 薫" userId="d702cf48-b1d0-4526-85f0-4c5c84169b61" providerId="ADAL" clId="{1495878D-B092-4E3A-9EDB-A979CE92D6B8}" dt="2024-10-16T07:40:59.550" v="484" actId="165"/>
          <ac:grpSpMkLst>
            <pc:docMk/>
            <pc:sldMk cId="1173802879" sldId="270"/>
            <ac:grpSpMk id="28" creationId="{C04BBC0F-5EEC-F99A-72CB-4770156CF11E}"/>
          </ac:grpSpMkLst>
        </pc:grpChg>
        <pc:grpChg chg="mod">
          <ac:chgData name="小山 薫" userId="d702cf48-b1d0-4526-85f0-4c5c84169b61" providerId="ADAL" clId="{1495878D-B092-4E3A-9EDB-A979CE92D6B8}" dt="2024-10-18T04:23:37.472" v="1933" actId="1076"/>
          <ac:grpSpMkLst>
            <pc:docMk/>
            <pc:sldMk cId="1173802879" sldId="270"/>
            <ac:grpSpMk id="52" creationId="{F891514F-5A7C-C65B-9310-93937CE1DA87}"/>
          </ac:grpSpMkLst>
        </pc:grpChg>
        <pc:grpChg chg="mod">
          <ac:chgData name="小山 薫" userId="d702cf48-b1d0-4526-85f0-4c5c84169b61" providerId="ADAL" clId="{1495878D-B092-4E3A-9EDB-A979CE92D6B8}" dt="2024-10-18T04:23:48.285" v="1935" actId="1076"/>
          <ac:grpSpMkLst>
            <pc:docMk/>
            <pc:sldMk cId="1173802879" sldId="270"/>
            <ac:grpSpMk id="55" creationId="{A80C3BF6-7BFE-664F-F4C5-3AF845FE10BF}"/>
          </ac:grpSpMkLst>
        </pc:grpChg>
        <pc:grpChg chg="mod">
          <ac:chgData name="小山 薫" userId="d702cf48-b1d0-4526-85f0-4c5c84169b61" providerId="ADAL" clId="{1495878D-B092-4E3A-9EDB-A979CE92D6B8}" dt="2024-10-18T04:23:20.795" v="1930" actId="1076"/>
          <ac:grpSpMkLst>
            <pc:docMk/>
            <pc:sldMk cId="1173802879" sldId="270"/>
            <ac:grpSpMk id="63" creationId="{D43480C5-600E-7AA2-2E84-F4C901141AAF}"/>
          </ac:grpSpMkLst>
        </pc:grpChg>
        <pc:grpChg chg="mod">
          <ac:chgData name="小山 薫" userId="d702cf48-b1d0-4526-85f0-4c5c84169b61" providerId="ADAL" clId="{1495878D-B092-4E3A-9EDB-A979CE92D6B8}" dt="2024-10-18T04:23:40.709" v="1934" actId="1076"/>
          <ac:grpSpMkLst>
            <pc:docMk/>
            <pc:sldMk cId="1173802879" sldId="270"/>
            <ac:grpSpMk id="66" creationId="{9BBF4FE4-59D2-DAA0-C6F1-EC83A7EFF22E}"/>
          </ac:grpSpMkLst>
        </pc:grpChg>
        <pc:grpChg chg="mod">
          <ac:chgData name="小山 薫" userId="d702cf48-b1d0-4526-85f0-4c5c84169b61" providerId="ADAL" clId="{1495878D-B092-4E3A-9EDB-A979CE92D6B8}" dt="2024-10-18T04:25:36.005" v="1961" actId="1076"/>
          <ac:grpSpMkLst>
            <pc:docMk/>
            <pc:sldMk cId="1173802879" sldId="270"/>
            <ac:grpSpMk id="67" creationId="{F1C60365-408D-A418-FDD2-675AE3FF33F0}"/>
          </ac:grpSpMkLst>
        </pc:grpChg>
        <pc:grpChg chg="mod">
          <ac:chgData name="小山 薫" userId="d702cf48-b1d0-4526-85f0-4c5c84169b61" providerId="ADAL" clId="{1495878D-B092-4E3A-9EDB-A979CE92D6B8}" dt="2024-10-18T04:23:50.565" v="1936" actId="1076"/>
          <ac:grpSpMkLst>
            <pc:docMk/>
            <pc:sldMk cId="1173802879" sldId="270"/>
            <ac:grpSpMk id="68" creationId="{8F6578F1-9D7B-534F-9223-E3E658C52CE2}"/>
          </ac:grpSpMkLst>
        </pc:grpChg>
        <pc:picChg chg="mod">
          <ac:chgData name="小山 薫" userId="d702cf48-b1d0-4526-85f0-4c5c84169b61" providerId="ADAL" clId="{1495878D-B092-4E3A-9EDB-A979CE92D6B8}" dt="2024-10-18T04:26:13.190" v="1974" actId="1076"/>
          <ac:picMkLst>
            <pc:docMk/>
            <pc:sldMk cId="1173802879" sldId="270"/>
            <ac:picMk id="10" creationId="{96EF987D-49BA-A0C0-F9D3-9CDF24FF95DC}"/>
          </ac:picMkLst>
        </pc:picChg>
        <pc:picChg chg="mod">
          <ac:chgData name="小山 薫" userId="d702cf48-b1d0-4526-85f0-4c5c84169b61" providerId="ADAL" clId="{1495878D-B092-4E3A-9EDB-A979CE92D6B8}" dt="2024-10-18T05:18:32.362" v="1978" actId="14100"/>
          <ac:picMkLst>
            <pc:docMk/>
            <pc:sldMk cId="1173802879" sldId="270"/>
            <ac:picMk id="15" creationId="{752CB3B9-5D9B-16CA-E8EB-32BEAFA46293}"/>
          </ac:picMkLst>
        </pc:picChg>
        <pc:picChg chg="add mod">
          <ac:chgData name="小山 薫" userId="d702cf48-b1d0-4526-85f0-4c5c84169b61" providerId="ADAL" clId="{1495878D-B092-4E3A-9EDB-A979CE92D6B8}" dt="2024-10-16T09:34:28.741" v="1400" actId="1076"/>
          <ac:picMkLst>
            <pc:docMk/>
            <pc:sldMk cId="1173802879" sldId="270"/>
            <ac:picMk id="26" creationId="{5144B5C7-D9EB-264F-47C9-85F82B623686}"/>
          </ac:picMkLst>
        </pc:picChg>
        <pc:picChg chg="add mod modCrop">
          <ac:chgData name="小山 薫" userId="d702cf48-b1d0-4526-85f0-4c5c84169b61" providerId="ADAL" clId="{1495878D-B092-4E3A-9EDB-A979CE92D6B8}" dt="2024-10-18T02:38:35.215" v="1834" actId="1076"/>
          <ac:picMkLst>
            <pc:docMk/>
            <pc:sldMk cId="1173802879" sldId="270"/>
            <ac:picMk id="31" creationId="{17FB7027-8BAE-0031-B21E-09E7680564FA}"/>
          </ac:picMkLst>
        </pc:picChg>
        <pc:picChg chg="del">
          <ac:chgData name="小山 薫" userId="d702cf48-b1d0-4526-85f0-4c5c84169b61" providerId="ADAL" clId="{1495878D-B092-4E3A-9EDB-A979CE92D6B8}" dt="2024-10-16T07:50:46.130" v="592" actId="478"/>
          <ac:picMkLst>
            <pc:docMk/>
            <pc:sldMk cId="1173802879" sldId="270"/>
            <ac:picMk id="35" creationId="{BB3A513D-8A09-EE90-C8C0-C455FECD75AA}"/>
          </ac:picMkLst>
        </pc:picChg>
        <pc:picChg chg="mod">
          <ac:chgData name="小山 薫" userId="d702cf48-b1d0-4526-85f0-4c5c84169b61" providerId="ADAL" clId="{1495878D-B092-4E3A-9EDB-A979CE92D6B8}" dt="2024-10-18T01:40:58.297" v="1788" actId="1076"/>
          <ac:picMkLst>
            <pc:docMk/>
            <pc:sldMk cId="1173802879" sldId="270"/>
            <ac:picMk id="48" creationId="{897FB48C-69BE-24F4-B1BF-8D144420008A}"/>
          </ac:picMkLst>
        </pc:picChg>
        <pc:picChg chg="mod">
          <ac:chgData name="小山 薫" userId="d702cf48-b1d0-4526-85f0-4c5c84169b61" providerId="ADAL" clId="{1495878D-B092-4E3A-9EDB-A979CE92D6B8}" dt="2024-10-18T04:25:56.620" v="1967" actId="1076"/>
          <ac:picMkLst>
            <pc:docMk/>
            <pc:sldMk cId="1173802879" sldId="270"/>
            <ac:picMk id="53" creationId="{8E60C59D-61EE-BFDC-A58D-F31A4AB379DA}"/>
          </ac:picMkLst>
        </pc:picChg>
        <pc:picChg chg="mod">
          <ac:chgData name="小山 薫" userId="d702cf48-b1d0-4526-85f0-4c5c84169b61" providerId="ADAL" clId="{1495878D-B092-4E3A-9EDB-A979CE92D6B8}" dt="2024-10-18T01:45:29.695" v="1799" actId="1076"/>
          <ac:picMkLst>
            <pc:docMk/>
            <pc:sldMk cId="1173802879" sldId="270"/>
            <ac:picMk id="72" creationId="{432A57E4-FFD5-4989-A1E0-EFD347EEF618}"/>
          </ac:picMkLst>
        </pc:picChg>
        <pc:picChg chg="mod">
          <ac:chgData name="小山 薫" userId="d702cf48-b1d0-4526-85f0-4c5c84169b61" providerId="ADAL" clId="{1495878D-B092-4E3A-9EDB-A979CE92D6B8}" dt="2024-10-18T04:23:10.788" v="1927" actId="14100"/>
          <ac:picMkLst>
            <pc:docMk/>
            <pc:sldMk cId="1173802879" sldId="270"/>
            <ac:picMk id="74" creationId="{170CF498-D676-67CC-C5C4-2CB6BC941C4A}"/>
          </ac:picMkLst>
        </pc:picChg>
        <pc:picChg chg="mod">
          <ac:chgData name="小山 薫" userId="d702cf48-b1d0-4526-85f0-4c5c84169b61" providerId="ADAL" clId="{1495878D-B092-4E3A-9EDB-A979CE92D6B8}" dt="2024-10-18T01:47:02.216" v="1800" actId="1076"/>
          <ac:picMkLst>
            <pc:docMk/>
            <pc:sldMk cId="1173802879" sldId="270"/>
            <ac:picMk id="81" creationId="{2E5ADDA4-3001-61DF-F2C1-A64994B315EA}"/>
          </ac:picMkLst>
        </pc:picChg>
        <pc:picChg chg="mod">
          <ac:chgData name="小山 薫" userId="d702cf48-b1d0-4526-85f0-4c5c84169b61" providerId="ADAL" clId="{1495878D-B092-4E3A-9EDB-A979CE92D6B8}" dt="2024-10-18T04:23:59.208" v="1937" actId="14100"/>
          <ac:picMkLst>
            <pc:docMk/>
            <pc:sldMk cId="1173802879" sldId="270"/>
            <ac:picMk id="86" creationId="{BE2C5DAE-0990-9720-A5FF-C20D30178475}"/>
          </ac:picMkLst>
        </pc:picChg>
        <pc:picChg chg="mod">
          <ac:chgData name="小山 薫" userId="d702cf48-b1d0-4526-85f0-4c5c84169b61" providerId="ADAL" clId="{1495878D-B092-4E3A-9EDB-A979CE92D6B8}" dt="2024-10-18T04:23:26.251" v="1931" actId="14100"/>
          <ac:picMkLst>
            <pc:docMk/>
            <pc:sldMk cId="1173802879" sldId="270"/>
            <ac:picMk id="94" creationId="{9759369E-3EBE-EF89-9126-72755BFB7E56}"/>
          </ac:picMkLst>
        </pc:picChg>
        <pc:picChg chg="mod">
          <ac:chgData name="小山 薫" userId="d702cf48-b1d0-4526-85f0-4c5c84169b61" providerId="ADAL" clId="{1495878D-B092-4E3A-9EDB-A979CE92D6B8}" dt="2024-10-18T04:23:30.372" v="1932" actId="14100"/>
          <ac:picMkLst>
            <pc:docMk/>
            <pc:sldMk cId="1173802879" sldId="270"/>
            <ac:picMk id="100" creationId="{6D23E27A-2719-FE8E-1D18-DF45E19B1B15}"/>
          </ac:picMkLst>
        </pc:picChg>
        <pc:picChg chg="mod">
          <ac:chgData name="小山 薫" userId="d702cf48-b1d0-4526-85f0-4c5c84169b61" providerId="ADAL" clId="{1495878D-B092-4E3A-9EDB-A979CE92D6B8}" dt="2024-10-18T04:23:05.883" v="1926" actId="14100"/>
          <ac:picMkLst>
            <pc:docMk/>
            <pc:sldMk cId="1173802879" sldId="270"/>
            <ac:picMk id="121" creationId="{066DEB99-6C93-A42E-97F9-AC8EFB735E81}"/>
          </ac:picMkLst>
        </pc:picChg>
        <pc:picChg chg="mod">
          <ac:chgData name="小山 薫" userId="d702cf48-b1d0-4526-85f0-4c5c84169b61" providerId="ADAL" clId="{1495878D-B092-4E3A-9EDB-A979CE92D6B8}" dt="2024-10-18T04:26:23.045" v="1977" actId="1076"/>
          <ac:picMkLst>
            <pc:docMk/>
            <pc:sldMk cId="1173802879" sldId="270"/>
            <ac:picMk id="1026" creationId="{61736C4E-4799-AF1F-0DCC-E407AEA7D095}"/>
          </ac:picMkLst>
        </pc:picChg>
        <pc:picChg chg="mod">
          <ac:chgData name="小山 薫" userId="d702cf48-b1d0-4526-85f0-4c5c84169b61" providerId="ADAL" clId="{1495878D-B092-4E3A-9EDB-A979CE92D6B8}" dt="2024-10-18T04:25:52.615" v="1966" actId="1076"/>
          <ac:picMkLst>
            <pc:docMk/>
            <pc:sldMk cId="1173802879" sldId="270"/>
            <ac:picMk id="1028" creationId="{C04B7374-7B75-AA7F-0CFB-699C9F894992}"/>
          </ac:picMkLst>
        </pc:picChg>
        <pc:picChg chg="del">
          <ac:chgData name="小山 薫" userId="d702cf48-b1d0-4526-85f0-4c5c84169b61" providerId="ADAL" clId="{1495878D-B092-4E3A-9EDB-A979CE92D6B8}" dt="2024-10-16T07:50:46.965" v="593" actId="478"/>
          <ac:picMkLst>
            <pc:docMk/>
            <pc:sldMk cId="1173802879" sldId="270"/>
            <ac:picMk id="1032" creationId="{47088523-6243-F41C-1C5E-54FC2E0B60B4}"/>
          </ac:picMkLst>
        </pc:picChg>
        <pc:picChg chg="mod">
          <ac:chgData name="小山 薫" userId="d702cf48-b1d0-4526-85f0-4c5c84169b61" providerId="ADAL" clId="{1495878D-B092-4E3A-9EDB-A979CE92D6B8}" dt="2024-10-18T04:26:10.718" v="1973" actId="14100"/>
          <ac:picMkLst>
            <pc:docMk/>
            <pc:sldMk cId="1173802879" sldId="270"/>
            <ac:picMk id="1038" creationId="{BC4CC41E-1D4E-9900-8545-D6EBBE129E9A}"/>
          </ac:picMkLst>
        </pc:picChg>
        <pc:cxnChg chg="mod topLvl">
          <ac:chgData name="小山 薫" userId="d702cf48-b1d0-4526-85f0-4c5c84169b61" providerId="ADAL" clId="{1495878D-B092-4E3A-9EDB-A979CE92D6B8}" dt="2024-10-18T01:41:07.743" v="1789" actId="1076"/>
          <ac:cxnSpMkLst>
            <pc:docMk/>
            <pc:sldMk cId="1173802879" sldId="270"/>
            <ac:cxnSpMk id="76" creationId="{040881F7-C14C-BF5B-DAEF-8803534B6D1B}"/>
          </ac:cxnSpMkLst>
        </pc:cxnChg>
      </pc:sldChg>
      <pc:sldChg chg="addSp delSp modSp mod">
        <pc:chgData name="小山 薫" userId="d702cf48-b1d0-4526-85f0-4c5c84169b61" providerId="ADAL" clId="{1495878D-B092-4E3A-9EDB-A979CE92D6B8}" dt="2024-10-16T08:57:51.097" v="1232" actId="207"/>
        <pc:sldMkLst>
          <pc:docMk/>
          <pc:sldMk cId="573957617" sldId="271"/>
        </pc:sldMkLst>
        <pc:spChg chg="mod">
          <ac:chgData name="小山 薫" userId="d702cf48-b1d0-4526-85f0-4c5c84169b61" providerId="ADAL" clId="{1495878D-B092-4E3A-9EDB-A979CE92D6B8}" dt="2024-10-16T08:15:24.955" v="1042" actId="14100"/>
          <ac:spMkLst>
            <pc:docMk/>
            <pc:sldMk cId="573957617" sldId="271"/>
            <ac:spMk id="2" creationId="{6A671F92-31D9-1012-E8D6-A4FB0C097C15}"/>
          </ac:spMkLst>
        </pc:spChg>
        <pc:spChg chg="mod">
          <ac:chgData name="小山 薫" userId="d702cf48-b1d0-4526-85f0-4c5c84169b61" providerId="ADAL" clId="{1495878D-B092-4E3A-9EDB-A979CE92D6B8}" dt="2024-10-16T08:00:36.431" v="701" actId="1076"/>
          <ac:spMkLst>
            <pc:docMk/>
            <pc:sldMk cId="573957617" sldId="271"/>
            <ac:spMk id="10" creationId="{8402C97E-4901-E626-F39E-99397418DF44}"/>
          </ac:spMkLst>
        </pc:spChg>
        <pc:spChg chg="mod">
          <ac:chgData name="小山 薫" userId="d702cf48-b1d0-4526-85f0-4c5c84169b61" providerId="ADAL" clId="{1495878D-B092-4E3A-9EDB-A979CE92D6B8}" dt="2024-10-16T08:55:51.021" v="1230" actId="1076"/>
          <ac:spMkLst>
            <pc:docMk/>
            <pc:sldMk cId="573957617" sldId="271"/>
            <ac:spMk id="11" creationId="{1D6AB0C8-9902-FA6B-E126-EDA23F456A63}"/>
          </ac:spMkLst>
        </pc:spChg>
        <pc:spChg chg="mod">
          <ac:chgData name="小山 薫" userId="d702cf48-b1d0-4526-85f0-4c5c84169b61" providerId="ADAL" clId="{1495878D-B092-4E3A-9EDB-A979CE92D6B8}" dt="2024-10-16T08:23:03.297" v="1058" actId="1076"/>
          <ac:spMkLst>
            <pc:docMk/>
            <pc:sldMk cId="573957617" sldId="271"/>
            <ac:spMk id="12" creationId="{4A351292-570A-6230-2D7F-BE3136C83299}"/>
          </ac:spMkLst>
        </pc:spChg>
        <pc:spChg chg="add mod">
          <ac:chgData name="小山 薫" userId="d702cf48-b1d0-4526-85f0-4c5c84169b61" providerId="ADAL" clId="{1495878D-B092-4E3A-9EDB-A979CE92D6B8}" dt="2024-10-16T08:01:16.841" v="707" actId="1076"/>
          <ac:spMkLst>
            <pc:docMk/>
            <pc:sldMk cId="573957617" sldId="271"/>
            <ac:spMk id="13" creationId="{E66E0EB3-503D-7811-7C50-8B9BAC0CA6EA}"/>
          </ac:spMkLst>
        </pc:spChg>
        <pc:spChg chg="mod">
          <ac:chgData name="小山 薫" userId="d702cf48-b1d0-4526-85f0-4c5c84169b61" providerId="ADAL" clId="{1495878D-B092-4E3A-9EDB-A979CE92D6B8}" dt="2024-10-16T08:08:06.839" v="998" actId="1076"/>
          <ac:spMkLst>
            <pc:docMk/>
            <pc:sldMk cId="573957617" sldId="271"/>
            <ac:spMk id="14" creationId="{245C685F-4099-6650-E079-294414341BD4}"/>
          </ac:spMkLst>
        </pc:spChg>
        <pc:spChg chg="mod">
          <ac:chgData name="小山 薫" userId="d702cf48-b1d0-4526-85f0-4c5c84169b61" providerId="ADAL" clId="{1495878D-B092-4E3A-9EDB-A979CE92D6B8}" dt="2024-10-16T07:56:33.508" v="662" actId="14100"/>
          <ac:spMkLst>
            <pc:docMk/>
            <pc:sldMk cId="573957617" sldId="271"/>
            <ac:spMk id="15" creationId="{FB3E4C00-D621-732F-465E-68269FC79217}"/>
          </ac:spMkLst>
        </pc:spChg>
        <pc:spChg chg="mod">
          <ac:chgData name="小山 薫" userId="d702cf48-b1d0-4526-85f0-4c5c84169b61" providerId="ADAL" clId="{1495878D-B092-4E3A-9EDB-A979CE92D6B8}" dt="2024-10-16T08:02:09.853" v="716" actId="1076"/>
          <ac:spMkLst>
            <pc:docMk/>
            <pc:sldMk cId="573957617" sldId="271"/>
            <ac:spMk id="16" creationId="{4DAFEAB0-92BA-FA7E-197E-A14CEA1961EB}"/>
          </ac:spMkLst>
        </pc:spChg>
        <pc:spChg chg="mod">
          <ac:chgData name="小山 薫" userId="d702cf48-b1d0-4526-85f0-4c5c84169b61" providerId="ADAL" clId="{1495878D-B092-4E3A-9EDB-A979CE92D6B8}" dt="2024-10-16T07:59:09.964" v="686" actId="1076"/>
          <ac:spMkLst>
            <pc:docMk/>
            <pc:sldMk cId="573957617" sldId="271"/>
            <ac:spMk id="18" creationId="{1E90F434-451D-9E0B-DFA2-2D873C21B74C}"/>
          </ac:spMkLst>
        </pc:spChg>
        <pc:spChg chg="del">
          <ac:chgData name="小山 薫" userId="d702cf48-b1d0-4526-85f0-4c5c84169b61" providerId="ADAL" clId="{1495878D-B092-4E3A-9EDB-A979CE92D6B8}" dt="2024-10-16T08:07:06.553" v="985" actId="478"/>
          <ac:spMkLst>
            <pc:docMk/>
            <pc:sldMk cId="573957617" sldId="271"/>
            <ac:spMk id="19" creationId="{E18E989A-87EE-77DE-F06A-B701118BF118}"/>
          </ac:spMkLst>
        </pc:spChg>
        <pc:spChg chg="add mod">
          <ac:chgData name="小山 薫" userId="d702cf48-b1d0-4526-85f0-4c5c84169b61" providerId="ADAL" clId="{1495878D-B092-4E3A-9EDB-A979CE92D6B8}" dt="2024-10-16T08:09:26.326" v="1010" actId="14100"/>
          <ac:spMkLst>
            <pc:docMk/>
            <pc:sldMk cId="573957617" sldId="271"/>
            <ac:spMk id="20" creationId="{58604D66-11D3-50FC-29E5-AD9C4D720944}"/>
          </ac:spMkLst>
        </pc:spChg>
        <pc:spChg chg="del">
          <ac:chgData name="小山 薫" userId="d702cf48-b1d0-4526-85f0-4c5c84169b61" providerId="ADAL" clId="{1495878D-B092-4E3A-9EDB-A979CE92D6B8}" dt="2024-10-16T08:05:55.938" v="904" actId="478"/>
          <ac:spMkLst>
            <pc:docMk/>
            <pc:sldMk cId="573957617" sldId="271"/>
            <ac:spMk id="21" creationId="{FADE5CEE-8F27-6364-11D8-C95CC8F03771}"/>
          </ac:spMkLst>
        </pc:spChg>
        <pc:spChg chg="add mod">
          <ac:chgData name="小山 薫" userId="d702cf48-b1d0-4526-85f0-4c5c84169b61" providerId="ADAL" clId="{1495878D-B092-4E3A-9EDB-A979CE92D6B8}" dt="2024-10-16T08:23:00.468" v="1057" actId="1076"/>
          <ac:spMkLst>
            <pc:docMk/>
            <pc:sldMk cId="573957617" sldId="271"/>
            <ac:spMk id="22" creationId="{698008BB-469D-77DC-618C-3F0B5BBD1919}"/>
          </ac:spMkLst>
        </pc:spChg>
        <pc:spChg chg="add mod">
          <ac:chgData name="小山 薫" userId="d702cf48-b1d0-4526-85f0-4c5c84169b61" providerId="ADAL" clId="{1495878D-B092-4E3A-9EDB-A979CE92D6B8}" dt="2024-10-16T08:15:50.020" v="1046" actId="1076"/>
          <ac:spMkLst>
            <pc:docMk/>
            <pc:sldMk cId="573957617" sldId="271"/>
            <ac:spMk id="23" creationId="{3D55E377-C115-261F-0E23-B12004C0CD90}"/>
          </ac:spMkLst>
        </pc:spChg>
        <pc:spChg chg="add mod">
          <ac:chgData name="小山 薫" userId="d702cf48-b1d0-4526-85f0-4c5c84169b61" providerId="ADAL" clId="{1495878D-B092-4E3A-9EDB-A979CE92D6B8}" dt="2024-10-16T08:10:06.244" v="1016" actId="14100"/>
          <ac:spMkLst>
            <pc:docMk/>
            <pc:sldMk cId="573957617" sldId="271"/>
            <ac:spMk id="24" creationId="{48507822-1A7A-9638-B4F8-BA6BCD52D78A}"/>
          </ac:spMkLst>
        </pc:spChg>
        <pc:spChg chg="mod">
          <ac:chgData name="小山 薫" userId="d702cf48-b1d0-4526-85f0-4c5c84169b61" providerId="ADAL" clId="{1495878D-B092-4E3A-9EDB-A979CE92D6B8}" dt="2024-10-16T08:00:18.747" v="697" actId="1076"/>
          <ac:spMkLst>
            <pc:docMk/>
            <pc:sldMk cId="573957617" sldId="271"/>
            <ac:spMk id="29" creationId="{6A4DF41C-77A2-01A8-1BBF-A3D65BEF99F6}"/>
          </ac:spMkLst>
        </pc:spChg>
        <pc:spChg chg="mod">
          <ac:chgData name="小山 薫" userId="d702cf48-b1d0-4526-85f0-4c5c84169b61" providerId="ADAL" clId="{1495878D-B092-4E3A-9EDB-A979CE92D6B8}" dt="2024-10-16T08:00:22.004" v="698" actId="14100"/>
          <ac:spMkLst>
            <pc:docMk/>
            <pc:sldMk cId="573957617" sldId="271"/>
            <ac:spMk id="31" creationId="{DB13C37A-1DE6-5F4E-9178-B2CA880373AC}"/>
          </ac:spMkLst>
        </pc:spChg>
        <pc:graphicFrameChg chg="mod modGraphic">
          <ac:chgData name="小山 薫" userId="d702cf48-b1d0-4526-85f0-4c5c84169b61" providerId="ADAL" clId="{1495878D-B092-4E3A-9EDB-A979CE92D6B8}" dt="2024-10-16T08:57:51.097" v="1232" actId="207"/>
          <ac:graphicFrameMkLst>
            <pc:docMk/>
            <pc:sldMk cId="573957617" sldId="271"/>
            <ac:graphicFrameMk id="40" creationId="{280964B5-2E71-7120-6F1D-545FF48FC9BF}"/>
          </ac:graphicFrameMkLst>
        </pc:graphicFrameChg>
        <pc:picChg chg="mod">
          <ac:chgData name="小山 薫" userId="d702cf48-b1d0-4526-85f0-4c5c84169b61" providerId="ADAL" clId="{1495878D-B092-4E3A-9EDB-A979CE92D6B8}" dt="2024-10-16T08:00:09.399" v="695" actId="14100"/>
          <ac:picMkLst>
            <pc:docMk/>
            <pc:sldMk cId="573957617" sldId="271"/>
            <ac:picMk id="17" creationId="{0CBFB1DB-EF9D-7C7E-AE67-23662037A092}"/>
          </ac:picMkLst>
        </pc:picChg>
        <pc:picChg chg="mod">
          <ac:chgData name="小山 薫" userId="d702cf48-b1d0-4526-85f0-4c5c84169b61" providerId="ADAL" clId="{1495878D-B092-4E3A-9EDB-A979CE92D6B8}" dt="2024-10-16T08:00:25.131" v="700" actId="14100"/>
          <ac:picMkLst>
            <pc:docMk/>
            <pc:sldMk cId="573957617" sldId="271"/>
            <ac:picMk id="25" creationId="{C5532036-4961-589C-2C57-744532908507}"/>
          </ac:picMkLst>
        </pc:picChg>
        <pc:picChg chg="add mod">
          <ac:chgData name="小山 薫" userId="d702cf48-b1d0-4526-85f0-4c5c84169b61" providerId="ADAL" clId="{1495878D-B092-4E3A-9EDB-A979CE92D6B8}" dt="2024-10-16T08:14:29.792" v="1034" actId="14100"/>
          <ac:picMkLst>
            <pc:docMk/>
            <pc:sldMk cId="573957617" sldId="271"/>
            <ac:picMk id="26" creationId="{84DA70A6-7576-6BB5-54D6-B9D67AE50DF2}"/>
          </ac:picMkLst>
        </pc:picChg>
        <pc:picChg chg="add mod">
          <ac:chgData name="小山 薫" userId="d702cf48-b1d0-4526-85f0-4c5c84169b61" providerId="ADAL" clId="{1495878D-B092-4E3A-9EDB-A979CE92D6B8}" dt="2024-10-16T08:14:24.706" v="1033" actId="14100"/>
          <ac:picMkLst>
            <pc:docMk/>
            <pc:sldMk cId="573957617" sldId="271"/>
            <ac:picMk id="27" creationId="{71EA60F0-09C0-DC64-0429-F3F9174039E5}"/>
          </ac:picMkLst>
        </pc:picChg>
        <pc:picChg chg="add mod">
          <ac:chgData name="小山 薫" userId="d702cf48-b1d0-4526-85f0-4c5c84169b61" providerId="ADAL" clId="{1495878D-B092-4E3A-9EDB-A979CE92D6B8}" dt="2024-10-16T08:14:36.917" v="1035" actId="14100"/>
          <ac:picMkLst>
            <pc:docMk/>
            <pc:sldMk cId="573957617" sldId="271"/>
            <ac:picMk id="28" creationId="{EC80F6C3-29B6-F942-1B56-00AE12E461E2}"/>
          </ac:picMkLst>
        </pc:picChg>
        <pc:picChg chg="add mod">
          <ac:chgData name="小山 薫" userId="d702cf48-b1d0-4526-85f0-4c5c84169b61" providerId="ADAL" clId="{1495878D-B092-4E3A-9EDB-A979CE92D6B8}" dt="2024-10-16T08:14:06.832" v="1029" actId="1076"/>
          <ac:picMkLst>
            <pc:docMk/>
            <pc:sldMk cId="573957617" sldId="271"/>
            <ac:picMk id="30" creationId="{A6D46B52-2DEC-CA04-D494-CF0DCCCCAA6E}"/>
          </ac:picMkLst>
        </pc:picChg>
        <pc:picChg chg="add mod">
          <ac:chgData name="小山 薫" userId="d702cf48-b1d0-4526-85f0-4c5c84169b61" providerId="ADAL" clId="{1495878D-B092-4E3A-9EDB-A979CE92D6B8}" dt="2024-10-16T08:44:59.357" v="1217" actId="1076"/>
          <ac:picMkLst>
            <pc:docMk/>
            <pc:sldMk cId="573957617" sldId="271"/>
            <ac:picMk id="33" creationId="{0316629A-32AC-0896-4887-2F5364B8522D}"/>
          </ac:picMkLst>
        </pc:picChg>
        <pc:picChg chg="mod">
          <ac:chgData name="小山 薫" userId="d702cf48-b1d0-4526-85f0-4c5c84169b61" providerId="ADAL" clId="{1495878D-B092-4E3A-9EDB-A979CE92D6B8}" dt="2024-10-16T07:59:04.624" v="685" actId="1037"/>
          <ac:picMkLst>
            <pc:docMk/>
            <pc:sldMk cId="573957617" sldId="271"/>
            <ac:picMk id="51" creationId="{1B75A81C-E90E-ED82-3FE9-D6F771E3219F}"/>
          </ac:picMkLst>
        </pc:picChg>
        <pc:picChg chg="mod">
          <ac:chgData name="小山 薫" userId="d702cf48-b1d0-4526-85f0-4c5c84169b61" providerId="ADAL" clId="{1495878D-B092-4E3A-9EDB-A979CE92D6B8}" dt="2024-10-16T08:14:58.754" v="1039" actId="1076"/>
          <ac:picMkLst>
            <pc:docMk/>
            <pc:sldMk cId="573957617" sldId="271"/>
            <ac:picMk id="1026" creationId="{8ED4E2F8-F20F-9A33-010B-34DCE6D7EC76}"/>
          </ac:picMkLst>
        </pc:picChg>
        <pc:picChg chg="add del mod">
          <ac:chgData name="小山 薫" userId="d702cf48-b1d0-4526-85f0-4c5c84169b61" providerId="ADAL" clId="{1495878D-B092-4E3A-9EDB-A979CE92D6B8}" dt="2024-10-16T08:20:54.677" v="1050" actId="478"/>
          <ac:picMkLst>
            <pc:docMk/>
            <pc:sldMk cId="573957617" sldId="271"/>
            <ac:picMk id="1028" creationId="{F67A4E1A-F1B8-F44F-BD9C-14994F5B2027}"/>
          </ac:picMkLst>
        </pc:picChg>
        <pc:picChg chg="add del">
          <ac:chgData name="小山 薫" userId="d702cf48-b1d0-4526-85f0-4c5c84169b61" providerId="ADAL" clId="{1495878D-B092-4E3A-9EDB-A979CE92D6B8}" dt="2024-10-16T08:20:54.677" v="1050" actId="478"/>
          <ac:picMkLst>
            <pc:docMk/>
            <pc:sldMk cId="573957617" sldId="271"/>
            <ac:picMk id="1030" creationId="{53067AA2-96B4-8497-A404-CDB33109A461}"/>
          </ac:picMkLst>
        </pc:picChg>
        <pc:picChg chg="add mod">
          <ac:chgData name="小山 薫" userId="d702cf48-b1d0-4526-85f0-4c5c84169b61" providerId="ADAL" clId="{1495878D-B092-4E3A-9EDB-A979CE92D6B8}" dt="2024-10-16T08:38:36.679" v="1083" actId="14100"/>
          <ac:picMkLst>
            <pc:docMk/>
            <pc:sldMk cId="573957617" sldId="271"/>
            <ac:picMk id="1032" creationId="{C8B8A7E2-0D0F-56FE-E8A8-4FD9AE7EADA9}"/>
          </ac:picMkLst>
        </pc:picChg>
        <pc:picChg chg="add del mod">
          <ac:chgData name="小山 薫" userId="d702cf48-b1d0-4526-85f0-4c5c84169b61" providerId="ADAL" clId="{1495878D-B092-4E3A-9EDB-A979CE92D6B8}" dt="2024-10-16T08:25:49.167" v="1064" actId="478"/>
          <ac:picMkLst>
            <pc:docMk/>
            <pc:sldMk cId="573957617" sldId="271"/>
            <ac:picMk id="1034" creationId="{22E60469-9E83-8299-2486-52920B5C3DCC}"/>
          </ac:picMkLst>
        </pc:picChg>
        <pc:picChg chg="add mod">
          <ac:chgData name="小山 薫" userId="d702cf48-b1d0-4526-85f0-4c5c84169b61" providerId="ADAL" clId="{1495878D-B092-4E3A-9EDB-A979CE92D6B8}" dt="2024-10-16T08:40:32.880" v="1089" actId="1076"/>
          <ac:picMkLst>
            <pc:docMk/>
            <pc:sldMk cId="573957617" sldId="271"/>
            <ac:picMk id="1036" creationId="{2636FB6B-EF69-3E4B-F5C2-C767C5BD5148}"/>
          </ac:picMkLst>
        </pc:picChg>
        <pc:picChg chg="add del mod">
          <ac:chgData name="小山 薫" userId="d702cf48-b1d0-4526-85f0-4c5c84169b61" providerId="ADAL" clId="{1495878D-B092-4E3A-9EDB-A979CE92D6B8}" dt="2024-10-16T08:38:26.525" v="1082" actId="478"/>
          <ac:picMkLst>
            <pc:docMk/>
            <pc:sldMk cId="573957617" sldId="271"/>
            <ac:picMk id="1038" creationId="{7927DFFC-A527-1431-E9F0-E9E591AE8B0E}"/>
          </ac:picMkLst>
        </pc:picChg>
        <pc:picChg chg="add mod">
          <ac:chgData name="小山 薫" userId="d702cf48-b1d0-4526-85f0-4c5c84169b61" providerId="ADAL" clId="{1495878D-B092-4E3A-9EDB-A979CE92D6B8}" dt="2024-10-16T08:41:45.477" v="1098" actId="1076"/>
          <ac:picMkLst>
            <pc:docMk/>
            <pc:sldMk cId="573957617" sldId="271"/>
            <ac:picMk id="1040" creationId="{487F2E8B-3182-556C-4A33-B29B38DADB15}"/>
          </ac:picMkLst>
        </pc:picChg>
      </pc:sldChg>
    </pc:docChg>
  </pc:docChgLst>
  <pc:docChgLst>
    <pc:chgData name="小山 薫" userId="d702cf48-b1d0-4526-85f0-4c5c84169b61" providerId="ADAL" clId="{E3B2CA75-9E92-4FCC-80EA-6035D77C90B4}"/>
    <pc:docChg chg="custSel modSld">
      <pc:chgData name="小山 薫" userId="d702cf48-b1d0-4526-85f0-4c5c84169b61" providerId="ADAL" clId="{E3B2CA75-9E92-4FCC-80EA-6035D77C90B4}" dt="2024-11-22T03:23:52.139" v="805"/>
      <pc:docMkLst>
        <pc:docMk/>
      </pc:docMkLst>
      <pc:sldChg chg="addSp modSp mod">
        <pc:chgData name="小山 薫" userId="d702cf48-b1d0-4526-85f0-4c5c84169b61" providerId="ADAL" clId="{E3B2CA75-9E92-4FCC-80EA-6035D77C90B4}" dt="2024-11-22T03:23:52.139" v="805"/>
        <pc:sldMkLst>
          <pc:docMk/>
          <pc:sldMk cId="1173802879" sldId="270"/>
        </pc:sldMkLst>
        <pc:spChg chg="mod">
          <ac:chgData name="小山 薫" userId="d702cf48-b1d0-4526-85f0-4c5c84169b61" providerId="ADAL" clId="{E3B2CA75-9E92-4FCC-80EA-6035D77C90B4}" dt="2024-11-22T01:07:03.492" v="565" actId="1076"/>
          <ac:spMkLst>
            <pc:docMk/>
            <pc:sldMk cId="1173802879" sldId="270"/>
            <ac:spMk id="2" creationId="{8C7F3362-4D97-EA45-A9CB-2FD0736287BD}"/>
          </ac:spMkLst>
        </pc:spChg>
        <pc:spChg chg="mod">
          <ac:chgData name="小山 薫" userId="d702cf48-b1d0-4526-85f0-4c5c84169b61" providerId="ADAL" clId="{E3B2CA75-9E92-4FCC-80EA-6035D77C90B4}" dt="2024-11-22T03:02:49.559" v="753" actId="1076"/>
          <ac:spMkLst>
            <pc:docMk/>
            <pc:sldMk cId="1173802879" sldId="270"/>
            <ac:spMk id="3" creationId="{282C6596-182C-6D64-8736-D2034F7E9CA3}"/>
          </ac:spMkLst>
        </pc:spChg>
        <pc:spChg chg="mod">
          <ac:chgData name="小山 薫" userId="d702cf48-b1d0-4526-85f0-4c5c84169b61" providerId="ADAL" clId="{E3B2CA75-9E92-4FCC-80EA-6035D77C90B4}" dt="2024-11-22T03:02:55.187" v="754" actId="1076"/>
          <ac:spMkLst>
            <pc:docMk/>
            <pc:sldMk cId="1173802879" sldId="270"/>
            <ac:spMk id="5" creationId="{48E0084C-4EC6-4CC1-5BD0-C1DFEEA38E0E}"/>
          </ac:spMkLst>
        </pc:spChg>
        <pc:spChg chg="mod">
          <ac:chgData name="小山 薫" userId="d702cf48-b1d0-4526-85f0-4c5c84169b61" providerId="ADAL" clId="{E3B2CA75-9E92-4FCC-80EA-6035D77C90B4}" dt="2024-11-22T03:03:06.375" v="757" actId="1076"/>
          <ac:spMkLst>
            <pc:docMk/>
            <pc:sldMk cId="1173802879" sldId="270"/>
            <ac:spMk id="6" creationId="{6BBCE355-CECB-11DC-5486-45FE92A7ACAB}"/>
          </ac:spMkLst>
        </pc:spChg>
        <pc:spChg chg="mod">
          <ac:chgData name="小山 薫" userId="d702cf48-b1d0-4526-85f0-4c5c84169b61" providerId="ADAL" clId="{E3B2CA75-9E92-4FCC-80EA-6035D77C90B4}" dt="2024-11-22T03:03:12.322" v="758" actId="1076"/>
          <ac:spMkLst>
            <pc:docMk/>
            <pc:sldMk cId="1173802879" sldId="270"/>
            <ac:spMk id="7" creationId="{E0B0D6B5-EC44-5DB3-8068-7A8CE048DDE6}"/>
          </ac:spMkLst>
        </pc:spChg>
        <pc:spChg chg="mod">
          <ac:chgData name="小山 薫" userId="d702cf48-b1d0-4526-85f0-4c5c84169b61" providerId="ADAL" clId="{E3B2CA75-9E92-4FCC-80EA-6035D77C90B4}" dt="2024-11-22T02:52:00.479" v="651"/>
          <ac:spMkLst>
            <pc:docMk/>
            <pc:sldMk cId="1173802879" sldId="270"/>
            <ac:spMk id="8" creationId="{1A1B1B1E-6DDF-E8A3-88B0-3B7C7EB5F98F}"/>
          </ac:spMkLst>
        </pc:spChg>
        <pc:spChg chg="mod">
          <ac:chgData name="小山 薫" userId="d702cf48-b1d0-4526-85f0-4c5c84169b61" providerId="ADAL" clId="{E3B2CA75-9E92-4FCC-80EA-6035D77C90B4}" dt="2024-11-22T03:03:25.995" v="760" actId="1076"/>
          <ac:spMkLst>
            <pc:docMk/>
            <pc:sldMk cId="1173802879" sldId="270"/>
            <ac:spMk id="9" creationId="{462BE771-7EF2-8F5B-9AED-E5F0D3BBB7C1}"/>
          </ac:spMkLst>
        </pc:spChg>
        <pc:spChg chg="mod">
          <ac:chgData name="小山 薫" userId="d702cf48-b1d0-4526-85f0-4c5c84169b61" providerId="ADAL" clId="{E3B2CA75-9E92-4FCC-80EA-6035D77C90B4}" dt="2024-11-22T03:23:52.139" v="805"/>
          <ac:spMkLst>
            <pc:docMk/>
            <pc:sldMk cId="1173802879" sldId="270"/>
            <ac:spMk id="13" creationId="{51953A9C-D58D-ADFF-C055-9D531BCEC3E5}"/>
          </ac:spMkLst>
        </pc:spChg>
        <pc:spChg chg="mod">
          <ac:chgData name="小山 薫" userId="d702cf48-b1d0-4526-85f0-4c5c84169b61" providerId="ADAL" clId="{E3B2CA75-9E92-4FCC-80EA-6035D77C90B4}" dt="2024-11-22T03:03:48.582" v="764" actId="1076"/>
          <ac:spMkLst>
            <pc:docMk/>
            <pc:sldMk cId="1173802879" sldId="270"/>
            <ac:spMk id="21" creationId="{C9EC811C-893E-F344-9C7E-CDA12FE55627}"/>
          </ac:spMkLst>
        </pc:spChg>
        <pc:spChg chg="add mod">
          <ac:chgData name="小山 薫" userId="d702cf48-b1d0-4526-85f0-4c5c84169b61" providerId="ADAL" clId="{E3B2CA75-9E92-4FCC-80EA-6035D77C90B4}" dt="2024-11-22T02:53:42.702" v="676" actId="14100"/>
          <ac:spMkLst>
            <pc:docMk/>
            <pc:sldMk cId="1173802879" sldId="270"/>
            <ac:spMk id="22" creationId="{5E4F1F71-9D81-907C-9519-7C4003D6DE20}"/>
          </ac:spMkLst>
        </pc:spChg>
        <pc:spChg chg="add mod">
          <ac:chgData name="小山 薫" userId="d702cf48-b1d0-4526-85f0-4c5c84169b61" providerId="ADAL" clId="{E3B2CA75-9E92-4FCC-80EA-6035D77C90B4}" dt="2024-11-22T01:48:13.470" v="592" actId="1076"/>
          <ac:spMkLst>
            <pc:docMk/>
            <pc:sldMk cId="1173802879" sldId="270"/>
            <ac:spMk id="23" creationId="{A6ED89FA-A4F6-B816-67B6-F49F81C67709}"/>
          </ac:spMkLst>
        </pc:spChg>
        <pc:spChg chg="mod">
          <ac:chgData name="小山 薫" userId="d702cf48-b1d0-4526-85f0-4c5c84169b61" providerId="ADAL" clId="{E3B2CA75-9E92-4FCC-80EA-6035D77C90B4}" dt="2024-11-22T03:05:44.313" v="789" actId="1076"/>
          <ac:spMkLst>
            <pc:docMk/>
            <pc:sldMk cId="1173802879" sldId="270"/>
            <ac:spMk id="27" creationId="{A69BB0BD-0466-0A1E-4381-75D5FCD659E5}"/>
          </ac:spMkLst>
        </pc:spChg>
        <pc:spChg chg="mod">
          <ac:chgData name="小山 薫" userId="d702cf48-b1d0-4526-85f0-4c5c84169b61" providerId="ADAL" clId="{E3B2CA75-9E92-4FCC-80EA-6035D77C90B4}" dt="2024-11-22T02:53:53.907" v="677" actId="1038"/>
          <ac:spMkLst>
            <pc:docMk/>
            <pc:sldMk cId="1173802879" sldId="270"/>
            <ac:spMk id="32" creationId="{F000C5C5-DC07-4175-DD3A-3796D3669DC1}"/>
          </ac:spMkLst>
        </pc:spChg>
        <pc:spChg chg="mod">
          <ac:chgData name="小山 薫" userId="d702cf48-b1d0-4526-85f0-4c5c84169b61" providerId="ADAL" clId="{E3B2CA75-9E92-4FCC-80EA-6035D77C90B4}" dt="2024-11-20T09:01:23.958" v="6" actId="1076"/>
          <ac:spMkLst>
            <pc:docMk/>
            <pc:sldMk cId="1173802879" sldId="270"/>
            <ac:spMk id="33" creationId="{42A05706-D337-631D-8023-C7E8C269115B}"/>
          </ac:spMkLst>
        </pc:spChg>
        <pc:spChg chg="mod">
          <ac:chgData name="小山 薫" userId="d702cf48-b1d0-4526-85f0-4c5c84169b61" providerId="ADAL" clId="{E3B2CA75-9E92-4FCC-80EA-6035D77C90B4}" dt="2024-11-22T03:03:45.008" v="763" actId="1076"/>
          <ac:spMkLst>
            <pc:docMk/>
            <pc:sldMk cId="1173802879" sldId="270"/>
            <ac:spMk id="44" creationId="{E915E1CC-B0BB-E8BB-CEDE-4BC96A85D662}"/>
          </ac:spMkLst>
        </pc:spChg>
        <pc:spChg chg="mod">
          <ac:chgData name="小山 薫" userId="d702cf48-b1d0-4526-85f0-4c5c84169b61" providerId="ADAL" clId="{E3B2CA75-9E92-4FCC-80EA-6035D77C90B4}" dt="2024-11-22T03:03:54.591" v="766" actId="1076"/>
          <ac:spMkLst>
            <pc:docMk/>
            <pc:sldMk cId="1173802879" sldId="270"/>
            <ac:spMk id="65" creationId="{2FDB32FA-0BDD-E929-C277-9DA05E9CDC00}"/>
          </ac:spMkLst>
        </pc:spChg>
        <pc:spChg chg="mod">
          <ac:chgData name="小山 薫" userId="d702cf48-b1d0-4526-85f0-4c5c84169b61" providerId="ADAL" clId="{E3B2CA75-9E92-4FCC-80EA-6035D77C90B4}" dt="2024-11-22T02:57:41.931" v="746"/>
          <ac:spMkLst>
            <pc:docMk/>
            <pc:sldMk cId="1173802879" sldId="270"/>
            <ac:spMk id="71" creationId="{DFA6D695-03B8-44DC-8EF4-DB55608790B6}"/>
          </ac:spMkLst>
        </pc:spChg>
        <pc:spChg chg="mod">
          <ac:chgData name="小山 薫" userId="d702cf48-b1d0-4526-85f0-4c5c84169b61" providerId="ADAL" clId="{E3B2CA75-9E92-4FCC-80EA-6035D77C90B4}" dt="2024-11-22T03:04:22.225" v="772" actId="1076"/>
          <ac:spMkLst>
            <pc:docMk/>
            <pc:sldMk cId="1173802879" sldId="270"/>
            <ac:spMk id="79" creationId="{A835E6FD-7915-156A-6FD3-96F69A9BE788}"/>
          </ac:spMkLst>
        </pc:spChg>
        <pc:spChg chg="mod">
          <ac:chgData name="小山 薫" userId="d702cf48-b1d0-4526-85f0-4c5c84169b61" providerId="ADAL" clId="{E3B2CA75-9E92-4FCC-80EA-6035D77C90B4}" dt="2024-11-22T03:04:40.538" v="776" actId="1076"/>
          <ac:spMkLst>
            <pc:docMk/>
            <pc:sldMk cId="1173802879" sldId="270"/>
            <ac:spMk id="103" creationId="{6DBE0BFD-FAC9-702B-B3DE-52E3C87C6B1B}"/>
          </ac:spMkLst>
        </pc:spChg>
        <pc:spChg chg="mod">
          <ac:chgData name="小山 薫" userId="d702cf48-b1d0-4526-85f0-4c5c84169b61" providerId="ADAL" clId="{E3B2CA75-9E92-4FCC-80EA-6035D77C90B4}" dt="2024-11-22T03:05:27.303" v="786" actId="1076"/>
          <ac:spMkLst>
            <pc:docMk/>
            <pc:sldMk cId="1173802879" sldId="270"/>
            <ac:spMk id="110" creationId="{58845D09-9FEE-2A07-1081-DF1A569A54BA}"/>
          </ac:spMkLst>
        </pc:spChg>
        <pc:spChg chg="mod">
          <ac:chgData name="小山 薫" userId="d702cf48-b1d0-4526-85f0-4c5c84169b61" providerId="ADAL" clId="{E3B2CA75-9E92-4FCC-80EA-6035D77C90B4}" dt="2024-11-22T03:03:35.190" v="761" actId="1035"/>
          <ac:spMkLst>
            <pc:docMk/>
            <pc:sldMk cId="1173802879" sldId="270"/>
            <ac:spMk id="1025" creationId="{638C04B9-864F-3985-2671-4AD8AE800517}"/>
          </ac:spMkLst>
        </pc:spChg>
        <pc:grpChg chg="mod">
          <ac:chgData name="小山 薫" userId="d702cf48-b1d0-4526-85f0-4c5c84169b61" providerId="ADAL" clId="{E3B2CA75-9E92-4FCC-80EA-6035D77C90B4}" dt="2024-11-22T03:04:07.841" v="769" actId="1076"/>
          <ac:grpSpMkLst>
            <pc:docMk/>
            <pc:sldMk cId="1173802879" sldId="270"/>
            <ac:grpSpMk id="52" creationId="{F891514F-5A7C-C65B-9310-93937CE1DA87}"/>
          </ac:grpSpMkLst>
        </pc:grpChg>
        <pc:grpChg chg="mod">
          <ac:chgData name="小山 薫" userId="d702cf48-b1d0-4526-85f0-4c5c84169b61" providerId="ADAL" clId="{E3B2CA75-9E92-4FCC-80EA-6035D77C90B4}" dt="2024-11-22T03:04:27.224" v="773" actId="1076"/>
          <ac:grpSpMkLst>
            <pc:docMk/>
            <pc:sldMk cId="1173802879" sldId="270"/>
            <ac:grpSpMk id="63" creationId="{D43480C5-600E-7AA2-2E84-F4C901141AAF}"/>
          </ac:grpSpMkLst>
        </pc:grpChg>
        <pc:grpChg chg="mod">
          <ac:chgData name="小山 薫" userId="d702cf48-b1d0-4526-85f0-4c5c84169b61" providerId="ADAL" clId="{E3B2CA75-9E92-4FCC-80EA-6035D77C90B4}" dt="2024-11-22T03:04:10.738" v="770" actId="1076"/>
          <ac:grpSpMkLst>
            <pc:docMk/>
            <pc:sldMk cId="1173802879" sldId="270"/>
            <ac:grpSpMk id="66" creationId="{9BBF4FE4-59D2-DAA0-C6F1-EC83A7EFF22E}"/>
          </ac:grpSpMkLst>
        </pc:grpChg>
        <pc:grpChg chg="mod">
          <ac:chgData name="小山 薫" userId="d702cf48-b1d0-4526-85f0-4c5c84169b61" providerId="ADAL" clId="{E3B2CA75-9E92-4FCC-80EA-6035D77C90B4}" dt="2024-11-22T03:05:19.863" v="784" actId="1076"/>
          <ac:grpSpMkLst>
            <pc:docMk/>
            <pc:sldMk cId="1173802879" sldId="270"/>
            <ac:grpSpMk id="67" creationId="{F1C60365-408D-A418-FDD2-675AE3FF33F0}"/>
          </ac:grpSpMkLst>
        </pc:grpChg>
        <pc:grpChg chg="mod">
          <ac:chgData name="小山 薫" userId="d702cf48-b1d0-4526-85f0-4c5c84169b61" providerId="ADAL" clId="{E3B2CA75-9E92-4FCC-80EA-6035D77C90B4}" dt="2024-11-22T03:05:15.942" v="783" actId="1076"/>
          <ac:grpSpMkLst>
            <pc:docMk/>
            <pc:sldMk cId="1173802879" sldId="270"/>
            <ac:grpSpMk id="68" creationId="{8F6578F1-9D7B-534F-9223-E3E658C52CE2}"/>
          </ac:grpSpMkLst>
        </pc:grpChg>
        <pc:picChg chg="mod">
          <ac:chgData name="小山 薫" userId="d702cf48-b1d0-4526-85f0-4c5c84169b61" providerId="ADAL" clId="{E3B2CA75-9E92-4FCC-80EA-6035D77C90B4}" dt="2024-11-22T03:02:43.609" v="752" actId="1076"/>
          <ac:picMkLst>
            <pc:docMk/>
            <pc:sldMk cId="1173802879" sldId="270"/>
            <ac:picMk id="4" creationId="{AE00E58B-105B-C00D-8815-7D30E3E91218}"/>
          </ac:picMkLst>
        </pc:picChg>
        <pc:picChg chg="mod">
          <ac:chgData name="小山 薫" userId="d702cf48-b1d0-4526-85f0-4c5c84169b61" providerId="ADAL" clId="{E3B2CA75-9E92-4FCC-80EA-6035D77C90B4}" dt="2024-11-22T03:06:09.001" v="794" actId="1076"/>
          <ac:picMkLst>
            <pc:docMk/>
            <pc:sldMk cId="1173802879" sldId="270"/>
            <ac:picMk id="10" creationId="{96EF987D-49BA-A0C0-F9D3-9CDF24FF95DC}"/>
          </ac:picMkLst>
        </pc:picChg>
        <pc:picChg chg="mod">
          <ac:chgData name="小山 薫" userId="d702cf48-b1d0-4526-85f0-4c5c84169b61" providerId="ADAL" clId="{E3B2CA75-9E92-4FCC-80EA-6035D77C90B4}" dt="2024-11-22T03:03:02.360" v="756" actId="1076"/>
          <ac:picMkLst>
            <pc:docMk/>
            <pc:sldMk cId="1173802879" sldId="270"/>
            <ac:picMk id="12" creationId="{1DD8E38D-DCBD-8954-53EC-F054CE2607D3}"/>
          </ac:picMkLst>
        </pc:picChg>
        <pc:picChg chg="mod">
          <ac:chgData name="小山 薫" userId="d702cf48-b1d0-4526-85f0-4c5c84169b61" providerId="ADAL" clId="{E3B2CA75-9E92-4FCC-80EA-6035D77C90B4}" dt="2024-11-22T03:04:17.770" v="771" actId="1076"/>
          <ac:picMkLst>
            <pc:docMk/>
            <pc:sldMk cId="1173802879" sldId="270"/>
            <ac:picMk id="15" creationId="{752CB3B9-5D9B-16CA-E8EB-32BEAFA46293}"/>
          </ac:picMkLst>
        </pc:picChg>
        <pc:picChg chg="mod">
          <ac:chgData name="小山 薫" userId="d702cf48-b1d0-4526-85f0-4c5c84169b61" providerId="ADAL" clId="{E3B2CA75-9E92-4FCC-80EA-6035D77C90B4}" dt="2024-11-22T01:00:17.585" v="504" actId="1076"/>
          <ac:picMkLst>
            <pc:docMk/>
            <pc:sldMk cId="1173802879" sldId="270"/>
            <ac:picMk id="29" creationId="{4FC7BD2F-ECB5-5D3C-66E2-4EFD12104B46}"/>
          </ac:picMkLst>
        </pc:picChg>
        <pc:picChg chg="mod modCrop">
          <ac:chgData name="小山 薫" userId="d702cf48-b1d0-4526-85f0-4c5c84169b61" providerId="ADAL" clId="{E3B2CA75-9E92-4FCC-80EA-6035D77C90B4}" dt="2024-11-22T02:56:44.370" v="726" actId="1076"/>
          <ac:picMkLst>
            <pc:docMk/>
            <pc:sldMk cId="1173802879" sldId="270"/>
            <ac:picMk id="31" creationId="{E18261A2-AEC2-49CD-631E-41E10450DD62}"/>
          </ac:picMkLst>
        </pc:picChg>
        <pc:picChg chg="mod">
          <ac:chgData name="小山 薫" userId="d702cf48-b1d0-4526-85f0-4c5c84169b61" providerId="ADAL" clId="{E3B2CA75-9E92-4FCC-80EA-6035D77C90B4}" dt="2024-11-22T01:48:18.496" v="593" actId="1076"/>
          <ac:picMkLst>
            <pc:docMk/>
            <pc:sldMk cId="1173802879" sldId="270"/>
            <ac:picMk id="38" creationId="{3F3331B1-ADA4-8E5C-6D77-F28384CFA020}"/>
          </ac:picMkLst>
        </pc:picChg>
        <pc:picChg chg="mod">
          <ac:chgData name="小山 薫" userId="d702cf48-b1d0-4526-85f0-4c5c84169b61" providerId="ADAL" clId="{E3B2CA75-9E92-4FCC-80EA-6035D77C90B4}" dt="2024-11-22T01:48:21.511" v="594" actId="1076"/>
          <ac:picMkLst>
            <pc:docMk/>
            <pc:sldMk cId="1173802879" sldId="270"/>
            <ac:picMk id="40" creationId="{A8861D0A-25A7-881A-80E3-76C19AC70256}"/>
          </ac:picMkLst>
        </pc:picChg>
        <pc:picChg chg="mod">
          <ac:chgData name="小山 薫" userId="d702cf48-b1d0-4526-85f0-4c5c84169b61" providerId="ADAL" clId="{E3B2CA75-9E92-4FCC-80EA-6035D77C90B4}" dt="2024-11-22T03:03:41.786" v="762" actId="1076"/>
          <ac:picMkLst>
            <pc:docMk/>
            <pc:sldMk cId="1173802879" sldId="270"/>
            <ac:picMk id="42" creationId="{5BD4890B-45CD-22DD-5C63-425AAECD2ECC}"/>
          </ac:picMkLst>
        </pc:picChg>
        <pc:picChg chg="mod">
          <ac:chgData name="小山 薫" userId="d702cf48-b1d0-4526-85f0-4c5c84169b61" providerId="ADAL" clId="{E3B2CA75-9E92-4FCC-80EA-6035D77C90B4}" dt="2024-11-22T03:04:00.122" v="768" actId="688"/>
          <ac:picMkLst>
            <pc:docMk/>
            <pc:sldMk cId="1173802879" sldId="270"/>
            <ac:picMk id="64" creationId="{FC7F0C4E-BBAE-D5EB-5434-8D4074032DBD}"/>
          </ac:picMkLst>
        </pc:picChg>
        <pc:picChg chg="mod">
          <ac:chgData name="小山 薫" userId="d702cf48-b1d0-4526-85f0-4c5c84169b61" providerId="ADAL" clId="{E3B2CA75-9E92-4FCC-80EA-6035D77C90B4}" dt="2024-11-22T03:04:35.074" v="775" actId="14100"/>
          <ac:picMkLst>
            <pc:docMk/>
            <pc:sldMk cId="1173802879" sldId="270"/>
            <ac:picMk id="100" creationId="{6D23E27A-2719-FE8E-1D18-DF45E19B1B15}"/>
          </ac:picMkLst>
        </pc:picChg>
        <pc:picChg chg="mod">
          <ac:chgData name="小山 薫" userId="d702cf48-b1d0-4526-85f0-4c5c84169b61" providerId="ADAL" clId="{E3B2CA75-9E92-4FCC-80EA-6035D77C90B4}" dt="2024-11-22T03:05:56.577" v="791" actId="1076"/>
          <ac:picMkLst>
            <pc:docMk/>
            <pc:sldMk cId="1173802879" sldId="270"/>
            <ac:picMk id="1026" creationId="{61736C4E-4799-AF1F-0DCC-E407AEA7D095}"/>
          </ac:picMkLst>
        </pc:picChg>
        <pc:picChg chg="mod">
          <ac:chgData name="小山 薫" userId="d702cf48-b1d0-4526-85f0-4c5c84169b61" providerId="ADAL" clId="{E3B2CA75-9E92-4FCC-80EA-6035D77C90B4}" dt="2024-11-22T03:05:47.233" v="790" actId="1076"/>
          <ac:picMkLst>
            <pc:docMk/>
            <pc:sldMk cId="1173802879" sldId="270"/>
            <ac:picMk id="1028" creationId="{C04B7374-7B75-AA7F-0CFB-699C9F894992}"/>
          </ac:picMkLst>
        </pc:picChg>
      </pc:sldChg>
      <pc:sldChg chg="modSp mod">
        <pc:chgData name="小山 薫" userId="d702cf48-b1d0-4526-85f0-4c5c84169b61" providerId="ADAL" clId="{E3B2CA75-9E92-4FCC-80EA-6035D77C90B4}" dt="2024-11-22T02:58:22.377" v="748" actId="1076"/>
        <pc:sldMkLst>
          <pc:docMk/>
          <pc:sldMk cId="573957617" sldId="271"/>
        </pc:sldMkLst>
        <pc:spChg chg="mod">
          <ac:chgData name="小山 薫" userId="d702cf48-b1d0-4526-85f0-4c5c84169b61" providerId="ADAL" clId="{E3B2CA75-9E92-4FCC-80EA-6035D77C90B4}" dt="2024-11-22T01:50:15.058" v="600" actId="1076"/>
          <ac:spMkLst>
            <pc:docMk/>
            <pc:sldMk cId="573957617" sldId="271"/>
            <ac:spMk id="19" creationId="{879800F1-6EB8-5AF4-6C4C-1665C76CF3E0}"/>
          </ac:spMkLst>
        </pc:spChg>
        <pc:spChg chg="mod">
          <ac:chgData name="小山 薫" userId="d702cf48-b1d0-4526-85f0-4c5c84169b61" providerId="ADAL" clId="{E3B2CA75-9E92-4FCC-80EA-6035D77C90B4}" dt="2024-11-22T01:05:27.659" v="554" actId="14100"/>
          <ac:spMkLst>
            <pc:docMk/>
            <pc:sldMk cId="573957617" sldId="271"/>
            <ac:spMk id="1028" creationId="{759707B3-8606-4C6D-E117-04EB26BB619E}"/>
          </ac:spMkLst>
        </pc:spChg>
        <pc:picChg chg="mod">
          <ac:chgData name="小山 薫" userId="d702cf48-b1d0-4526-85f0-4c5c84169b61" providerId="ADAL" clId="{E3B2CA75-9E92-4FCC-80EA-6035D77C90B4}" dt="2024-11-22T02:58:14.088" v="747" actId="1076"/>
          <ac:picMkLst>
            <pc:docMk/>
            <pc:sldMk cId="573957617" sldId="271"/>
            <ac:picMk id="2" creationId="{F9DCFD68-26AE-9382-70D1-0A017E7C4A7D}"/>
          </ac:picMkLst>
        </pc:picChg>
        <pc:picChg chg="mod">
          <ac:chgData name="小山 薫" userId="d702cf48-b1d0-4526-85f0-4c5c84169b61" providerId="ADAL" clId="{E3B2CA75-9E92-4FCC-80EA-6035D77C90B4}" dt="2024-11-22T02:58:22.377" v="748" actId="1076"/>
          <ac:picMkLst>
            <pc:docMk/>
            <pc:sldMk cId="573957617" sldId="271"/>
            <ac:picMk id="3" creationId="{988DA6A4-923E-D27C-67E0-A43F10415DF3}"/>
          </ac:picMkLst>
        </pc:picChg>
        <pc:picChg chg="mod">
          <ac:chgData name="小山 薫" userId="d702cf48-b1d0-4526-85f0-4c5c84169b61" providerId="ADAL" clId="{E3B2CA75-9E92-4FCC-80EA-6035D77C90B4}" dt="2024-11-22T01:06:11.773" v="563" actId="1076"/>
          <ac:picMkLst>
            <pc:docMk/>
            <pc:sldMk cId="573957617" sldId="271"/>
            <ac:picMk id="25" creationId="{3FB836CE-EA00-A2E5-C4BD-F7ABA8A23046}"/>
          </ac:picMkLst>
        </pc:picChg>
        <pc:picChg chg="mod">
          <ac:chgData name="小山 薫" userId="d702cf48-b1d0-4526-85f0-4c5c84169b61" providerId="ADAL" clId="{E3B2CA75-9E92-4FCC-80EA-6035D77C90B4}" dt="2024-11-22T01:05:58.366" v="559" actId="14100"/>
          <ac:picMkLst>
            <pc:docMk/>
            <pc:sldMk cId="573957617" sldId="271"/>
            <ac:picMk id="27" creationId="{392120F9-8DB4-5280-C65C-19B6727A1CEC}"/>
          </ac:picMkLst>
        </pc:picChg>
        <pc:picChg chg="mod">
          <ac:chgData name="小山 薫" userId="d702cf48-b1d0-4526-85f0-4c5c84169b61" providerId="ADAL" clId="{E3B2CA75-9E92-4FCC-80EA-6035D77C90B4}" dt="2024-11-22T01:06:08.298" v="562" actId="1076"/>
          <ac:picMkLst>
            <pc:docMk/>
            <pc:sldMk cId="573957617" sldId="271"/>
            <ac:picMk id="29" creationId="{5DAF5E64-2EFF-BDB9-7017-F1FA498E0901}"/>
          </ac:picMkLst>
        </pc:picChg>
      </pc:sldChg>
      <pc:sldChg chg="modSp mod">
        <pc:chgData name="小山 薫" userId="d702cf48-b1d0-4526-85f0-4c5c84169b61" providerId="ADAL" clId="{E3B2CA75-9E92-4FCC-80EA-6035D77C90B4}" dt="2024-11-22T01:49:17.366" v="599" actId="1076"/>
        <pc:sldMkLst>
          <pc:docMk/>
          <pc:sldMk cId="0" sldId="272"/>
        </pc:sldMkLst>
        <pc:spChg chg="mod">
          <ac:chgData name="小山 薫" userId="d702cf48-b1d0-4526-85f0-4c5c84169b61" providerId="ADAL" clId="{E3B2CA75-9E92-4FCC-80EA-6035D77C90B4}" dt="2024-11-22T01:48:42.855" v="596" actId="1076"/>
          <ac:spMkLst>
            <pc:docMk/>
            <pc:sldMk cId="0" sldId="272"/>
            <ac:spMk id="7" creationId="{00000000-0000-0000-0000-000000000000}"/>
          </ac:spMkLst>
        </pc:spChg>
        <pc:spChg chg="mod">
          <ac:chgData name="小山 薫" userId="d702cf48-b1d0-4526-85f0-4c5c84169b61" providerId="ADAL" clId="{E3B2CA75-9E92-4FCC-80EA-6035D77C90B4}" dt="2024-11-22T01:48:50.840" v="597" actId="115"/>
          <ac:spMkLst>
            <pc:docMk/>
            <pc:sldMk cId="0" sldId="272"/>
            <ac:spMk id="8" creationId="{00000000-0000-0000-0000-000000000000}"/>
          </ac:spMkLst>
        </pc:spChg>
        <pc:spChg chg="mod">
          <ac:chgData name="小山 薫" userId="d702cf48-b1d0-4526-85f0-4c5c84169b61" providerId="ADAL" clId="{E3B2CA75-9E92-4FCC-80EA-6035D77C90B4}" dt="2024-11-22T01:07:53.580" v="569" actId="1076"/>
          <ac:spMkLst>
            <pc:docMk/>
            <pc:sldMk cId="0" sldId="272"/>
            <ac:spMk id="40" creationId="{00000000-0000-0000-0000-000000000000}"/>
          </ac:spMkLst>
        </pc:spChg>
        <pc:spChg chg="mod">
          <ac:chgData name="小山 薫" userId="d702cf48-b1d0-4526-85f0-4c5c84169b61" providerId="ADAL" clId="{E3B2CA75-9E92-4FCC-80EA-6035D77C90B4}" dt="2024-11-22T01:49:17.366" v="599" actId="1076"/>
          <ac:spMkLst>
            <pc:docMk/>
            <pc:sldMk cId="0" sldId="272"/>
            <ac:spMk id="45" creationId="{985AA340-9143-8639-105D-6A32218A7F70}"/>
          </ac:spMkLst>
        </pc:spChg>
        <pc:spChg chg="mod">
          <ac:chgData name="小山 薫" userId="d702cf48-b1d0-4526-85f0-4c5c84169b61" providerId="ADAL" clId="{E3B2CA75-9E92-4FCC-80EA-6035D77C90B4}" dt="2024-11-22T01:49:13.886" v="598" actId="1076"/>
          <ac:spMkLst>
            <pc:docMk/>
            <pc:sldMk cId="0" sldId="272"/>
            <ac:spMk id="46" creationId="{2D468732-A586-2DBC-3659-24EBA0EE0ADA}"/>
          </ac:spMkLst>
        </pc:spChg>
        <pc:picChg chg="mod">
          <ac:chgData name="小山 薫" userId="d702cf48-b1d0-4526-85f0-4c5c84169b61" providerId="ADAL" clId="{E3B2CA75-9E92-4FCC-80EA-6035D77C90B4}" dt="2024-11-22T01:07:46.420" v="568" actId="1076"/>
          <ac:picMkLst>
            <pc:docMk/>
            <pc:sldMk cId="0" sldId="272"/>
            <ac:picMk id="39" creationId="{00000000-0000-0000-0000-000000000000}"/>
          </ac:picMkLst>
        </pc:picChg>
      </pc:sldChg>
      <pc:sldChg chg="modSp mod">
        <pc:chgData name="小山 薫" userId="d702cf48-b1d0-4526-85f0-4c5c84169b61" providerId="ADAL" clId="{E3B2CA75-9E92-4FCC-80EA-6035D77C90B4}" dt="2024-11-22T03:02:01.911" v="751" actId="1076"/>
        <pc:sldMkLst>
          <pc:docMk/>
          <pc:sldMk cId="3720846288" sldId="273"/>
        </pc:sldMkLst>
        <pc:spChg chg="mod">
          <ac:chgData name="小山 薫" userId="d702cf48-b1d0-4526-85f0-4c5c84169b61" providerId="ADAL" clId="{E3B2CA75-9E92-4FCC-80EA-6035D77C90B4}" dt="2024-11-22T03:01:46.265" v="750"/>
          <ac:spMkLst>
            <pc:docMk/>
            <pc:sldMk cId="3720846288" sldId="273"/>
            <ac:spMk id="8" creationId="{FC28A0D7-DC9E-052D-074A-6A3B2DD42FB7}"/>
          </ac:spMkLst>
        </pc:spChg>
        <pc:spChg chg="mod">
          <ac:chgData name="小山 薫" userId="d702cf48-b1d0-4526-85f0-4c5c84169b61" providerId="ADAL" clId="{E3B2CA75-9E92-4FCC-80EA-6035D77C90B4}" dt="2024-11-22T03:02:01.911" v="751" actId="1076"/>
          <ac:spMkLst>
            <pc:docMk/>
            <pc:sldMk cId="3720846288" sldId="273"/>
            <ac:spMk id="63" creationId="{DD3D8A54-E959-810E-1E29-F2820B82305F}"/>
          </ac:spMkLst>
        </pc:spChg>
        <pc:picChg chg="mod">
          <ac:chgData name="小山 薫" userId="d702cf48-b1d0-4526-85f0-4c5c84169b61" providerId="ADAL" clId="{E3B2CA75-9E92-4FCC-80EA-6035D77C90B4}" dt="2024-11-22T01:08:37.267" v="575" actId="1076"/>
          <ac:picMkLst>
            <pc:docMk/>
            <pc:sldMk cId="3720846288" sldId="273"/>
            <ac:picMk id="16" creationId="{8FCE1E3B-F0DE-32C3-D22A-9A168EA539BF}"/>
          </ac:picMkLst>
        </pc:picChg>
        <pc:picChg chg="mod">
          <ac:chgData name="小山 薫" userId="d702cf48-b1d0-4526-85f0-4c5c84169b61" providerId="ADAL" clId="{E3B2CA75-9E92-4FCC-80EA-6035D77C90B4}" dt="2024-11-22T01:03:38.416" v="514" actId="1076"/>
          <ac:picMkLst>
            <pc:docMk/>
            <pc:sldMk cId="3720846288" sldId="273"/>
            <ac:picMk id="62" creationId="{469E0E27-9DC5-F9FB-ABD8-5A3938022449}"/>
          </ac:picMkLst>
        </pc:picChg>
        <pc:picChg chg="mod">
          <ac:chgData name="小山 薫" userId="d702cf48-b1d0-4526-85f0-4c5c84169b61" providerId="ADAL" clId="{E3B2CA75-9E92-4FCC-80EA-6035D77C90B4}" dt="2024-11-22T01:03:23.020" v="508" actId="1076"/>
          <ac:picMkLst>
            <pc:docMk/>
            <pc:sldMk cId="3720846288" sldId="273"/>
            <ac:picMk id="2048" creationId="{04C40942-0C18-E5F8-2BB2-4CE95FB7D712}"/>
          </ac:picMkLst>
        </pc:picChg>
        <pc:picChg chg="mod">
          <ac:chgData name="小山 薫" userId="d702cf48-b1d0-4526-85f0-4c5c84169b61" providerId="ADAL" clId="{E3B2CA75-9E92-4FCC-80EA-6035D77C90B4}" dt="2024-11-22T01:03:28.182" v="511" actId="1076"/>
          <ac:picMkLst>
            <pc:docMk/>
            <pc:sldMk cId="3720846288" sldId="273"/>
            <ac:picMk id="2051" creationId="{1FF4C043-2258-6E16-21A3-41F8376A326B}"/>
          </ac:picMkLst>
        </pc:picChg>
      </pc:sldChg>
    </pc:docChg>
  </pc:docChgLst>
  <pc:docChgLst>
    <pc:chgData name="木村 正男" userId="ef911a24-5547-4f9d-ac08-a4c07a4d092d" providerId="ADAL" clId="{4F05BFF9-6281-4118-B9B3-2491146B427A}"/>
    <pc:docChg chg="modSld">
      <pc:chgData name="木村 正男" userId="ef911a24-5547-4f9d-ac08-a4c07a4d092d" providerId="ADAL" clId="{4F05BFF9-6281-4118-B9B3-2491146B427A}" dt="2024-10-18T01:35:06.097" v="24" actId="20577"/>
      <pc:docMkLst>
        <pc:docMk/>
      </pc:docMkLst>
      <pc:sldChg chg="modSp mod">
        <pc:chgData name="木村 正男" userId="ef911a24-5547-4f9d-ac08-a4c07a4d092d" providerId="ADAL" clId="{4F05BFF9-6281-4118-B9B3-2491146B427A}" dt="2024-10-18T01:35:06.097" v="24" actId="20577"/>
        <pc:sldMkLst>
          <pc:docMk/>
          <pc:sldMk cId="1173802879" sldId="270"/>
        </pc:sldMkLst>
        <pc:spChg chg="mod">
          <ac:chgData name="木村 正男" userId="ef911a24-5547-4f9d-ac08-a4c07a4d092d" providerId="ADAL" clId="{4F05BFF9-6281-4118-B9B3-2491146B427A}" dt="2024-10-18T01:35:06.097" v="24" actId="20577"/>
          <ac:spMkLst>
            <pc:docMk/>
            <pc:sldMk cId="1173802879" sldId="270"/>
            <ac:spMk id="5" creationId="{9ADC720E-178F-B4DE-550A-C49EBBB062BE}"/>
          </ac:spMkLst>
        </pc:spChg>
        <pc:spChg chg="mod">
          <ac:chgData name="木村 正男" userId="ef911a24-5547-4f9d-ac08-a4c07a4d092d" providerId="ADAL" clId="{4F05BFF9-6281-4118-B9B3-2491146B427A}" dt="2024-10-18T01:30:27.035" v="14" actId="20577"/>
          <ac:spMkLst>
            <pc:docMk/>
            <pc:sldMk cId="1173802879" sldId="270"/>
            <ac:spMk id="87" creationId="{C7F15CBD-4FE8-8399-5EE0-B67AF03047B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9EB5072A-A174-4DA3-9E61-CD017E533D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7" y="0"/>
            <a:ext cx="2949575" cy="498475"/>
          </a:xfrm>
          <a:prstGeom prst="rect">
            <a:avLst/>
          </a:prstGeom>
        </p:spPr>
        <p:txBody>
          <a:bodyPr vert="horz" lIns="91350" tIns="45677" rIns="91350" bIns="4567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D717E95-AF3E-4FA2-A577-D48F52ECC4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350" tIns="45677" rIns="91350" bIns="45677" rtlCol="0"/>
          <a:lstStyle>
            <a:lvl1pPr algn="r">
              <a:defRPr sz="1200"/>
            </a:lvl1pPr>
          </a:lstStyle>
          <a:p>
            <a:fld id="{4C579F3D-3D94-4D74-AC70-073B2982D17B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44492A7-84E7-49CA-A3FB-6D76F22647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7" y="9440872"/>
            <a:ext cx="2949575" cy="498475"/>
          </a:xfrm>
          <a:prstGeom prst="rect">
            <a:avLst/>
          </a:prstGeom>
        </p:spPr>
        <p:txBody>
          <a:bodyPr vert="horz" lIns="91350" tIns="45677" rIns="91350" bIns="4567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D85B90C-1D7A-4078-845A-71F92B7556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72"/>
            <a:ext cx="2949575" cy="498475"/>
          </a:xfrm>
          <a:prstGeom prst="rect">
            <a:avLst/>
          </a:prstGeom>
        </p:spPr>
        <p:txBody>
          <a:bodyPr vert="horz" lIns="91350" tIns="45677" rIns="91350" bIns="45677" rtlCol="0" anchor="b"/>
          <a:lstStyle>
            <a:lvl1pPr algn="r">
              <a:defRPr sz="1200"/>
            </a:lvl1pPr>
          </a:lstStyle>
          <a:p>
            <a:fld id="{F5E5A8EF-4422-4076-869F-80AA84A8AA0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9879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7" y="0"/>
            <a:ext cx="2949575" cy="498475"/>
          </a:xfrm>
          <a:prstGeom prst="rect">
            <a:avLst/>
          </a:prstGeom>
        </p:spPr>
        <p:txBody>
          <a:bodyPr vert="horz" lIns="91350" tIns="45677" rIns="91350" bIns="4567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350" tIns="45677" rIns="91350" bIns="45677" rtlCol="0"/>
          <a:lstStyle>
            <a:lvl1pPr algn="r">
              <a:defRPr sz="1200"/>
            </a:lvl1pPr>
          </a:lstStyle>
          <a:p>
            <a:fld id="{52AD1265-0309-4110-B05F-C8A222176E17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43138" y="1243013"/>
            <a:ext cx="232092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0" tIns="45677" rIns="91350" bIns="4567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47" y="4783147"/>
            <a:ext cx="5445125" cy="3913187"/>
          </a:xfrm>
          <a:prstGeom prst="rect">
            <a:avLst/>
          </a:prstGeom>
        </p:spPr>
        <p:txBody>
          <a:bodyPr vert="horz" lIns="91350" tIns="45677" rIns="91350" bIns="4567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7" y="9440872"/>
            <a:ext cx="2949575" cy="498475"/>
          </a:xfrm>
          <a:prstGeom prst="rect">
            <a:avLst/>
          </a:prstGeom>
        </p:spPr>
        <p:txBody>
          <a:bodyPr vert="horz" lIns="91350" tIns="45677" rIns="91350" bIns="4567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72"/>
            <a:ext cx="2949575" cy="498475"/>
          </a:xfrm>
          <a:prstGeom prst="rect">
            <a:avLst/>
          </a:prstGeom>
        </p:spPr>
        <p:txBody>
          <a:bodyPr vert="horz" lIns="91350" tIns="45677" rIns="91350" bIns="45677" rtlCol="0" anchor="b"/>
          <a:lstStyle>
            <a:lvl1pPr algn="r">
              <a:defRPr sz="1200"/>
            </a:lvl1pPr>
          </a:lstStyle>
          <a:p>
            <a:fld id="{186040CA-B3E2-4B43-94F1-EEFC3734DC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7380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248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AA070B-9B3F-FFAA-119D-92CED24B8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DEFF23C-897A-D6AB-5094-43384C4FA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47958E-A2AE-725F-220A-DD9989AD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FD69EC-B545-042B-3659-48207584D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0EEEC4-9082-FE51-C62E-A45879DF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4565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3CC330-F78A-8C06-4099-A7B5A69C6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AF04CE8-40FE-058D-6C89-33311E45C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B1E469-0FAD-59E4-DB84-7C4712863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CF6413-7E1C-843E-80F0-10A21AE5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669AB4-AE9F-867D-996F-E849B627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434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8734086-CEDC-9F8A-4C2B-9CBF9BEF7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8CAD298-A67D-827F-4156-3A934ABC7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084A245-7FF1-989F-6B9F-8428E56B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7048441-1BFA-8F7C-FCAF-DEAF5432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BCBDD3-424C-9F47-67ED-428F8A91B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99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8C7CFD-3EA7-1F3D-FA6E-494494B4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0C024F-197E-CECA-6E1E-6EFE7930F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3231DA-52F9-C683-80DD-F15C7A71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D58DC0-3EE5-CBE5-1E4D-BE3F93FC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81DDE9C-5DB9-DC1E-4C11-276CF91A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18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71D190-7ED1-79D6-0992-CDD838CFA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6F8DB2F-5AFE-97AD-637A-6580E17C5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F8F6F7-0E89-13EE-2093-765900D3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CDB907-9673-C492-1578-EE8652857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D3FEDA-114F-B25B-AD13-3FBB8AEE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71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1B568E-6586-1DD5-D86E-FA95BB854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2E38DE-5A9C-F775-916E-1A7AA3BD1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8D49D95-B847-26E0-F52D-8B0E4F591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B241D1E-6E5D-0201-7B7A-46161FB55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12ACD8-95FD-A51B-EBC2-1A437A0D0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4DB5AC-7520-30FA-5733-3400F7AC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95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5145FC-A88A-D626-58D2-143903F7E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4F1A098-C2E1-927A-890C-18BDDE743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CCFD05-0168-321E-195C-A7C47F861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6CB6188-7DC5-8524-6F77-DE1BB281F2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E7C454D-7950-B1FB-2CB8-5BC2A94E9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238B974-35B9-DE84-4C20-E494E26F4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D774D5E-ACAA-9085-7D86-69BA8ACD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9E42D1-C2E1-9A3E-95CB-C58815A6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62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0B30D9-5062-2529-1027-D868F849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A40128A-F203-38C4-D3CE-376575CC5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CBF579E-A710-626C-31CB-34A10533D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4A0747-EF17-7C7E-87C4-610B91ED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063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E6511C1-02B9-213E-62B9-3E5FF7E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C6C0DAB-45AF-D2C4-5FBF-19A9279E7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4AD115-D28F-DC39-2875-E63BD54A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8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831EAF-9453-6A6A-F0BD-A7017F1AA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514FBE-AF18-0826-FC3B-4E1C5EBEC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7A54A8C-AA2B-40D1-53E4-72C5744EF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95140E9-593C-7D8B-0C5E-4AFC6E19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2697138-034F-335E-6D7E-48B7FC2BE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331C4D3-2ED9-4420-563E-766CE540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879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34BB1C-7BC9-286A-3B0B-2BDB1C31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B10F15C-10A8-B19E-B779-7C398BC0A7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2CBF499-EE9A-EB28-203C-A383709B1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849CE75-3943-48FD-E508-25DBCF913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3E046FB-75DA-5DAF-FD06-E6082246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1061E5D-C329-C448-3877-32F6766F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6D64DC8-8D52-D7D2-8561-8C00CBF61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EE9F55-02DC-D853-2679-FF52FE533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F73406-2501-2E6A-031E-FA7DC91FB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05A62-36EB-40D0-8B51-5D509AAB46AE}" type="datetimeFigureOut">
              <a:rPr kumimoji="1" lang="ja-JP" altLang="en-US" smtClean="0"/>
              <a:pPr/>
              <a:t>2024/11/21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B25C3C-1D35-371E-8D58-1E9C21763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A200D8-5144-0A11-5EF3-43971FE01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CFB74-21A5-4016-9E7E-BC1E0C39807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00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kumimoji="1"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3.jpeg"/><Relationship Id="rId3" Type="http://schemas.openxmlformats.org/officeDocument/2006/relationships/image" Target="../media/image1.png"/><Relationship Id="rId21" Type="http://schemas.microsoft.com/office/2007/relationships/hdphoto" Target="../media/hdphoto1.wdp"/><Relationship Id="rId34" Type="http://schemas.openxmlformats.org/officeDocument/2006/relationships/image" Target="../media/image30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jpeg"/><Relationship Id="rId32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jpeg"/><Relationship Id="rId28" Type="http://schemas.openxmlformats.org/officeDocument/2006/relationships/image" Target="../media/image24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31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Relationship Id="rId22" Type="http://schemas.openxmlformats.org/officeDocument/2006/relationships/image" Target="../media/image19.jpeg"/><Relationship Id="rId27" Type="http://schemas.openxmlformats.org/officeDocument/2006/relationships/hyperlink" Target="https://members.imgu.or.jp/ca053/31612" TargetMode="External"/><Relationship Id="rId30" Type="http://schemas.openxmlformats.org/officeDocument/2006/relationships/image" Target="../media/image26.png"/><Relationship Id="rId8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jpe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s.office.com/r/81Cz8Ydm1M" TargetMode="External"/><Relationship Id="rId13" Type="http://schemas.openxmlformats.org/officeDocument/2006/relationships/image" Target="../media/image67.png"/><Relationship Id="rId18" Type="http://schemas.openxmlformats.org/officeDocument/2006/relationships/image" Target="../media/image71.png"/><Relationship Id="rId3" Type="http://schemas.openxmlformats.org/officeDocument/2006/relationships/hyperlink" Target="https://members.imgu.or.jp/ca053/31303" TargetMode="External"/><Relationship Id="rId21" Type="http://schemas.openxmlformats.org/officeDocument/2006/relationships/image" Target="../media/image74.png"/><Relationship Id="rId7" Type="http://schemas.openxmlformats.org/officeDocument/2006/relationships/image" Target="../media/image63.png"/><Relationship Id="rId12" Type="http://schemas.openxmlformats.org/officeDocument/2006/relationships/hyperlink" Target="https://forms.office.com/pages/responsepage.aspx?id=1A5QTWvWEECCM_UsRyY4KyQake9HVZ1PrAikwHpNCS1UNThGUDE2VFY1TFk0VTZQWE1XVjVSNFcwTi4u&amp;origin=QRCode&amp;route=shorturl" TargetMode="External"/><Relationship Id="rId17" Type="http://schemas.openxmlformats.org/officeDocument/2006/relationships/image" Target="../media/image70.png"/><Relationship Id="rId2" Type="http://schemas.openxmlformats.org/officeDocument/2006/relationships/image" Target="../media/image60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jpeg"/><Relationship Id="rId24" Type="http://schemas.openxmlformats.org/officeDocument/2006/relationships/image" Target="../media/image77.png"/><Relationship Id="rId5" Type="http://schemas.openxmlformats.org/officeDocument/2006/relationships/image" Target="../media/image61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10" Type="http://schemas.openxmlformats.org/officeDocument/2006/relationships/image" Target="../media/image65.png"/><Relationship Id="rId19" Type="http://schemas.openxmlformats.org/officeDocument/2006/relationships/image" Target="../media/image72.png"/><Relationship Id="rId4" Type="http://schemas.openxmlformats.org/officeDocument/2006/relationships/hyperlink" Target="https://members.imgu.or.jp/ca053/32334" TargetMode="External"/><Relationship Id="rId9" Type="http://schemas.openxmlformats.org/officeDocument/2006/relationships/image" Target="../media/image64.png"/><Relationship Id="rId14" Type="http://schemas.microsoft.com/office/2007/relationships/hdphoto" Target="../media/hdphoto2.wdp"/><Relationship Id="rId22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ボックス 8">
            <a:extLst>
              <a:ext uri="{FF2B5EF4-FFF2-40B4-BE49-F238E27FC236}">
                <a16:creationId xmlns:a16="http://schemas.microsoft.com/office/drawing/2014/main" id="{88B37991-989F-4941-B65D-A994D2401FA9}"/>
              </a:ext>
            </a:extLst>
          </p:cNvPr>
          <p:cNvSpPr txBox="1"/>
          <p:nvPr/>
        </p:nvSpPr>
        <p:spPr>
          <a:xfrm>
            <a:off x="5423214" y="40640"/>
            <a:ext cx="1367640" cy="5059233"/>
          </a:xfrm>
          <a:prstGeom prst="rect">
            <a:avLst/>
          </a:prstGeom>
          <a:pattFill prst="ltHorz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76200" cmpd="dbl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eaVert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/>
            <a:r>
              <a:rPr lang="ja-JP" sz="5500" b="1" kern="100">
                <a:effectLst/>
                <a:ea typeface="HG正楷書体-PRO" panose="03000600000000000000" pitchFamily="66" charset="-128"/>
                <a:cs typeface="Times New Roman" panose="02020603050405020304" pitchFamily="18" charset="0"/>
              </a:rPr>
              <a:t>札幌丸三新聞</a:t>
            </a:r>
            <a:endParaRPr lang="ja-JP" sz="1050" kern="10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1" name="テキスト ボックス 2">
            <a:extLst>
              <a:ext uri="{FF2B5EF4-FFF2-40B4-BE49-F238E27FC236}">
                <a16:creationId xmlns:a16="http://schemas.microsoft.com/office/drawing/2014/main" id="{DFA6D695-03B8-44DC-8EF4-DB5560879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658" y="5128196"/>
            <a:ext cx="1440000" cy="474411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ja-JP" sz="1200" b="1" kern="10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第　</a:t>
            </a:r>
            <a:r>
              <a:rPr lang="en-US" altLang="ja-JP" sz="1200" b="1" kern="100">
                <a:solidFill>
                  <a:srgbClr val="FFFFFF"/>
                </a:solidFill>
                <a:highlight>
                  <a:srgbClr val="000000"/>
                </a:highlight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109</a:t>
            </a:r>
            <a:r>
              <a:rPr lang="ja-JP" sz="1200" b="1" kern="100">
                <a:solidFill>
                  <a:srgbClr val="FFFFFF"/>
                </a:solidFill>
                <a:effectLst/>
                <a:highlight>
                  <a:srgbClr val="000000"/>
                </a:highlight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号</a:t>
            </a:r>
            <a:endParaRPr lang="ja-JP" sz="1050" kern="10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1200" b="1" kern="100"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2024</a:t>
            </a:r>
            <a:r>
              <a:rPr lang="ja-JP" sz="1200" b="1" kern="10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年</a:t>
            </a:r>
            <a:endParaRPr lang="ja-JP" sz="1050" kern="10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1200" b="1" kern="10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11</a:t>
            </a:r>
            <a:r>
              <a:rPr lang="ja-JP" sz="1200" b="1" kern="10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月</a:t>
            </a:r>
            <a:r>
              <a:rPr lang="en-US" altLang="ja-JP" sz="1200" b="1" kern="10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22</a:t>
            </a:r>
            <a:r>
              <a:rPr lang="ja-JP" sz="1200" b="1" kern="10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日</a:t>
            </a:r>
            <a:r>
              <a:rPr lang="ja-JP" altLang="en-US" sz="900" b="1" kern="10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金</a:t>
            </a:r>
            <a:r>
              <a:rPr lang="ja-JP" sz="900" b="1" kern="100"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曜日</a:t>
            </a:r>
            <a:endParaRPr lang="ja-JP" sz="900" kern="100">
              <a:effectLst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sz="9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発行者</a:t>
            </a:r>
            <a:r>
              <a:rPr lang="ja-JP" altLang="en-US" sz="9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：</a:t>
            </a:r>
            <a:r>
              <a:rPr lang="ja-JP" sz="9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ja-JP" sz="10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三越伊勢丹</a:t>
            </a:r>
            <a:endParaRPr lang="en-US" altLang="ja-JP" sz="1000" kern="100">
              <a:effectLst/>
              <a:latin typeface="Century" panose="020406040505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  <a:p>
            <a:pPr algn="r"/>
            <a:r>
              <a:rPr lang="ja-JP" altLang="en-US" sz="10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　</a:t>
            </a:r>
            <a:r>
              <a:rPr lang="ja-JP" sz="10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グループ労働組合</a:t>
            </a:r>
            <a:endParaRPr lang="ja-JP" sz="10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r"/>
            <a:r>
              <a:rPr lang="ja-JP" altLang="en-US" sz="10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　</a:t>
            </a:r>
            <a:r>
              <a:rPr lang="ja-JP" sz="10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札幌丸井三越支部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r>
              <a:rPr lang="ja-JP" sz="9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外線</a:t>
            </a:r>
            <a:r>
              <a:rPr lang="ja-JP" altLang="en-US" sz="9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：</a:t>
            </a:r>
            <a:r>
              <a:rPr lang="en-US" altLang="ja-JP" sz="900" kern="100"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US" sz="9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011</a:t>
            </a:r>
            <a:r>
              <a:rPr lang="en-US" altLang="ja-JP" sz="9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)</a:t>
            </a:r>
            <a:r>
              <a:rPr lang="en-US" sz="9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205-2525</a:t>
            </a:r>
          </a:p>
          <a:p>
            <a:r>
              <a:rPr lang="ja-JP" sz="9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内線：</a:t>
            </a:r>
            <a:r>
              <a:rPr lang="en-US" sz="900" kern="100">
                <a:effectLst/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22525</a:t>
            </a:r>
            <a:endParaRPr lang="ja-JP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72" name="図 71">
            <a:extLst>
              <a:ext uri="{FF2B5EF4-FFF2-40B4-BE49-F238E27FC236}">
                <a16:creationId xmlns:a16="http://schemas.microsoft.com/office/drawing/2014/main" id="{432A57E4-FFD5-4989-A1E0-EFD347EEF61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9"/>
          <a:stretch/>
        </p:blipFill>
        <p:spPr bwMode="auto">
          <a:xfrm>
            <a:off x="5598440" y="6496005"/>
            <a:ext cx="899076" cy="818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4896460E-73F9-586D-C687-9398C15708A7}"/>
              </a:ext>
            </a:extLst>
          </p:cNvPr>
          <p:cNvSpPr txBox="1"/>
          <p:nvPr/>
        </p:nvSpPr>
        <p:spPr>
          <a:xfrm>
            <a:off x="5499603" y="7995471"/>
            <a:ext cx="1227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00">
                <a:latin typeface="Meiryo UI" panose="020B0604030504040204" pitchFamily="50" charset="-128"/>
                <a:ea typeface="Meiryo UI" panose="020B0604030504040204" pitchFamily="50" charset="-128"/>
              </a:rPr>
              <a:t>UA</a:t>
            </a:r>
            <a:r>
              <a:rPr lang="ja-JP" altLang="en-US" sz="600">
                <a:latin typeface="Meiryo UI" panose="020B0604030504040204" pitchFamily="50" charset="-128"/>
                <a:ea typeface="Meiryo UI" panose="020B0604030504040204" pitchFamily="50" charset="-128"/>
              </a:rPr>
              <a:t>ゼンセン特別クーポンプレゼント</a:t>
            </a:r>
            <a:endParaRPr lang="en-US" altLang="ja-JP" sz="6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600">
                <a:latin typeface="Meiryo UI" panose="020B0604030504040204" pitchFamily="50" charset="-128"/>
                <a:ea typeface="Meiryo UI" panose="020B0604030504040204" pitchFamily="50" charset="-128"/>
              </a:rPr>
              <a:t>10/30</a:t>
            </a:r>
            <a:r>
              <a:rPr lang="ja-JP" altLang="en-US" sz="600">
                <a:latin typeface="Meiryo UI" panose="020B0604030504040204" pitchFamily="50" charset="-128"/>
                <a:ea typeface="Meiryo UI" panose="020B0604030504040204" pitchFamily="50" charset="-128"/>
              </a:rPr>
              <a:t>配信済↓↓</a:t>
            </a:r>
            <a:endParaRPr kumimoji="1" lang="ja-JP" altLang="en-US" sz="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4ED918C9-9B9B-8383-94A9-EBD2691925BE}"/>
              </a:ext>
            </a:extLst>
          </p:cNvPr>
          <p:cNvSpPr txBox="1"/>
          <p:nvPr/>
        </p:nvSpPr>
        <p:spPr>
          <a:xfrm>
            <a:off x="5485174" y="8980962"/>
            <a:ext cx="13040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>
                <a:latin typeface="Meiryo UI" panose="020B0604030504040204" pitchFamily="50" charset="-128"/>
                <a:ea typeface="Meiryo UI" panose="020B0604030504040204" pitchFamily="50" charset="-128"/>
              </a:rPr>
              <a:t>共済会オリジナルのお知らせ↓↓↓</a:t>
            </a:r>
            <a:endParaRPr kumimoji="1" lang="ja-JP" altLang="en-US" sz="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D713B8B-25AF-B455-B347-05E210E4EA26}"/>
              </a:ext>
            </a:extLst>
          </p:cNvPr>
          <p:cNvSpPr txBox="1"/>
          <p:nvPr/>
        </p:nvSpPr>
        <p:spPr>
          <a:xfrm>
            <a:off x="5437539" y="7451339"/>
            <a:ext cx="78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0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  <a:r>
              <a:rPr lang="ja-JP" altLang="en-US" sz="700">
                <a:latin typeface="Meiryo UI" panose="020B0604030504040204" pitchFamily="50" charset="-128"/>
                <a:ea typeface="Meiryo UI" panose="020B0604030504040204" pitchFamily="50" charset="-128"/>
              </a:rPr>
              <a:t>友</a:t>
            </a:r>
            <a:r>
              <a:rPr kumimoji="1" lang="ja-JP" altLang="en-US" sz="700">
                <a:latin typeface="Meiryo UI" panose="020B0604030504040204" pitchFamily="50" charset="-128"/>
                <a:ea typeface="Meiryo UI" panose="020B0604030504040204" pitchFamily="50" charset="-128"/>
              </a:rPr>
              <a:t>だち登録</a:t>
            </a:r>
            <a:endParaRPr kumimoji="1" lang="en-US" altLang="ja-JP" sz="7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00">
                <a:latin typeface="Meiryo UI" panose="020B0604030504040204" pitchFamily="50" charset="-128"/>
                <a:ea typeface="Meiryo UI" panose="020B0604030504040204" pitchFamily="50" charset="-128"/>
              </a:rPr>
              <a:t>よろしくうさ♪</a:t>
            </a:r>
            <a:endParaRPr kumimoji="1" lang="en-US" altLang="ja-JP" sz="7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00">
                <a:latin typeface="Meiryo UI" panose="020B0604030504040204" pitchFamily="50" charset="-128"/>
                <a:ea typeface="Meiryo UI" panose="020B0604030504040204" pitchFamily="50" charset="-128"/>
              </a:rPr>
              <a:t>以前の発信を</a:t>
            </a:r>
            <a:endParaRPr kumimoji="1" lang="en-US" altLang="ja-JP" sz="7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700">
                <a:latin typeface="Meiryo UI" panose="020B0604030504040204" pitchFamily="50" charset="-128"/>
                <a:ea typeface="Meiryo UI" panose="020B0604030504040204" pitchFamily="50" charset="-128"/>
              </a:rPr>
              <a:t>紹介するうさ🐇</a:t>
            </a:r>
            <a:endParaRPr kumimoji="1" lang="ja-JP" altLang="en-US" sz="7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0" name="吹き出し: 角を丸めた四角形 59">
            <a:extLst>
              <a:ext uri="{FF2B5EF4-FFF2-40B4-BE49-F238E27FC236}">
                <a16:creationId xmlns:a16="http://schemas.microsoft.com/office/drawing/2014/main" id="{B6D68BE1-0958-2029-32B4-EA7617572F3D}"/>
              </a:ext>
            </a:extLst>
          </p:cNvPr>
          <p:cNvSpPr/>
          <p:nvPr/>
        </p:nvSpPr>
        <p:spPr>
          <a:xfrm>
            <a:off x="5466288" y="7446945"/>
            <a:ext cx="701040" cy="517744"/>
          </a:xfrm>
          <a:prstGeom prst="wedgeRoundRectCallout">
            <a:avLst>
              <a:gd name="adj1" fmla="val 57991"/>
              <a:gd name="adj2" fmla="val 597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2C68A818-4293-8426-DFD5-76A5BCD08E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4800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58331EB1-140B-CAEA-0FB9-4BDB64AC2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51" y="7783254"/>
            <a:ext cx="556714" cy="661549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38E98481-7B49-12C5-078C-745043AA4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9EC811C-893E-F344-9C7E-CDA12FE55627}"/>
              </a:ext>
            </a:extLst>
          </p:cNvPr>
          <p:cNvSpPr txBox="1"/>
          <p:nvPr/>
        </p:nvSpPr>
        <p:spPr>
          <a:xfrm>
            <a:off x="639490" y="3922024"/>
            <a:ext cx="3419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私たち執行委員がお聴きします</a:t>
            </a:r>
            <a:endParaRPr kumimoji="1" lang="ja-JP" altLang="en-US"/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6DBE0BFD-FAC9-702B-B3DE-52E3C87C6B1B}"/>
              </a:ext>
            </a:extLst>
          </p:cNvPr>
          <p:cNvSpPr txBox="1"/>
          <p:nvPr/>
        </p:nvSpPr>
        <p:spPr>
          <a:xfrm>
            <a:off x="4541900" y="4992462"/>
            <a:ext cx="776246" cy="27699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谷脇　直幸</a:t>
            </a:r>
            <a:endParaRPr lang="en-US" altLang="ja-JP" sz="60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ctr"/>
            <a:r>
              <a: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(FRTW</a:t>
            </a:r>
            <a:r>
              <a:rPr kumimoji="1" lang="ja-JP" altLang="en-US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商品部</a:t>
            </a:r>
            <a:r>
              <a: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)</a:t>
            </a: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3C65C884-94C6-41E1-0E89-821117DA469A}"/>
              </a:ext>
            </a:extLst>
          </p:cNvPr>
          <p:cNvSpPr/>
          <p:nvPr/>
        </p:nvSpPr>
        <p:spPr>
          <a:xfrm>
            <a:off x="42773" y="6881043"/>
            <a:ext cx="5325960" cy="3006356"/>
          </a:xfrm>
          <a:prstGeom prst="rect">
            <a:avLst/>
          </a:prstGeom>
          <a:noFill/>
          <a:ln w="28575">
            <a:solidFill>
              <a:srgbClr val="F781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225B15"/>
              </a:solidFill>
            </a:endParaRPr>
          </a:p>
        </p:txBody>
      </p:sp>
      <p:pic>
        <p:nvPicPr>
          <p:cNvPr id="37" name="図 36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96B1AB91-A48E-D1B7-409C-1972D8D34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46" y="3675457"/>
            <a:ext cx="1076144" cy="1242081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89D32AC9-26FE-D325-B257-8CE0AE94A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783" y="8221116"/>
            <a:ext cx="620554" cy="737412"/>
          </a:xfrm>
          <a:prstGeom prst="rect">
            <a:avLst/>
          </a:prstGeom>
        </p:spPr>
      </p:pic>
      <p:pic>
        <p:nvPicPr>
          <p:cNvPr id="70" name="図 69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D7F5F1A-D070-0F0E-7277-BBC74B60A6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218" y="7319343"/>
            <a:ext cx="582499" cy="668636"/>
          </a:xfrm>
          <a:prstGeom prst="rect">
            <a:avLst/>
          </a:prstGeom>
        </p:spPr>
      </p:pic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554D26F-0D2D-43AC-821F-44EF837290D4}"/>
              </a:ext>
            </a:extLst>
          </p:cNvPr>
          <p:cNvSpPr/>
          <p:nvPr/>
        </p:nvSpPr>
        <p:spPr>
          <a:xfrm>
            <a:off x="14204" y="30228"/>
            <a:ext cx="6828556" cy="9875771"/>
          </a:xfrm>
          <a:prstGeom prst="rect">
            <a:avLst/>
          </a:prstGeom>
          <a:noFill/>
          <a:ln w="1905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50BA7D71-75FE-2A61-4A85-8F577E33F7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731" y="9145780"/>
            <a:ext cx="1090990" cy="72653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62BE771-7EF2-8F5B-9AED-E5F0D3BBB7C1}"/>
              </a:ext>
            </a:extLst>
          </p:cNvPr>
          <p:cNvSpPr/>
          <p:nvPr/>
        </p:nvSpPr>
        <p:spPr>
          <a:xfrm>
            <a:off x="29352" y="3326875"/>
            <a:ext cx="5337630" cy="3546312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6EF987D-49BA-A0C0-F9D3-9CDF24FF95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137" t="36645" r="25030" b="14278"/>
          <a:stretch/>
        </p:blipFill>
        <p:spPr>
          <a:xfrm>
            <a:off x="4660044" y="6334828"/>
            <a:ext cx="499128" cy="480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0" name="Picture 6" descr="お仕事辞められるんですね。 - サヨナラ OL">
            <a:extLst>
              <a:ext uri="{FF2B5EF4-FFF2-40B4-BE49-F238E27FC236}">
                <a16:creationId xmlns:a16="http://schemas.microsoft.com/office/drawing/2014/main" id="{7C58742B-04D8-ACE2-5CBB-31ED984D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95" y="5664166"/>
            <a:ext cx="814813" cy="62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5F5C39E-6F57-39D2-F8E0-6287C5626460}"/>
              </a:ext>
            </a:extLst>
          </p:cNvPr>
          <p:cNvSpPr txBox="1"/>
          <p:nvPr/>
        </p:nvSpPr>
        <p:spPr>
          <a:xfrm>
            <a:off x="33268" y="6343045"/>
            <a:ext cx="35124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仕事や職場環境・介護・育児・プライベートと仕事との両立などモヤモヤしていることなど執行委員</a:t>
            </a:r>
            <a:r>
              <a:rPr lang="ja-JP" altLang="en-US" sz="9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に話してみませんか？</a:t>
            </a:r>
            <a:endParaRPr kumimoji="1" lang="en-US" altLang="ja-JP" sz="9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9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お気軽にご連絡下さい。</a:t>
            </a:r>
            <a:r>
              <a:rPr lang="en-US" altLang="ja-JP" sz="9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(</a:t>
            </a:r>
            <a:r>
              <a:rPr lang="ja-JP" altLang="en-US" sz="9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新しい執行委員が入りました</a:t>
            </a:r>
            <a:r>
              <a:rPr lang="en-US" altLang="ja-JP" sz="9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)</a:t>
            </a:r>
            <a:endParaRPr kumimoji="1" lang="ja-JP" altLang="en-US" sz="9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E00809D-814E-122D-2682-A15C79E4FF86}"/>
              </a:ext>
            </a:extLst>
          </p:cNvPr>
          <p:cNvGrpSpPr/>
          <p:nvPr/>
        </p:nvGrpSpPr>
        <p:grpSpPr>
          <a:xfrm>
            <a:off x="194799" y="4973289"/>
            <a:ext cx="901088" cy="765789"/>
            <a:chOff x="1028699" y="10490483"/>
            <a:chExt cx="8229600" cy="707745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16D36ED2-1A35-8BA3-B0E7-E80A5067D8F9}"/>
                </a:ext>
              </a:extLst>
            </p:cNvPr>
            <p:cNvSpPr/>
            <p:nvPr/>
          </p:nvSpPr>
          <p:spPr>
            <a:xfrm>
              <a:off x="1028699" y="10490483"/>
              <a:ext cx="8229600" cy="7077456"/>
            </a:xfrm>
            <a:custGeom>
              <a:avLst/>
              <a:gdLst/>
              <a:ahLst/>
              <a:cxnLst/>
              <a:rect l="l" t="t" r="r" b="b"/>
              <a:pathLst>
                <a:path w="8229600" h="7077456">
                  <a:moveTo>
                    <a:pt x="0" y="0"/>
                  </a:moveTo>
                  <a:lnTo>
                    <a:pt x="8229600" y="0"/>
                  </a:lnTo>
                  <a:lnTo>
                    <a:pt x="8229600" y="7077456"/>
                  </a:lnTo>
                  <a:lnTo>
                    <a:pt x="0" y="7077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20" name="図 19" descr="シャツ が含まれている画像&#10;&#10;自動的に生成された説明">
              <a:extLst>
                <a:ext uri="{FF2B5EF4-FFF2-40B4-BE49-F238E27FC236}">
                  <a16:creationId xmlns:a16="http://schemas.microsoft.com/office/drawing/2014/main" id="{AFB364E3-2C87-5FEA-DBDF-A529650A7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836"/>
            <a:stretch/>
          </p:blipFill>
          <p:spPr>
            <a:xfrm>
              <a:off x="3924300" y="10747603"/>
              <a:ext cx="1872673" cy="1553599"/>
            </a:xfrm>
            <a:prstGeom prst="rect">
              <a:avLst/>
            </a:prstGeom>
          </p:spPr>
        </p:pic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0B659BF-960A-2D57-8F8F-6E20AF4656F9}"/>
              </a:ext>
            </a:extLst>
          </p:cNvPr>
          <p:cNvSpPr txBox="1"/>
          <p:nvPr/>
        </p:nvSpPr>
        <p:spPr>
          <a:xfrm>
            <a:off x="3605573" y="6497127"/>
            <a:ext cx="103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雑談窓口</a:t>
            </a:r>
            <a:endParaRPr kumimoji="1"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申込フォームス👉</a:t>
            </a:r>
          </a:p>
        </p:txBody>
      </p:sp>
      <p:pic>
        <p:nvPicPr>
          <p:cNvPr id="58" name="図 57" descr="ホイール, マスク が含まれている画像&#10;&#10;自動的に生成された説明">
            <a:extLst>
              <a:ext uri="{FF2B5EF4-FFF2-40B4-BE49-F238E27FC236}">
                <a16:creationId xmlns:a16="http://schemas.microsoft.com/office/drawing/2014/main" id="{CF452C9E-D840-701F-C3F1-26F64BB1BD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06" t="60595"/>
          <a:stretch/>
        </p:blipFill>
        <p:spPr>
          <a:xfrm rot="10593590">
            <a:off x="123590" y="4356601"/>
            <a:ext cx="1183898" cy="711093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C8AE6969-AF22-6945-B4EE-D8CA147D5D77}"/>
              </a:ext>
            </a:extLst>
          </p:cNvPr>
          <p:cNvSpPr txBox="1"/>
          <p:nvPr/>
        </p:nvSpPr>
        <p:spPr>
          <a:xfrm>
            <a:off x="305104" y="4470920"/>
            <a:ext cx="901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お気軽に</a:t>
            </a:r>
            <a:endParaRPr kumimoji="1" lang="en-US" altLang="ja-JP" sz="8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お問合せ下さい</a:t>
            </a: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F891514F-5A7C-C65B-9310-93937CE1DA87}"/>
              </a:ext>
            </a:extLst>
          </p:cNvPr>
          <p:cNvGrpSpPr/>
          <p:nvPr/>
        </p:nvGrpSpPr>
        <p:grpSpPr>
          <a:xfrm>
            <a:off x="1296130" y="4250387"/>
            <a:ext cx="658137" cy="1066326"/>
            <a:chOff x="4431520" y="5449758"/>
            <a:chExt cx="658137" cy="1066326"/>
          </a:xfrm>
        </p:grpSpPr>
        <p:pic>
          <p:nvPicPr>
            <p:cNvPr id="74" name="図 73" descr="スーツを着ている男はスマイルしている&#10;&#10;自動的に生成された説明">
              <a:extLst>
                <a:ext uri="{FF2B5EF4-FFF2-40B4-BE49-F238E27FC236}">
                  <a16:creationId xmlns:a16="http://schemas.microsoft.com/office/drawing/2014/main" id="{170CF498-D676-67CC-C5C4-2CB6BC941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4" t="-646" r="34944" b="43820"/>
            <a:stretch/>
          </p:blipFill>
          <p:spPr>
            <a:xfrm>
              <a:off x="4437691" y="5449758"/>
              <a:ext cx="594733" cy="836209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692CE397-2564-E595-89F1-E4600DC6CC38}"/>
                </a:ext>
              </a:extLst>
            </p:cNvPr>
            <p:cNvSpPr txBox="1"/>
            <p:nvPr/>
          </p:nvSpPr>
          <p:spPr>
            <a:xfrm>
              <a:off x="4431520" y="6239085"/>
              <a:ext cx="658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長谷田　皓平</a:t>
              </a:r>
              <a:endParaRPr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  <a:p>
              <a:pPr algn="ctr"/>
              <a:r>
                <a:rPr kumimoji="1"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(</a:t>
              </a:r>
              <a:r>
                <a:rPr kumimoji="1"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外商部</a:t>
              </a:r>
              <a:r>
                <a:rPr kumimoji="1"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)</a:t>
              </a:r>
              <a:endParaRPr kumimoji="1" lang="ja-JP" altLang="en-US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</p:grp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A835E6FD-7915-156A-6FD3-96F69A9BE788}"/>
              </a:ext>
            </a:extLst>
          </p:cNvPr>
          <p:cNvSpPr txBox="1"/>
          <p:nvPr/>
        </p:nvSpPr>
        <p:spPr>
          <a:xfrm>
            <a:off x="2751157" y="5012515"/>
            <a:ext cx="985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大野　康平</a:t>
            </a:r>
            <a:endParaRPr kumimoji="1" lang="en-US" altLang="ja-JP" sz="60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ctr"/>
            <a:r>
              <a:rPr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(</a:t>
            </a:r>
            <a:r>
              <a:rPr lang="ja-JP" altLang="en-US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店舗開発・コンプラ</a:t>
            </a:r>
            <a:r>
              <a:rPr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)</a:t>
            </a:r>
            <a:endParaRPr kumimoji="1" lang="en-US" altLang="ja-JP" sz="60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8F6578F1-9D7B-534F-9223-E3E658C52CE2}"/>
              </a:ext>
            </a:extLst>
          </p:cNvPr>
          <p:cNvGrpSpPr/>
          <p:nvPr/>
        </p:nvGrpSpPr>
        <p:grpSpPr>
          <a:xfrm>
            <a:off x="2004021" y="5213285"/>
            <a:ext cx="900509" cy="1135234"/>
            <a:chOff x="3811909" y="5301478"/>
            <a:chExt cx="900509" cy="1135234"/>
          </a:xfrm>
        </p:grpSpPr>
        <p:pic>
          <p:nvPicPr>
            <p:cNvPr id="86" name="図 85" descr="セーターを着た金髪の女性&#10;&#10;自動的に生成された説明">
              <a:extLst>
                <a:ext uri="{FF2B5EF4-FFF2-40B4-BE49-F238E27FC236}">
                  <a16:creationId xmlns:a16="http://schemas.microsoft.com/office/drawing/2014/main" id="{BE2C5DAE-0990-9720-A5FF-C20D30178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3" t="-19368" r="13548" b="26085"/>
            <a:stretch/>
          </p:blipFill>
          <p:spPr>
            <a:xfrm>
              <a:off x="3963244" y="5301478"/>
              <a:ext cx="595310" cy="90007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C7F15CBD-4FE8-8399-5EE0-B67AF03047B4}"/>
                </a:ext>
              </a:extLst>
            </p:cNvPr>
            <p:cNvSpPr txBox="1"/>
            <p:nvPr/>
          </p:nvSpPr>
          <p:spPr>
            <a:xfrm>
              <a:off x="3811909" y="6159713"/>
              <a:ext cx="9005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石井　里実</a:t>
              </a:r>
              <a:endPara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  <a:p>
              <a:pPr algn="ctr"/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(</a:t>
              </a:r>
              <a:r>
                <a:rPr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三越全館</a:t>
              </a:r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)</a:t>
              </a:r>
              <a:endPara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A80C3BF6-7BFE-664F-F4C5-3AF845FE10BF}"/>
              </a:ext>
            </a:extLst>
          </p:cNvPr>
          <p:cNvGrpSpPr/>
          <p:nvPr/>
        </p:nvGrpSpPr>
        <p:grpSpPr>
          <a:xfrm>
            <a:off x="1246638" y="5292796"/>
            <a:ext cx="757251" cy="1075449"/>
            <a:chOff x="4392476" y="6484576"/>
            <a:chExt cx="757251" cy="1075449"/>
          </a:xfrm>
        </p:grpSpPr>
        <p:pic>
          <p:nvPicPr>
            <p:cNvPr id="90" name="図 89" descr="白い壁の前に立っている女性&#10;&#10;低い精度で自動的に生成された説明">
              <a:extLst>
                <a:ext uri="{FF2B5EF4-FFF2-40B4-BE49-F238E27FC236}">
                  <a16:creationId xmlns:a16="http://schemas.microsoft.com/office/drawing/2014/main" id="{9DB72823-229E-3830-195A-B4BA3A895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30" t="8988" r="32358" b="53354"/>
            <a:stretch/>
          </p:blipFill>
          <p:spPr>
            <a:xfrm>
              <a:off x="4445060" y="6484576"/>
              <a:ext cx="637105" cy="79215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3F8D5A5D-749D-EE55-A833-B55E04B45497}"/>
                </a:ext>
              </a:extLst>
            </p:cNvPr>
            <p:cNvSpPr txBox="1"/>
            <p:nvPr/>
          </p:nvSpPr>
          <p:spPr>
            <a:xfrm>
              <a:off x="4392476" y="7283026"/>
              <a:ext cx="757251" cy="276999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大塚　理奈子</a:t>
              </a:r>
              <a:endPara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  <a:p>
              <a:pPr algn="ctr"/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(L</a:t>
              </a:r>
              <a:r>
                <a:rPr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＆</a:t>
              </a:r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B</a:t>
              </a:r>
              <a:r>
                <a:rPr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商品部</a:t>
              </a:r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)</a:t>
              </a:r>
              <a:endPara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D43480C5-600E-7AA2-2E84-F4C901141AAF}"/>
              </a:ext>
            </a:extLst>
          </p:cNvPr>
          <p:cNvGrpSpPr/>
          <p:nvPr/>
        </p:nvGrpSpPr>
        <p:grpSpPr>
          <a:xfrm>
            <a:off x="3691188" y="4294992"/>
            <a:ext cx="787190" cy="984604"/>
            <a:chOff x="3150245" y="5517584"/>
            <a:chExt cx="743514" cy="1023526"/>
          </a:xfrm>
        </p:grpSpPr>
        <p:pic>
          <p:nvPicPr>
            <p:cNvPr id="94" name="図 93" descr="スーツを着た男性&#10;&#10;自動的に生成された説明">
              <a:extLst>
                <a:ext uri="{FF2B5EF4-FFF2-40B4-BE49-F238E27FC236}">
                  <a16:creationId xmlns:a16="http://schemas.microsoft.com/office/drawing/2014/main" id="{9759369E-3EBE-EF89-9126-72755BFB7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5" t="16229" r="26410" b="29903"/>
            <a:stretch/>
          </p:blipFill>
          <p:spPr>
            <a:xfrm>
              <a:off x="3223175" y="5517584"/>
              <a:ext cx="516816" cy="748587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95" name="テキスト ボックス 94">
              <a:extLst>
                <a:ext uri="{FF2B5EF4-FFF2-40B4-BE49-F238E27FC236}">
                  <a16:creationId xmlns:a16="http://schemas.microsoft.com/office/drawing/2014/main" id="{A5171180-2E53-6555-0B99-6857507385A0}"/>
                </a:ext>
              </a:extLst>
            </p:cNvPr>
            <p:cNvSpPr txBox="1"/>
            <p:nvPr/>
          </p:nvSpPr>
          <p:spPr>
            <a:xfrm>
              <a:off x="3150245" y="6264111"/>
              <a:ext cx="7435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二瓶　椋介</a:t>
              </a:r>
              <a:endPara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  <a:p>
              <a:pPr algn="ctr"/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(MI</a:t>
              </a:r>
              <a:r>
                <a:rPr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プラザ旭川</a:t>
              </a:r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)</a:t>
              </a:r>
              <a:endPara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</p:grpSp>
      <p:pic>
        <p:nvPicPr>
          <p:cNvPr id="100" name="図 99" descr="スーツを着た男性&#10;&#10;自動的に生成された説明">
            <a:extLst>
              <a:ext uri="{FF2B5EF4-FFF2-40B4-BE49-F238E27FC236}">
                <a16:creationId xmlns:a16="http://schemas.microsoft.com/office/drawing/2014/main" id="{6D23E27A-2719-FE8E-1D18-DF45E19B1B1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2" t="4564" r="23360" b="41737"/>
          <a:stretch/>
        </p:blipFill>
        <p:spPr>
          <a:xfrm>
            <a:off x="4583009" y="4297520"/>
            <a:ext cx="574140" cy="7201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58845D09-9FEE-2A07-1081-DF1A569A54BA}"/>
              </a:ext>
            </a:extLst>
          </p:cNvPr>
          <p:cNvSpPr txBox="1"/>
          <p:nvPr/>
        </p:nvSpPr>
        <p:spPr>
          <a:xfrm>
            <a:off x="3609435" y="6063679"/>
            <a:ext cx="743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佐々木　優</a:t>
            </a:r>
            <a:endParaRPr lang="en-US" altLang="ja-JP" sz="60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ctr"/>
            <a:r>
              <a: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(</a:t>
            </a:r>
            <a:r>
              <a:rPr lang="ja-JP" altLang="en-US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店舗運営</a:t>
            </a:r>
            <a:r>
              <a: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)</a:t>
            </a: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9BBF4FE4-59D2-DAA0-C6F1-EC83A7EFF22E}"/>
              </a:ext>
            </a:extLst>
          </p:cNvPr>
          <p:cNvGrpSpPr/>
          <p:nvPr/>
        </p:nvGrpSpPr>
        <p:grpSpPr>
          <a:xfrm>
            <a:off x="2017737" y="4324841"/>
            <a:ext cx="743513" cy="951518"/>
            <a:chOff x="1576637" y="6618842"/>
            <a:chExt cx="743513" cy="951518"/>
          </a:xfrm>
        </p:grpSpPr>
        <p:pic>
          <p:nvPicPr>
            <p:cNvPr id="121" name="図 120" descr="スーツを着た男性&#10;&#10;自動的に生成された説明">
              <a:extLst>
                <a:ext uri="{FF2B5EF4-FFF2-40B4-BE49-F238E27FC236}">
                  <a16:creationId xmlns:a16="http://schemas.microsoft.com/office/drawing/2014/main" id="{066DEB99-6C93-A42E-97F9-AC8EFB735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2" t="19005" r="27267" b="33008"/>
            <a:stretch/>
          </p:blipFill>
          <p:spPr>
            <a:xfrm>
              <a:off x="1666126" y="6618842"/>
              <a:ext cx="516529" cy="73062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23" name="テキスト ボックス 122">
              <a:extLst>
                <a:ext uri="{FF2B5EF4-FFF2-40B4-BE49-F238E27FC236}">
                  <a16:creationId xmlns:a16="http://schemas.microsoft.com/office/drawing/2014/main" id="{EC4CD4DE-5DA0-79E9-B68A-A1C6D2C8FB33}"/>
                </a:ext>
              </a:extLst>
            </p:cNvPr>
            <p:cNvSpPr txBox="1"/>
            <p:nvPr/>
          </p:nvSpPr>
          <p:spPr>
            <a:xfrm>
              <a:off x="1576637" y="7293361"/>
              <a:ext cx="743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秋政　渉</a:t>
              </a:r>
              <a:endPara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  <a:p>
              <a:pPr algn="ctr"/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(R</a:t>
              </a:r>
              <a:r>
                <a:rPr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＆</a:t>
              </a:r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B</a:t>
              </a:r>
              <a:r>
                <a:rPr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商品部</a:t>
              </a:r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)</a:t>
              </a:r>
              <a:endPara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F1C60365-408D-A418-FDD2-675AE3FF33F0}"/>
              </a:ext>
            </a:extLst>
          </p:cNvPr>
          <p:cNvGrpSpPr/>
          <p:nvPr/>
        </p:nvGrpSpPr>
        <p:grpSpPr>
          <a:xfrm>
            <a:off x="2942945" y="5323409"/>
            <a:ext cx="600521" cy="1006074"/>
            <a:chOff x="993711" y="6439811"/>
            <a:chExt cx="652175" cy="1060963"/>
          </a:xfrm>
        </p:grpSpPr>
        <p:pic>
          <p:nvPicPr>
            <p:cNvPr id="126" name="図 125" descr="スーツを着ている男はスマイルしている&#10;&#10;自動的に生成された説明">
              <a:extLst>
                <a:ext uri="{FF2B5EF4-FFF2-40B4-BE49-F238E27FC236}">
                  <a16:creationId xmlns:a16="http://schemas.microsoft.com/office/drawing/2014/main" id="{25E5D2A3-8AE7-1CED-5924-E85C8BC61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6" t="8395" r="27480" b="27559"/>
            <a:stretch/>
          </p:blipFill>
          <p:spPr>
            <a:xfrm>
              <a:off x="993711" y="6439811"/>
              <a:ext cx="617130" cy="852542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7CE3A482-7689-C560-6563-4B52313FA2CC}"/>
                </a:ext>
              </a:extLst>
            </p:cNvPr>
            <p:cNvSpPr txBox="1"/>
            <p:nvPr/>
          </p:nvSpPr>
          <p:spPr>
            <a:xfrm>
              <a:off x="1011762" y="7223775"/>
              <a:ext cx="6341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風林　弘紀</a:t>
              </a:r>
              <a:endPara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  <a:p>
              <a:pPr algn="ctr"/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(</a:t>
              </a:r>
              <a:r>
                <a:rPr lang="ja-JP" altLang="en-US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店舗運営</a:t>
              </a:r>
              <a:r>
                <a:rPr lang="en-US" altLang="ja-JP" sz="6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)</a:t>
              </a:r>
              <a:endPara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915E1CC-B0BB-E8BB-CEDE-4BC96A85D662}"/>
              </a:ext>
            </a:extLst>
          </p:cNvPr>
          <p:cNvSpPr txBox="1"/>
          <p:nvPr/>
        </p:nvSpPr>
        <p:spPr>
          <a:xfrm>
            <a:off x="1017366" y="3544940"/>
            <a:ext cx="252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窓口</a:t>
            </a:r>
            <a:r>
              <a:rPr lang="ja-JP" altLang="en-US" sz="1800">
                <a:solidFill>
                  <a:schemeClr val="tx1">
                    <a:lumMod val="95000"/>
                    <a:lumOff val="5000"/>
                  </a:schemeClr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はじめました♪</a:t>
            </a:r>
            <a:endParaRPr lang="en-US" altLang="ja-JP" sz="1800">
              <a:solidFill>
                <a:schemeClr val="tx1">
                  <a:lumMod val="95000"/>
                  <a:lumOff val="5000"/>
                </a:schemeClr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2" name="図 41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5BD4890B-45CD-22DD-5C63-425AAECD2EC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1" t="17022" r="9908" b="23626"/>
          <a:stretch/>
        </p:blipFill>
        <p:spPr>
          <a:xfrm>
            <a:off x="72370" y="3390338"/>
            <a:ext cx="1001188" cy="555069"/>
          </a:xfrm>
          <a:prstGeom prst="rect">
            <a:avLst/>
          </a:prstGeom>
        </p:spPr>
      </p:pic>
      <p:sp>
        <p:nvSpPr>
          <p:cNvPr id="85" name="TextBox 57">
            <a:extLst>
              <a:ext uri="{FF2B5EF4-FFF2-40B4-BE49-F238E27FC236}">
                <a16:creationId xmlns:a16="http://schemas.microsoft.com/office/drawing/2014/main" id="{387ABB48-712E-6551-BB88-2345C53FD101}"/>
              </a:ext>
            </a:extLst>
          </p:cNvPr>
          <p:cNvSpPr txBox="1"/>
          <p:nvPr/>
        </p:nvSpPr>
        <p:spPr>
          <a:xfrm>
            <a:off x="1670781" y="7860594"/>
            <a:ext cx="522387" cy="643196"/>
          </a:xfrm>
          <a:prstGeom prst="rect">
            <a:avLst/>
          </a:prstGeom>
        </p:spPr>
        <p:txBody>
          <a:bodyPr lIns="28575" tIns="28575" rIns="28575" bIns="28575" rtlCol="0" anchor="ctr"/>
          <a:lstStyle/>
          <a:p>
            <a:pPr algn="ctr">
              <a:lnSpc>
                <a:spcPts val="1079"/>
              </a:lnSpc>
            </a:pPr>
            <a:endParaRPr lang="en-US" sz="899" b="1">
              <a:solidFill>
                <a:srgbClr val="1299A2"/>
              </a:solidFill>
              <a:latin typeface="セザンヌ Ultra-Bold"/>
              <a:ea typeface="セザンヌ Ultra-Bold"/>
              <a:cs typeface="セザンヌ Ultra-Bold"/>
              <a:sym typeface="セザンヌ Ultra-Bold"/>
            </a:endParaRPr>
          </a:p>
        </p:txBody>
      </p:sp>
      <p:pic>
        <p:nvPicPr>
          <p:cNvPr id="15" name="図 14" descr="白いバックグラウンドの前に立っている男性&#10;&#10;中程度の精度で自動的に生成された説明">
            <a:extLst>
              <a:ext uri="{FF2B5EF4-FFF2-40B4-BE49-F238E27FC236}">
                <a16:creationId xmlns:a16="http://schemas.microsoft.com/office/drawing/2014/main" id="{752CB3B9-5D9B-16CA-E8EB-32BEAFA4629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6" t="13051" r="24269" b="32589"/>
          <a:stretch/>
        </p:blipFill>
        <p:spPr>
          <a:xfrm>
            <a:off x="2914301" y="4202059"/>
            <a:ext cx="560707" cy="83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736C4E-4799-AF1F-0DCC-E407AEA7D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8" t="14841" r="25539" b="31500"/>
          <a:stretch/>
        </p:blipFill>
        <p:spPr bwMode="auto">
          <a:xfrm>
            <a:off x="3698333" y="5232153"/>
            <a:ext cx="529589" cy="893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04B7374-7B75-AA7F-0CFB-699C9F894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5" t="24899" r="24996" b="27193"/>
          <a:stretch/>
        </p:blipFill>
        <p:spPr bwMode="auto">
          <a:xfrm>
            <a:off x="4472482" y="5242875"/>
            <a:ext cx="557150" cy="787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69BB0BD-0466-0A1E-4381-75D5FCD659E5}"/>
              </a:ext>
            </a:extLst>
          </p:cNvPr>
          <p:cNvSpPr txBox="1"/>
          <p:nvPr/>
        </p:nvSpPr>
        <p:spPr>
          <a:xfrm>
            <a:off x="4430348" y="5994091"/>
            <a:ext cx="743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田代　桃子</a:t>
            </a:r>
            <a:endParaRPr lang="en-US" altLang="ja-JP" sz="60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  <a:p>
            <a:pPr algn="ctr"/>
            <a:r>
              <a: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(</a:t>
            </a:r>
            <a:r>
              <a:rPr kumimoji="1" lang="ja-JP" altLang="en-US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外商企画</a:t>
            </a:r>
            <a:r>
              <a:rPr kumimoji="1" lang="en-US" altLang="ja-JP" sz="6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)</a:t>
            </a:r>
          </a:p>
        </p:txBody>
      </p:sp>
      <p:pic>
        <p:nvPicPr>
          <p:cNvPr id="48" name="図 47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897FB48C-69BE-24F4-B1BF-8D144420008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81" y="3703853"/>
            <a:ext cx="569652" cy="690652"/>
          </a:xfrm>
          <a:prstGeom prst="rect">
            <a:avLst/>
          </a:prstGeom>
        </p:spPr>
      </p:pic>
      <p:pic>
        <p:nvPicPr>
          <p:cNvPr id="64" name="図 63" descr="ホイール, マスク が含まれている画像&#10;&#10;自動的に生成された説明">
            <a:extLst>
              <a:ext uri="{FF2B5EF4-FFF2-40B4-BE49-F238E27FC236}">
                <a16:creationId xmlns:a16="http://schemas.microsoft.com/office/drawing/2014/main" id="{FC7F0C4E-BBAE-D5EB-5434-8D4074032DB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6" r="61343"/>
          <a:stretch/>
        </p:blipFill>
        <p:spPr>
          <a:xfrm rot="9823604">
            <a:off x="4101722" y="3421371"/>
            <a:ext cx="1281890" cy="858335"/>
          </a:xfrm>
          <a:prstGeom prst="rect">
            <a:avLst/>
          </a:prstGeom>
        </p:spPr>
      </p:pic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2FDB32FA-0BDD-E929-C277-9DA05E9CDC00}"/>
              </a:ext>
            </a:extLst>
          </p:cNvPr>
          <p:cNvSpPr txBox="1"/>
          <p:nvPr/>
        </p:nvSpPr>
        <p:spPr>
          <a:xfrm>
            <a:off x="4215703" y="3637866"/>
            <a:ext cx="111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モヤ</a:t>
            </a:r>
            <a:r>
              <a:rPr lang="ja-JP" altLang="en-US" sz="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モヤ</a:t>
            </a:r>
            <a:r>
              <a:rPr kumimoji="1" lang="ja-JP" altLang="en-US" sz="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してること</a:t>
            </a:r>
            <a:endParaRPr kumimoji="1" lang="en-US" altLang="ja-JP" sz="8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lang="ja-JP" altLang="en-US" sz="80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聴かせてください</a:t>
            </a:r>
            <a:endParaRPr kumimoji="1" lang="ja-JP" altLang="en-US" sz="80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025" name="正方形/長方形 1024">
            <a:extLst>
              <a:ext uri="{FF2B5EF4-FFF2-40B4-BE49-F238E27FC236}">
                <a16:creationId xmlns:a16="http://schemas.microsoft.com/office/drawing/2014/main" id="{638C04B9-864F-3985-2671-4AD8AE800517}"/>
              </a:ext>
            </a:extLst>
          </p:cNvPr>
          <p:cNvSpPr/>
          <p:nvPr/>
        </p:nvSpPr>
        <p:spPr>
          <a:xfrm>
            <a:off x="14205" y="47942"/>
            <a:ext cx="5381454" cy="45548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7F3362-4D97-EA45-A9CB-2FD0736287BD}"/>
              </a:ext>
            </a:extLst>
          </p:cNvPr>
          <p:cNvSpPr txBox="1"/>
          <p:nvPr/>
        </p:nvSpPr>
        <p:spPr>
          <a:xfrm>
            <a:off x="347437" y="114450"/>
            <a:ext cx="459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【</a:t>
            </a:r>
            <a:r>
              <a:rPr kumimoji="1" lang="ja-JP" altLang="en-US" b="1"/>
              <a:t>労使協議会</a:t>
            </a:r>
            <a:r>
              <a:rPr kumimoji="1" lang="en-US" altLang="ja-JP" b="1"/>
              <a:t>(2024</a:t>
            </a:r>
            <a:r>
              <a:rPr kumimoji="1" lang="ja-JP" altLang="en-US" b="1"/>
              <a:t>年</a:t>
            </a:r>
            <a:r>
              <a:rPr kumimoji="1" lang="en-US" altLang="ja-JP" b="1"/>
              <a:t>12</a:t>
            </a:r>
            <a:r>
              <a:rPr kumimoji="1" lang="ja-JP" altLang="en-US" b="1"/>
              <a:t>月賞与要求</a:t>
            </a:r>
            <a:r>
              <a:rPr kumimoji="1" lang="en-US" altLang="ja-JP" b="1"/>
              <a:t>】</a:t>
            </a:r>
            <a:r>
              <a:rPr kumimoji="1" lang="ja-JP" altLang="en-US" b="1"/>
              <a:t>報告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2C6596-182C-6D64-8736-D2034F7E9CA3}"/>
              </a:ext>
            </a:extLst>
          </p:cNvPr>
          <p:cNvSpPr txBox="1"/>
          <p:nvPr/>
        </p:nvSpPr>
        <p:spPr>
          <a:xfrm>
            <a:off x="2660981" y="590176"/>
            <a:ext cx="2803211" cy="143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120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120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kumimoji="1" lang="en-US" altLang="ja-JP" sz="120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120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労使協議会を開催し、</a:t>
            </a:r>
            <a:endParaRPr kumimoji="1" lang="en-US" altLang="ja-JP" sz="12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月賞与組合要求案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月給制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社員への基本賞与水準を平均</a:t>
            </a:r>
            <a:r>
              <a:rPr kumimoji="1"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rPr>
              <a:t>1.12</a:t>
            </a:r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ヶ月</a:t>
            </a:r>
            <a:endParaRPr kumimoji="1"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・評価分布を平均</a:t>
            </a:r>
            <a:r>
              <a:rPr kumimoji="1"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rPr>
              <a:t>B</a:t>
            </a:r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以上</a:t>
            </a:r>
            <a:r>
              <a:rPr kumimoji="1" lang="en-US" altLang="ja-JP" sz="120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に対して、</a:t>
            </a:r>
            <a:endParaRPr kumimoji="1" lang="en-US" altLang="ja-JP" sz="12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満額回答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をいただきました。</a:t>
            </a:r>
            <a:endParaRPr kumimoji="1" lang="ja-JP" altLang="en-US" sz="12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E00E58B-105B-C00D-8815-7D30E3E91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3" b="13494"/>
          <a:stretch/>
        </p:blipFill>
        <p:spPr bwMode="auto">
          <a:xfrm>
            <a:off x="232995" y="738734"/>
            <a:ext cx="2308030" cy="205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E0084C-4EC6-4CC1-5BD0-C1DFEEA38E0E}"/>
              </a:ext>
            </a:extLst>
          </p:cNvPr>
          <p:cNvSpPr txBox="1"/>
          <p:nvPr/>
        </p:nvSpPr>
        <p:spPr>
          <a:xfrm>
            <a:off x="2660981" y="2081337"/>
            <a:ext cx="1777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賞与要求議案書は</a:t>
            </a:r>
            <a:r>
              <a:rPr kumimoji="1" lang="ja-JP" altLang="en-US" sz="1200">
                <a:latin typeface="Meiryo UI" panose="020B0604030504040204" pitchFamily="50" charset="-128"/>
                <a:ea typeface="Meiryo UI" panose="020B0604030504040204" pitchFamily="50" charset="-128"/>
                <a:hlinkClick r:id="rId27"/>
              </a:rPr>
              <a:t>こちら</a:t>
            </a:r>
            <a:endParaRPr kumimoji="1" lang="ja-JP" altLang="en-US" sz="12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BBCE355-CECB-11DC-5486-45FE92A7ACAB}"/>
              </a:ext>
            </a:extLst>
          </p:cNvPr>
          <p:cNvSpPr txBox="1"/>
          <p:nvPr/>
        </p:nvSpPr>
        <p:spPr>
          <a:xfrm>
            <a:off x="3105347" y="2563888"/>
            <a:ext cx="1446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組合</a:t>
            </a:r>
            <a:r>
              <a:rPr lang="en-US" altLang="ja-JP" sz="1200">
                <a:latin typeface="Meiryo UI" panose="020B0604030504040204" pitchFamily="50" charset="-128"/>
                <a:ea typeface="Meiryo UI" panose="020B0604030504040204" pitchFamily="50" charset="-128"/>
              </a:rPr>
              <a:t>HP</a:t>
            </a:r>
            <a:r>
              <a:rPr lang="ja-JP" altLang="en-US" sz="1200">
                <a:latin typeface="Meiryo UI" panose="020B0604030504040204" pitchFamily="50" charset="-128"/>
                <a:ea typeface="Meiryo UI" panose="020B0604030504040204" pitchFamily="50" charset="-128"/>
              </a:rPr>
              <a:t>はこちら　➡</a:t>
            </a:r>
            <a:endParaRPr kumimoji="1" lang="ja-JP" altLang="en-US" sz="12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0B0D6B5-EC44-5DB3-8068-7A8CE048DDE6}"/>
              </a:ext>
            </a:extLst>
          </p:cNvPr>
          <p:cNvSpPr txBox="1"/>
          <p:nvPr/>
        </p:nvSpPr>
        <p:spPr>
          <a:xfrm>
            <a:off x="178636" y="2957346"/>
            <a:ext cx="50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u="sng">
                <a:latin typeface="Meiryo UI" panose="020B0604030504040204" pitchFamily="50" charset="-128"/>
                <a:ea typeface="Meiryo UI" panose="020B0604030504040204" pitchFamily="50" charset="-128"/>
              </a:rPr>
              <a:t>労使協議会での労使双方のコメントについては、</a:t>
            </a:r>
            <a:r>
              <a:rPr kumimoji="1" lang="en-US" altLang="ja-JP" sz="1200" u="sng">
                <a:latin typeface="Meiryo UI" panose="020B0604030504040204" pitchFamily="50" charset="-128"/>
                <a:ea typeface="Meiryo UI" panose="020B0604030504040204" pitchFamily="50" charset="-128"/>
              </a:rPr>
              <a:t>IMGU NEWS</a:t>
            </a:r>
            <a:r>
              <a:rPr kumimoji="1" lang="ja-JP" altLang="en-US" sz="1200" u="sng">
                <a:latin typeface="Meiryo UI" panose="020B0604030504040204" pitchFamily="50" charset="-128"/>
                <a:ea typeface="Meiryo UI" panose="020B0604030504040204" pitchFamily="50" charset="-128"/>
              </a:rPr>
              <a:t>をご確認ください</a:t>
            </a:r>
          </a:p>
        </p:txBody>
      </p:sp>
      <p:pic>
        <p:nvPicPr>
          <p:cNvPr id="12" name="図 11" descr="QR コード&#10;&#10;自動的に生成された説明">
            <a:extLst>
              <a:ext uri="{FF2B5EF4-FFF2-40B4-BE49-F238E27FC236}">
                <a16:creationId xmlns:a16="http://schemas.microsoft.com/office/drawing/2014/main" id="{1DD8E38D-DCBD-8954-53EC-F054CE2607D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36" y="2218351"/>
            <a:ext cx="662165" cy="66216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1953A9C-D58D-ADFF-C055-9D531BCEC3E5}"/>
              </a:ext>
            </a:extLst>
          </p:cNvPr>
          <p:cNvSpPr txBox="1"/>
          <p:nvPr/>
        </p:nvSpPr>
        <p:spPr>
          <a:xfrm>
            <a:off x="1965720" y="7217061"/>
            <a:ext cx="340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・今年の活動については、養護園からの希望によりウイルス感染対策を　　</a:t>
            </a:r>
            <a:endParaRPr kumimoji="1"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講じたうえ、少数の執行委員が訪問し園児との交流を行います。</a:t>
            </a:r>
            <a:endParaRPr kumimoji="1"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・組合員の皆さんと訪問することはかないませんでしたが、支援に参加</a:t>
            </a:r>
            <a:endParaRPr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900">
                <a:latin typeface="Meiryo UI" panose="020B0604030504040204" pitchFamily="50" charset="-128"/>
                <a:ea typeface="Meiryo UI" panose="020B0604030504040204" pitchFamily="50" charset="-128"/>
              </a:rPr>
              <a:t>　したいと言う方々へ向けて</a:t>
            </a:r>
            <a:endParaRPr lang="en-US" altLang="ja-JP" sz="9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「サンタメールを子供たちに送ろう！」　</a:t>
            </a:r>
            <a:r>
              <a:rPr kumimoji="1"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を募集します♪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A1B1B1E-6DDF-E8A3-88B0-3B7C7EB5F98F}"/>
              </a:ext>
            </a:extLst>
          </p:cNvPr>
          <p:cNvSpPr/>
          <p:nvPr/>
        </p:nvSpPr>
        <p:spPr>
          <a:xfrm>
            <a:off x="40756" y="6881043"/>
            <a:ext cx="5354901" cy="358822"/>
          </a:xfrm>
          <a:prstGeom prst="rect">
            <a:avLst/>
          </a:prstGeom>
          <a:solidFill>
            <a:srgbClr val="F7811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rPr>
              <a:t>社会貢献活動</a:t>
            </a:r>
            <a:r>
              <a:rPr kumimoji="1" lang="en-US" altLang="ja-JP" b="1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＊今年も</a:t>
            </a:r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羊ヶ丘</a:t>
            </a:r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養護園へ訪問します＊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E18261A2-AEC2-49CD-631E-41E10450DD62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68073" t="44381" r="4445" b="4634"/>
          <a:stretch/>
        </p:blipFill>
        <p:spPr>
          <a:xfrm>
            <a:off x="1985250" y="8025254"/>
            <a:ext cx="475565" cy="61410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4FC7BD2F-ECB5-5D3C-66E2-4EFD12104B4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2665" y="7338554"/>
            <a:ext cx="784616" cy="1077082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9F2043A-BFAC-1D70-2246-E57B13809E0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70573" y="7299023"/>
            <a:ext cx="804783" cy="1123141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000C5C5-DC07-4175-DD3A-3796D3669DC1}"/>
              </a:ext>
            </a:extLst>
          </p:cNvPr>
          <p:cNvSpPr txBox="1"/>
          <p:nvPr/>
        </p:nvSpPr>
        <p:spPr>
          <a:xfrm>
            <a:off x="2698167" y="8033437"/>
            <a:ext cx="2372800" cy="55399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期間：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日㊎まで受付中</a:t>
            </a:r>
            <a:endParaRPr kumimoji="1" lang="en-US" altLang="ja-JP" sz="1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時間：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00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17</a:t>
            </a:r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00</a:t>
            </a:r>
          </a:p>
          <a:p>
            <a:r>
              <a:rPr kumimoji="1"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場所：丸井今井西館組合事務所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2A05706-D337-631D-8023-C7E8C269115B}"/>
              </a:ext>
            </a:extLst>
          </p:cNvPr>
          <p:cNvSpPr txBox="1"/>
          <p:nvPr/>
        </p:nvSpPr>
        <p:spPr>
          <a:xfrm>
            <a:off x="2704932" y="8628652"/>
            <a:ext cx="2372800" cy="4308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b="1">
                <a:latin typeface="Meiryo UI" panose="020B0604030504040204" pitchFamily="50" charset="-128"/>
                <a:ea typeface="Meiryo UI" panose="020B0604030504040204" pitchFamily="50" charset="-128"/>
              </a:rPr>
              <a:t>ご参加頂ける方は事前に組合事務所まで連絡をお願いいたします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02837037-4215-4B2C-86C1-E5E9BA7AF4E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521148" y="8280682"/>
            <a:ext cx="1113419" cy="719288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3F3331B1-ADA4-8E5C-6D77-F28384CFA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t="22097" r="10770" b="11667"/>
          <a:stretch/>
        </p:blipFill>
        <p:spPr bwMode="auto">
          <a:xfrm>
            <a:off x="61938" y="8708409"/>
            <a:ext cx="1713820" cy="100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A8861D0A-25A7-881A-80E3-76C19AC70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20814" r="57301" b="14891"/>
          <a:stretch/>
        </p:blipFill>
        <p:spPr bwMode="auto">
          <a:xfrm>
            <a:off x="1832450" y="8698760"/>
            <a:ext cx="791931" cy="100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5AD059B-445E-255A-F870-65F03EEF1773}"/>
              </a:ext>
            </a:extLst>
          </p:cNvPr>
          <p:cNvSpPr txBox="1"/>
          <p:nvPr/>
        </p:nvSpPr>
        <p:spPr>
          <a:xfrm>
            <a:off x="457256" y="9667299"/>
            <a:ext cx="18844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＜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年の様子・サンタメール一例＞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E4F1F71-9D81-907C-9519-7C4003D6DE20}"/>
              </a:ext>
            </a:extLst>
          </p:cNvPr>
          <p:cNvSpPr/>
          <p:nvPr/>
        </p:nvSpPr>
        <p:spPr>
          <a:xfrm>
            <a:off x="2681075" y="9131613"/>
            <a:ext cx="2513817" cy="681849"/>
          </a:xfrm>
          <a:prstGeom prst="rect">
            <a:avLst/>
          </a:prstGeom>
          <a:solidFill>
            <a:srgbClr val="E389B2"/>
          </a:solidFill>
          <a:ln>
            <a:solidFill>
              <a:srgbClr val="E38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求むペットボトル！</a:t>
            </a:r>
            <a:endParaRPr kumimoji="1"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養護園のイベントに使用します。</a:t>
            </a:r>
            <a:r>
              <a:rPr kumimoji="1"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サイズは何でも</a:t>
            </a:r>
            <a:r>
              <a:rPr kumimoji="1"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OK</a:t>
            </a:r>
            <a:r>
              <a:rPr kumimoji="1"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です！</a:t>
            </a:r>
            <a:endParaRPr kumimoji="1" lang="en-US" altLang="ja-JP" sz="80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水洗いして丸井今井西館</a:t>
            </a:r>
            <a:r>
              <a:rPr kumimoji="1"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階組合事務所までお持ちください！よろしくお願いします。</a:t>
            </a:r>
            <a:r>
              <a:rPr kumimoji="1" lang="ja-JP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目標</a:t>
            </a:r>
            <a:r>
              <a:rPr kumimoji="1" lang="en-US" altLang="ja-JP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kumimoji="1" lang="ja-JP" altLang="en-US" sz="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本！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6ED89FA-A4F6-B816-67B6-F49F81C67709}"/>
              </a:ext>
            </a:extLst>
          </p:cNvPr>
          <p:cNvSpPr txBox="1"/>
          <p:nvPr/>
        </p:nvSpPr>
        <p:spPr>
          <a:xfrm>
            <a:off x="369861" y="8396068"/>
            <a:ext cx="12435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＜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年サンタメール＞</a:t>
            </a:r>
          </a:p>
        </p:txBody>
      </p:sp>
    </p:spTree>
    <p:extLst>
      <p:ext uri="{BB962C8B-B14F-4D97-AF65-F5344CB8AC3E}">
        <p14:creationId xmlns:p14="http://schemas.microsoft.com/office/powerpoint/2010/main" val="1173802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1806" y="206913"/>
            <a:ext cx="5044376" cy="391930"/>
          </a:xfrm>
          <a:prstGeom prst="rect">
            <a:avLst/>
          </a:prstGeom>
        </p:spPr>
        <p:txBody>
          <a:bodyPr vert="horz" wrap="square" lIns="0" tIns="10950" rIns="0" bIns="0" rtlCol="0" anchor="ctr">
            <a:spAutoFit/>
          </a:bodyPr>
          <a:lstStyle/>
          <a:p>
            <a:pPr marL="11527">
              <a:lnSpc>
                <a:spcPct val="100000"/>
              </a:lnSpc>
              <a:spcBef>
                <a:spcPts val="86"/>
              </a:spcBef>
            </a:pPr>
            <a:r>
              <a:rPr b="1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b="1" spc="-5">
                <a:latin typeface="Meiryo UI" panose="020B0604030504040204" pitchFamily="50" charset="-128"/>
                <a:ea typeface="Meiryo UI" panose="020B0604030504040204" pitchFamily="50" charset="-128"/>
              </a:rPr>
              <a:t>年度</a:t>
            </a:r>
            <a:r>
              <a:rPr b="1" spc="-86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b="1" spc="-5" err="1">
                <a:latin typeface="Meiryo UI" panose="020B0604030504040204" pitchFamily="50" charset="-128"/>
                <a:ea typeface="Meiryo UI" panose="020B0604030504040204" pitchFamily="50" charset="-128"/>
              </a:rPr>
              <a:t>従業員優待割引のご案内</a:t>
            </a:r>
            <a:endParaRPr b="1" spc="-5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3567" y="5186146"/>
            <a:ext cx="1759452" cy="379207"/>
          </a:xfrm>
          <a:custGeom>
            <a:avLst/>
            <a:gdLst/>
            <a:ahLst/>
            <a:cxnLst/>
            <a:rect l="l" t="t" r="r" b="b"/>
            <a:pathLst>
              <a:path w="1938655" h="417829">
                <a:moveTo>
                  <a:pt x="1938540" y="73152"/>
                </a:moveTo>
                <a:lnTo>
                  <a:pt x="1937016" y="65532"/>
                </a:lnTo>
                <a:lnTo>
                  <a:pt x="1937016" y="59436"/>
                </a:lnTo>
                <a:lnTo>
                  <a:pt x="1935797" y="56388"/>
                </a:lnTo>
                <a:lnTo>
                  <a:pt x="1933956" y="51816"/>
                </a:lnTo>
                <a:lnTo>
                  <a:pt x="1933359" y="48768"/>
                </a:lnTo>
                <a:lnTo>
                  <a:pt x="1932444" y="44196"/>
                </a:lnTo>
                <a:lnTo>
                  <a:pt x="1905012" y="12192"/>
                </a:lnTo>
                <a:lnTo>
                  <a:pt x="1871484" y="0"/>
                </a:lnTo>
                <a:lnTo>
                  <a:pt x="67056" y="0"/>
                </a:lnTo>
                <a:lnTo>
                  <a:pt x="51816" y="3048"/>
                </a:lnTo>
                <a:lnTo>
                  <a:pt x="33528" y="12192"/>
                </a:lnTo>
                <a:lnTo>
                  <a:pt x="21336" y="21336"/>
                </a:lnTo>
                <a:lnTo>
                  <a:pt x="13716" y="32004"/>
                </a:lnTo>
                <a:lnTo>
                  <a:pt x="9144" y="38100"/>
                </a:lnTo>
                <a:lnTo>
                  <a:pt x="6096" y="44196"/>
                </a:lnTo>
                <a:lnTo>
                  <a:pt x="3048" y="51816"/>
                </a:lnTo>
                <a:lnTo>
                  <a:pt x="1524" y="59436"/>
                </a:lnTo>
                <a:lnTo>
                  <a:pt x="0" y="65532"/>
                </a:lnTo>
                <a:lnTo>
                  <a:pt x="0" y="350520"/>
                </a:lnTo>
                <a:lnTo>
                  <a:pt x="3048" y="365760"/>
                </a:lnTo>
                <a:lnTo>
                  <a:pt x="6096" y="371856"/>
                </a:lnTo>
                <a:lnTo>
                  <a:pt x="9144" y="379476"/>
                </a:lnTo>
                <a:lnTo>
                  <a:pt x="13716" y="385572"/>
                </a:lnTo>
                <a:lnTo>
                  <a:pt x="21336" y="396240"/>
                </a:lnTo>
                <a:lnTo>
                  <a:pt x="33528" y="405384"/>
                </a:lnTo>
                <a:lnTo>
                  <a:pt x="51816" y="414528"/>
                </a:lnTo>
                <a:lnTo>
                  <a:pt x="67056" y="417576"/>
                </a:lnTo>
                <a:lnTo>
                  <a:pt x="1871484" y="417576"/>
                </a:lnTo>
                <a:lnTo>
                  <a:pt x="1915668" y="396240"/>
                </a:lnTo>
                <a:lnTo>
                  <a:pt x="1933956" y="365760"/>
                </a:lnTo>
                <a:lnTo>
                  <a:pt x="1935797" y="361188"/>
                </a:lnTo>
                <a:lnTo>
                  <a:pt x="1937016" y="358140"/>
                </a:lnTo>
                <a:lnTo>
                  <a:pt x="1937016" y="356616"/>
                </a:lnTo>
                <a:lnTo>
                  <a:pt x="1937016" y="350520"/>
                </a:lnTo>
                <a:lnTo>
                  <a:pt x="1938540" y="344424"/>
                </a:lnTo>
                <a:lnTo>
                  <a:pt x="1938540" y="73152"/>
                </a:lnTo>
                <a:close/>
              </a:path>
            </a:pathLst>
          </a:custGeom>
          <a:solidFill>
            <a:srgbClr val="4B67AE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872348" y="5229985"/>
            <a:ext cx="1101890" cy="29152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sz="1815" b="1">
                <a:solidFill>
                  <a:srgbClr val="FFFFFF"/>
                </a:solidFill>
                <a:latin typeface="Yu Gothic"/>
                <a:cs typeface="Yu Gothic"/>
              </a:rPr>
              <a:t>ST</a:t>
            </a:r>
            <a:r>
              <a:rPr sz="1815" b="1" spc="-18">
                <a:solidFill>
                  <a:srgbClr val="FFFFFF"/>
                </a:solidFill>
                <a:latin typeface="Yu Gothic"/>
                <a:cs typeface="Yu Gothic"/>
              </a:rPr>
              <a:t>E</a:t>
            </a:r>
            <a:r>
              <a:rPr sz="1815" b="1" spc="9">
                <a:solidFill>
                  <a:srgbClr val="FFFFFF"/>
                </a:solidFill>
                <a:latin typeface="Yu Gothic"/>
                <a:cs typeface="Yu Gothic"/>
              </a:rPr>
              <a:t>P</a:t>
            </a:r>
            <a:r>
              <a:rPr sz="1815" b="1" spc="-9">
                <a:solidFill>
                  <a:srgbClr val="FFFFFF"/>
                </a:solidFill>
                <a:latin typeface="Yu Gothic"/>
                <a:cs typeface="Yu Gothic"/>
              </a:rPr>
              <a:t>3</a:t>
            </a:r>
            <a:r>
              <a:rPr sz="1815" b="1" spc="14">
                <a:solidFill>
                  <a:srgbClr val="FFFFFF"/>
                </a:solidFill>
                <a:latin typeface="Yu Gothic"/>
                <a:cs typeface="Yu Gothic"/>
              </a:rPr>
              <a:t>-</a:t>
            </a:r>
            <a:r>
              <a:rPr sz="1815" b="1">
                <a:solidFill>
                  <a:srgbClr val="FFFFFF"/>
                </a:solidFill>
                <a:latin typeface="Yu Gothic"/>
                <a:cs typeface="Yu Gothic"/>
              </a:rPr>
              <a:t>②</a:t>
            </a:r>
            <a:endParaRPr sz="1815">
              <a:latin typeface="Yu Gothic"/>
              <a:cs typeface="Yu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70365" y="5218512"/>
            <a:ext cx="1758299" cy="379207"/>
          </a:xfrm>
          <a:custGeom>
            <a:avLst/>
            <a:gdLst/>
            <a:ahLst/>
            <a:cxnLst/>
            <a:rect l="l" t="t" r="r" b="b"/>
            <a:pathLst>
              <a:path w="1937385" h="417829">
                <a:moveTo>
                  <a:pt x="1937004" y="65532"/>
                </a:moveTo>
                <a:lnTo>
                  <a:pt x="1935480" y="59436"/>
                </a:lnTo>
                <a:lnTo>
                  <a:pt x="1934565" y="54864"/>
                </a:lnTo>
                <a:lnTo>
                  <a:pt x="1933956" y="51816"/>
                </a:lnTo>
                <a:lnTo>
                  <a:pt x="1932736" y="48768"/>
                </a:lnTo>
                <a:lnTo>
                  <a:pt x="1930908" y="44196"/>
                </a:lnTo>
                <a:lnTo>
                  <a:pt x="1924812" y="32004"/>
                </a:lnTo>
                <a:lnTo>
                  <a:pt x="1892808" y="6096"/>
                </a:lnTo>
                <a:lnTo>
                  <a:pt x="1871472" y="0"/>
                </a:lnTo>
                <a:lnTo>
                  <a:pt x="65532" y="0"/>
                </a:lnTo>
                <a:lnTo>
                  <a:pt x="21336" y="21336"/>
                </a:lnTo>
                <a:lnTo>
                  <a:pt x="1524" y="59436"/>
                </a:lnTo>
                <a:lnTo>
                  <a:pt x="0" y="65532"/>
                </a:lnTo>
                <a:lnTo>
                  <a:pt x="0" y="350520"/>
                </a:lnTo>
                <a:lnTo>
                  <a:pt x="3048" y="365760"/>
                </a:lnTo>
                <a:lnTo>
                  <a:pt x="6096" y="371856"/>
                </a:lnTo>
                <a:lnTo>
                  <a:pt x="9144" y="379476"/>
                </a:lnTo>
                <a:lnTo>
                  <a:pt x="44196" y="411480"/>
                </a:lnTo>
                <a:lnTo>
                  <a:pt x="65532" y="417576"/>
                </a:lnTo>
                <a:lnTo>
                  <a:pt x="1871472" y="417576"/>
                </a:lnTo>
                <a:lnTo>
                  <a:pt x="1915668" y="396240"/>
                </a:lnTo>
                <a:lnTo>
                  <a:pt x="1930298" y="373380"/>
                </a:lnTo>
                <a:lnTo>
                  <a:pt x="1930908" y="371856"/>
                </a:lnTo>
                <a:lnTo>
                  <a:pt x="1933956" y="365760"/>
                </a:lnTo>
                <a:lnTo>
                  <a:pt x="1934565" y="362712"/>
                </a:lnTo>
                <a:lnTo>
                  <a:pt x="1935784" y="356616"/>
                </a:lnTo>
                <a:lnTo>
                  <a:pt x="1937004" y="350520"/>
                </a:lnTo>
                <a:lnTo>
                  <a:pt x="1937004" y="65532"/>
                </a:lnTo>
                <a:close/>
              </a:path>
            </a:pathLst>
          </a:custGeom>
          <a:solidFill>
            <a:srgbClr val="4B67AE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 txBox="1"/>
          <p:nvPr/>
        </p:nvSpPr>
        <p:spPr>
          <a:xfrm>
            <a:off x="2617376" y="5279971"/>
            <a:ext cx="1664754" cy="919905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0950" algn="ctr">
              <a:spcBef>
                <a:spcPts val="95"/>
              </a:spcBef>
            </a:pPr>
            <a:r>
              <a:rPr sz="1815" b="1">
                <a:solidFill>
                  <a:srgbClr val="FFFFFF"/>
                </a:solidFill>
                <a:latin typeface="Yu Gothic"/>
                <a:cs typeface="Yu Gothic"/>
              </a:rPr>
              <a:t>STEP4</a:t>
            </a:r>
            <a:endParaRPr lang="en-US" sz="1815">
              <a:latin typeface="Yu Gothic"/>
              <a:cs typeface="Yu Gothic"/>
            </a:endParaRPr>
          </a:p>
          <a:p>
            <a:pPr marL="10950">
              <a:spcBef>
                <a:spcPts val="95"/>
              </a:spcBef>
            </a:pPr>
            <a:r>
              <a:rPr sz="10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下記</a:t>
            </a:r>
            <a:r>
              <a:rPr sz="1000" b="1" spc="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Q</a:t>
            </a:r>
            <a:r>
              <a:rPr sz="10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Rコードを</a:t>
            </a:r>
            <a:endParaRPr sz="10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 marR="4611"/>
            <a:r>
              <a:rPr sz="10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スマホ</a:t>
            </a:r>
            <a:r>
              <a:rPr lang="ja-JP" altLang="en-US" sz="10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カメラ</a:t>
            </a:r>
            <a:r>
              <a:rPr sz="10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で読み込み</a:t>
            </a:r>
            <a:r>
              <a:rPr sz="10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、 </a:t>
            </a:r>
            <a:r>
              <a:rPr sz="10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クーポンを</a:t>
            </a:r>
            <a:r>
              <a:rPr sz="1000" b="1" spc="-9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G</a:t>
            </a:r>
            <a:r>
              <a:rPr sz="10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ETす</a:t>
            </a:r>
            <a:r>
              <a:rPr sz="10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る</a:t>
            </a:r>
            <a:endParaRPr lang="en-US" sz="1000" b="1" spc="-5">
              <a:solidFill>
                <a:srgbClr val="3F3F3F"/>
              </a:solidFill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 marR="4611"/>
            <a:r>
              <a:rPr sz="1000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※</a:t>
            </a:r>
            <a:r>
              <a:rPr sz="1000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2024</a:t>
            </a:r>
            <a:r>
              <a:rPr sz="1000" b="1" spc="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年度新・優待クー</a:t>
            </a:r>
            <a:r>
              <a:rPr sz="1000" b="1" spc="-9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ポ</a:t>
            </a:r>
            <a:r>
              <a:rPr sz="1000" b="1" spc="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ン</a:t>
            </a:r>
            <a:endParaRPr sz="10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4358" y="569351"/>
            <a:ext cx="5633933" cy="1604464"/>
          </a:xfrm>
          <a:prstGeom prst="rect">
            <a:avLst/>
          </a:prstGeom>
        </p:spPr>
        <p:txBody>
          <a:bodyPr vert="horz" wrap="square" lIns="0" tIns="127939" rIns="0" bIns="0" rtlCol="0">
            <a:spAutoFit/>
          </a:bodyPr>
          <a:lstStyle/>
          <a:p>
            <a:pPr marL="982060">
              <a:spcBef>
                <a:spcPts val="1007"/>
              </a:spcBef>
            </a:pPr>
            <a:r>
              <a:rPr sz="1452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日頃お世話になっている皆さまに</a:t>
            </a:r>
            <a:r>
              <a:rPr sz="1452" b="1" spc="9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特</a:t>
            </a:r>
            <a:r>
              <a:rPr sz="1452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別な</a:t>
            </a:r>
            <a:r>
              <a:rPr sz="1452" b="1" spc="9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ご</a:t>
            </a:r>
            <a:r>
              <a:rPr sz="1452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案内です</a:t>
            </a:r>
            <a:r>
              <a:rPr sz="1452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。</a:t>
            </a:r>
            <a:endParaRPr sz="1452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>
              <a:spcBef>
                <a:spcPts val="1039"/>
              </a:spcBef>
            </a:pPr>
            <a:r>
              <a:rPr lang="ja-JP" altLang="en-US" sz="1634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　　</a:t>
            </a:r>
            <a:r>
              <a:rPr sz="1634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サツドラでのお買い物が</a:t>
            </a:r>
            <a:endParaRPr sz="1634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99704">
              <a:spcBef>
                <a:spcPts val="631"/>
              </a:spcBef>
              <a:tabLst>
                <a:tab pos="4362788" algn="l"/>
              </a:tabLst>
            </a:pPr>
            <a:r>
              <a:rPr sz="3267" b="1" u="heavy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いつでも、何回でも</a:t>
            </a:r>
            <a:r>
              <a:rPr sz="3267" b="1" u="heavy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	％</a:t>
            </a:r>
            <a:r>
              <a:rPr sz="3267" b="1" u="heavy" spc="14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O</a:t>
            </a:r>
            <a:r>
              <a:rPr sz="3267" b="1" u="heavy" spc="-18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F</a:t>
            </a:r>
            <a:r>
              <a:rPr sz="3267" b="1" u="heavy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F</a:t>
            </a:r>
            <a:endParaRPr lang="en-US" sz="3267" b="1" u="heavy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99704">
              <a:spcBef>
                <a:spcPts val="631"/>
              </a:spcBef>
              <a:tabLst>
                <a:tab pos="4362788" algn="l"/>
              </a:tabLst>
            </a:pPr>
            <a:r>
              <a:rPr sz="1400" b="1" err="1">
                <a:solidFill>
                  <a:srgbClr val="4B67A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ご利用方法は超カンタン</a:t>
            </a:r>
            <a:r>
              <a:rPr sz="1400" b="1">
                <a:solidFill>
                  <a:srgbClr val="4B67A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！！</a:t>
            </a:r>
            <a:r>
              <a:rPr lang="ja-JP" altLang="en-US" sz="1400" b="1">
                <a:solidFill>
                  <a:srgbClr val="4B67A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　　</a:t>
            </a:r>
            <a:r>
              <a:rPr lang="ja-JP" altLang="en-US" sz="1400" b="1" u="sng">
                <a:solidFill>
                  <a:srgbClr val="4B67A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従業員およびご家族が対象</a:t>
            </a:r>
            <a:endParaRPr sz="1400" u="sng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49216" y="7588995"/>
            <a:ext cx="1650991" cy="34673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>
              <a:spcBef>
                <a:spcPts val="91"/>
              </a:spcBef>
            </a:pPr>
            <a:r>
              <a:rPr sz="726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※毎年４月にクーポンを更新します。クーポン更 </a:t>
            </a:r>
            <a:r>
              <a:rPr sz="726" b="1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新には再度発行される専用</a:t>
            </a:r>
            <a:r>
              <a:rPr sz="726" b="1" spc="-5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Q</a:t>
            </a:r>
            <a:r>
              <a:rPr sz="726" b="1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Rコードの読み込みが</a:t>
            </a:r>
            <a:r>
              <a:rPr sz="726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726" b="1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必要です</a:t>
            </a:r>
            <a:r>
              <a:rPr sz="726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。</a:t>
            </a:r>
            <a:endParaRPr sz="726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27152" y="2351454"/>
            <a:ext cx="1759452" cy="379207"/>
          </a:xfrm>
          <a:custGeom>
            <a:avLst/>
            <a:gdLst/>
            <a:ahLst/>
            <a:cxnLst/>
            <a:rect l="l" t="t" r="r" b="b"/>
            <a:pathLst>
              <a:path w="1938654" h="417829">
                <a:moveTo>
                  <a:pt x="1938528" y="73152"/>
                </a:moveTo>
                <a:lnTo>
                  <a:pt x="1937004" y="65532"/>
                </a:lnTo>
                <a:lnTo>
                  <a:pt x="1937004" y="57912"/>
                </a:lnTo>
                <a:lnTo>
                  <a:pt x="1935480" y="51816"/>
                </a:lnTo>
                <a:lnTo>
                  <a:pt x="1934260" y="48768"/>
                </a:lnTo>
                <a:lnTo>
                  <a:pt x="1932432" y="44196"/>
                </a:lnTo>
                <a:lnTo>
                  <a:pt x="1929384" y="38100"/>
                </a:lnTo>
                <a:lnTo>
                  <a:pt x="1924812" y="32004"/>
                </a:lnTo>
                <a:lnTo>
                  <a:pt x="1923719" y="30480"/>
                </a:lnTo>
                <a:lnTo>
                  <a:pt x="1922627" y="28956"/>
                </a:lnTo>
                <a:lnTo>
                  <a:pt x="1917192" y="21336"/>
                </a:lnTo>
                <a:lnTo>
                  <a:pt x="1905000" y="12192"/>
                </a:lnTo>
                <a:lnTo>
                  <a:pt x="1898904" y="9144"/>
                </a:lnTo>
                <a:lnTo>
                  <a:pt x="1892808" y="4572"/>
                </a:lnTo>
                <a:lnTo>
                  <a:pt x="1886712" y="3048"/>
                </a:lnTo>
                <a:lnTo>
                  <a:pt x="1871472" y="0"/>
                </a:lnTo>
                <a:lnTo>
                  <a:pt x="67056" y="0"/>
                </a:lnTo>
                <a:lnTo>
                  <a:pt x="51816" y="3048"/>
                </a:lnTo>
                <a:lnTo>
                  <a:pt x="45720" y="4572"/>
                </a:lnTo>
                <a:lnTo>
                  <a:pt x="39624" y="9144"/>
                </a:lnTo>
                <a:lnTo>
                  <a:pt x="33528" y="12192"/>
                </a:lnTo>
                <a:lnTo>
                  <a:pt x="21336" y="21336"/>
                </a:lnTo>
                <a:lnTo>
                  <a:pt x="13716" y="32004"/>
                </a:lnTo>
                <a:lnTo>
                  <a:pt x="9144" y="38100"/>
                </a:lnTo>
                <a:lnTo>
                  <a:pt x="6096" y="44196"/>
                </a:lnTo>
                <a:lnTo>
                  <a:pt x="3048" y="51816"/>
                </a:lnTo>
                <a:lnTo>
                  <a:pt x="1524" y="57912"/>
                </a:lnTo>
                <a:lnTo>
                  <a:pt x="1524" y="65532"/>
                </a:lnTo>
                <a:lnTo>
                  <a:pt x="0" y="73152"/>
                </a:lnTo>
                <a:lnTo>
                  <a:pt x="0" y="342900"/>
                </a:lnTo>
                <a:lnTo>
                  <a:pt x="1524" y="350520"/>
                </a:lnTo>
                <a:lnTo>
                  <a:pt x="1524" y="358140"/>
                </a:lnTo>
                <a:lnTo>
                  <a:pt x="3048" y="365760"/>
                </a:lnTo>
                <a:lnTo>
                  <a:pt x="9144" y="377952"/>
                </a:lnTo>
                <a:lnTo>
                  <a:pt x="22860" y="396240"/>
                </a:lnTo>
                <a:lnTo>
                  <a:pt x="33528" y="403860"/>
                </a:lnTo>
                <a:lnTo>
                  <a:pt x="39624" y="408432"/>
                </a:lnTo>
                <a:lnTo>
                  <a:pt x="51816" y="414528"/>
                </a:lnTo>
                <a:lnTo>
                  <a:pt x="59436" y="416052"/>
                </a:lnTo>
                <a:lnTo>
                  <a:pt x="67056" y="416052"/>
                </a:lnTo>
                <a:lnTo>
                  <a:pt x="74676" y="417576"/>
                </a:lnTo>
                <a:lnTo>
                  <a:pt x="1863852" y="417576"/>
                </a:lnTo>
                <a:lnTo>
                  <a:pt x="1871472" y="416052"/>
                </a:lnTo>
                <a:lnTo>
                  <a:pt x="1879092" y="416052"/>
                </a:lnTo>
                <a:lnTo>
                  <a:pt x="1886712" y="414528"/>
                </a:lnTo>
                <a:lnTo>
                  <a:pt x="1898904" y="408432"/>
                </a:lnTo>
                <a:lnTo>
                  <a:pt x="1905000" y="403860"/>
                </a:lnTo>
                <a:lnTo>
                  <a:pt x="1914753" y="397764"/>
                </a:lnTo>
                <a:lnTo>
                  <a:pt x="1917192" y="396240"/>
                </a:lnTo>
                <a:lnTo>
                  <a:pt x="1918144" y="394716"/>
                </a:lnTo>
                <a:lnTo>
                  <a:pt x="1922907" y="387096"/>
                </a:lnTo>
                <a:lnTo>
                  <a:pt x="1923859" y="385572"/>
                </a:lnTo>
                <a:lnTo>
                  <a:pt x="1924812" y="384048"/>
                </a:lnTo>
                <a:lnTo>
                  <a:pt x="1929384" y="377952"/>
                </a:lnTo>
                <a:lnTo>
                  <a:pt x="1930146" y="376428"/>
                </a:lnTo>
                <a:lnTo>
                  <a:pt x="1932432" y="371856"/>
                </a:lnTo>
                <a:lnTo>
                  <a:pt x="1935480" y="365760"/>
                </a:lnTo>
                <a:lnTo>
                  <a:pt x="1937004" y="358140"/>
                </a:lnTo>
                <a:lnTo>
                  <a:pt x="1937004" y="356616"/>
                </a:lnTo>
                <a:lnTo>
                  <a:pt x="1937004" y="350520"/>
                </a:lnTo>
                <a:lnTo>
                  <a:pt x="1938528" y="342900"/>
                </a:lnTo>
                <a:lnTo>
                  <a:pt x="1938528" y="73152"/>
                </a:lnTo>
                <a:close/>
              </a:path>
            </a:pathLst>
          </a:custGeom>
          <a:solidFill>
            <a:srgbClr val="4B67AE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1" name="object 11"/>
          <p:cNvSpPr txBox="1"/>
          <p:nvPr/>
        </p:nvSpPr>
        <p:spPr>
          <a:xfrm>
            <a:off x="4912234" y="2418287"/>
            <a:ext cx="1099585" cy="29152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sz="1815" b="1" spc="-5">
                <a:solidFill>
                  <a:srgbClr val="FFFFFF"/>
                </a:solidFill>
                <a:latin typeface="Yu Gothic"/>
                <a:cs typeface="Yu Gothic"/>
              </a:rPr>
              <a:t>STEP3-①</a:t>
            </a:r>
            <a:endParaRPr sz="1815">
              <a:latin typeface="Yu Gothic"/>
              <a:cs typeface="Yu Gothic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4044" y="3204585"/>
            <a:ext cx="752421" cy="1251871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760953" y="2755179"/>
            <a:ext cx="1736975" cy="798205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 marR="25358" indent="198832">
              <a:spcBef>
                <a:spcPts val="95"/>
              </a:spcBef>
            </a:pPr>
            <a:r>
              <a:rPr sz="1271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サツドラアプリに</a:t>
            </a:r>
            <a:r>
              <a:rPr sz="1271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1271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E</a:t>
            </a:r>
            <a:r>
              <a:rPr sz="1271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Z</a:t>
            </a:r>
            <a:r>
              <a:rPr sz="1271" b="1" spc="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O</a:t>
            </a:r>
            <a:r>
              <a:rPr sz="1271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C</a:t>
            </a:r>
            <a:r>
              <a:rPr sz="1271" b="1" spc="-9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A</a:t>
            </a:r>
            <a:r>
              <a:rPr sz="1271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番号を連携する</a:t>
            </a:r>
            <a:endParaRPr sz="1271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806280">
              <a:spcBef>
                <a:spcPts val="871"/>
              </a:spcBef>
            </a:pP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下記情報を</a:t>
            </a:r>
            <a:endParaRPr sz="908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806280"/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ご入力ください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。</a:t>
            </a:r>
            <a:endParaRPr sz="908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58255" y="3578004"/>
            <a:ext cx="1031582" cy="754530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908" b="1" spc="-5">
                <a:solidFill>
                  <a:srgbClr val="3F3F3F"/>
                </a:solidFill>
                <a:latin typeface="Yu Gothic"/>
                <a:cs typeface="Yu Gothic"/>
              </a:rPr>
              <a:t>・</a:t>
            </a:r>
            <a:r>
              <a:rPr sz="908" b="1" spc="-5" err="1">
                <a:solidFill>
                  <a:srgbClr val="3F3F3F"/>
                </a:solidFill>
                <a:latin typeface="Yu Gothic"/>
                <a:cs typeface="Yu Gothic"/>
              </a:rPr>
              <a:t>E</a:t>
            </a:r>
            <a:r>
              <a:rPr sz="908" b="1" spc="-9" err="1">
                <a:solidFill>
                  <a:srgbClr val="3F3F3F"/>
                </a:solidFill>
                <a:latin typeface="Yu Gothic"/>
                <a:cs typeface="Yu Gothic"/>
              </a:rPr>
              <a:t>Z</a:t>
            </a:r>
            <a:r>
              <a:rPr sz="908" b="1" spc="-5" err="1">
                <a:solidFill>
                  <a:srgbClr val="3F3F3F"/>
                </a:solidFill>
                <a:latin typeface="Yu Gothic"/>
                <a:cs typeface="Yu Gothic"/>
              </a:rPr>
              <a:t>OCA番号</a:t>
            </a:r>
            <a:endParaRPr sz="908">
              <a:latin typeface="Yu Gothic"/>
              <a:cs typeface="Yu Gothic"/>
            </a:endParaRPr>
          </a:p>
          <a:p>
            <a:pPr marL="11527">
              <a:lnSpc>
                <a:spcPts val="640"/>
              </a:lnSpc>
              <a:spcBef>
                <a:spcPts val="27"/>
              </a:spcBef>
            </a:pPr>
            <a:r>
              <a:rPr sz="545" b="1">
                <a:solidFill>
                  <a:srgbClr val="3F3F3F"/>
                </a:solidFill>
                <a:latin typeface="Yu Gothic"/>
                <a:cs typeface="Yu Gothic"/>
              </a:rPr>
              <a:t>※29から始まる13桁の数字</a:t>
            </a:r>
            <a:endParaRPr sz="545">
              <a:latin typeface="Yu Gothic"/>
              <a:cs typeface="Yu Gothic"/>
            </a:endParaRPr>
          </a:p>
          <a:p>
            <a:pPr marL="11527">
              <a:lnSpc>
                <a:spcPts val="1076"/>
              </a:lnSpc>
            </a:pPr>
            <a:r>
              <a:rPr sz="908" b="1" spc="-5">
                <a:solidFill>
                  <a:srgbClr val="3F3F3F"/>
                </a:solidFill>
                <a:latin typeface="Yu Gothic"/>
                <a:cs typeface="Yu Gothic"/>
              </a:rPr>
              <a:t>・</a:t>
            </a:r>
            <a:r>
              <a:rPr sz="908" b="1" spc="-5" err="1">
                <a:solidFill>
                  <a:srgbClr val="3F3F3F"/>
                </a:solidFill>
                <a:latin typeface="Yu Gothic"/>
                <a:cs typeface="Yu Gothic"/>
              </a:rPr>
              <a:t>PIN番号</a:t>
            </a:r>
            <a:endParaRPr sz="908">
              <a:latin typeface="Yu Gothic"/>
              <a:cs typeface="Yu Gothic"/>
            </a:endParaRPr>
          </a:p>
          <a:p>
            <a:pPr marL="11527">
              <a:lnSpc>
                <a:spcPts val="640"/>
              </a:lnSpc>
              <a:spcBef>
                <a:spcPts val="23"/>
              </a:spcBef>
            </a:pPr>
            <a:r>
              <a:rPr sz="545" b="1">
                <a:solidFill>
                  <a:srgbClr val="3F3F3F"/>
                </a:solidFill>
                <a:latin typeface="Yu Gothic"/>
                <a:cs typeface="Yu Gothic"/>
              </a:rPr>
              <a:t>※カード裏面に記載の4桁の数字</a:t>
            </a:r>
            <a:endParaRPr sz="545">
              <a:latin typeface="Yu Gothic"/>
              <a:cs typeface="Yu Gothic"/>
            </a:endParaRPr>
          </a:p>
          <a:p>
            <a:pPr marL="11527">
              <a:lnSpc>
                <a:spcPts val="1076"/>
              </a:lnSpc>
            </a:pPr>
            <a:r>
              <a:rPr sz="908" b="1" spc="-5">
                <a:solidFill>
                  <a:srgbClr val="3F3F3F"/>
                </a:solidFill>
                <a:latin typeface="Yu Gothic"/>
                <a:cs typeface="Yu Gothic"/>
              </a:rPr>
              <a:t>・</a:t>
            </a:r>
            <a:r>
              <a:rPr sz="908" b="1" spc="-5" err="1">
                <a:solidFill>
                  <a:srgbClr val="3F3F3F"/>
                </a:solidFill>
                <a:latin typeface="Yu Gothic"/>
                <a:cs typeface="Yu Gothic"/>
              </a:rPr>
              <a:t>生年月日</a:t>
            </a:r>
            <a:endParaRPr sz="908">
              <a:latin typeface="Yu Gothic"/>
              <a:cs typeface="Yu Gothic"/>
            </a:endParaRPr>
          </a:p>
          <a:p>
            <a:pPr marL="11527" marR="44377">
              <a:spcBef>
                <a:spcPts val="27"/>
              </a:spcBef>
            </a:pPr>
            <a:r>
              <a:rPr sz="545" b="1">
                <a:solidFill>
                  <a:srgbClr val="3F3F3F"/>
                </a:solidFill>
                <a:latin typeface="Yu Gothic"/>
                <a:cs typeface="Yu Gothic"/>
              </a:rPr>
              <a:t>※</a:t>
            </a:r>
            <a:r>
              <a:rPr sz="545" b="1" err="1">
                <a:solidFill>
                  <a:srgbClr val="3F3F3F"/>
                </a:solidFill>
                <a:latin typeface="Yu Gothic"/>
                <a:cs typeface="Yu Gothic"/>
              </a:rPr>
              <a:t>カード発行した際に登録した</a:t>
            </a:r>
            <a:r>
              <a:rPr sz="545" b="1">
                <a:solidFill>
                  <a:srgbClr val="3F3F3F"/>
                </a:solidFill>
                <a:latin typeface="Yu Gothic"/>
                <a:cs typeface="Yu Gothic"/>
              </a:rPr>
              <a:t> </a:t>
            </a:r>
            <a:r>
              <a:rPr sz="545" b="1" err="1">
                <a:solidFill>
                  <a:srgbClr val="3F3F3F"/>
                </a:solidFill>
                <a:latin typeface="Yu Gothic"/>
                <a:cs typeface="Yu Gothic"/>
              </a:rPr>
              <a:t>生年月日</a:t>
            </a:r>
            <a:endParaRPr sz="545">
              <a:latin typeface="Yu Gothic"/>
              <a:cs typeface="Yu Goth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627152" y="5217366"/>
            <a:ext cx="1759452" cy="379207"/>
          </a:xfrm>
          <a:custGeom>
            <a:avLst/>
            <a:gdLst/>
            <a:ahLst/>
            <a:cxnLst/>
            <a:rect l="l" t="t" r="r" b="b"/>
            <a:pathLst>
              <a:path w="1938654" h="417829">
                <a:moveTo>
                  <a:pt x="1938528" y="73152"/>
                </a:moveTo>
                <a:lnTo>
                  <a:pt x="1937004" y="67056"/>
                </a:lnTo>
                <a:lnTo>
                  <a:pt x="1937004" y="60960"/>
                </a:lnTo>
                <a:lnTo>
                  <a:pt x="1937004" y="59436"/>
                </a:lnTo>
                <a:lnTo>
                  <a:pt x="1936089" y="54864"/>
                </a:lnTo>
                <a:lnTo>
                  <a:pt x="1935480" y="51816"/>
                </a:lnTo>
                <a:lnTo>
                  <a:pt x="1932432" y="45720"/>
                </a:lnTo>
                <a:lnTo>
                  <a:pt x="1929384" y="38100"/>
                </a:lnTo>
                <a:lnTo>
                  <a:pt x="1924812" y="32004"/>
                </a:lnTo>
                <a:lnTo>
                  <a:pt x="1917192" y="21336"/>
                </a:lnTo>
                <a:lnTo>
                  <a:pt x="1911096" y="16764"/>
                </a:lnTo>
                <a:lnTo>
                  <a:pt x="1905000" y="12192"/>
                </a:lnTo>
                <a:lnTo>
                  <a:pt x="1886712" y="3048"/>
                </a:lnTo>
                <a:lnTo>
                  <a:pt x="1871472" y="0"/>
                </a:lnTo>
                <a:lnTo>
                  <a:pt x="67056" y="0"/>
                </a:lnTo>
                <a:lnTo>
                  <a:pt x="51816" y="3048"/>
                </a:lnTo>
                <a:lnTo>
                  <a:pt x="33528" y="12192"/>
                </a:lnTo>
                <a:lnTo>
                  <a:pt x="21336" y="21336"/>
                </a:lnTo>
                <a:lnTo>
                  <a:pt x="13716" y="32004"/>
                </a:lnTo>
                <a:lnTo>
                  <a:pt x="9144" y="38100"/>
                </a:lnTo>
                <a:lnTo>
                  <a:pt x="6096" y="45720"/>
                </a:lnTo>
                <a:lnTo>
                  <a:pt x="3048" y="51816"/>
                </a:lnTo>
                <a:lnTo>
                  <a:pt x="1524" y="59436"/>
                </a:lnTo>
                <a:lnTo>
                  <a:pt x="1524" y="67056"/>
                </a:lnTo>
                <a:lnTo>
                  <a:pt x="0" y="73152"/>
                </a:lnTo>
                <a:lnTo>
                  <a:pt x="0" y="344424"/>
                </a:lnTo>
                <a:lnTo>
                  <a:pt x="1524" y="352044"/>
                </a:lnTo>
                <a:lnTo>
                  <a:pt x="1524" y="358140"/>
                </a:lnTo>
                <a:lnTo>
                  <a:pt x="3048" y="365760"/>
                </a:lnTo>
                <a:lnTo>
                  <a:pt x="33528" y="405384"/>
                </a:lnTo>
                <a:lnTo>
                  <a:pt x="67056" y="417576"/>
                </a:lnTo>
                <a:lnTo>
                  <a:pt x="1871472" y="417576"/>
                </a:lnTo>
                <a:lnTo>
                  <a:pt x="1886712" y="414528"/>
                </a:lnTo>
                <a:lnTo>
                  <a:pt x="1905000" y="405384"/>
                </a:lnTo>
                <a:lnTo>
                  <a:pt x="1917192" y="396240"/>
                </a:lnTo>
                <a:lnTo>
                  <a:pt x="1924812" y="385572"/>
                </a:lnTo>
                <a:lnTo>
                  <a:pt x="1929384" y="379476"/>
                </a:lnTo>
                <a:lnTo>
                  <a:pt x="1932432" y="373380"/>
                </a:lnTo>
                <a:lnTo>
                  <a:pt x="1935480" y="365760"/>
                </a:lnTo>
                <a:lnTo>
                  <a:pt x="1936089" y="362712"/>
                </a:lnTo>
                <a:lnTo>
                  <a:pt x="1937004" y="358140"/>
                </a:lnTo>
                <a:lnTo>
                  <a:pt x="1937004" y="352044"/>
                </a:lnTo>
                <a:lnTo>
                  <a:pt x="1938528" y="344424"/>
                </a:lnTo>
                <a:lnTo>
                  <a:pt x="1938528" y="73152"/>
                </a:lnTo>
                <a:close/>
              </a:path>
            </a:pathLst>
          </a:custGeom>
          <a:solidFill>
            <a:srgbClr val="4B67AE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6" name="object 16"/>
          <p:cNvSpPr txBox="1"/>
          <p:nvPr/>
        </p:nvSpPr>
        <p:spPr>
          <a:xfrm>
            <a:off x="4758780" y="5263415"/>
            <a:ext cx="1615376" cy="1910753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R="129673" algn="ctr">
              <a:spcBef>
                <a:spcPts val="95"/>
              </a:spcBef>
            </a:pPr>
            <a:r>
              <a:rPr sz="1815" b="1">
                <a:solidFill>
                  <a:srgbClr val="FFFFFF"/>
                </a:solidFill>
                <a:latin typeface="Yu Gothic"/>
                <a:cs typeface="Yu Gothic"/>
              </a:rPr>
              <a:t>STEP5</a:t>
            </a:r>
            <a:endParaRPr sz="1815">
              <a:latin typeface="Yu Gothic"/>
              <a:cs typeface="Yu Gothic"/>
            </a:endParaRPr>
          </a:p>
          <a:p>
            <a:pPr marL="11527" marR="140047" algn="ctr">
              <a:lnSpc>
                <a:spcPts val="1516"/>
              </a:lnSpc>
              <a:spcBef>
                <a:spcPts val="1407"/>
              </a:spcBef>
            </a:pPr>
            <a:r>
              <a:rPr sz="1271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レジでクーポンを提</a:t>
            </a:r>
            <a:r>
              <a:rPr sz="1271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1271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示してお買い物する</a:t>
            </a:r>
            <a:endParaRPr sz="1271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684675" marR="4611" algn="just">
              <a:spcBef>
                <a:spcPts val="640"/>
              </a:spcBef>
            </a:pP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貴社名が記載され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ているクーポンを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選択し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、「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〇枚の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クーポンを使う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」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を選択して表示さ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れたバーコードを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店舗でご提示くだ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さい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。</a:t>
            </a:r>
            <a:endParaRPr sz="908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90759" y="6138510"/>
            <a:ext cx="763486" cy="135546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2016" y="6037280"/>
            <a:ext cx="752420" cy="150207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33060" y="5578062"/>
            <a:ext cx="1702397" cy="203001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210359" marR="314098" indent="-199409">
              <a:spcBef>
                <a:spcPts val="95"/>
              </a:spcBef>
            </a:pPr>
            <a:r>
              <a:rPr sz="1271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※</a:t>
            </a:r>
            <a:r>
              <a:rPr sz="1271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新規でE</a:t>
            </a:r>
            <a:r>
              <a:rPr sz="1271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Z</a:t>
            </a:r>
            <a:r>
              <a:rPr sz="1271" b="1" spc="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O</a:t>
            </a:r>
            <a:r>
              <a:rPr sz="1271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C</a:t>
            </a:r>
            <a:r>
              <a:rPr sz="1271" b="1" spc="-9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A</a:t>
            </a:r>
            <a:r>
              <a:rPr sz="1271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を</a:t>
            </a:r>
            <a:r>
              <a:rPr sz="1271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1271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発行した場合</a:t>
            </a:r>
            <a:endParaRPr sz="1271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657012" marR="4611">
              <a:spcBef>
                <a:spcPts val="685"/>
              </a:spcBef>
            </a:pP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EZOCAを新規発行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したばかりの場合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、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生年月日情報が反映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されていない場合が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あります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。</a:t>
            </a:r>
            <a:endParaRPr sz="908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657012"/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その場合は、画像の</a:t>
            </a:r>
            <a:endParaRPr sz="908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657012" marR="4611"/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「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EZOCAアカウン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ト登録」へ遷移する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画面が表示されます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ので、画面に従い登</a:t>
            </a:r>
            <a:r>
              <a:rPr sz="908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録をお願いします</a:t>
            </a:r>
            <a:r>
              <a:rPr sz="908" b="1" spc="-5">
                <a:solidFill>
                  <a:srgbClr val="3F3F3F"/>
                </a:solidFill>
                <a:latin typeface="Yu Gothic"/>
                <a:cs typeface="Yu Gothic"/>
              </a:rPr>
              <a:t>。</a:t>
            </a:r>
            <a:endParaRPr sz="908">
              <a:latin typeface="Yu Gothic"/>
              <a:cs typeface="Yu Goth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441908" y="2366646"/>
            <a:ext cx="1758299" cy="379207"/>
          </a:xfrm>
          <a:custGeom>
            <a:avLst/>
            <a:gdLst/>
            <a:ahLst/>
            <a:cxnLst/>
            <a:rect l="l" t="t" r="r" b="b"/>
            <a:pathLst>
              <a:path w="1937385" h="417829">
                <a:moveTo>
                  <a:pt x="1937004" y="65532"/>
                </a:moveTo>
                <a:lnTo>
                  <a:pt x="1935480" y="57912"/>
                </a:lnTo>
                <a:lnTo>
                  <a:pt x="1933956" y="51816"/>
                </a:lnTo>
                <a:lnTo>
                  <a:pt x="1932736" y="48768"/>
                </a:lnTo>
                <a:lnTo>
                  <a:pt x="1930908" y="44196"/>
                </a:lnTo>
                <a:lnTo>
                  <a:pt x="1924812" y="32004"/>
                </a:lnTo>
                <a:lnTo>
                  <a:pt x="1922195" y="28956"/>
                </a:lnTo>
                <a:lnTo>
                  <a:pt x="1915668" y="21336"/>
                </a:lnTo>
                <a:lnTo>
                  <a:pt x="1905000" y="12192"/>
                </a:lnTo>
                <a:lnTo>
                  <a:pt x="1898904" y="9144"/>
                </a:lnTo>
                <a:lnTo>
                  <a:pt x="1892808" y="4572"/>
                </a:lnTo>
                <a:lnTo>
                  <a:pt x="1885188" y="3048"/>
                </a:lnTo>
                <a:lnTo>
                  <a:pt x="1879092" y="1524"/>
                </a:lnTo>
                <a:lnTo>
                  <a:pt x="1871472" y="0"/>
                </a:lnTo>
                <a:lnTo>
                  <a:pt x="65532" y="0"/>
                </a:lnTo>
                <a:lnTo>
                  <a:pt x="57912" y="1524"/>
                </a:lnTo>
                <a:lnTo>
                  <a:pt x="51816" y="3048"/>
                </a:lnTo>
                <a:lnTo>
                  <a:pt x="44196" y="4572"/>
                </a:lnTo>
                <a:lnTo>
                  <a:pt x="38100" y="9144"/>
                </a:lnTo>
                <a:lnTo>
                  <a:pt x="32004" y="12192"/>
                </a:lnTo>
                <a:lnTo>
                  <a:pt x="21336" y="21336"/>
                </a:lnTo>
                <a:lnTo>
                  <a:pt x="1524" y="57912"/>
                </a:lnTo>
                <a:lnTo>
                  <a:pt x="0" y="65532"/>
                </a:lnTo>
                <a:lnTo>
                  <a:pt x="0" y="350520"/>
                </a:lnTo>
                <a:lnTo>
                  <a:pt x="3048" y="365760"/>
                </a:lnTo>
                <a:lnTo>
                  <a:pt x="12192" y="384048"/>
                </a:lnTo>
                <a:lnTo>
                  <a:pt x="21336" y="396240"/>
                </a:lnTo>
                <a:lnTo>
                  <a:pt x="32004" y="403860"/>
                </a:lnTo>
                <a:lnTo>
                  <a:pt x="38100" y="408432"/>
                </a:lnTo>
                <a:lnTo>
                  <a:pt x="44196" y="411480"/>
                </a:lnTo>
                <a:lnTo>
                  <a:pt x="51816" y="414528"/>
                </a:lnTo>
                <a:lnTo>
                  <a:pt x="57912" y="416052"/>
                </a:lnTo>
                <a:lnTo>
                  <a:pt x="65532" y="416052"/>
                </a:lnTo>
                <a:lnTo>
                  <a:pt x="73152" y="417576"/>
                </a:lnTo>
                <a:lnTo>
                  <a:pt x="1863852" y="417576"/>
                </a:lnTo>
                <a:lnTo>
                  <a:pt x="1871472" y="416052"/>
                </a:lnTo>
                <a:lnTo>
                  <a:pt x="1879092" y="416052"/>
                </a:lnTo>
                <a:lnTo>
                  <a:pt x="1885188" y="414528"/>
                </a:lnTo>
                <a:lnTo>
                  <a:pt x="1892808" y="411480"/>
                </a:lnTo>
                <a:lnTo>
                  <a:pt x="1898904" y="408432"/>
                </a:lnTo>
                <a:lnTo>
                  <a:pt x="1905000" y="403860"/>
                </a:lnTo>
                <a:lnTo>
                  <a:pt x="1913534" y="397764"/>
                </a:lnTo>
                <a:lnTo>
                  <a:pt x="1915668" y="396240"/>
                </a:lnTo>
                <a:lnTo>
                  <a:pt x="1916811" y="394716"/>
                </a:lnTo>
                <a:lnTo>
                  <a:pt x="1922526" y="387096"/>
                </a:lnTo>
                <a:lnTo>
                  <a:pt x="1924812" y="384048"/>
                </a:lnTo>
                <a:lnTo>
                  <a:pt x="1927860" y="377952"/>
                </a:lnTo>
                <a:lnTo>
                  <a:pt x="1930146" y="373380"/>
                </a:lnTo>
                <a:lnTo>
                  <a:pt x="1933956" y="365760"/>
                </a:lnTo>
                <a:lnTo>
                  <a:pt x="1935784" y="356616"/>
                </a:lnTo>
                <a:lnTo>
                  <a:pt x="1937004" y="350520"/>
                </a:lnTo>
                <a:lnTo>
                  <a:pt x="1937004" y="65532"/>
                </a:lnTo>
                <a:close/>
              </a:path>
            </a:pathLst>
          </a:custGeom>
          <a:solidFill>
            <a:srgbClr val="4B67AE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1" name="object 21"/>
          <p:cNvSpPr txBox="1"/>
          <p:nvPr/>
        </p:nvSpPr>
        <p:spPr>
          <a:xfrm>
            <a:off x="2504209" y="2809703"/>
            <a:ext cx="1777921" cy="566218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72898" marR="165982" algn="ctr">
              <a:spcBef>
                <a:spcPts val="1271"/>
              </a:spcBef>
            </a:pPr>
            <a:r>
              <a:rPr sz="12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ポイントカード</a:t>
            </a:r>
            <a:r>
              <a:rPr sz="12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 </a:t>
            </a:r>
            <a:r>
              <a:rPr sz="12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EZOCAを</a:t>
            </a:r>
            <a:endParaRPr sz="12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 marR="4611" algn="ctr"/>
            <a:r>
              <a:rPr sz="12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サツドラアプリから</a:t>
            </a:r>
            <a:r>
              <a:rPr sz="12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12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発行する</a:t>
            </a:r>
            <a:endParaRPr sz="12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</p:txBody>
      </p:sp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0958" y="3290791"/>
            <a:ext cx="1759336" cy="81614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64291" y="2824150"/>
            <a:ext cx="1318004" cy="394376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 marR="4611">
              <a:spcBef>
                <a:spcPts val="95"/>
              </a:spcBef>
            </a:pPr>
            <a:r>
              <a:rPr sz="12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サツドラアプリを</a:t>
            </a:r>
            <a:r>
              <a:rPr sz="12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endParaRPr lang="en-US" sz="1200" b="1">
              <a:solidFill>
                <a:srgbClr val="3F3F3F"/>
              </a:solidFill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 marR="4611">
              <a:spcBef>
                <a:spcPts val="95"/>
              </a:spcBef>
            </a:pPr>
            <a:r>
              <a:rPr sz="12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ダウンロードする</a:t>
            </a:r>
            <a:endParaRPr sz="12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3108" y="4182437"/>
            <a:ext cx="1575035" cy="61718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41495" marR="4611" indent="36885">
              <a:spcBef>
                <a:spcPts val="91"/>
              </a:spcBef>
            </a:pPr>
            <a:r>
              <a:rPr sz="1089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上記よりQRコードより</a:t>
            </a:r>
            <a:endParaRPr lang="en-US" sz="1089" b="1">
              <a:solidFill>
                <a:srgbClr val="3F3F3F"/>
              </a:solidFill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41495" marR="4611" indent="36885">
              <a:spcBef>
                <a:spcPts val="91"/>
              </a:spcBef>
            </a:pPr>
            <a:r>
              <a:rPr sz="1089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1089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ダウンロードできます</a:t>
            </a:r>
            <a:r>
              <a:rPr sz="1089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。</a:t>
            </a:r>
            <a:endParaRPr sz="1089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 marR="26510" algn="just">
              <a:spcBef>
                <a:spcPts val="672"/>
              </a:spcBef>
            </a:pPr>
            <a:r>
              <a:rPr sz="545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※</a:t>
            </a:r>
            <a:r>
              <a:rPr sz="545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すでにアプリをお持ちで会員登録がお済みの場</a:t>
            </a:r>
            <a:r>
              <a:rPr sz="545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合はST</a:t>
            </a:r>
            <a:r>
              <a:rPr sz="545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E</a:t>
            </a:r>
            <a:r>
              <a:rPr sz="545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P４の</a:t>
            </a:r>
            <a:r>
              <a:rPr sz="545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Q</a:t>
            </a:r>
            <a:r>
              <a:rPr sz="545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Rコード読み取りへ進んでくださ い</a:t>
            </a:r>
            <a:endParaRPr sz="545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</p:txBody>
      </p:sp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5554" y="102602"/>
            <a:ext cx="1035198" cy="941492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4565582" y="8551492"/>
            <a:ext cx="2050023" cy="856679"/>
          </a:xfrm>
          <a:custGeom>
            <a:avLst/>
            <a:gdLst/>
            <a:ahLst/>
            <a:cxnLst/>
            <a:rect l="l" t="t" r="r" b="b"/>
            <a:pathLst>
              <a:path w="2066925" h="836929">
                <a:moveTo>
                  <a:pt x="2065020" y="836675"/>
                </a:moveTo>
                <a:lnTo>
                  <a:pt x="1524" y="836675"/>
                </a:lnTo>
                <a:lnTo>
                  <a:pt x="0" y="835152"/>
                </a:lnTo>
                <a:lnTo>
                  <a:pt x="0" y="1524"/>
                </a:lnTo>
                <a:lnTo>
                  <a:pt x="1524" y="0"/>
                </a:lnTo>
                <a:lnTo>
                  <a:pt x="2065020" y="0"/>
                </a:lnTo>
                <a:lnTo>
                  <a:pt x="2066544" y="1524"/>
                </a:lnTo>
                <a:lnTo>
                  <a:pt x="2066544" y="3048"/>
                </a:lnTo>
                <a:lnTo>
                  <a:pt x="6096" y="3048"/>
                </a:lnTo>
                <a:lnTo>
                  <a:pt x="3048" y="6096"/>
                </a:lnTo>
                <a:lnTo>
                  <a:pt x="6096" y="6096"/>
                </a:lnTo>
                <a:lnTo>
                  <a:pt x="6096" y="830579"/>
                </a:lnTo>
                <a:lnTo>
                  <a:pt x="3048" y="830579"/>
                </a:lnTo>
                <a:lnTo>
                  <a:pt x="6096" y="833627"/>
                </a:lnTo>
                <a:lnTo>
                  <a:pt x="2066544" y="833627"/>
                </a:lnTo>
                <a:lnTo>
                  <a:pt x="2066544" y="835152"/>
                </a:lnTo>
                <a:lnTo>
                  <a:pt x="2065020" y="836675"/>
                </a:lnTo>
                <a:close/>
              </a:path>
              <a:path w="2066925" h="836929">
                <a:moveTo>
                  <a:pt x="6096" y="6096"/>
                </a:moveTo>
                <a:lnTo>
                  <a:pt x="3048" y="6096"/>
                </a:lnTo>
                <a:lnTo>
                  <a:pt x="6096" y="3048"/>
                </a:lnTo>
                <a:lnTo>
                  <a:pt x="6096" y="6096"/>
                </a:lnTo>
                <a:close/>
              </a:path>
              <a:path w="2066925" h="836929">
                <a:moveTo>
                  <a:pt x="2060448" y="6096"/>
                </a:moveTo>
                <a:lnTo>
                  <a:pt x="6096" y="6096"/>
                </a:lnTo>
                <a:lnTo>
                  <a:pt x="6096" y="3048"/>
                </a:lnTo>
                <a:lnTo>
                  <a:pt x="2060448" y="3048"/>
                </a:lnTo>
                <a:lnTo>
                  <a:pt x="2060448" y="6096"/>
                </a:lnTo>
                <a:close/>
              </a:path>
              <a:path w="2066925" h="836929">
                <a:moveTo>
                  <a:pt x="2060448" y="833627"/>
                </a:moveTo>
                <a:lnTo>
                  <a:pt x="2060448" y="3048"/>
                </a:lnTo>
                <a:lnTo>
                  <a:pt x="2063496" y="6096"/>
                </a:lnTo>
                <a:lnTo>
                  <a:pt x="2066544" y="6096"/>
                </a:lnTo>
                <a:lnTo>
                  <a:pt x="2066544" y="830579"/>
                </a:lnTo>
                <a:lnTo>
                  <a:pt x="2063496" y="830579"/>
                </a:lnTo>
                <a:lnTo>
                  <a:pt x="2060448" y="833627"/>
                </a:lnTo>
                <a:close/>
              </a:path>
              <a:path w="2066925" h="836929">
                <a:moveTo>
                  <a:pt x="2066544" y="6096"/>
                </a:moveTo>
                <a:lnTo>
                  <a:pt x="2063496" y="6096"/>
                </a:lnTo>
                <a:lnTo>
                  <a:pt x="2060448" y="3048"/>
                </a:lnTo>
                <a:lnTo>
                  <a:pt x="2066544" y="3048"/>
                </a:lnTo>
                <a:lnTo>
                  <a:pt x="2066544" y="6096"/>
                </a:lnTo>
                <a:close/>
              </a:path>
              <a:path w="2066925" h="836929">
                <a:moveTo>
                  <a:pt x="6096" y="833627"/>
                </a:moveTo>
                <a:lnTo>
                  <a:pt x="3048" y="830579"/>
                </a:lnTo>
                <a:lnTo>
                  <a:pt x="6096" y="830579"/>
                </a:lnTo>
                <a:lnTo>
                  <a:pt x="6096" y="833627"/>
                </a:lnTo>
                <a:close/>
              </a:path>
              <a:path w="2066925" h="836929">
                <a:moveTo>
                  <a:pt x="2060448" y="833627"/>
                </a:moveTo>
                <a:lnTo>
                  <a:pt x="6096" y="833627"/>
                </a:lnTo>
                <a:lnTo>
                  <a:pt x="6096" y="830579"/>
                </a:lnTo>
                <a:lnTo>
                  <a:pt x="2060448" y="830579"/>
                </a:lnTo>
                <a:lnTo>
                  <a:pt x="2060448" y="833627"/>
                </a:lnTo>
                <a:close/>
              </a:path>
              <a:path w="2066925" h="836929">
                <a:moveTo>
                  <a:pt x="2066544" y="833627"/>
                </a:moveTo>
                <a:lnTo>
                  <a:pt x="2060448" y="833627"/>
                </a:lnTo>
                <a:lnTo>
                  <a:pt x="2063496" y="830579"/>
                </a:lnTo>
                <a:lnTo>
                  <a:pt x="2066544" y="830579"/>
                </a:lnTo>
                <a:lnTo>
                  <a:pt x="2066544" y="833627"/>
                </a:lnTo>
                <a:close/>
              </a:path>
            </a:pathLst>
          </a:custGeom>
          <a:solidFill>
            <a:srgbClr val="75707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7" name="object 27"/>
          <p:cNvSpPr txBox="1"/>
          <p:nvPr/>
        </p:nvSpPr>
        <p:spPr>
          <a:xfrm>
            <a:off x="4725066" y="8561938"/>
            <a:ext cx="1682803" cy="34685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87291" marR="4611" indent="-376341">
              <a:spcBef>
                <a:spcPts val="91"/>
              </a:spcBef>
            </a:pPr>
            <a:r>
              <a:rPr sz="1089" b="1" err="1">
                <a:solidFill>
                  <a:srgbClr val="4B67AE"/>
                </a:solidFill>
                <a:latin typeface="Yu Gothic"/>
                <a:cs typeface="Yu Gothic"/>
              </a:rPr>
              <a:t>アプリ操作の問い合わせ先</a:t>
            </a:r>
            <a:r>
              <a:rPr sz="1089" b="1">
                <a:solidFill>
                  <a:srgbClr val="4B67AE"/>
                </a:solidFill>
                <a:latin typeface="Yu Gothic"/>
                <a:cs typeface="Yu Gothic"/>
              </a:rPr>
              <a:t>  </a:t>
            </a:r>
            <a:r>
              <a:rPr sz="1089" b="1" spc="-5">
                <a:solidFill>
                  <a:srgbClr val="4B67AE"/>
                </a:solidFill>
                <a:latin typeface="Yu Gothic"/>
                <a:cs typeface="Yu Gothic"/>
              </a:rPr>
              <a:t>0120-06-3206</a:t>
            </a:r>
            <a:endParaRPr sz="1089">
              <a:latin typeface="Yu Gothic"/>
              <a:cs typeface="Yu Gothic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506165" y="6359276"/>
            <a:ext cx="814892" cy="814892"/>
            <a:chOff x="2779775" y="7953756"/>
            <a:chExt cx="897890" cy="897890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74561" y="8048690"/>
              <a:ext cx="706541" cy="70776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779775" y="7953756"/>
              <a:ext cx="897890" cy="897890"/>
            </a:xfrm>
            <a:custGeom>
              <a:avLst/>
              <a:gdLst/>
              <a:ahLst/>
              <a:cxnLst/>
              <a:rect l="l" t="t" r="r" b="b"/>
              <a:pathLst>
                <a:path w="897889" h="897890">
                  <a:moveTo>
                    <a:pt x="894588" y="897636"/>
                  </a:moveTo>
                  <a:lnTo>
                    <a:pt x="1524" y="897636"/>
                  </a:lnTo>
                  <a:lnTo>
                    <a:pt x="0" y="896112"/>
                  </a:lnTo>
                  <a:lnTo>
                    <a:pt x="0" y="1524"/>
                  </a:lnTo>
                  <a:lnTo>
                    <a:pt x="1524" y="0"/>
                  </a:lnTo>
                  <a:lnTo>
                    <a:pt x="894588" y="0"/>
                  </a:lnTo>
                  <a:lnTo>
                    <a:pt x="897636" y="1524"/>
                  </a:lnTo>
                  <a:lnTo>
                    <a:pt x="897636" y="4572"/>
                  </a:lnTo>
                  <a:lnTo>
                    <a:pt x="9144" y="4572"/>
                  </a:lnTo>
                  <a:lnTo>
                    <a:pt x="4572" y="9144"/>
                  </a:lnTo>
                  <a:lnTo>
                    <a:pt x="9144" y="9144"/>
                  </a:lnTo>
                  <a:lnTo>
                    <a:pt x="9144" y="888492"/>
                  </a:lnTo>
                  <a:lnTo>
                    <a:pt x="4572" y="888492"/>
                  </a:lnTo>
                  <a:lnTo>
                    <a:pt x="9144" y="893064"/>
                  </a:lnTo>
                  <a:lnTo>
                    <a:pt x="897636" y="893064"/>
                  </a:lnTo>
                  <a:lnTo>
                    <a:pt x="897636" y="896112"/>
                  </a:lnTo>
                  <a:lnTo>
                    <a:pt x="894588" y="897636"/>
                  </a:lnTo>
                  <a:close/>
                </a:path>
                <a:path w="897889" h="897890">
                  <a:moveTo>
                    <a:pt x="9144" y="9144"/>
                  </a:moveTo>
                  <a:lnTo>
                    <a:pt x="4572" y="9144"/>
                  </a:lnTo>
                  <a:lnTo>
                    <a:pt x="9144" y="4572"/>
                  </a:lnTo>
                  <a:lnTo>
                    <a:pt x="9144" y="9144"/>
                  </a:lnTo>
                  <a:close/>
                </a:path>
                <a:path w="897889" h="897890">
                  <a:moveTo>
                    <a:pt x="886968" y="9144"/>
                  </a:moveTo>
                  <a:lnTo>
                    <a:pt x="9144" y="9144"/>
                  </a:lnTo>
                  <a:lnTo>
                    <a:pt x="9144" y="4572"/>
                  </a:lnTo>
                  <a:lnTo>
                    <a:pt x="886968" y="4572"/>
                  </a:lnTo>
                  <a:lnTo>
                    <a:pt x="886968" y="9144"/>
                  </a:lnTo>
                  <a:close/>
                </a:path>
                <a:path w="897889" h="897890">
                  <a:moveTo>
                    <a:pt x="886968" y="893064"/>
                  </a:moveTo>
                  <a:lnTo>
                    <a:pt x="886968" y="4572"/>
                  </a:lnTo>
                  <a:lnTo>
                    <a:pt x="891540" y="9144"/>
                  </a:lnTo>
                  <a:lnTo>
                    <a:pt x="897636" y="9144"/>
                  </a:lnTo>
                  <a:lnTo>
                    <a:pt x="897636" y="888492"/>
                  </a:lnTo>
                  <a:lnTo>
                    <a:pt x="891540" y="888492"/>
                  </a:lnTo>
                  <a:lnTo>
                    <a:pt x="886968" y="893064"/>
                  </a:lnTo>
                  <a:close/>
                </a:path>
                <a:path w="897889" h="897890">
                  <a:moveTo>
                    <a:pt x="897636" y="9144"/>
                  </a:moveTo>
                  <a:lnTo>
                    <a:pt x="891540" y="9144"/>
                  </a:lnTo>
                  <a:lnTo>
                    <a:pt x="886968" y="4572"/>
                  </a:lnTo>
                  <a:lnTo>
                    <a:pt x="897636" y="4572"/>
                  </a:lnTo>
                  <a:lnTo>
                    <a:pt x="897636" y="9144"/>
                  </a:lnTo>
                  <a:close/>
                </a:path>
                <a:path w="897889" h="897890">
                  <a:moveTo>
                    <a:pt x="9144" y="893064"/>
                  </a:moveTo>
                  <a:lnTo>
                    <a:pt x="4572" y="888492"/>
                  </a:lnTo>
                  <a:lnTo>
                    <a:pt x="9144" y="888492"/>
                  </a:lnTo>
                  <a:lnTo>
                    <a:pt x="9144" y="893064"/>
                  </a:lnTo>
                  <a:close/>
                </a:path>
                <a:path w="897889" h="897890">
                  <a:moveTo>
                    <a:pt x="886968" y="893064"/>
                  </a:moveTo>
                  <a:lnTo>
                    <a:pt x="9144" y="893064"/>
                  </a:lnTo>
                  <a:lnTo>
                    <a:pt x="9144" y="888492"/>
                  </a:lnTo>
                  <a:lnTo>
                    <a:pt x="886968" y="888492"/>
                  </a:lnTo>
                  <a:lnTo>
                    <a:pt x="886968" y="893064"/>
                  </a:lnTo>
                  <a:close/>
                </a:path>
                <a:path w="897889" h="897890">
                  <a:moveTo>
                    <a:pt x="897636" y="893064"/>
                  </a:moveTo>
                  <a:lnTo>
                    <a:pt x="886968" y="893064"/>
                  </a:lnTo>
                  <a:lnTo>
                    <a:pt x="891540" y="888492"/>
                  </a:lnTo>
                  <a:lnTo>
                    <a:pt x="897636" y="888492"/>
                  </a:lnTo>
                  <a:lnTo>
                    <a:pt x="897636" y="893064"/>
                  </a:lnTo>
                  <a:close/>
                </a:path>
              </a:pathLst>
            </a:custGeom>
            <a:solidFill>
              <a:srgbClr val="4472C3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3429000" y="6383780"/>
            <a:ext cx="810857" cy="810857"/>
            <a:chOff x="3800855" y="7965947"/>
            <a:chExt cx="893444" cy="893444"/>
          </a:xfrm>
        </p:grpSpPr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7757" y="8052850"/>
              <a:ext cx="719260" cy="71926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800855" y="7965947"/>
              <a:ext cx="893444" cy="893444"/>
            </a:xfrm>
            <a:custGeom>
              <a:avLst/>
              <a:gdLst/>
              <a:ahLst/>
              <a:cxnLst/>
              <a:rect l="l" t="t" r="r" b="b"/>
              <a:pathLst>
                <a:path w="893445" h="893445">
                  <a:moveTo>
                    <a:pt x="891540" y="893064"/>
                  </a:moveTo>
                  <a:lnTo>
                    <a:pt x="1524" y="893064"/>
                  </a:lnTo>
                  <a:lnTo>
                    <a:pt x="0" y="890016"/>
                  </a:lnTo>
                  <a:lnTo>
                    <a:pt x="0" y="1524"/>
                  </a:lnTo>
                  <a:lnTo>
                    <a:pt x="1524" y="0"/>
                  </a:lnTo>
                  <a:lnTo>
                    <a:pt x="891540" y="0"/>
                  </a:lnTo>
                  <a:lnTo>
                    <a:pt x="893064" y="1524"/>
                  </a:lnTo>
                  <a:lnTo>
                    <a:pt x="893064" y="4572"/>
                  </a:lnTo>
                  <a:lnTo>
                    <a:pt x="9144" y="4572"/>
                  </a:lnTo>
                  <a:lnTo>
                    <a:pt x="4572" y="9144"/>
                  </a:lnTo>
                  <a:lnTo>
                    <a:pt x="9144" y="9144"/>
                  </a:lnTo>
                  <a:lnTo>
                    <a:pt x="9144" y="883920"/>
                  </a:lnTo>
                  <a:lnTo>
                    <a:pt x="4572" y="883920"/>
                  </a:lnTo>
                  <a:lnTo>
                    <a:pt x="9144" y="888492"/>
                  </a:lnTo>
                  <a:lnTo>
                    <a:pt x="893064" y="888492"/>
                  </a:lnTo>
                  <a:lnTo>
                    <a:pt x="893064" y="890016"/>
                  </a:lnTo>
                  <a:lnTo>
                    <a:pt x="891540" y="893064"/>
                  </a:lnTo>
                  <a:close/>
                </a:path>
                <a:path w="893445" h="893445">
                  <a:moveTo>
                    <a:pt x="9144" y="9144"/>
                  </a:moveTo>
                  <a:lnTo>
                    <a:pt x="4572" y="9144"/>
                  </a:lnTo>
                  <a:lnTo>
                    <a:pt x="9144" y="4572"/>
                  </a:lnTo>
                  <a:lnTo>
                    <a:pt x="9144" y="9144"/>
                  </a:lnTo>
                  <a:close/>
                </a:path>
                <a:path w="893445" h="893445">
                  <a:moveTo>
                    <a:pt x="883920" y="9144"/>
                  </a:moveTo>
                  <a:lnTo>
                    <a:pt x="9144" y="9144"/>
                  </a:lnTo>
                  <a:lnTo>
                    <a:pt x="9144" y="4572"/>
                  </a:lnTo>
                  <a:lnTo>
                    <a:pt x="883920" y="4572"/>
                  </a:lnTo>
                  <a:lnTo>
                    <a:pt x="883920" y="9144"/>
                  </a:lnTo>
                  <a:close/>
                </a:path>
                <a:path w="893445" h="893445">
                  <a:moveTo>
                    <a:pt x="883920" y="888492"/>
                  </a:moveTo>
                  <a:lnTo>
                    <a:pt x="883920" y="4572"/>
                  </a:lnTo>
                  <a:lnTo>
                    <a:pt x="888492" y="9144"/>
                  </a:lnTo>
                  <a:lnTo>
                    <a:pt x="893064" y="9144"/>
                  </a:lnTo>
                  <a:lnTo>
                    <a:pt x="893064" y="883920"/>
                  </a:lnTo>
                  <a:lnTo>
                    <a:pt x="888492" y="883920"/>
                  </a:lnTo>
                  <a:lnTo>
                    <a:pt x="883920" y="888492"/>
                  </a:lnTo>
                  <a:close/>
                </a:path>
                <a:path w="893445" h="893445">
                  <a:moveTo>
                    <a:pt x="893064" y="9144"/>
                  </a:moveTo>
                  <a:lnTo>
                    <a:pt x="888492" y="9144"/>
                  </a:lnTo>
                  <a:lnTo>
                    <a:pt x="883920" y="4572"/>
                  </a:lnTo>
                  <a:lnTo>
                    <a:pt x="893064" y="4572"/>
                  </a:lnTo>
                  <a:lnTo>
                    <a:pt x="893064" y="9144"/>
                  </a:lnTo>
                  <a:close/>
                </a:path>
                <a:path w="893445" h="893445">
                  <a:moveTo>
                    <a:pt x="9144" y="888492"/>
                  </a:moveTo>
                  <a:lnTo>
                    <a:pt x="4572" y="883920"/>
                  </a:lnTo>
                  <a:lnTo>
                    <a:pt x="9144" y="883920"/>
                  </a:lnTo>
                  <a:lnTo>
                    <a:pt x="9144" y="888492"/>
                  </a:lnTo>
                  <a:close/>
                </a:path>
                <a:path w="893445" h="893445">
                  <a:moveTo>
                    <a:pt x="883920" y="888492"/>
                  </a:moveTo>
                  <a:lnTo>
                    <a:pt x="9144" y="888492"/>
                  </a:lnTo>
                  <a:lnTo>
                    <a:pt x="9144" y="883920"/>
                  </a:lnTo>
                  <a:lnTo>
                    <a:pt x="883920" y="883920"/>
                  </a:lnTo>
                  <a:lnTo>
                    <a:pt x="883920" y="888492"/>
                  </a:lnTo>
                  <a:close/>
                </a:path>
                <a:path w="893445" h="893445">
                  <a:moveTo>
                    <a:pt x="893064" y="888492"/>
                  </a:moveTo>
                  <a:lnTo>
                    <a:pt x="883920" y="888492"/>
                  </a:lnTo>
                  <a:lnTo>
                    <a:pt x="888492" y="883920"/>
                  </a:lnTo>
                  <a:lnTo>
                    <a:pt x="893064" y="883920"/>
                  </a:lnTo>
                  <a:lnTo>
                    <a:pt x="893064" y="888492"/>
                  </a:lnTo>
                  <a:close/>
                </a:path>
              </a:pathLst>
            </a:custGeom>
            <a:solidFill>
              <a:srgbClr val="4472C3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647131" y="7249694"/>
            <a:ext cx="388428" cy="158863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sz="953" b="1" spc="5" err="1">
                <a:solidFill>
                  <a:srgbClr val="3F3F3F"/>
                </a:solidFill>
                <a:latin typeface="Yu Gothic"/>
                <a:cs typeface="Yu Gothic"/>
              </a:rPr>
              <a:t>通常版</a:t>
            </a:r>
            <a:endParaRPr sz="953">
              <a:latin typeface="Yu Gothic"/>
              <a:cs typeface="Yu Gothic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429000" y="7249694"/>
            <a:ext cx="826994" cy="290492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26215" marR="4611" indent="-115265">
              <a:spcBef>
                <a:spcPts val="86"/>
              </a:spcBef>
            </a:pPr>
            <a:r>
              <a:rPr sz="908" b="1" spc="-5" err="1">
                <a:solidFill>
                  <a:srgbClr val="3F3F3F"/>
                </a:solidFill>
                <a:latin typeface="Yu Gothic"/>
                <a:cs typeface="Yu Gothic"/>
              </a:rPr>
              <a:t>読込エラー時は</a:t>
            </a:r>
            <a:r>
              <a:rPr sz="908" b="1" spc="-5">
                <a:solidFill>
                  <a:srgbClr val="3F3F3F"/>
                </a:solidFill>
                <a:latin typeface="Yu Gothic"/>
                <a:cs typeface="Yu Gothic"/>
              </a:rPr>
              <a:t> </a:t>
            </a:r>
            <a:r>
              <a:rPr sz="908" b="1" spc="-5" err="1">
                <a:solidFill>
                  <a:srgbClr val="3F3F3F"/>
                </a:solidFill>
                <a:latin typeface="Yu Gothic"/>
                <a:cs typeface="Yu Gothic"/>
              </a:rPr>
              <a:t>こちらから</a:t>
            </a:r>
            <a:endParaRPr sz="908">
              <a:latin typeface="Yu Gothic"/>
              <a:cs typeface="Yu Gothic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1359" y="2366646"/>
            <a:ext cx="1759452" cy="379207"/>
          </a:xfrm>
          <a:custGeom>
            <a:avLst/>
            <a:gdLst/>
            <a:ahLst/>
            <a:cxnLst/>
            <a:rect l="l" t="t" r="r" b="b"/>
            <a:pathLst>
              <a:path w="1938655" h="417829">
                <a:moveTo>
                  <a:pt x="1938540" y="73152"/>
                </a:moveTo>
                <a:lnTo>
                  <a:pt x="1937016" y="65532"/>
                </a:lnTo>
                <a:lnTo>
                  <a:pt x="1937016" y="57912"/>
                </a:lnTo>
                <a:lnTo>
                  <a:pt x="1933956" y="51816"/>
                </a:lnTo>
                <a:lnTo>
                  <a:pt x="1923516" y="30480"/>
                </a:lnTo>
                <a:lnTo>
                  <a:pt x="1922208" y="28956"/>
                </a:lnTo>
                <a:lnTo>
                  <a:pt x="1915668" y="21336"/>
                </a:lnTo>
                <a:lnTo>
                  <a:pt x="1905012" y="12192"/>
                </a:lnTo>
                <a:lnTo>
                  <a:pt x="1898916" y="9144"/>
                </a:lnTo>
                <a:lnTo>
                  <a:pt x="1892820" y="4572"/>
                </a:lnTo>
                <a:lnTo>
                  <a:pt x="1886724" y="3048"/>
                </a:lnTo>
                <a:lnTo>
                  <a:pt x="1871484" y="0"/>
                </a:lnTo>
                <a:lnTo>
                  <a:pt x="67056" y="0"/>
                </a:lnTo>
                <a:lnTo>
                  <a:pt x="51816" y="3048"/>
                </a:lnTo>
                <a:lnTo>
                  <a:pt x="45720" y="4572"/>
                </a:lnTo>
                <a:lnTo>
                  <a:pt x="39624" y="9144"/>
                </a:lnTo>
                <a:lnTo>
                  <a:pt x="33528" y="12192"/>
                </a:lnTo>
                <a:lnTo>
                  <a:pt x="21336" y="21336"/>
                </a:lnTo>
                <a:lnTo>
                  <a:pt x="13716" y="32004"/>
                </a:lnTo>
                <a:lnTo>
                  <a:pt x="9144" y="38100"/>
                </a:lnTo>
                <a:lnTo>
                  <a:pt x="6096" y="44196"/>
                </a:lnTo>
                <a:lnTo>
                  <a:pt x="3048" y="51816"/>
                </a:lnTo>
                <a:lnTo>
                  <a:pt x="1524" y="57912"/>
                </a:lnTo>
                <a:lnTo>
                  <a:pt x="0" y="65532"/>
                </a:lnTo>
                <a:lnTo>
                  <a:pt x="0" y="350520"/>
                </a:lnTo>
                <a:lnTo>
                  <a:pt x="3048" y="365760"/>
                </a:lnTo>
                <a:lnTo>
                  <a:pt x="9144" y="377952"/>
                </a:lnTo>
                <a:lnTo>
                  <a:pt x="13716" y="384048"/>
                </a:lnTo>
                <a:lnTo>
                  <a:pt x="21336" y="396240"/>
                </a:lnTo>
                <a:lnTo>
                  <a:pt x="33528" y="403860"/>
                </a:lnTo>
                <a:lnTo>
                  <a:pt x="39624" y="408432"/>
                </a:lnTo>
                <a:lnTo>
                  <a:pt x="51816" y="414528"/>
                </a:lnTo>
                <a:lnTo>
                  <a:pt x="59436" y="416052"/>
                </a:lnTo>
                <a:lnTo>
                  <a:pt x="67056" y="416052"/>
                </a:lnTo>
                <a:lnTo>
                  <a:pt x="74676" y="417576"/>
                </a:lnTo>
                <a:lnTo>
                  <a:pt x="1863852" y="417576"/>
                </a:lnTo>
                <a:lnTo>
                  <a:pt x="1871484" y="416052"/>
                </a:lnTo>
                <a:lnTo>
                  <a:pt x="1879104" y="416052"/>
                </a:lnTo>
                <a:lnTo>
                  <a:pt x="1886724" y="414528"/>
                </a:lnTo>
                <a:lnTo>
                  <a:pt x="1898916" y="408432"/>
                </a:lnTo>
                <a:lnTo>
                  <a:pt x="1905012" y="403860"/>
                </a:lnTo>
                <a:lnTo>
                  <a:pt x="1913534" y="397764"/>
                </a:lnTo>
                <a:lnTo>
                  <a:pt x="1915668" y="396240"/>
                </a:lnTo>
                <a:lnTo>
                  <a:pt x="1916823" y="394716"/>
                </a:lnTo>
                <a:lnTo>
                  <a:pt x="1922538" y="387096"/>
                </a:lnTo>
                <a:lnTo>
                  <a:pt x="1923681" y="385572"/>
                </a:lnTo>
                <a:lnTo>
                  <a:pt x="1929396" y="377952"/>
                </a:lnTo>
                <a:lnTo>
                  <a:pt x="1930158" y="376428"/>
                </a:lnTo>
                <a:lnTo>
                  <a:pt x="1932444" y="371856"/>
                </a:lnTo>
                <a:lnTo>
                  <a:pt x="1933956" y="365760"/>
                </a:lnTo>
                <a:lnTo>
                  <a:pt x="1937016" y="358140"/>
                </a:lnTo>
                <a:lnTo>
                  <a:pt x="1937016" y="356616"/>
                </a:lnTo>
                <a:lnTo>
                  <a:pt x="1937016" y="350520"/>
                </a:lnTo>
                <a:lnTo>
                  <a:pt x="1938540" y="342900"/>
                </a:lnTo>
                <a:lnTo>
                  <a:pt x="1938540" y="73152"/>
                </a:lnTo>
                <a:close/>
              </a:path>
            </a:pathLst>
          </a:custGeom>
          <a:solidFill>
            <a:srgbClr val="4B67AE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8" name="object 38"/>
          <p:cNvSpPr txBox="1"/>
          <p:nvPr/>
        </p:nvSpPr>
        <p:spPr>
          <a:xfrm>
            <a:off x="946115" y="2406994"/>
            <a:ext cx="769940" cy="291527"/>
          </a:xfrm>
          <a:prstGeom prst="rect">
            <a:avLst/>
          </a:prstGeom>
        </p:spPr>
        <p:txBody>
          <a:bodyPr vert="horz" wrap="square" lIns="0" tIns="12102" rIns="0" bIns="0" rtlCol="0">
            <a:spAutoFit/>
          </a:bodyPr>
          <a:lstStyle/>
          <a:p>
            <a:pPr marL="11527">
              <a:spcBef>
                <a:spcPts val="95"/>
              </a:spcBef>
            </a:pPr>
            <a:r>
              <a:rPr sz="1815" b="1">
                <a:solidFill>
                  <a:srgbClr val="FFFFFF"/>
                </a:solidFill>
                <a:latin typeface="Yu Gothic"/>
                <a:cs typeface="Yu Gothic"/>
              </a:rPr>
              <a:t>ST</a:t>
            </a:r>
            <a:r>
              <a:rPr sz="1815" b="1" spc="-18">
                <a:solidFill>
                  <a:srgbClr val="FFFFFF"/>
                </a:solidFill>
                <a:latin typeface="Yu Gothic"/>
                <a:cs typeface="Yu Gothic"/>
              </a:rPr>
              <a:t>E</a:t>
            </a:r>
            <a:r>
              <a:rPr sz="1815" b="1" spc="9">
                <a:solidFill>
                  <a:srgbClr val="FFFFFF"/>
                </a:solidFill>
                <a:latin typeface="Yu Gothic"/>
                <a:cs typeface="Yu Gothic"/>
              </a:rPr>
              <a:t>P</a:t>
            </a:r>
            <a:r>
              <a:rPr sz="1815" b="1">
                <a:solidFill>
                  <a:srgbClr val="FFFFFF"/>
                </a:solidFill>
                <a:latin typeface="Yu Gothic"/>
                <a:cs typeface="Yu Gothic"/>
              </a:rPr>
              <a:t>1</a:t>
            </a:r>
            <a:endParaRPr sz="1815">
              <a:latin typeface="Yu Gothic"/>
              <a:cs typeface="Yu Gothic"/>
            </a:endParaRPr>
          </a:p>
        </p:txBody>
      </p:sp>
      <p:pic>
        <p:nvPicPr>
          <p:cNvPr id="39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76523" y="3426996"/>
            <a:ext cx="1413398" cy="877422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2609528" y="4296853"/>
            <a:ext cx="1758299" cy="872831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69159">
              <a:spcBef>
                <a:spcPts val="86"/>
              </a:spcBef>
            </a:pPr>
            <a:r>
              <a:rPr sz="8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サツドラ、ジョイフルエーケ</a:t>
            </a:r>
            <a:r>
              <a:rPr sz="800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ー、</a:t>
            </a:r>
            <a:r>
              <a:rPr sz="800" b="1" spc="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ホ</a:t>
            </a:r>
            <a:r>
              <a:rPr sz="8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クレン</a:t>
            </a:r>
            <a:r>
              <a:rPr sz="800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8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ショップ各店舗でも発行可能です</a:t>
            </a:r>
            <a:r>
              <a:rPr sz="800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。</a:t>
            </a:r>
            <a:endParaRPr sz="8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 marR="4611">
              <a:spcBef>
                <a:spcPts val="14"/>
              </a:spcBef>
            </a:pPr>
            <a:r>
              <a:rPr sz="800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※</a:t>
            </a:r>
            <a:r>
              <a:rPr sz="8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EZOCA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をお持ちでなくても従業員優待割引はご</a:t>
            </a:r>
            <a:r>
              <a:rPr sz="8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利用可能ですが、ポイントの後付けはできません</a:t>
            </a:r>
            <a:r>
              <a:rPr sz="8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。</a:t>
            </a:r>
            <a:endParaRPr sz="8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 marR="43224">
              <a:spcBef>
                <a:spcPts val="14"/>
              </a:spcBef>
            </a:pPr>
            <a:r>
              <a:rPr sz="8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※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すでに</a:t>
            </a:r>
            <a:r>
              <a:rPr sz="8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E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Z</a:t>
            </a:r>
            <a:r>
              <a:rPr sz="8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O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C</a:t>
            </a:r>
            <a:r>
              <a:rPr sz="8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A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をお持ちの場合、そのままお持ち</a:t>
            </a:r>
            <a:r>
              <a:rPr sz="8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の</a:t>
            </a:r>
            <a:r>
              <a:rPr sz="8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EZOCA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をご利用ください</a:t>
            </a:r>
            <a:r>
              <a:rPr sz="8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。</a:t>
            </a:r>
            <a:endParaRPr sz="8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ftr" sz="quarter" idx="5"/>
          </p:nvPr>
        </p:nvSpPr>
        <p:spPr>
          <a:xfrm>
            <a:off x="4728844" y="8960095"/>
            <a:ext cx="1743709" cy="376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200" b="1" i="0" kern="1200">
                <a:solidFill>
                  <a:srgbClr val="4B67AE"/>
                </a:solidFill>
                <a:latin typeface="Yu Gothic"/>
                <a:ea typeface="+mn-ea"/>
                <a:cs typeface="Yu Gothic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395"/>
              </a:lnSpc>
            </a:pPr>
            <a:r>
              <a:rPr lang="ja-JP" altLang="en-US"/>
              <a:t>受付時間</a:t>
            </a:r>
            <a:r>
              <a:rPr lang="ja-JP" altLang="en-US" spc="-10"/>
              <a:t> </a:t>
            </a:r>
            <a:r>
              <a:rPr lang="en-US" altLang="ja-JP" spc="-5"/>
              <a:t>9</a:t>
            </a:r>
            <a:r>
              <a:rPr lang="ja-JP" altLang="en-US"/>
              <a:t>：</a:t>
            </a:r>
            <a:r>
              <a:rPr lang="en-US" altLang="ja-JP" spc="-5"/>
              <a:t>00</a:t>
            </a:r>
            <a:r>
              <a:rPr lang="ja-JP" altLang="en-US"/>
              <a:t>～</a:t>
            </a:r>
            <a:r>
              <a:rPr lang="en-US" altLang="ja-JP" spc="-5"/>
              <a:t>18</a:t>
            </a:r>
            <a:r>
              <a:rPr lang="ja-JP" altLang="en-US"/>
              <a:t>：</a:t>
            </a:r>
            <a:r>
              <a:rPr lang="en-US" altLang="ja-JP" spc="-5"/>
              <a:t>0</a:t>
            </a:r>
            <a:r>
              <a:rPr lang="en-US" altLang="ja-JP"/>
              <a:t>0</a:t>
            </a:r>
          </a:p>
          <a:p>
            <a:pPr algn="ctr"/>
            <a:r>
              <a:rPr lang="ja-JP" altLang="en-US"/>
              <a:t>（土日祝日は除く</a:t>
            </a:r>
            <a:r>
              <a:rPr lang="en-US" altLang="ja-JP"/>
              <a:t>)</a:t>
            </a:r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665476" y="7604528"/>
            <a:ext cx="1682803" cy="235033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>
              <a:spcBef>
                <a:spcPts val="91"/>
              </a:spcBef>
            </a:pPr>
            <a:r>
              <a:rPr sz="726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※</a:t>
            </a:r>
            <a:r>
              <a:rPr sz="726" b="1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クーポンをご利用の際は、アプリのクーポン画面を</a:t>
            </a:r>
            <a:r>
              <a:rPr sz="726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</a:t>
            </a:r>
            <a:r>
              <a:rPr sz="726" b="1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ご提示ください</a:t>
            </a:r>
            <a:r>
              <a:rPr sz="726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。</a:t>
            </a:r>
            <a:endParaRPr sz="726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911079" y="4563132"/>
            <a:ext cx="1678758" cy="38097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8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※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店頭でカードを発行された方が対象</a:t>
            </a:r>
            <a:r>
              <a:rPr sz="8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。</a:t>
            </a:r>
            <a:endParaRPr sz="8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 marR="4611"/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サツドラアプリから</a:t>
            </a:r>
            <a:r>
              <a:rPr sz="8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E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Z</a:t>
            </a:r>
            <a:r>
              <a:rPr sz="8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O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C</a:t>
            </a:r>
            <a:r>
              <a:rPr sz="800" b="1" spc="-5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A</a:t>
            </a:r>
            <a:r>
              <a:rPr sz="800" b="1" err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を発行された方は</a:t>
            </a:r>
            <a:r>
              <a:rPr sz="8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  </a:t>
            </a:r>
            <a:r>
              <a:rPr sz="800" b="1" spc="-5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STEP４</a:t>
            </a:r>
            <a:r>
              <a:rPr sz="8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にお進みください。</a:t>
            </a:r>
            <a:endParaRPr sz="8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90759" y="1089345"/>
            <a:ext cx="439719" cy="718073"/>
          </a:xfrm>
          <a:custGeom>
            <a:avLst/>
            <a:gdLst/>
            <a:ahLst/>
            <a:cxnLst/>
            <a:rect l="l" t="t" r="r" b="b"/>
            <a:pathLst>
              <a:path w="484504" h="791210">
                <a:moveTo>
                  <a:pt x="235838" y="790956"/>
                </a:moveTo>
                <a:lnTo>
                  <a:pt x="188352" y="787972"/>
                </a:lnTo>
                <a:lnTo>
                  <a:pt x="145625" y="779014"/>
                </a:lnTo>
                <a:lnTo>
                  <a:pt x="107666" y="764073"/>
                </a:lnTo>
                <a:lnTo>
                  <a:pt x="74485" y="743140"/>
                </a:lnTo>
                <a:lnTo>
                  <a:pt x="28063" y="691407"/>
                </a:lnTo>
                <a:lnTo>
                  <a:pt x="0" y="621601"/>
                </a:lnTo>
                <a:lnTo>
                  <a:pt x="124110" y="583691"/>
                </a:lnTo>
                <a:lnTo>
                  <a:pt x="138685" y="631196"/>
                </a:lnTo>
                <a:lnTo>
                  <a:pt x="161984" y="665118"/>
                </a:lnTo>
                <a:lnTo>
                  <a:pt x="194016" y="685450"/>
                </a:lnTo>
                <a:lnTo>
                  <a:pt x="234791" y="692181"/>
                </a:lnTo>
                <a:lnTo>
                  <a:pt x="262651" y="689038"/>
                </a:lnTo>
                <a:lnTo>
                  <a:pt x="308086" y="663463"/>
                </a:lnTo>
                <a:lnTo>
                  <a:pt x="338036" y="616847"/>
                </a:lnTo>
                <a:lnTo>
                  <a:pt x="352180" y="557048"/>
                </a:lnTo>
                <a:lnTo>
                  <a:pt x="353948" y="521398"/>
                </a:lnTo>
                <a:lnTo>
                  <a:pt x="351841" y="483680"/>
                </a:lnTo>
                <a:lnTo>
                  <a:pt x="334982" y="422854"/>
                </a:lnTo>
                <a:lnTo>
                  <a:pt x="304282" y="384135"/>
                </a:lnTo>
                <a:lnTo>
                  <a:pt x="264562" y="366237"/>
                </a:lnTo>
                <a:lnTo>
                  <a:pt x="240791" y="363950"/>
                </a:lnTo>
                <a:lnTo>
                  <a:pt x="202858" y="369468"/>
                </a:lnTo>
                <a:lnTo>
                  <a:pt x="171926" y="385881"/>
                </a:lnTo>
                <a:lnTo>
                  <a:pt x="147994" y="413188"/>
                </a:lnTo>
                <a:lnTo>
                  <a:pt x="131063" y="451389"/>
                </a:lnTo>
                <a:lnTo>
                  <a:pt x="25336" y="435959"/>
                </a:lnTo>
                <a:lnTo>
                  <a:pt x="40766" y="0"/>
                </a:lnTo>
                <a:lnTo>
                  <a:pt x="451199" y="0"/>
                </a:lnTo>
                <a:lnTo>
                  <a:pt x="451199" y="101822"/>
                </a:lnTo>
                <a:lnTo>
                  <a:pt x="144494" y="101822"/>
                </a:lnTo>
                <a:lnTo>
                  <a:pt x="137107" y="279122"/>
                </a:lnTo>
                <a:lnTo>
                  <a:pt x="135814" y="298239"/>
                </a:lnTo>
                <a:lnTo>
                  <a:pt x="134146" y="315945"/>
                </a:lnTo>
                <a:lnTo>
                  <a:pt x="132111" y="332232"/>
                </a:lnTo>
                <a:lnTo>
                  <a:pt x="157361" y="302961"/>
                </a:lnTo>
                <a:lnTo>
                  <a:pt x="187952" y="282023"/>
                </a:lnTo>
                <a:lnTo>
                  <a:pt x="223864" y="269425"/>
                </a:lnTo>
                <a:lnTo>
                  <a:pt x="265080" y="265176"/>
                </a:lnTo>
                <a:lnTo>
                  <a:pt x="314316" y="270139"/>
                </a:lnTo>
                <a:lnTo>
                  <a:pt x="358282" y="284880"/>
                </a:lnTo>
                <a:lnTo>
                  <a:pt x="396963" y="309391"/>
                </a:lnTo>
                <a:lnTo>
                  <a:pt x="430339" y="343662"/>
                </a:lnTo>
                <a:lnTo>
                  <a:pt x="453827" y="380791"/>
                </a:lnTo>
                <a:lnTo>
                  <a:pt x="470582" y="422457"/>
                </a:lnTo>
                <a:lnTo>
                  <a:pt x="480622" y="468659"/>
                </a:lnTo>
                <a:lnTo>
                  <a:pt x="483965" y="519398"/>
                </a:lnTo>
                <a:lnTo>
                  <a:pt x="480854" y="569495"/>
                </a:lnTo>
                <a:lnTo>
                  <a:pt x="471517" y="615204"/>
                </a:lnTo>
                <a:lnTo>
                  <a:pt x="455943" y="656523"/>
                </a:lnTo>
                <a:lnTo>
                  <a:pt x="434124" y="693454"/>
                </a:lnTo>
                <a:lnTo>
                  <a:pt x="406050" y="725995"/>
                </a:lnTo>
                <a:lnTo>
                  <a:pt x="370119" y="754469"/>
                </a:lnTo>
                <a:lnTo>
                  <a:pt x="329767" y="774763"/>
                </a:lnTo>
                <a:lnTo>
                  <a:pt x="285004" y="786913"/>
                </a:lnTo>
                <a:lnTo>
                  <a:pt x="235838" y="79095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DCA3DFB-9415-91AC-6379-7532D9008DC4}"/>
              </a:ext>
            </a:extLst>
          </p:cNvPr>
          <p:cNvSpPr txBox="1"/>
          <p:nvPr/>
        </p:nvSpPr>
        <p:spPr>
          <a:xfrm>
            <a:off x="2504209" y="2394073"/>
            <a:ext cx="1309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964">
              <a:spcBef>
                <a:spcPts val="95"/>
              </a:spcBef>
            </a:pPr>
            <a:r>
              <a:rPr lang="en-US" altLang="ja-JP" sz="1800" b="1">
                <a:solidFill>
                  <a:srgbClr val="FFFFFF"/>
                </a:solidFill>
                <a:latin typeface="Yu Gothic"/>
                <a:cs typeface="Yu Gothic"/>
              </a:rPr>
              <a:t>STEP2</a:t>
            </a:r>
            <a:endParaRPr lang="en-US" altLang="ja-JP" sz="1800">
              <a:latin typeface="Yu Gothic"/>
              <a:cs typeface="Yu Gothic"/>
            </a:endParaRPr>
          </a:p>
        </p:txBody>
      </p:sp>
      <p:sp>
        <p:nvSpPr>
          <p:cNvPr id="45" name="object 18">
            <a:extLst>
              <a:ext uri="{FF2B5EF4-FFF2-40B4-BE49-F238E27FC236}">
                <a16:creationId xmlns:a16="http://schemas.microsoft.com/office/drawing/2014/main" id="{985AA340-9143-8639-105D-6A32218A7F70}"/>
              </a:ext>
            </a:extLst>
          </p:cNvPr>
          <p:cNvSpPr/>
          <p:nvPr/>
        </p:nvSpPr>
        <p:spPr>
          <a:xfrm>
            <a:off x="773794" y="8128803"/>
            <a:ext cx="2155857" cy="308898"/>
          </a:xfrm>
          <a:custGeom>
            <a:avLst/>
            <a:gdLst/>
            <a:ahLst/>
            <a:cxnLst/>
            <a:rect l="l" t="t" r="r" b="b"/>
            <a:pathLst>
              <a:path w="6353809" h="340359">
                <a:moveTo>
                  <a:pt x="6353556" y="54864"/>
                </a:moveTo>
                <a:lnTo>
                  <a:pt x="6352654" y="50292"/>
                </a:lnTo>
                <a:lnTo>
                  <a:pt x="6352045" y="47244"/>
                </a:lnTo>
                <a:lnTo>
                  <a:pt x="6350292" y="41148"/>
                </a:lnTo>
                <a:lnTo>
                  <a:pt x="6348997" y="36576"/>
                </a:lnTo>
                <a:lnTo>
                  <a:pt x="6342901" y="25908"/>
                </a:lnTo>
                <a:lnTo>
                  <a:pt x="6339091" y="21336"/>
                </a:lnTo>
                <a:lnTo>
                  <a:pt x="6337821" y="19812"/>
                </a:lnTo>
                <a:lnTo>
                  <a:pt x="6335281" y="16764"/>
                </a:lnTo>
                <a:lnTo>
                  <a:pt x="6333452" y="15240"/>
                </a:lnTo>
                <a:lnTo>
                  <a:pt x="6329794" y="12192"/>
                </a:lnTo>
                <a:lnTo>
                  <a:pt x="6326124" y="9144"/>
                </a:lnTo>
                <a:lnTo>
                  <a:pt x="6304800" y="0"/>
                </a:lnTo>
                <a:lnTo>
                  <a:pt x="48768" y="0"/>
                </a:lnTo>
                <a:lnTo>
                  <a:pt x="27432" y="9144"/>
                </a:lnTo>
                <a:lnTo>
                  <a:pt x="18288" y="16764"/>
                </a:lnTo>
                <a:lnTo>
                  <a:pt x="10668" y="25908"/>
                </a:lnTo>
                <a:lnTo>
                  <a:pt x="1524" y="47244"/>
                </a:lnTo>
                <a:lnTo>
                  <a:pt x="1524" y="54864"/>
                </a:lnTo>
                <a:lnTo>
                  <a:pt x="0" y="60960"/>
                </a:lnTo>
                <a:lnTo>
                  <a:pt x="0" y="278892"/>
                </a:lnTo>
                <a:lnTo>
                  <a:pt x="1524" y="284988"/>
                </a:lnTo>
                <a:lnTo>
                  <a:pt x="1524" y="291084"/>
                </a:lnTo>
                <a:lnTo>
                  <a:pt x="27432" y="329184"/>
                </a:lnTo>
                <a:lnTo>
                  <a:pt x="54864" y="339852"/>
                </a:lnTo>
                <a:lnTo>
                  <a:pt x="6298704" y="339852"/>
                </a:lnTo>
                <a:lnTo>
                  <a:pt x="6304800" y="338328"/>
                </a:lnTo>
                <a:lnTo>
                  <a:pt x="6315456" y="335280"/>
                </a:lnTo>
                <a:lnTo>
                  <a:pt x="6326124" y="329184"/>
                </a:lnTo>
                <a:lnTo>
                  <a:pt x="6328410" y="327660"/>
                </a:lnTo>
                <a:lnTo>
                  <a:pt x="6332995" y="324612"/>
                </a:lnTo>
                <a:lnTo>
                  <a:pt x="6335281" y="323088"/>
                </a:lnTo>
                <a:lnTo>
                  <a:pt x="6337821" y="320040"/>
                </a:lnTo>
                <a:lnTo>
                  <a:pt x="6342901" y="313944"/>
                </a:lnTo>
                <a:lnTo>
                  <a:pt x="6348997" y="303276"/>
                </a:lnTo>
                <a:lnTo>
                  <a:pt x="6350140" y="298704"/>
                </a:lnTo>
                <a:lnTo>
                  <a:pt x="6352426" y="289560"/>
                </a:lnTo>
                <a:lnTo>
                  <a:pt x="6353556" y="284988"/>
                </a:lnTo>
                <a:lnTo>
                  <a:pt x="6353556" y="54864"/>
                </a:lnTo>
                <a:close/>
              </a:path>
            </a:pathLst>
          </a:custGeom>
          <a:solidFill>
            <a:srgbClr val="4B67AE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2D468732-A586-2DBC-3659-24EBA0EE0ADA}"/>
              </a:ext>
            </a:extLst>
          </p:cNvPr>
          <p:cNvSpPr txBox="1"/>
          <p:nvPr/>
        </p:nvSpPr>
        <p:spPr>
          <a:xfrm>
            <a:off x="830788" y="8129924"/>
            <a:ext cx="2181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対象外となる商品について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D541D1E-65ED-AADA-1FBE-987EF225B42E}"/>
              </a:ext>
            </a:extLst>
          </p:cNvPr>
          <p:cNvSpPr txBox="1"/>
          <p:nvPr/>
        </p:nvSpPr>
        <p:spPr>
          <a:xfrm>
            <a:off x="678203" y="8446994"/>
            <a:ext cx="2855818" cy="106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27">
              <a:lnSpc>
                <a:spcPts val="1552"/>
              </a:lnSpc>
              <a:spcBef>
                <a:spcPts val="91"/>
              </a:spcBef>
            </a:pPr>
            <a:r>
              <a:rPr lang="ja-JP" altLang="en-US" sz="11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・指定ごみ袋、雑誌、プリペイドカード類</a:t>
            </a:r>
            <a:endParaRPr lang="ja-JP" altLang="en-US" sz="11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>
              <a:lnSpc>
                <a:spcPts val="1470"/>
              </a:lnSpc>
            </a:pPr>
            <a:r>
              <a:rPr lang="ja-JP" altLang="en-US" sz="11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・酒、ビール、発泡酒などのアルコール類・タバコ</a:t>
            </a:r>
            <a:endParaRPr lang="ja-JP" altLang="en-US" sz="11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>
              <a:lnSpc>
                <a:spcPts val="1470"/>
              </a:lnSpc>
            </a:pPr>
            <a:r>
              <a:rPr lang="ja-JP" altLang="en-US" sz="11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・一部の精肉、総菜・青果類</a:t>
            </a:r>
            <a:endParaRPr lang="ja-JP" altLang="en-US" sz="11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>
              <a:lnSpc>
                <a:spcPts val="1470"/>
              </a:lnSpc>
            </a:pPr>
            <a:r>
              <a:rPr lang="ja-JP" altLang="en-US" sz="11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・一部のカウンセリング化粧品</a:t>
            </a:r>
            <a:endParaRPr lang="ja-JP" altLang="en-US" sz="1100">
              <a:latin typeface="Meiryo UI" panose="020B0604030504040204" pitchFamily="50" charset="-128"/>
              <a:ea typeface="Meiryo UI" panose="020B0604030504040204" pitchFamily="50" charset="-128"/>
              <a:cs typeface="Yu Gothic"/>
            </a:endParaRPr>
          </a:p>
          <a:p>
            <a:pPr marL="11527">
              <a:lnSpc>
                <a:spcPts val="1552"/>
              </a:lnSpc>
            </a:pPr>
            <a:r>
              <a:rPr lang="ja-JP" altLang="en-US" sz="1100" b="1">
                <a:solidFill>
                  <a:srgbClr val="3F3F3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Yu Gothic"/>
              </a:rPr>
              <a:t>・処方せん</a:t>
            </a:r>
            <a:endParaRPr lang="ja-JP" altLang="en-US"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8507822-1A7A-9638-B4F8-BA6BCD52D78A}"/>
              </a:ext>
            </a:extLst>
          </p:cNvPr>
          <p:cNvSpPr/>
          <p:nvPr/>
        </p:nvSpPr>
        <p:spPr>
          <a:xfrm>
            <a:off x="9742" y="5366545"/>
            <a:ext cx="6821120" cy="452047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9986DE6A-118C-1186-06B1-2E9EF0373565}"/>
              </a:ext>
            </a:extLst>
          </p:cNvPr>
          <p:cNvGrpSpPr/>
          <p:nvPr/>
        </p:nvGrpSpPr>
        <p:grpSpPr>
          <a:xfrm>
            <a:off x="77777" y="945921"/>
            <a:ext cx="6685050" cy="4352541"/>
            <a:chOff x="85752" y="5456167"/>
            <a:chExt cx="6685050" cy="4352541"/>
          </a:xfrm>
        </p:grpSpPr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37F102E7-FF13-B511-9FCD-8B78A1E54A60}"/>
                </a:ext>
              </a:extLst>
            </p:cNvPr>
            <p:cNvSpPr/>
            <p:nvPr/>
          </p:nvSpPr>
          <p:spPr>
            <a:xfrm>
              <a:off x="85752" y="5456167"/>
              <a:ext cx="6685050" cy="4352541"/>
            </a:xfrm>
            <a:prstGeom prst="roundRect">
              <a:avLst>
                <a:gd name="adj" fmla="val 2786"/>
              </a:avLst>
            </a:prstGeom>
            <a:solidFill>
              <a:schemeClr val="bg1"/>
            </a:solidFill>
            <a:ln>
              <a:solidFill>
                <a:srgbClr val="487F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03820"/>
              <a:endParaRPr lang="ja-JP" altLang="en-US" sz="2625">
                <a:solidFill>
                  <a:prstClr val="white"/>
                </a:solidFill>
                <a:latin typeface="Calibri"/>
                <a:ea typeface="HG丸ｺﾞｼｯｸM-PRO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436A58A8-E411-D370-2A25-08446779C841}"/>
                </a:ext>
              </a:extLst>
            </p:cNvPr>
            <p:cNvSpPr txBox="1"/>
            <p:nvPr/>
          </p:nvSpPr>
          <p:spPr>
            <a:xfrm>
              <a:off x="1353773" y="8073846"/>
              <a:ext cx="2849469" cy="11156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defTabSz="1303820"/>
              <a:r>
                <a:rPr lang="ja-JP" altLang="en-US" sz="14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おすすめポイント</a:t>
              </a:r>
              <a:endParaRPr lang="en-US" altLang="ja-JP" sz="1400" b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1303820"/>
              <a:r>
                <a:rPr lang="ja-JP" altLang="en-US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◎</a:t>
              </a:r>
              <a:r>
                <a:rPr lang="ja-JP" altLang="en-US" sz="105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年</a:t>
              </a:r>
              <a:r>
                <a:rPr lang="en-US" altLang="ja-JP" sz="105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1.25%</a:t>
              </a:r>
              <a:r>
                <a:rPr lang="ja-JP" altLang="en-US" sz="1050" b="1" u="sng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複利</a:t>
              </a:r>
              <a:r>
                <a:rPr lang="ja-JP" altLang="en-US" sz="105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運用</a:t>
              </a:r>
              <a:r>
                <a:rPr lang="en-US" altLang="ja-JP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(2024</a:t>
              </a:r>
              <a:r>
                <a:rPr lang="ja-JP" altLang="en-US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年</a:t>
              </a:r>
              <a:r>
                <a:rPr lang="en-US" altLang="ja-JP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</a:t>
              </a:r>
              <a:r>
                <a:rPr lang="ja-JP" altLang="en-US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月１日現在</a:t>
              </a:r>
              <a:r>
                <a:rPr lang="en-US" altLang="ja-JP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</a:p>
            <a:p>
              <a:pPr defTabSz="1303820"/>
              <a:r>
                <a:rPr lang="ja-JP" altLang="en-US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◎</a:t>
              </a:r>
              <a:r>
                <a:rPr lang="en-US" altLang="ja-JP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3000</a:t>
              </a:r>
              <a:r>
                <a:rPr lang="ja-JP" altLang="en-US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円から手軽に始められる</a:t>
              </a:r>
              <a:endParaRPr lang="en-US" altLang="ja-JP" sz="105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1303820"/>
              <a:r>
                <a:rPr lang="ja-JP" altLang="en-US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◎老後やライフイベントにしっかり備えられる</a:t>
              </a:r>
              <a:endParaRPr lang="en-US" altLang="ja-JP" sz="105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1303820"/>
              <a:r>
                <a:rPr lang="ja-JP" altLang="en-US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◎税軽減効果により、</a:t>
              </a:r>
              <a:r>
                <a:rPr lang="ja-JP" altLang="en-US" sz="105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所得税・住民税の軽減</a:t>
              </a:r>
              <a:endParaRPr lang="en-US" altLang="ja-JP" sz="105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1303820"/>
              <a:r>
                <a:rPr lang="ja-JP" altLang="en-US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◎安心して加入できる２つの保証</a:t>
              </a:r>
              <a:r>
                <a:rPr lang="en-US" altLang="ja-JP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補償</a:t>
              </a:r>
              <a:r>
                <a:rPr lang="en-US" altLang="ja-JP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sz="105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制度</a:t>
              </a:r>
              <a:endParaRPr lang="en-US" altLang="ja-JP" sz="105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6" name="図 3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1782D56-493C-83B4-499C-981AD60DE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87" y="8125098"/>
              <a:ext cx="1115786" cy="1355454"/>
            </a:xfrm>
            <a:prstGeom prst="rect">
              <a:avLst/>
            </a:prstGeom>
          </p:spPr>
        </p:pic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97751B74-7550-048E-C630-5ACE97E604CA}"/>
                </a:ext>
              </a:extLst>
            </p:cNvPr>
            <p:cNvSpPr txBox="1"/>
            <p:nvPr/>
          </p:nvSpPr>
          <p:spPr>
            <a:xfrm>
              <a:off x="1178120" y="9183886"/>
              <a:ext cx="45628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03820"/>
              <a:r>
                <a:rPr lang="en-US" altLang="ja-JP" sz="100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※</a:t>
              </a:r>
              <a:r>
                <a:rPr lang="ja-JP" altLang="en-US" sz="100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パンフレットご希望の方は右記</a:t>
              </a:r>
              <a:r>
                <a:rPr lang="en-US" altLang="ja-JP" sz="100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QR</a:t>
              </a:r>
              <a:r>
                <a:rPr lang="ja-JP" altLang="en-US" sz="100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コードまたは組合事務所にご連絡お願いいたします</a:t>
              </a:r>
              <a:endParaRPr lang="en-US" altLang="ja-JP" sz="10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defTabSz="1303820"/>
              <a:r>
                <a:rPr lang="ja-JP" altLang="en-US" sz="100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　　　　　　　　　　　　　　　　　　　　内線：</a:t>
              </a:r>
              <a:r>
                <a:rPr lang="en-US" altLang="ja-JP" sz="100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22525</a:t>
              </a:r>
              <a:r>
                <a:rPr lang="ja-JP" altLang="en-US" sz="100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外線：</a:t>
              </a:r>
              <a:r>
                <a:rPr lang="en-US" altLang="ja-JP" sz="100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205-2525</a:t>
              </a:r>
              <a:endParaRPr lang="ja-JP" altLang="en-US" sz="10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86261DBB-07CF-7C6B-2EBB-78C12BB2D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479" y="8655522"/>
              <a:ext cx="1104111" cy="1104111"/>
            </a:xfrm>
            <a:prstGeom prst="rect">
              <a:avLst/>
            </a:prstGeom>
          </p:spPr>
        </p:pic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42F4FCA3-1BA5-D1F2-9981-AAA374513706}"/>
                </a:ext>
              </a:extLst>
            </p:cNvPr>
            <p:cNvSpPr txBox="1"/>
            <p:nvPr/>
          </p:nvSpPr>
          <p:spPr>
            <a:xfrm>
              <a:off x="118235" y="9482331"/>
              <a:ext cx="48524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03820"/>
              <a:r>
                <a:rPr lang="ja-JP" altLang="en-US" sz="14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＜申込書は札幌組合事務所に</a:t>
              </a:r>
              <a:r>
                <a:rPr lang="en-US" altLang="ja-JP" sz="14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11/30</a:t>
              </a:r>
              <a:r>
                <a:rPr lang="ja-JP" altLang="en-US" sz="14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㊏必着でお願いします＞</a:t>
              </a:r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C7E07768-FFDA-6797-92CB-D79C85EF1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9771" y="8368451"/>
              <a:ext cx="576758" cy="655032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8EEA0FDB-9D3E-82BB-D781-618CA8619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39" r="5290"/>
            <a:stretch/>
          </p:blipFill>
          <p:spPr>
            <a:xfrm>
              <a:off x="4913608" y="8384930"/>
              <a:ext cx="576758" cy="638553"/>
            </a:xfrm>
            <a:prstGeom prst="rect">
              <a:avLst/>
            </a:prstGeom>
          </p:spPr>
        </p:pic>
        <p:pic>
          <p:nvPicPr>
            <p:cNvPr id="43" name="図 42" descr="タイムライン&#10;&#10;自動的に生成された説明">
              <a:extLst>
                <a:ext uri="{FF2B5EF4-FFF2-40B4-BE49-F238E27FC236}">
                  <a16:creationId xmlns:a16="http://schemas.microsoft.com/office/drawing/2014/main" id="{8F62AFBE-C349-6D2E-01EE-F020A029D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" t="1028" r="2976" b="63297"/>
            <a:stretch/>
          </p:blipFill>
          <p:spPr>
            <a:xfrm>
              <a:off x="317351" y="5556027"/>
              <a:ext cx="6348732" cy="2509561"/>
            </a:xfrm>
            <a:prstGeom prst="rect">
              <a:avLst/>
            </a:prstGeom>
          </p:spPr>
        </p:pic>
      </p:grpSp>
      <p:pic>
        <p:nvPicPr>
          <p:cNvPr id="56" name="図 5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C66894EA-BB14-F36C-26EC-21DA1249F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97" y="9033287"/>
            <a:ext cx="742189" cy="909108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BC31CC70-61D0-28DA-A60F-7F56196F9F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4980"/>
          <a:stretch/>
        </p:blipFill>
        <p:spPr>
          <a:xfrm>
            <a:off x="106265" y="134955"/>
            <a:ext cx="1060607" cy="496902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5C3A2F42-4D8D-3013-B07E-D5B07F2A10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3640" y="43737"/>
            <a:ext cx="1542089" cy="579242"/>
          </a:xfrm>
          <a:prstGeom prst="rect">
            <a:avLst/>
          </a:prstGeom>
        </p:spPr>
      </p:pic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423DA936-0B5B-0765-90D4-C2B18831DF5E}"/>
              </a:ext>
            </a:extLst>
          </p:cNvPr>
          <p:cNvGrpSpPr/>
          <p:nvPr/>
        </p:nvGrpSpPr>
        <p:grpSpPr>
          <a:xfrm>
            <a:off x="21009" y="35446"/>
            <a:ext cx="6815981" cy="863146"/>
            <a:chOff x="16618" y="32840"/>
            <a:chExt cx="6815981" cy="863146"/>
          </a:xfrm>
        </p:grpSpPr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61E181AC-E262-5950-8E99-D21B67F0E6AB}"/>
                </a:ext>
              </a:extLst>
            </p:cNvPr>
            <p:cNvSpPr/>
            <p:nvPr/>
          </p:nvSpPr>
          <p:spPr>
            <a:xfrm>
              <a:off x="16618" y="32840"/>
              <a:ext cx="6815981" cy="863146"/>
            </a:xfrm>
            <a:prstGeom prst="rect">
              <a:avLst/>
            </a:prstGeom>
            <a:solidFill>
              <a:srgbClr val="FDFBA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61" name="図 60" descr="ロゴ&#10;&#10;自動的に生成された説明">
              <a:extLst>
                <a:ext uri="{FF2B5EF4-FFF2-40B4-BE49-F238E27FC236}">
                  <a16:creationId xmlns:a16="http://schemas.microsoft.com/office/drawing/2014/main" id="{23A6A4E3-DEB1-C038-2A6A-3DF84B2DC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74" y="174007"/>
              <a:ext cx="1277600" cy="651504"/>
            </a:xfrm>
            <a:prstGeom prst="rect">
              <a:avLst/>
            </a:prstGeom>
          </p:spPr>
        </p:pic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544BB424-2E88-4C9A-81BB-487D1DD05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12045" y="165143"/>
              <a:ext cx="749128" cy="653261"/>
            </a:xfrm>
            <a:prstGeom prst="rect">
              <a:avLst/>
            </a:prstGeom>
          </p:spPr>
        </p:pic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0367BB02-BD98-F1EA-63BE-73C6880AEA61}"/>
                </a:ext>
              </a:extLst>
            </p:cNvPr>
            <p:cNvSpPr txBox="1"/>
            <p:nvPr/>
          </p:nvSpPr>
          <p:spPr>
            <a:xfrm>
              <a:off x="1350104" y="179568"/>
              <a:ext cx="2309091" cy="588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>
                  <a:latin typeface="Meiryo UI" panose="020B0604030504040204" pitchFamily="50" charset="-128"/>
                  <a:ea typeface="Meiryo UI" panose="020B0604030504040204" pitchFamily="50" charset="-128"/>
                </a:rPr>
                <a:t>ベネアカウントを登録してベネフィットステーションを利用しよう！</a:t>
              </a:r>
              <a:endParaRPr kumimoji="1" lang="en-US" altLang="ja-JP" sz="12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20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　　詳しくはこちら　➡</a:t>
              </a:r>
              <a:endParaRPr kumimoji="1" lang="ja-JP" altLang="en-US" sz="12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24" name="テキスト ボックス 1023">
              <a:extLst>
                <a:ext uri="{FF2B5EF4-FFF2-40B4-BE49-F238E27FC236}">
                  <a16:creationId xmlns:a16="http://schemas.microsoft.com/office/drawing/2014/main" id="{A55A6A7E-B9A3-9168-06F4-9901AEEC66BC}"/>
                </a:ext>
              </a:extLst>
            </p:cNvPr>
            <p:cNvSpPr txBox="1"/>
            <p:nvPr/>
          </p:nvSpPr>
          <p:spPr>
            <a:xfrm>
              <a:off x="4455978" y="84430"/>
              <a:ext cx="2247008" cy="75405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共通団体</a:t>
              </a:r>
              <a:r>
                <a:rPr kumimoji="1" lang="en-US" altLang="ja-JP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ID</a:t>
              </a:r>
              <a:r>
                <a:rPr kumimoji="1"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：</a:t>
              </a:r>
              <a:r>
                <a:rPr kumimoji="1" lang="en-US" altLang="ja-JP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C0000A3CK</a:t>
              </a:r>
            </a:p>
            <a:p>
              <a:r>
                <a:rPr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</a:t>
              </a:r>
              <a:r>
                <a:rPr kumimoji="1"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kumimoji="1" lang="en-US" altLang="ja-JP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kumimoji="1"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ゼロ半角英数字</a:t>
              </a:r>
              <a:r>
                <a:rPr kumimoji="1" lang="en-US" altLang="ja-JP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</a:p>
            <a:p>
              <a:r>
                <a:rPr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認証キー</a:t>
              </a:r>
              <a:r>
                <a:rPr lang="en-US" altLang="ja-JP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lang="ja-JP" altLang="en-US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：社員番号　</a:t>
              </a:r>
              <a:r>
                <a:rPr lang="en-US" altLang="ja-JP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(8</a:t>
              </a:r>
              <a:r>
                <a:rPr lang="ja-JP" altLang="en-US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ケタ</a:t>
              </a:r>
              <a:r>
                <a:rPr lang="en-US" altLang="ja-JP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)</a:t>
              </a:r>
            </a:p>
            <a:p>
              <a:r>
                <a:rPr kumimoji="1" lang="ja-JP" altLang="en-US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認証キー</a:t>
              </a:r>
              <a:r>
                <a:rPr kumimoji="1" lang="en-US" altLang="ja-JP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2</a:t>
              </a:r>
              <a:r>
                <a:rPr kumimoji="1" lang="ja-JP" altLang="en-US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：</a:t>
              </a:r>
              <a:r>
                <a:rPr lang="ja-JP" altLang="en-US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生年月日　</a:t>
              </a:r>
              <a:r>
                <a:rPr lang="en-US" altLang="ja-JP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(</a:t>
              </a:r>
              <a:r>
                <a:rPr lang="ja-JP" altLang="en-US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西暦</a:t>
              </a:r>
              <a:r>
                <a:rPr lang="en-US" altLang="ja-JP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8</a:t>
              </a:r>
              <a:r>
                <a:rPr lang="ja-JP" altLang="en-US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ケタ</a:t>
              </a:r>
              <a:r>
                <a:rPr lang="en-US" altLang="ja-JP" sz="1050">
                  <a:latin typeface="Meiryo UI" panose="020B0604030504040204" pitchFamily="50" charset="-128"/>
                  <a:ea typeface="Meiryo UI" panose="020B0604030504040204" pitchFamily="50" charset="-128"/>
                  <a:sym typeface="Wingdings" panose="05000000000000000000" pitchFamily="2" charset="2"/>
                </a:rPr>
                <a:t>)</a:t>
              </a:r>
            </a:p>
            <a:p>
              <a:endParaRPr kumimoji="1" lang="en-US" altLang="ja-JP" sz="100"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endParaRP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F9DCFD68-26AE-9382-70D1-0A017E7C4A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4980"/>
          <a:stretch/>
        </p:blipFill>
        <p:spPr>
          <a:xfrm>
            <a:off x="95173" y="1119091"/>
            <a:ext cx="1060607" cy="43095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88DA6A4-923E-D27C-67E0-A43F10415D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3639" y="980910"/>
            <a:ext cx="1542089" cy="5792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6291E2D-2E15-E7C2-061E-D410B0EB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" y="5822465"/>
            <a:ext cx="4174019" cy="187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EED591F5-3407-E6A8-E2F3-FADECE9E2544}"/>
              </a:ext>
            </a:extLst>
          </p:cNvPr>
          <p:cNvSpPr/>
          <p:nvPr/>
        </p:nvSpPr>
        <p:spPr>
          <a:xfrm>
            <a:off x="77777" y="7761660"/>
            <a:ext cx="4117490" cy="2050513"/>
          </a:xfrm>
          <a:prstGeom prst="roundRect">
            <a:avLst>
              <a:gd name="adj" fmla="val 12507"/>
            </a:avLst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4668B87-91E0-9AE6-1557-88CFCDF562AC}"/>
              </a:ext>
            </a:extLst>
          </p:cNvPr>
          <p:cNvGrpSpPr/>
          <p:nvPr/>
        </p:nvGrpSpPr>
        <p:grpSpPr>
          <a:xfrm>
            <a:off x="215822" y="8199813"/>
            <a:ext cx="3828094" cy="1235173"/>
            <a:chOff x="257595" y="7985759"/>
            <a:chExt cx="3828094" cy="1235173"/>
          </a:xfrm>
        </p:grpSpPr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4DB808CD-A8E2-1AE8-B470-20213AE394B8}"/>
                </a:ext>
              </a:extLst>
            </p:cNvPr>
            <p:cNvSpPr/>
            <p:nvPr/>
          </p:nvSpPr>
          <p:spPr>
            <a:xfrm>
              <a:off x="257595" y="7985760"/>
              <a:ext cx="927259" cy="121858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E3442768-21FB-F08B-D9C5-44ED9353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7150" y="8453098"/>
              <a:ext cx="670502" cy="670502"/>
            </a:xfrm>
            <a:prstGeom prst="rect">
              <a:avLst/>
            </a:prstGeom>
          </p:spPr>
        </p:pic>
        <p:sp>
          <p:nvSpPr>
            <p:cNvPr id="9" name="テキスト ボックス 22">
              <a:extLst>
                <a:ext uri="{FF2B5EF4-FFF2-40B4-BE49-F238E27FC236}">
                  <a16:creationId xmlns:a16="http://schemas.microsoft.com/office/drawing/2014/main" id="{08509AD7-3F40-68DE-2864-DFC0C10EE322}"/>
                </a:ext>
              </a:extLst>
            </p:cNvPr>
            <p:cNvSpPr txBox="1"/>
            <p:nvPr/>
          </p:nvSpPr>
          <p:spPr>
            <a:xfrm>
              <a:off x="325437" y="8068690"/>
              <a:ext cx="82034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1100">
                  <a:latin typeface="Meiryo UI" panose="020B0604030504040204" pitchFamily="50" charset="-128"/>
                  <a:ea typeface="Meiryo UI" panose="020B0604030504040204" pitchFamily="50" charset="-128"/>
                </a:rPr>
                <a:t>ライフプラン</a:t>
              </a:r>
              <a:endParaRPr kumimoji="1" lang="en-US" altLang="ja-JP" sz="11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100">
                  <a:latin typeface="Meiryo UI" panose="020B0604030504040204" pitchFamily="50" charset="-128"/>
                  <a:ea typeface="Meiryo UI" panose="020B0604030504040204" pitchFamily="50" charset="-128"/>
                </a:rPr>
                <a:t>の設計</a:t>
              </a:r>
              <a:endParaRPr kumimoji="1" lang="ja-JP" altLang="en-US" sz="11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98EC551A-C377-A956-9581-32CD7A0D6317}"/>
                </a:ext>
              </a:extLst>
            </p:cNvPr>
            <p:cNvSpPr/>
            <p:nvPr/>
          </p:nvSpPr>
          <p:spPr>
            <a:xfrm>
              <a:off x="1254330" y="7985759"/>
              <a:ext cx="892345" cy="121858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2F987DE1-92D0-9660-0294-D41B20F10468}"/>
                </a:ext>
              </a:extLst>
            </p:cNvPr>
            <p:cNvSpPr/>
            <p:nvPr/>
          </p:nvSpPr>
          <p:spPr>
            <a:xfrm>
              <a:off x="2221643" y="7985759"/>
              <a:ext cx="870672" cy="121858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B5BBEC75-7602-C471-0158-F37DD2FB8F60}"/>
                </a:ext>
              </a:extLst>
            </p:cNvPr>
            <p:cNvSpPr/>
            <p:nvPr/>
          </p:nvSpPr>
          <p:spPr>
            <a:xfrm>
              <a:off x="3193344" y="8002349"/>
              <a:ext cx="892345" cy="121858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DBBBB39E-4A6F-4A62-789D-2DF6A508B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49773" y="8453098"/>
              <a:ext cx="651452" cy="651452"/>
            </a:xfrm>
            <a:prstGeom prst="rect">
              <a:avLst/>
            </a:prstGeom>
          </p:spPr>
        </p:pic>
        <p:sp>
          <p:nvSpPr>
            <p:cNvPr id="14" name="テキスト ボックス 28">
              <a:extLst>
                <a:ext uri="{FF2B5EF4-FFF2-40B4-BE49-F238E27FC236}">
                  <a16:creationId xmlns:a16="http://schemas.microsoft.com/office/drawing/2014/main" id="{8F8FFB30-DC28-9551-6D5E-45B7F6607027}"/>
                </a:ext>
              </a:extLst>
            </p:cNvPr>
            <p:cNvSpPr txBox="1"/>
            <p:nvPr/>
          </p:nvSpPr>
          <p:spPr>
            <a:xfrm>
              <a:off x="1284866" y="8006528"/>
              <a:ext cx="8923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高金利</a:t>
              </a:r>
              <a:endParaRPr kumimoji="1" lang="en-US" altLang="ja-JP" sz="105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ローンの借換</a:t>
              </a:r>
            </a:p>
          </p:txBody>
        </p:sp>
        <p:sp>
          <p:nvSpPr>
            <p:cNvPr id="15" name="テキスト ボックス 29">
              <a:extLst>
                <a:ext uri="{FF2B5EF4-FFF2-40B4-BE49-F238E27FC236}">
                  <a16:creationId xmlns:a16="http://schemas.microsoft.com/office/drawing/2014/main" id="{63B7A1EC-0DAE-75EF-2117-A475E56AE4A5}"/>
                </a:ext>
              </a:extLst>
            </p:cNvPr>
            <p:cNvSpPr txBox="1"/>
            <p:nvPr/>
          </p:nvSpPr>
          <p:spPr>
            <a:xfrm>
              <a:off x="2290689" y="8076384"/>
              <a:ext cx="80162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各種ローン</a:t>
              </a:r>
              <a:endParaRPr kumimoji="1" lang="en-US" altLang="ja-JP" sz="105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相談</a:t>
              </a:r>
              <a:endParaRPr kumimoji="1" lang="ja-JP" altLang="en-US" sz="105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91A0086-69E9-DF2F-8A14-2EAD1A7E9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344956" y="8484188"/>
              <a:ext cx="661792" cy="647086"/>
            </a:xfrm>
            <a:prstGeom prst="rect">
              <a:avLst/>
            </a:prstGeom>
          </p:spPr>
        </p:pic>
        <p:sp>
          <p:nvSpPr>
            <p:cNvPr id="17" name="テキスト ボックス 32">
              <a:extLst>
                <a:ext uri="{FF2B5EF4-FFF2-40B4-BE49-F238E27FC236}">
                  <a16:creationId xmlns:a16="http://schemas.microsoft.com/office/drawing/2014/main" id="{3A8FEE4D-988D-2C6D-7433-2BFB7608DA41}"/>
                </a:ext>
              </a:extLst>
            </p:cNvPr>
            <p:cNvSpPr txBox="1"/>
            <p:nvPr/>
          </p:nvSpPr>
          <p:spPr>
            <a:xfrm>
              <a:off x="3226554" y="8074381"/>
              <a:ext cx="7489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資産</a:t>
              </a:r>
              <a:r>
                <a:rPr kumimoji="1" lang="ja-JP" altLang="en-US" sz="1050">
                  <a:latin typeface="Meiryo UI" panose="020B0604030504040204" pitchFamily="50" charset="-128"/>
                  <a:ea typeface="Meiryo UI" panose="020B0604030504040204" pitchFamily="50" charset="-128"/>
                </a:rPr>
                <a:t>運用</a:t>
              </a: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DEA9DC42-1503-3023-D9C3-7AAB026AA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74272" y="8438773"/>
              <a:ext cx="701101" cy="739204"/>
            </a:xfrm>
            <a:prstGeom prst="rect">
              <a:avLst/>
            </a:prstGeom>
          </p:spPr>
        </p:pic>
      </p:grpSp>
      <p:sp>
        <p:nvSpPr>
          <p:cNvPr id="6" name="テキスト ボックス 37">
            <a:extLst>
              <a:ext uri="{FF2B5EF4-FFF2-40B4-BE49-F238E27FC236}">
                <a16:creationId xmlns:a16="http://schemas.microsoft.com/office/drawing/2014/main" id="{D446052D-EE51-9960-3557-F1FB6510171E}"/>
              </a:ext>
            </a:extLst>
          </p:cNvPr>
          <p:cNvSpPr txBox="1"/>
          <p:nvPr/>
        </p:nvSpPr>
        <p:spPr>
          <a:xfrm>
            <a:off x="234712" y="7846702"/>
            <a:ext cx="380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ご相談は、</a:t>
            </a:r>
            <a:r>
              <a:rPr kumimoji="1"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WEB</a:t>
            </a:r>
            <a:r>
              <a:rPr kumimoji="1"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アンケート</a:t>
            </a:r>
            <a:r>
              <a:rPr kumimoji="1" lang="en-US" altLang="ja-JP" sz="1400">
                <a:latin typeface="Meiryo UI" panose="020B0604030504040204" pitchFamily="50" charset="-128"/>
                <a:ea typeface="Meiryo UI" panose="020B0604030504040204" pitchFamily="50" charset="-128"/>
              </a:rPr>
              <a:t>BOX</a:t>
            </a:r>
            <a:r>
              <a:rPr kumimoji="1" lang="ja-JP" altLang="en-US" sz="1400">
                <a:latin typeface="Meiryo UI" panose="020B0604030504040204" pitchFamily="50" charset="-128"/>
                <a:ea typeface="Meiryo UI" panose="020B0604030504040204" pitchFamily="50" charset="-128"/>
              </a:rPr>
              <a:t>をご利用ください！</a:t>
            </a:r>
          </a:p>
        </p:txBody>
      </p:sp>
      <p:sp>
        <p:nvSpPr>
          <p:cNvPr id="19" name="テキスト ボックス 43">
            <a:extLst>
              <a:ext uri="{FF2B5EF4-FFF2-40B4-BE49-F238E27FC236}">
                <a16:creationId xmlns:a16="http://schemas.microsoft.com/office/drawing/2014/main" id="{879800F1-6EB8-5AF4-6C4C-1665C76CF3E0}"/>
              </a:ext>
            </a:extLst>
          </p:cNvPr>
          <p:cNvSpPr txBox="1"/>
          <p:nvPr/>
        </p:nvSpPr>
        <p:spPr>
          <a:xfrm>
            <a:off x="207526" y="9427861"/>
            <a:ext cx="3855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ご入力いただいたご連絡先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メールアドレス・電話番号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に、後日ご希望された時間帯に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ご連絡させていただきます</a:t>
            </a:r>
          </a:p>
        </p:txBody>
      </p:sp>
      <p:sp>
        <p:nvSpPr>
          <p:cNvPr id="20" name="テキスト ボックス 14">
            <a:extLst>
              <a:ext uri="{FF2B5EF4-FFF2-40B4-BE49-F238E27FC236}">
                <a16:creationId xmlns:a16="http://schemas.microsoft.com/office/drawing/2014/main" id="{207BD20A-6A7D-1FE5-F1E0-B034CE975876}"/>
              </a:ext>
            </a:extLst>
          </p:cNvPr>
          <p:cNvSpPr txBox="1"/>
          <p:nvPr/>
        </p:nvSpPr>
        <p:spPr>
          <a:xfrm>
            <a:off x="5358226" y="9018745"/>
            <a:ext cx="14674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お問い合わせ・ご相談は</a:t>
            </a:r>
            <a:endParaRPr kumimoji="1" lang="en-US" altLang="ja-JP" sz="1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ろうきん本店営業部</a:t>
            </a:r>
            <a:endParaRPr lang="en-US" altLang="ja-JP" sz="1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60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kumimoji="1" lang="en-US" altLang="ja-JP" sz="6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　小野寺　裕　さんへ</a:t>
            </a:r>
            <a:endParaRPr kumimoji="1" lang="en-US" altLang="ja-JP" sz="1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電話</a:t>
            </a:r>
            <a:r>
              <a:rPr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080-2861-3016</a:t>
            </a:r>
            <a:endParaRPr kumimoji="1" lang="ja-JP" altLang="en-US" sz="1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23CBEFD-6D4E-C7B1-9C57-8362E3F8E5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7539" y="6367709"/>
            <a:ext cx="2222698" cy="129788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FB836CE-EA00-A2E5-C4BD-F7ABA8A230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07545" y="5863326"/>
            <a:ext cx="1139076" cy="54836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392120F9-8DB4-5280-C65C-19B6727A1C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06332" y="5863326"/>
            <a:ext cx="601495" cy="515521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5DAF5E64-2EFF-BDB9-7017-F1FA498E090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19412" y="5822465"/>
            <a:ext cx="500825" cy="575009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B941E9D-5E4F-9A40-44AD-D9736EC1CB68}"/>
              </a:ext>
            </a:extLst>
          </p:cNvPr>
          <p:cNvSpPr/>
          <p:nvPr/>
        </p:nvSpPr>
        <p:spPr>
          <a:xfrm>
            <a:off x="9742" y="5383495"/>
            <a:ext cx="6815981" cy="42841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FA0387B-F1FA-9ED1-2D10-BF9C0070D2F1}"/>
              </a:ext>
            </a:extLst>
          </p:cNvPr>
          <p:cNvSpPr txBox="1"/>
          <p:nvPr/>
        </p:nvSpPr>
        <p:spPr>
          <a:xfrm>
            <a:off x="274054" y="5425911"/>
            <a:ext cx="5806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北海道労働金庫からのお知らせ　</a:t>
            </a:r>
            <a:r>
              <a:rPr kumimoji="1"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各種融資は優待金利で利用できます！</a:t>
            </a:r>
            <a:r>
              <a:rPr kumimoji="1"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</a:p>
        </p:txBody>
      </p:sp>
      <p:pic>
        <p:nvPicPr>
          <p:cNvPr id="40" name="図 39" descr="スーツを着た男性&#10;&#10;自動的に生成された説明">
            <a:extLst>
              <a:ext uri="{FF2B5EF4-FFF2-40B4-BE49-F238E27FC236}">
                <a16:creationId xmlns:a16="http://schemas.microsoft.com/office/drawing/2014/main" id="{6A7F69B1-33F0-3F2B-B6D1-58F0969D319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7" r="26086" b="39589"/>
          <a:stretch/>
        </p:blipFill>
        <p:spPr>
          <a:xfrm>
            <a:off x="5592604" y="7791111"/>
            <a:ext cx="897716" cy="1162763"/>
          </a:xfrm>
          <a:prstGeom prst="rect">
            <a:avLst/>
          </a:prstGeom>
        </p:spPr>
      </p:pic>
      <p:pic>
        <p:nvPicPr>
          <p:cNvPr id="51" name="図 50" descr="図形, 正方形&#10;&#10;自動的に生成された説明">
            <a:extLst>
              <a:ext uri="{FF2B5EF4-FFF2-40B4-BE49-F238E27FC236}">
                <a16:creationId xmlns:a16="http://schemas.microsoft.com/office/drawing/2014/main" id="{1AA71833-AEB4-F821-A975-C52FDAD20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89357" y="7839157"/>
            <a:ext cx="1297888" cy="1238183"/>
          </a:xfrm>
          <a:prstGeom prst="rect">
            <a:avLst/>
          </a:prstGeom>
        </p:spPr>
      </p:pic>
      <p:sp>
        <p:nvSpPr>
          <p:cNvPr id="1028" name="テキスト ボックス 1027">
            <a:extLst>
              <a:ext uri="{FF2B5EF4-FFF2-40B4-BE49-F238E27FC236}">
                <a16:creationId xmlns:a16="http://schemas.microsoft.com/office/drawing/2014/main" id="{759707B3-8606-4C6D-E117-04EB26BB619E}"/>
              </a:ext>
            </a:extLst>
          </p:cNvPr>
          <p:cNvSpPr txBox="1"/>
          <p:nvPr/>
        </p:nvSpPr>
        <p:spPr>
          <a:xfrm>
            <a:off x="4314070" y="7873472"/>
            <a:ext cx="1168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kumimoji="1"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月から担当になりました小野寺です。</a:t>
            </a:r>
            <a:endParaRPr kumimoji="1" lang="en-US" altLang="ja-JP" sz="1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趣味は温泉めぐりとレザークラフトです。</a:t>
            </a:r>
            <a:endParaRPr kumimoji="1" lang="en-US" altLang="ja-JP" sz="1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000">
                <a:latin typeface="Meiryo UI" panose="020B0604030504040204" pitchFamily="50" charset="-128"/>
                <a:ea typeface="Meiryo UI" panose="020B0604030504040204" pitchFamily="50" charset="-128"/>
              </a:rPr>
              <a:t>お気軽にご相談ください。よろしくお願いいたします。</a:t>
            </a:r>
          </a:p>
        </p:txBody>
      </p:sp>
    </p:spTree>
    <p:extLst>
      <p:ext uri="{BB962C8B-B14F-4D97-AF65-F5344CB8AC3E}">
        <p14:creationId xmlns:p14="http://schemas.microsoft.com/office/powerpoint/2010/main" val="573957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E9594CC-61A7-1030-9100-5B8A230A5BA4}"/>
              </a:ext>
            </a:extLst>
          </p:cNvPr>
          <p:cNvSpPr/>
          <p:nvPr/>
        </p:nvSpPr>
        <p:spPr>
          <a:xfrm>
            <a:off x="8878" y="5228037"/>
            <a:ext cx="6810741" cy="2946139"/>
          </a:xfrm>
          <a:prstGeom prst="rect">
            <a:avLst/>
          </a:prstGeom>
          <a:solidFill>
            <a:srgbClr val="FDFBA9">
              <a:alpha val="66000"/>
            </a:srgb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図 39" descr="斧, フラグ, シャツ, 傘 が含まれている画像&#10;&#10;自動的に生成された説明">
            <a:extLst>
              <a:ext uri="{FF2B5EF4-FFF2-40B4-BE49-F238E27FC236}">
                <a16:creationId xmlns:a16="http://schemas.microsoft.com/office/drawing/2014/main" id="{F40CA3F5-76ED-9D87-CEDA-F6AC883962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9" y="5262728"/>
            <a:ext cx="1333622" cy="1487275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87349DC-EC46-16C6-14FE-8653727902C5}"/>
              </a:ext>
            </a:extLst>
          </p:cNvPr>
          <p:cNvGrpSpPr/>
          <p:nvPr/>
        </p:nvGrpSpPr>
        <p:grpSpPr>
          <a:xfrm>
            <a:off x="4042441" y="1136847"/>
            <a:ext cx="1350687" cy="1515430"/>
            <a:chOff x="4042441" y="1136847"/>
            <a:chExt cx="1350687" cy="1515430"/>
          </a:xfrm>
        </p:grpSpPr>
        <p:sp>
          <p:nvSpPr>
            <p:cNvPr id="5" name="テキスト ボックス 4">
              <a:hlinkClick r:id="rId3"/>
              <a:extLst>
                <a:ext uri="{FF2B5EF4-FFF2-40B4-BE49-F238E27FC236}">
                  <a16:creationId xmlns:a16="http://schemas.microsoft.com/office/drawing/2014/main" id="{4E1C6C4A-19F4-3160-908B-10C44CDF8D30}"/>
                </a:ext>
              </a:extLst>
            </p:cNvPr>
            <p:cNvSpPr txBox="1"/>
            <p:nvPr/>
          </p:nvSpPr>
          <p:spPr>
            <a:xfrm>
              <a:off x="4133464" y="1283408"/>
              <a:ext cx="12596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chemeClr val="accent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動画・資料はこちら</a:t>
              </a:r>
              <a:endParaRPr kumimoji="1" lang="ja-JP" altLang="en-US" sz="900" b="1">
                <a:solidFill>
                  <a:schemeClr val="accent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63BA28BC-37E7-4483-9565-136E78DD7FAC}"/>
                </a:ext>
              </a:extLst>
            </p:cNvPr>
            <p:cNvSpPr/>
            <p:nvPr/>
          </p:nvSpPr>
          <p:spPr>
            <a:xfrm>
              <a:off x="4042441" y="1136847"/>
              <a:ext cx="1259664" cy="1515430"/>
            </a:xfrm>
            <a:prstGeom prst="roundRect">
              <a:avLst>
                <a:gd name="adj" fmla="val 12771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EC252CDF-CAD6-1EBA-3D9B-C8DBFCA88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2" y="47824"/>
            <a:ext cx="6805957" cy="3085993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5A83729-632B-9EF9-0686-39F82B1F9858}"/>
              </a:ext>
            </a:extLst>
          </p:cNvPr>
          <p:cNvGrpSpPr/>
          <p:nvPr/>
        </p:nvGrpSpPr>
        <p:grpSpPr>
          <a:xfrm>
            <a:off x="4998280" y="1294175"/>
            <a:ext cx="1350687" cy="1515430"/>
            <a:chOff x="4042441" y="1160984"/>
            <a:chExt cx="1350687" cy="1515430"/>
          </a:xfrm>
        </p:grpSpPr>
        <p:sp>
          <p:nvSpPr>
            <p:cNvPr id="14" name="テキスト ボックス 13">
              <a:hlinkClick r:id="rId3"/>
              <a:extLst>
                <a:ext uri="{FF2B5EF4-FFF2-40B4-BE49-F238E27FC236}">
                  <a16:creationId xmlns:a16="http://schemas.microsoft.com/office/drawing/2014/main" id="{3724BB56-54B4-CA9A-C5D2-0BC960122A99}"/>
                </a:ext>
              </a:extLst>
            </p:cNvPr>
            <p:cNvSpPr txBox="1"/>
            <p:nvPr/>
          </p:nvSpPr>
          <p:spPr>
            <a:xfrm>
              <a:off x="4133464" y="1283408"/>
              <a:ext cx="12596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900" b="1">
                  <a:solidFill>
                    <a:schemeClr val="accent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動画・資料はこちら</a:t>
              </a:r>
              <a:endParaRPr kumimoji="1" lang="ja-JP" altLang="en-US" sz="900" b="1">
                <a:solidFill>
                  <a:schemeClr val="accent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四角形: 角を丸くする 14">
              <a:extLst>
                <a:ext uri="{FF2B5EF4-FFF2-40B4-BE49-F238E27FC236}">
                  <a16:creationId xmlns:a16="http://schemas.microsoft.com/office/drawing/2014/main" id="{F7B5B72C-F6EC-0036-A8F3-9B30DBFFB3D3}"/>
                </a:ext>
              </a:extLst>
            </p:cNvPr>
            <p:cNvSpPr/>
            <p:nvPr/>
          </p:nvSpPr>
          <p:spPr>
            <a:xfrm>
              <a:off x="4042441" y="1160984"/>
              <a:ext cx="1259664" cy="1515430"/>
            </a:xfrm>
            <a:prstGeom prst="roundRect">
              <a:avLst>
                <a:gd name="adj" fmla="val 12771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6" name="図 15">
            <a:hlinkClick r:id="rId4"/>
            <a:extLst>
              <a:ext uri="{FF2B5EF4-FFF2-40B4-BE49-F238E27FC236}">
                <a16:creationId xmlns:a16="http://schemas.microsoft.com/office/drawing/2014/main" id="{8FCE1E3B-F0DE-32C3-D22A-9A168EA53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098" y="1785878"/>
            <a:ext cx="852281" cy="8522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タイトル 1">
            <a:extLst>
              <a:ext uri="{FF2B5EF4-FFF2-40B4-BE49-F238E27FC236}">
                <a16:creationId xmlns:a16="http://schemas.microsoft.com/office/drawing/2014/main" id="{C46CF52E-B02B-6F71-F4B0-32B655EB67C1}"/>
              </a:ext>
            </a:extLst>
          </p:cNvPr>
          <p:cNvSpPr txBox="1">
            <a:spLocks/>
          </p:cNvSpPr>
          <p:nvPr/>
        </p:nvSpPr>
        <p:spPr>
          <a:xfrm>
            <a:off x="727833" y="386153"/>
            <a:ext cx="4887471" cy="33098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50"/>
              </a:spcAft>
            </a:pPr>
            <a:r>
              <a:rPr lang="ja-JP" altLang="en-US" sz="1050" b="1">
                <a:ln w="0"/>
                <a:latin typeface="+mn-ea"/>
                <a:ea typeface="+mn-ea"/>
              </a:rPr>
              <a:t>従業員が感じる「現状（今）」と会社の「将来像（未来）を」繋ぐ場とする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FE6F398F-E8D8-5841-3726-CB8129E623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" b="1380"/>
          <a:stretch/>
        </p:blipFill>
        <p:spPr>
          <a:xfrm>
            <a:off x="685650" y="1128022"/>
            <a:ext cx="4132097" cy="1869257"/>
          </a:xfrm>
          <a:prstGeom prst="rect">
            <a:avLst/>
          </a:prstGeom>
        </p:spPr>
      </p:pic>
      <p:graphicFrame>
        <p:nvGraphicFramePr>
          <p:cNvPr id="19" name="表 8">
            <a:extLst>
              <a:ext uri="{FF2B5EF4-FFF2-40B4-BE49-F238E27FC236}">
                <a16:creationId xmlns:a16="http://schemas.microsoft.com/office/drawing/2014/main" id="{2BE1B104-DC5B-4149-4476-458F6BB6C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440567"/>
              </p:ext>
            </p:extLst>
          </p:nvPr>
        </p:nvGraphicFramePr>
        <p:xfrm>
          <a:off x="73417" y="691236"/>
          <a:ext cx="6711165" cy="312420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1380243">
                  <a:extLst>
                    <a:ext uri="{9D8B030D-6E8A-4147-A177-3AD203B41FA5}">
                      <a16:colId xmlns:a16="http://schemas.microsoft.com/office/drawing/2014/main" val="2122550676"/>
                    </a:ext>
                  </a:extLst>
                </a:gridCol>
                <a:gridCol w="5330922">
                  <a:extLst>
                    <a:ext uri="{9D8B030D-6E8A-4147-A177-3AD203B41FA5}">
                      <a16:colId xmlns:a16="http://schemas.microsoft.com/office/drawing/2014/main" val="2269049533"/>
                    </a:ext>
                  </a:extLst>
                </a:gridCol>
              </a:tblGrid>
              <a:tr h="2937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kumimoji="1" lang="ja-JP" altLang="en-US" sz="1200">
                          <a:solidFill>
                            <a:schemeClr val="tx1"/>
                          </a:solidFill>
                        </a:rPr>
                        <a:t>月ﾃｰﾏ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  <a:r>
                        <a:rPr lang="ja-JP" altLang="en-US" sz="1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「</a:t>
                      </a:r>
                      <a:r>
                        <a:rPr lang="en-US" altLang="ja-JP" sz="1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  <a:r>
                        <a:rPr lang="ja-JP" altLang="en-US" sz="1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年度上期黒字達成の要因」について</a:t>
                      </a:r>
                      <a:endParaRPr lang="en-US" altLang="ja-JP" sz="1400" b="1" i="0" u="non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258177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8B35537-4CAE-066F-9A2B-D04F6390310C}"/>
              </a:ext>
            </a:extLst>
          </p:cNvPr>
          <p:cNvSpPr txBox="1"/>
          <p:nvPr/>
        </p:nvSpPr>
        <p:spPr>
          <a:xfrm>
            <a:off x="38382" y="31560"/>
            <a:ext cx="6784422" cy="457053"/>
          </a:xfrm>
          <a:prstGeom prst="rect">
            <a:avLst/>
          </a:prstGeom>
          <a:solidFill>
            <a:schemeClr val="tx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dist">
              <a:lnSpc>
                <a:spcPts val="4400"/>
              </a:lnSpc>
            </a:pPr>
            <a:endParaRPr lang="ja-JP" sz="900" kern="10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DEBBB3B-2A47-8D25-F83F-DD843F00BB58}"/>
              </a:ext>
            </a:extLst>
          </p:cNvPr>
          <p:cNvSpPr txBox="1"/>
          <p:nvPr/>
        </p:nvSpPr>
        <p:spPr>
          <a:xfrm>
            <a:off x="619206" y="32135"/>
            <a:ext cx="510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みんなの質問　 </a:t>
            </a:r>
            <a:r>
              <a:rPr kumimoji="1"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～さあ、ミライの話をしよう～　　</a:t>
            </a:r>
            <a:r>
              <a:rPr kumimoji="1" lang="en-US" altLang="ja-JP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Vol.33</a:t>
            </a:r>
            <a:r>
              <a:rPr kumimoji="1"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  <a:endParaRPr kumimoji="1" lang="en-US" altLang="ja-JP" sz="14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7620B37-76E8-A7E8-A467-D0ABB1300738}"/>
              </a:ext>
            </a:extLst>
          </p:cNvPr>
          <p:cNvSpPr/>
          <p:nvPr/>
        </p:nvSpPr>
        <p:spPr>
          <a:xfrm>
            <a:off x="38381" y="36747"/>
            <a:ext cx="6810741" cy="3097070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DAF306C8-946D-A597-65E2-5A70E4A68EDF}"/>
              </a:ext>
            </a:extLst>
          </p:cNvPr>
          <p:cNvGrpSpPr/>
          <p:nvPr/>
        </p:nvGrpSpPr>
        <p:grpSpPr>
          <a:xfrm>
            <a:off x="-678" y="8176765"/>
            <a:ext cx="6822588" cy="1733996"/>
            <a:chOff x="21434" y="8179347"/>
            <a:chExt cx="6822588" cy="1733996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A8FD8D6B-8F47-AB91-7AA2-01CC2947E6F1}"/>
                </a:ext>
              </a:extLst>
            </p:cNvPr>
            <p:cNvSpPr/>
            <p:nvPr/>
          </p:nvSpPr>
          <p:spPr>
            <a:xfrm>
              <a:off x="21434" y="8179347"/>
              <a:ext cx="6812168" cy="1688900"/>
            </a:xfrm>
            <a:prstGeom prst="rect">
              <a:avLst/>
            </a:prstGeom>
            <a:solidFill>
              <a:srgbClr val="F8F7F0">
                <a:alpha val="60000"/>
              </a:srgb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D2BADDD-44BB-FDA6-B54F-205A7A9FE0BA}"/>
                </a:ext>
              </a:extLst>
            </p:cNvPr>
            <p:cNvSpPr txBox="1"/>
            <p:nvPr/>
          </p:nvSpPr>
          <p:spPr>
            <a:xfrm>
              <a:off x="1134196" y="8899476"/>
              <a:ext cx="4180564" cy="1013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【</a:t>
              </a:r>
              <a:r>
                <a:rPr lang="ja-JP" altLang="en-US" sz="1400" b="1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田村まみ参議院議員　サポーター登録について</a:t>
              </a:r>
              <a:r>
                <a:rPr lang="en-US" altLang="ja-JP" sz="1400" b="1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】</a:t>
              </a:r>
            </a:p>
            <a:p>
              <a:r>
                <a:rPr lang="en-US" altLang="ja-JP" sz="1147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QR</a:t>
              </a:r>
              <a:r>
                <a:rPr lang="ja-JP" altLang="en-US" sz="1147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コード（または</a:t>
              </a:r>
              <a:r>
                <a:rPr lang="en-US" altLang="ja-JP" sz="1147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URL</a:t>
              </a:r>
              <a:r>
                <a:rPr lang="ja-JP" altLang="en-US" sz="1147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）</a:t>
              </a:r>
              <a:r>
                <a:rPr lang="ja-JP" altLang="en-US" sz="1050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から登録頂く方の氏名・住所などを入力して下さい</a:t>
              </a:r>
              <a:endParaRPr lang="en-US" altLang="ja-JP" sz="1050">
                <a:solidFill>
                  <a:srgbClr val="657D55"/>
                </a:solidFill>
                <a:latin typeface="AR丸ゴシック体E" panose="020F0909000000000000"/>
                <a:ea typeface="Meiryo UI" panose="020B0604030504040204" pitchFamily="50" charset="-128"/>
              </a:endParaRPr>
            </a:p>
            <a:p>
              <a:r>
                <a:rPr lang="en-US" altLang="ja-JP" sz="1147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※URL</a:t>
              </a:r>
              <a:r>
                <a:rPr lang="ja-JP" altLang="en-US" sz="1147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：</a:t>
              </a:r>
              <a:r>
                <a:rPr lang="en-US" altLang="ja-JP" sz="1147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  <a:hlinkClick r:id="rId8"/>
                </a:rPr>
                <a:t>https://forms.office.com/r/81Cz8Ydm1M</a:t>
              </a:r>
              <a:endParaRPr lang="en-US" altLang="ja-JP" sz="1147">
                <a:solidFill>
                  <a:srgbClr val="657D55"/>
                </a:solidFill>
                <a:latin typeface="AR丸ゴシック体E" panose="020F0909000000000000"/>
                <a:ea typeface="Meiryo UI" panose="020B0604030504040204" pitchFamily="50" charset="-128"/>
              </a:endParaRPr>
            </a:p>
            <a:p>
              <a:r>
                <a:rPr lang="en-US" altLang="ja-JP" sz="1147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※</a:t>
              </a:r>
              <a:r>
                <a:rPr lang="ja-JP" altLang="en-US" sz="1147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入会金や会報等の送付はありません</a:t>
              </a:r>
              <a:endParaRPr lang="en-US" altLang="ja-JP" sz="1147">
                <a:solidFill>
                  <a:srgbClr val="657D55"/>
                </a:solidFill>
                <a:latin typeface="AR丸ゴシック体E" panose="020F0909000000000000"/>
                <a:ea typeface="Meiryo UI" panose="020B0604030504040204" pitchFamily="50" charset="-128"/>
              </a:endParaRPr>
            </a:p>
            <a:p>
              <a:r>
                <a:rPr lang="en-US" altLang="ja-JP" sz="1147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※</a:t>
              </a:r>
              <a:r>
                <a:rPr lang="ja-JP" altLang="en-US" sz="1147">
                  <a:solidFill>
                    <a:srgbClr val="657D55"/>
                  </a:solidFill>
                  <a:latin typeface="AR丸ゴシック体E" panose="020F0909000000000000"/>
                  <a:ea typeface="Meiryo UI" panose="020B0604030504040204" pitchFamily="50" charset="-128"/>
                </a:rPr>
                <a:t>個人情報は田村議員の応援活動以外には利用しません</a:t>
              </a:r>
              <a:endParaRPr lang="en-US" altLang="ja-JP" sz="1147">
                <a:solidFill>
                  <a:srgbClr val="657D55"/>
                </a:solidFill>
                <a:latin typeface="AR丸ゴシック体E" panose="020F0909000000000000"/>
                <a:ea typeface="Meiryo UI" panose="020B0604030504040204" pitchFamily="50" charset="-128"/>
              </a:endParaRPr>
            </a:p>
          </p:txBody>
        </p: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320B7029-67BE-1AD8-0F3C-4B2B07521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69295" y="8951544"/>
              <a:ext cx="909018" cy="847654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F18A308-00F6-1353-8EA1-458DEDE5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152" y="9052887"/>
              <a:ext cx="646870" cy="768683"/>
            </a:xfrm>
            <a:prstGeom prst="rect">
              <a:avLst/>
            </a:prstGeom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BCB26BB9-9986-873A-C3FE-9C99B4D61431}"/>
                </a:ext>
              </a:extLst>
            </p:cNvPr>
            <p:cNvSpPr/>
            <p:nvPr/>
          </p:nvSpPr>
          <p:spPr>
            <a:xfrm>
              <a:off x="1224139" y="8280287"/>
              <a:ext cx="5478847" cy="567832"/>
            </a:xfrm>
            <a:prstGeom prst="rect">
              <a:avLst/>
            </a:prstGeom>
            <a:solidFill>
              <a:srgbClr val="DAE9DD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b="1">
                  <a:solidFill>
                    <a:schemeClr val="accent6">
                      <a:lumMod val="50000"/>
                    </a:schemeClr>
                  </a:solidFill>
                </a:rPr>
                <a:t>田村まみ </a:t>
              </a:r>
              <a:r>
                <a:rPr lang="ja-JP" altLang="en-US" sz="1600" b="1">
                  <a:solidFill>
                    <a:schemeClr val="accent6">
                      <a:lumMod val="50000"/>
                    </a:schemeClr>
                  </a:solidFill>
                </a:rPr>
                <a:t>参議院議員応援活動にご協力ください！</a:t>
              </a:r>
            </a:p>
          </p:txBody>
        </p:sp>
        <p:pic>
          <p:nvPicPr>
            <p:cNvPr id="27" name="図 26" descr="人, 衣料, 立つ, 衣類 が含まれている画像&#10;&#10;自動的に生成された説明">
              <a:extLst>
                <a:ext uri="{FF2B5EF4-FFF2-40B4-BE49-F238E27FC236}">
                  <a16:creationId xmlns:a16="http://schemas.microsoft.com/office/drawing/2014/main" id="{371313CE-042A-28DB-495E-AFFCAF233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22" t="3990" r="24338" b="52988"/>
            <a:stretch/>
          </p:blipFill>
          <p:spPr>
            <a:xfrm>
              <a:off x="132322" y="8436209"/>
              <a:ext cx="937667" cy="1312782"/>
            </a:xfrm>
            <a:prstGeom prst="rect">
              <a:avLst/>
            </a:prstGeom>
          </p:spPr>
        </p:pic>
      </p:grp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681A14F9-E831-6ADB-1761-BB924EDB4587}"/>
              </a:ext>
            </a:extLst>
          </p:cNvPr>
          <p:cNvSpPr/>
          <p:nvPr/>
        </p:nvSpPr>
        <p:spPr>
          <a:xfrm>
            <a:off x="8878" y="3158650"/>
            <a:ext cx="6840243" cy="419742"/>
          </a:xfrm>
          <a:prstGeom prst="roundRect">
            <a:avLst>
              <a:gd name="adj" fmla="val 0"/>
            </a:avLst>
          </a:prstGeom>
          <a:solidFill>
            <a:srgbClr val="2579AD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【2024</a:t>
            </a:r>
            <a:r>
              <a:rPr kumimoji="1"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kumimoji="1"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月安全衛生委員会開催・職場巡回報告</a:t>
            </a:r>
            <a:r>
              <a:rPr kumimoji="1" lang="en-US" altLang="ja-JP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14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778C6706-E3BB-AD1A-7949-BB7044F8CD9B}"/>
              </a:ext>
            </a:extLst>
          </p:cNvPr>
          <p:cNvGrpSpPr/>
          <p:nvPr/>
        </p:nvGrpSpPr>
        <p:grpSpPr>
          <a:xfrm>
            <a:off x="349617" y="3682713"/>
            <a:ext cx="2011102" cy="1380619"/>
            <a:chOff x="79104" y="3086293"/>
            <a:chExt cx="1834196" cy="1362897"/>
          </a:xfrm>
        </p:grpSpPr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9FF4722A-0040-58A8-2B4C-D9D25C3C8BE1}"/>
                </a:ext>
              </a:extLst>
            </p:cNvPr>
            <p:cNvSpPr/>
            <p:nvPr/>
          </p:nvSpPr>
          <p:spPr>
            <a:xfrm>
              <a:off x="79104" y="3086293"/>
              <a:ext cx="1834196" cy="1362897"/>
            </a:xfrm>
            <a:prstGeom prst="roundRect">
              <a:avLst>
                <a:gd name="adj" fmla="val 9363"/>
              </a:avLst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C9CDDC5B-42C3-90FC-5EB1-EAD4EA31B7D0}"/>
                </a:ext>
              </a:extLst>
            </p:cNvPr>
            <p:cNvSpPr txBox="1"/>
            <p:nvPr/>
          </p:nvSpPr>
          <p:spPr>
            <a:xfrm>
              <a:off x="205038" y="3134776"/>
              <a:ext cx="1598333" cy="215444"/>
            </a:xfrm>
            <a:prstGeom prst="rect">
              <a:avLst/>
            </a:prstGeom>
            <a:noFill/>
            <a:ln w="19050" cmpd="dbl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10</a:t>
              </a:r>
              <a:r>
                <a:rPr lang="ja-JP" altLang="en-US" sz="80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月</a:t>
              </a:r>
              <a:r>
                <a:rPr lang="en-US" altLang="ja-JP" sz="80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29</a:t>
              </a:r>
              <a:r>
                <a:rPr lang="ja-JP" altLang="en-US" sz="80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日</a:t>
              </a:r>
              <a:r>
                <a:rPr lang="en-US" altLang="ja-JP" sz="80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(</a:t>
              </a:r>
              <a:r>
                <a:rPr lang="ja-JP" altLang="en-US" sz="80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水</a:t>
              </a:r>
              <a:r>
                <a:rPr lang="en-US" altLang="ja-JP" sz="80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)</a:t>
              </a:r>
              <a:r>
                <a:rPr lang="ja-JP" altLang="en-US" sz="80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主な</a:t>
              </a:r>
              <a:r>
                <a:rPr lang="ja-JP" altLang="en-US" sz="80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協議</a:t>
              </a:r>
              <a:r>
                <a:rPr lang="ja-JP" altLang="en-US" sz="80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内容</a:t>
              </a:r>
              <a:endParaRPr lang="en-US" altLang="ja-JP" sz="80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6DBC7282-D565-D559-75CD-D0D86C4DDA46}"/>
                </a:ext>
              </a:extLst>
            </p:cNvPr>
            <p:cNvSpPr/>
            <p:nvPr/>
          </p:nvSpPr>
          <p:spPr>
            <a:xfrm>
              <a:off x="196321" y="3409307"/>
              <a:ext cx="1643515" cy="930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800"/>
                </a:lnSpc>
                <a:spcBef>
                  <a:spcPts val="600"/>
                </a:spcBef>
                <a:buFont typeface="+mj-ea"/>
                <a:buAutoNum type="circleNumDbPlain"/>
              </a:pPr>
              <a:r>
                <a:rPr lang="ja-JP" altLang="en-US" sz="8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裸火・危険物チェック体制について</a:t>
              </a:r>
              <a:endPara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800"/>
                </a:lnSpc>
                <a:spcBef>
                  <a:spcPts val="600"/>
                </a:spcBef>
                <a:buFont typeface="+mj-ea"/>
                <a:buAutoNum type="circleNumDbPlain"/>
              </a:pPr>
              <a:r>
                <a:rPr lang="ja-JP" altLang="en-US" sz="8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盗難・不審者の対応について</a:t>
              </a:r>
              <a:endPara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800"/>
                </a:lnSpc>
                <a:spcBef>
                  <a:spcPts val="600"/>
                </a:spcBef>
                <a:buFont typeface="+mj-ea"/>
                <a:buAutoNum type="circleNumDbPlain"/>
              </a:pPr>
              <a:r>
                <a:rPr lang="ja-JP" altLang="en-US" sz="8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時間外・時差時間について</a:t>
              </a:r>
              <a:endParaRPr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800"/>
                </a:lnSpc>
                <a:spcBef>
                  <a:spcPts val="600"/>
                </a:spcBef>
                <a:buFont typeface="+mj-ea"/>
                <a:buAutoNum type="circleNumDbPlain"/>
              </a:pPr>
              <a:r>
                <a:rPr kumimoji="1" lang="ja-JP" altLang="en-US" sz="8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インフルエンザ予防接種について</a:t>
              </a:r>
              <a:endParaRPr kumimoji="1" lang="en-US" altLang="ja-JP" sz="8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800"/>
                </a:lnSpc>
                <a:spcBef>
                  <a:spcPts val="600"/>
                </a:spcBef>
                <a:buFont typeface="+mj-ea"/>
                <a:buAutoNum type="circleNumDbPlain"/>
              </a:pPr>
              <a:r>
                <a:rPr kumimoji="1" lang="ja-JP" altLang="en-US" sz="8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ストレスチェック</a:t>
              </a:r>
              <a:r>
                <a:rPr lang="ja-JP" altLang="en-US" sz="80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について</a:t>
              </a:r>
              <a:endParaRPr kumimoji="1" lang="en-US" altLang="ja-JP" sz="80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984D878-BAD4-E1DF-E659-91E821BDC528}"/>
              </a:ext>
            </a:extLst>
          </p:cNvPr>
          <p:cNvSpPr txBox="1"/>
          <p:nvPr/>
        </p:nvSpPr>
        <p:spPr>
          <a:xfrm>
            <a:off x="2804107" y="3733161"/>
            <a:ext cx="1249783" cy="246221"/>
          </a:xfrm>
          <a:prstGeom prst="rect">
            <a:avLst/>
          </a:prstGeom>
          <a:noFill/>
          <a:ln w="19050" cmpd="dbl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10</a:t>
            </a:r>
            <a:r>
              <a:rPr lang="ja-JP" altLang="en-US" sz="100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rPr>
              <a:t>月職場巡回報告</a:t>
            </a:r>
            <a:endParaRPr lang="en-US" altLang="ja-JP" sz="100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250E1F7-195B-92CA-2C1D-52D39C608EEB}"/>
              </a:ext>
            </a:extLst>
          </p:cNvPr>
          <p:cNvSpPr txBox="1"/>
          <p:nvPr/>
        </p:nvSpPr>
        <p:spPr>
          <a:xfrm>
            <a:off x="4102085" y="3672139"/>
            <a:ext cx="1101518" cy="34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日にち：</a:t>
            </a:r>
            <a:r>
              <a:rPr kumimoji="1" lang="en-US" altLang="ja-JP" sz="800">
                <a:latin typeface="Meiryo UI" panose="020B0604030504040204" pitchFamily="50" charset="-128"/>
                <a:ea typeface="Meiryo UI" panose="020B0604030504040204" pitchFamily="50" charset="-128"/>
              </a:rPr>
              <a:t>10/20</a:t>
            </a:r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㊐　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場所：物流センター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10B2112-141E-F53E-3E32-5130ACDE7E5F}"/>
              </a:ext>
            </a:extLst>
          </p:cNvPr>
          <p:cNvSpPr txBox="1"/>
          <p:nvPr/>
        </p:nvSpPr>
        <p:spPr>
          <a:xfrm>
            <a:off x="5292648" y="4447519"/>
            <a:ext cx="1495463" cy="342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職場の施設・設備、防犯・防災に関わ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る声をお寄せください！</a:t>
            </a:r>
            <a:endParaRPr kumimoji="1" lang="ja-JP" altLang="en-US" sz="8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" name="図 33" descr="QR コード&#10;&#10;自動的に生成された説明">
            <a:hlinkClick r:id="rId12"/>
            <a:extLst>
              <a:ext uri="{FF2B5EF4-FFF2-40B4-BE49-F238E27FC236}">
                <a16:creationId xmlns:a16="http://schemas.microsoft.com/office/drawing/2014/main" id="{5D644147-D5A1-894F-59E7-80BAE19D41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7" t="32297" r="21007" b="9171"/>
          <a:stretch/>
        </p:blipFill>
        <p:spPr>
          <a:xfrm>
            <a:off x="5701692" y="3707037"/>
            <a:ext cx="740373" cy="771585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65078C7-13AF-F42F-DB8F-2101676A8E08}"/>
              </a:ext>
            </a:extLst>
          </p:cNvPr>
          <p:cNvSpPr txBox="1"/>
          <p:nvPr/>
        </p:nvSpPr>
        <p:spPr>
          <a:xfrm>
            <a:off x="2634653" y="4744728"/>
            <a:ext cx="1542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・トイレ前通路両面にロッカー・棚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上段段ボール移設・転倒防止策</a:t>
            </a:r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0755379B-93E7-9379-ECB3-E38079F595C7}"/>
              </a:ext>
            </a:extLst>
          </p:cNvPr>
          <p:cNvSpPr/>
          <p:nvPr/>
        </p:nvSpPr>
        <p:spPr>
          <a:xfrm>
            <a:off x="2659380" y="3667220"/>
            <a:ext cx="4021494" cy="1393514"/>
          </a:xfrm>
          <a:prstGeom prst="roundRect">
            <a:avLst>
              <a:gd name="adj" fmla="val 9363"/>
            </a:avLst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92E8610A-6BF9-A636-DE0C-BE9E61DBC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737" y="4036627"/>
            <a:ext cx="875620" cy="7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719CBCE-0024-790D-B2AF-75A4CC04F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b="17173"/>
          <a:stretch/>
        </p:blipFill>
        <p:spPr bwMode="auto">
          <a:xfrm>
            <a:off x="4231508" y="4087706"/>
            <a:ext cx="802769" cy="60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8015B5-08FF-185E-0A16-22609E3F026F}"/>
              </a:ext>
            </a:extLst>
          </p:cNvPr>
          <p:cNvSpPr txBox="1"/>
          <p:nvPr/>
        </p:nvSpPr>
        <p:spPr>
          <a:xfrm>
            <a:off x="4053889" y="4733454"/>
            <a:ext cx="1495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・商談室床に配管残</a:t>
            </a:r>
            <a:endParaRPr kumimoji="1" lang="en-US" altLang="ja-JP" sz="8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　撤去不可の為カバーを被せる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7730A4A-D7F7-53F9-C346-E0B7CFCF48D9}"/>
              </a:ext>
            </a:extLst>
          </p:cNvPr>
          <p:cNvSpPr/>
          <p:nvPr/>
        </p:nvSpPr>
        <p:spPr>
          <a:xfrm>
            <a:off x="29334" y="3158650"/>
            <a:ext cx="6812168" cy="200771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7E1089-3047-3D3A-54C9-EEB0B87A3A93}"/>
              </a:ext>
            </a:extLst>
          </p:cNvPr>
          <p:cNvSpPr txBox="1"/>
          <p:nvPr/>
        </p:nvSpPr>
        <p:spPr>
          <a:xfrm>
            <a:off x="397196" y="5620988"/>
            <a:ext cx="1603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フードドライブ</a:t>
            </a:r>
            <a:endParaRPr kumimoji="1" lang="en-US" altLang="ja-JP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プロジェクト</a:t>
            </a:r>
            <a:endParaRPr kumimoji="1" lang="ja-JP" altLang="en-US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4D1C25E-CD6F-2D7A-7DA2-A2DDC0C55517}"/>
              </a:ext>
            </a:extLst>
          </p:cNvPr>
          <p:cNvSpPr txBox="1"/>
          <p:nvPr/>
        </p:nvSpPr>
        <p:spPr>
          <a:xfrm>
            <a:off x="301316" y="5240842"/>
            <a:ext cx="1600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こども食堂支援</a:t>
            </a:r>
            <a:endParaRPr kumimoji="1" lang="en-US" altLang="ja-JP" sz="1600" b="1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1F6882D1-4444-FD9E-14C2-F561EF1681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740">
            <a:off x="143258" y="5355082"/>
            <a:ext cx="291629" cy="305193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5C518822-08D0-5AB5-BF08-D36C969473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1146">
            <a:off x="157451" y="5656360"/>
            <a:ext cx="375958" cy="575584"/>
          </a:xfrm>
          <a:prstGeom prst="rect">
            <a:avLst/>
          </a:prstGeom>
        </p:spPr>
      </p:pic>
      <p:pic>
        <p:nvPicPr>
          <p:cNvPr id="49" name="図 4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D9E3A94-5ED4-0D69-8614-FEAE0CE26F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3" y="6281872"/>
            <a:ext cx="1848687" cy="415943"/>
          </a:xfrm>
          <a:prstGeom prst="rect">
            <a:avLst/>
          </a:prstGeom>
        </p:spPr>
      </p:pic>
      <p:pic>
        <p:nvPicPr>
          <p:cNvPr id="50" name="図 49" descr="光, 挿絵 が含まれている画像&#10;&#10;自動的に生成された説明">
            <a:extLst>
              <a:ext uri="{FF2B5EF4-FFF2-40B4-BE49-F238E27FC236}">
                <a16:creationId xmlns:a16="http://schemas.microsoft.com/office/drawing/2014/main" id="{B4E61048-439A-52EC-FB38-C0223F414A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41" y="5957869"/>
            <a:ext cx="349284" cy="321996"/>
          </a:xfrm>
          <a:prstGeom prst="rect">
            <a:avLst/>
          </a:prstGeom>
        </p:spPr>
      </p:pic>
      <p:pic>
        <p:nvPicPr>
          <p:cNvPr id="51" name="図 50" descr="光, 挿絵 が含まれている画像&#10;&#10;自動的に生成された説明">
            <a:extLst>
              <a:ext uri="{FF2B5EF4-FFF2-40B4-BE49-F238E27FC236}">
                <a16:creationId xmlns:a16="http://schemas.microsoft.com/office/drawing/2014/main" id="{07990778-ADF4-2405-6FFF-689086C975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4079">
            <a:off x="1845162" y="5439234"/>
            <a:ext cx="209039" cy="19270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28A0D7-DC9E-052D-074A-6A3B2DD42FB7}"/>
              </a:ext>
            </a:extLst>
          </p:cNvPr>
          <p:cNvSpPr txBox="1"/>
          <p:nvPr/>
        </p:nvSpPr>
        <p:spPr>
          <a:xfrm>
            <a:off x="2097647" y="5303332"/>
            <a:ext cx="4645300" cy="1375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回収日：</a:t>
            </a:r>
            <a:r>
              <a:rPr kumimoji="1"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）～</a:t>
            </a:r>
            <a:r>
              <a:rPr kumimoji="1"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rPr>
              <a:t>15</a:t>
            </a:r>
            <a:r>
              <a: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r>
              <a:rPr kumimoji="1" lang="ja-JP" altLang="en-US" sz="1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必着</a:t>
            </a:r>
            <a:endParaRPr kumimoji="1" lang="en-US" altLang="ja-JP" sz="14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000" b="1">
                <a:latin typeface="Meiryo UI" panose="020B0604030504040204" pitchFamily="50" charset="-128"/>
                <a:ea typeface="Meiryo UI" panose="020B0604030504040204" pitchFamily="50" charset="-128"/>
              </a:rPr>
              <a:t>回収場所：</a:t>
            </a:r>
            <a:r>
              <a:rPr lang="ja-JP" altLang="en-US" sz="10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丸井西館２階組合事務所もしくはお近くの執行委員まで</a:t>
            </a:r>
            <a:r>
              <a:rPr lang="ja-JP" altLang="en-US" sz="10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800" b="1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</a:t>
            </a:r>
            <a:endParaRPr kumimoji="1" lang="en-US" altLang="ja-JP" sz="8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800" b="1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ja-JP" altLang="en-US" sz="1000" b="1">
                <a:latin typeface="Meiryo UI" panose="020B0604030504040204" pitchFamily="50" charset="-128"/>
                <a:ea typeface="Meiryo UI" panose="020B0604030504040204" pitchFamily="50" charset="-128"/>
              </a:rPr>
              <a:t>受付時間：</a:t>
            </a:r>
            <a:r>
              <a:rPr lang="en-US" altLang="ja-JP" sz="10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10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時</a:t>
            </a:r>
            <a:r>
              <a:rPr lang="en-US" altLang="ja-JP" sz="10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00</a:t>
            </a:r>
            <a:r>
              <a:rPr kumimoji="1" lang="ja-JP" altLang="en-US" sz="10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分～</a:t>
            </a:r>
            <a:r>
              <a:rPr kumimoji="1" lang="en-US" altLang="ja-JP" sz="10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19</a:t>
            </a:r>
            <a:r>
              <a:rPr lang="ja-JP" altLang="en-US" sz="10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時</a:t>
            </a:r>
            <a:r>
              <a:rPr lang="en-US" altLang="ja-JP" sz="10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00</a:t>
            </a:r>
            <a:r>
              <a:rPr kumimoji="1" lang="ja-JP" altLang="en-US" sz="10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分 </a:t>
            </a:r>
            <a:endParaRPr kumimoji="1" lang="en-US" altLang="ja-JP" sz="1000" b="1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300" b="1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8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</a:t>
            </a:r>
            <a:r>
              <a:rPr kumimoji="1" lang="en-US" altLang="ja-JP" sz="1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不在の時間帯もありますので、予めお電話ください</a:t>
            </a:r>
            <a:r>
              <a:rPr lang="ja-JP" altLang="en-US" sz="10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r>
              <a:rPr lang="ja-JP" altLang="en-US" sz="800"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  <a:r>
              <a:rPr lang="ja-JP" altLang="en-US" sz="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0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10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000" b="1">
                <a:latin typeface="Meiryo UI" panose="020B0604030504040204" pitchFamily="50" charset="-128"/>
                <a:ea typeface="Meiryo UI" panose="020B0604030504040204" pitchFamily="50" charset="-128"/>
              </a:rPr>
              <a:t>　⇒お持ち込み </a:t>
            </a:r>
            <a:r>
              <a:rPr kumimoji="1" lang="en-US" altLang="ja-JP" sz="1000" b="1">
                <a:latin typeface="Meiryo UI" panose="020B0604030504040204" pitchFamily="50" charset="-128"/>
                <a:ea typeface="Meiryo UI" panose="020B0604030504040204" pitchFamily="50" charset="-128"/>
              </a:rPr>
              <a:t>or </a:t>
            </a:r>
            <a:r>
              <a:rPr lang="ja-JP" altLang="en-US" sz="1000" b="1">
                <a:latin typeface="Meiryo UI" panose="020B0604030504040204" pitchFamily="50" charset="-128"/>
                <a:ea typeface="Meiryo UI" panose="020B0604030504040204" pitchFamily="50" charset="-128"/>
              </a:rPr>
              <a:t>受け取りに伺います！</a:t>
            </a:r>
            <a:r>
              <a:rPr kumimoji="1" lang="en-US" altLang="ja-JP" sz="1000" b="1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000" b="1">
                <a:latin typeface="Meiryo UI" panose="020B0604030504040204" pitchFamily="50" charset="-128"/>
                <a:ea typeface="Meiryo UI" panose="020B0604030504040204" pitchFamily="50" charset="-128"/>
              </a:rPr>
              <a:t>送達、店間便は使用不可</a:t>
            </a:r>
            <a:endParaRPr kumimoji="1" lang="en-US" altLang="ja-JP" sz="1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C5082BDD-8DF1-D29F-03B2-AD856FC65991}"/>
              </a:ext>
            </a:extLst>
          </p:cNvPr>
          <p:cNvSpPr/>
          <p:nvPr/>
        </p:nvSpPr>
        <p:spPr>
          <a:xfrm>
            <a:off x="5883866" y="5690371"/>
            <a:ext cx="773568" cy="1082156"/>
          </a:xfrm>
          <a:prstGeom prst="rect">
            <a:avLst/>
          </a:prstGeom>
          <a:solidFill>
            <a:schemeClr val="bg2">
              <a:lumMod val="9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635DBE49-B48A-C2A5-75CE-089E72E739C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22910" y="6078802"/>
            <a:ext cx="516855" cy="516855"/>
          </a:xfrm>
          <a:prstGeom prst="rect">
            <a:avLst/>
          </a:prstGeom>
        </p:spPr>
      </p:pic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D4187B7-1640-BBEF-238C-BE2B648DF955}"/>
              </a:ext>
            </a:extLst>
          </p:cNvPr>
          <p:cNvSpPr txBox="1"/>
          <p:nvPr/>
        </p:nvSpPr>
        <p:spPr>
          <a:xfrm>
            <a:off x="5895423" y="5681038"/>
            <a:ext cx="950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600" b="1">
                <a:latin typeface="Meiryo UI" panose="020B0604030504040204" pitchFamily="50" charset="-128"/>
                <a:ea typeface="Meiryo UI" panose="020B0604030504040204" pitchFamily="50" charset="-128"/>
              </a:rPr>
              <a:t>プロジェクト詳細は、</a:t>
            </a:r>
            <a:endParaRPr lang="en-US" altLang="ja-JP" sz="6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600" b="1">
                <a:latin typeface="Meiryo UI" panose="020B0604030504040204" pitchFamily="50" charset="-128"/>
                <a:ea typeface="Meiryo UI" panose="020B0604030504040204" pitchFamily="50" charset="-128"/>
              </a:rPr>
              <a:t>こちらからチェック👇</a:t>
            </a:r>
            <a:endParaRPr kumimoji="1" lang="en-US" altLang="ja-JP" sz="6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F67D0F46-9CE8-CF0A-87CB-1A08B89F594E}"/>
              </a:ext>
            </a:extLst>
          </p:cNvPr>
          <p:cNvGrpSpPr/>
          <p:nvPr/>
        </p:nvGrpSpPr>
        <p:grpSpPr>
          <a:xfrm>
            <a:off x="45864" y="6805708"/>
            <a:ext cx="3940758" cy="1248010"/>
            <a:chOff x="286331" y="321778"/>
            <a:chExt cx="3830652" cy="1316892"/>
          </a:xfrm>
        </p:grpSpPr>
        <p:sp>
          <p:nvSpPr>
            <p:cNvPr id="55" name="四角形: 角を丸くする 54">
              <a:extLst>
                <a:ext uri="{FF2B5EF4-FFF2-40B4-BE49-F238E27FC236}">
                  <a16:creationId xmlns:a16="http://schemas.microsoft.com/office/drawing/2014/main" id="{660F2FC3-F9EF-ABE6-76F6-7D5F9CDB3033}"/>
                </a:ext>
              </a:extLst>
            </p:cNvPr>
            <p:cNvSpPr/>
            <p:nvPr/>
          </p:nvSpPr>
          <p:spPr>
            <a:xfrm>
              <a:off x="359352" y="510027"/>
              <a:ext cx="3643847" cy="1128643"/>
            </a:xfrm>
            <a:prstGeom prst="roundRect">
              <a:avLst>
                <a:gd name="adj" fmla="val 5435"/>
              </a:avLst>
            </a:prstGeom>
            <a:solidFill>
              <a:srgbClr val="FFFFFF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四角形: 角を丸くする 55">
              <a:extLst>
                <a:ext uri="{FF2B5EF4-FFF2-40B4-BE49-F238E27FC236}">
                  <a16:creationId xmlns:a16="http://schemas.microsoft.com/office/drawing/2014/main" id="{B503A035-4F23-FF0B-60FD-385D9A580B5E}"/>
                </a:ext>
              </a:extLst>
            </p:cNvPr>
            <p:cNvSpPr/>
            <p:nvPr/>
          </p:nvSpPr>
          <p:spPr>
            <a:xfrm>
              <a:off x="1015657" y="321778"/>
              <a:ext cx="1974821" cy="266501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あつめる食品の条件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5F9CDD43-4F5B-B007-0465-F8ABAB8E217F}"/>
                </a:ext>
              </a:extLst>
            </p:cNvPr>
            <p:cNvSpPr txBox="1"/>
            <p:nvPr/>
          </p:nvSpPr>
          <p:spPr>
            <a:xfrm>
              <a:off x="286331" y="600745"/>
              <a:ext cx="3830652" cy="1037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en-US" altLang="ja-JP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1. </a:t>
              </a:r>
              <a:r>
                <a:rPr kumimoji="1" lang="ja-JP" altLang="en-US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包装や外装が破損していないもの</a:t>
              </a:r>
              <a:endParaRPr kumimoji="1" lang="en-US" altLang="ja-JP" sz="1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en-US" altLang="ja-JP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2. </a:t>
              </a:r>
              <a:r>
                <a:rPr lang="ja-JP" altLang="en-US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賞味期限が明記されており、寄付日から</a:t>
              </a:r>
              <a:r>
                <a:rPr lang="en-US" altLang="ja-JP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lang="ja-JP" altLang="en-US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ヶ月以上の期間があるもの</a:t>
              </a:r>
              <a:endParaRPr lang="en-US" altLang="ja-JP" sz="1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kumimoji="1" lang="en-US" altLang="ja-JP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3. </a:t>
              </a:r>
              <a:r>
                <a:rPr kumimoji="1" lang="ja-JP" altLang="en-US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未開封のもの</a:t>
              </a:r>
              <a:r>
                <a:rPr lang="ja-JP" altLang="en-US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　　　</a:t>
              </a:r>
              <a:r>
                <a:rPr lang="en-US" altLang="ja-JP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4. </a:t>
              </a:r>
              <a:r>
                <a:rPr lang="ja-JP" altLang="en-US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生鮮食品でないもの</a:t>
              </a:r>
              <a:endParaRPr lang="en-US" altLang="ja-JP" sz="1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en-US" altLang="ja-JP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5. </a:t>
              </a:r>
              <a:r>
                <a:rPr lang="ja-JP" altLang="en-US" sz="1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冷凍や冷蔵保管が必要ないもの</a:t>
              </a:r>
              <a:endParaRPr lang="en-US" altLang="ja-JP" sz="1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62" name="図 61" descr="文字が書かれている&#10;&#10;低い精度で自動的に生成された説明">
            <a:extLst>
              <a:ext uri="{FF2B5EF4-FFF2-40B4-BE49-F238E27FC236}">
                <a16:creationId xmlns:a16="http://schemas.microsoft.com/office/drawing/2014/main" id="{469E0E27-9DC5-F9FB-ABD8-5A39380224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717" y="6974634"/>
            <a:ext cx="1848000" cy="318334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DD3D8A54-E959-810E-1E29-F2820B82305F}"/>
              </a:ext>
            </a:extLst>
          </p:cNvPr>
          <p:cNvSpPr txBox="1"/>
          <p:nvPr/>
        </p:nvSpPr>
        <p:spPr>
          <a:xfrm>
            <a:off x="3983989" y="7385355"/>
            <a:ext cx="148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b="1">
                <a:latin typeface="Meiryo UI" panose="020B0604030504040204" pitchFamily="50" charset="-128"/>
                <a:ea typeface="Meiryo UI" panose="020B0604030504040204" pitchFamily="50" charset="-128"/>
              </a:rPr>
              <a:t>いただいた食材は、</a:t>
            </a:r>
            <a:endParaRPr lang="en-US" altLang="ja-JP" sz="8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800" b="1">
                <a:latin typeface="Meiryo UI" panose="020B0604030504040204" pitchFamily="50" charset="-128"/>
                <a:ea typeface="Meiryo UI" panose="020B0604030504040204" pitchFamily="50" charset="-128"/>
              </a:rPr>
              <a:t>地域のこども食堂や支援団体へ</a:t>
            </a:r>
            <a:endParaRPr lang="en-US" altLang="ja-JP" sz="8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800" b="1">
                <a:latin typeface="Meiryo UI" panose="020B0604030504040204" pitchFamily="50" charset="-128"/>
                <a:ea typeface="Meiryo UI" panose="020B0604030504040204" pitchFamily="50" charset="-128"/>
              </a:rPr>
              <a:t>寄付させていただきます</a:t>
            </a:r>
          </a:p>
        </p:txBody>
      </p:sp>
      <p:pic>
        <p:nvPicPr>
          <p:cNvPr id="2048" name="図 2047" descr="挿絵, 抽象 が含まれている画像&#10;&#10;自動的に生成された説明">
            <a:extLst>
              <a:ext uri="{FF2B5EF4-FFF2-40B4-BE49-F238E27FC236}">
                <a16:creationId xmlns:a16="http://schemas.microsoft.com/office/drawing/2014/main" id="{04C40942-0C18-E5F8-2BB2-4CE95FB7D7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970" y="7454404"/>
            <a:ext cx="1140905" cy="696327"/>
          </a:xfrm>
          <a:prstGeom prst="rect">
            <a:avLst/>
          </a:prstGeom>
        </p:spPr>
      </p:pic>
      <p:pic>
        <p:nvPicPr>
          <p:cNvPr id="2051" name="図 2050" descr="挿絵, 抽象 が含まれている画像&#10;&#10;自動的に生成された説明">
            <a:extLst>
              <a:ext uri="{FF2B5EF4-FFF2-40B4-BE49-F238E27FC236}">
                <a16:creationId xmlns:a16="http://schemas.microsoft.com/office/drawing/2014/main" id="{1FF4C043-2258-6E16-21A3-41F8376A326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21" y="7027665"/>
            <a:ext cx="548620" cy="5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46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a24673a-8684-475e-ba4c-c1963baa1970">
      <Terms xmlns="http://schemas.microsoft.com/office/infopath/2007/PartnerControls"/>
    </lcf76f155ced4ddcb4097134ff3c332f>
    <TaxCatchAll xmlns="18be3881-d5b0-4820-a554-ab1453bf77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37E18169551C74AB0771248940BC87C" ma:contentTypeVersion="16" ma:contentTypeDescription="新しいドキュメントを作成します。" ma:contentTypeScope="" ma:versionID="beb193296556c93154240c83c4d5eef1">
  <xsd:schema xmlns:xsd="http://www.w3.org/2001/XMLSchema" xmlns:xs="http://www.w3.org/2001/XMLSchema" xmlns:p="http://schemas.microsoft.com/office/2006/metadata/properties" xmlns:ns2="8a24673a-8684-475e-ba4c-c1963baa1970" xmlns:ns3="18be3881-d5b0-4820-a554-ab1453bf7722" targetNamespace="http://schemas.microsoft.com/office/2006/metadata/properties" ma:root="true" ma:fieldsID="4a935b22ff0b51e16e426637a47eb9f2" ns2:_="" ns3:_="">
    <xsd:import namespace="8a24673a-8684-475e-ba4c-c1963baa1970"/>
    <xsd:import namespace="18be3881-d5b0-4820-a554-ab1453bf77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24673a-8684-475e-ba4c-c1963baa19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画像タグ" ma:readOnly="false" ma:fieldId="{5cf76f15-5ced-4ddc-b409-7134ff3c332f}" ma:taxonomyMulti="true" ma:sspId="8c736cf6-a955-4bfe-8d1c-aefa9a3403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e3881-d5b0-4820-a554-ab1453bf772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0546025-d673-4e46-847f-427117721f0a}" ma:internalName="TaxCatchAll" ma:showField="CatchAllData" ma:web="18be3881-d5b0-4820-a554-ab1453bf77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F51613-E02D-45E4-B1B1-38885F1294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6D1E5A-E827-43F8-AC99-1512B302072A}">
  <ds:schemaRefs>
    <ds:schemaRef ds:uri="18be3881-d5b0-4820-a554-ab1453bf7722"/>
    <ds:schemaRef ds:uri="8a24673a-8684-475e-ba4c-c1963baa197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9CF5D72-F748-45A9-A9CC-A1261A5A86B7}">
  <ds:schemaRefs>
    <ds:schemaRef ds:uri="18be3881-d5b0-4820-a554-ab1453bf7722"/>
    <ds:schemaRef ds:uri="8a24673a-8684-475e-ba4c-c1963baa19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A4 Paper (210x297 mm)</PresentationFormat>
  <Slides>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テーマ</vt:lpstr>
      <vt:lpstr>PowerPoint Presentation</vt:lpstr>
      <vt:lpstr>2024年度 従業員優待割引のご案内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玉谷 謙一朗（札幌①）</dc:creator>
  <cp:revision>1</cp:revision>
  <cp:lastPrinted>2024-11-22T02:48:07Z</cp:lastPrinted>
  <dcterms:created xsi:type="dcterms:W3CDTF">2021-02-04T11:32:25Z</dcterms:created>
  <dcterms:modified xsi:type="dcterms:W3CDTF">2024-11-22T03:24:26Z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0x010100B084C384FEA3F5458EC4ADADE5A9B67C</vt:lpwstr>
  </property>
</Properties>
</file>