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0" r:id="rId4"/>
  </p:sldMasterIdLst>
  <p:notesMasterIdLst>
    <p:notesMasterId r:id="rId8"/>
  </p:notesMasterIdLst>
  <p:sldIdLst>
    <p:sldId id="265" r:id="rId5"/>
    <p:sldId id="264" r:id="rId6"/>
    <p:sldId id="266" r:id="rId7"/>
  </p:sldIdLst>
  <p:sldSz cx="7561263" cy="10693400"/>
  <p:notesSz cx="9939338" cy="6807200"/>
  <p:embeddedFontLst>
    <p:embeddedFont>
      <p:font typeface="HG丸ｺﾞｼｯｸM-PRO" panose="020F0600000000000000" pitchFamily="50" charset="-128"/>
      <p:regular r:id="rId9"/>
    </p:embeddedFont>
    <p:embeddedFont>
      <p:font typeface="モッチーポップ One OTF ExtraBold" panose="020B0600070205080204" charset="-128"/>
      <p:bold r:id="rId10"/>
    </p:embeddedFont>
    <p:embeddedFont>
      <p:font typeface="Calibri" panose="020F0502020204030204" pitchFamily="34" charset="0"/>
      <p:regular r:id="rId11"/>
      <p:bold r:id="rId12"/>
      <p:italic r:id="rId13"/>
      <p:boldItalic r:id="rId14"/>
    </p:embeddedFont>
    <p:embeddedFont>
      <p:font typeface="游ゴシック" panose="020B0400000000000000" pitchFamily="50" charset="-128"/>
      <p:regular r:id="rId15"/>
      <p:bold r:id="rId16"/>
    </p:embeddedFont>
  </p:embeddedFontLst>
  <p:defaultTextStyle>
    <a:defPPr>
      <a:defRPr lang="ja-JP"/>
    </a:defPPr>
    <a:lvl1pPr marL="0" algn="l" defTabSz="1043056" rtl="0" eaLnBrk="1" latinLnBrk="0" hangingPunct="1">
      <a:defRPr kumimoji="1" sz="2100" kern="1200">
        <a:solidFill>
          <a:schemeClr val="tx1"/>
        </a:solidFill>
        <a:latin typeface="+mn-lt"/>
        <a:ea typeface="+mn-ea"/>
        <a:cs typeface="+mn-cs"/>
      </a:defRPr>
    </a:lvl1pPr>
    <a:lvl2pPr marL="521528" algn="l" defTabSz="1043056" rtl="0" eaLnBrk="1" latinLnBrk="0" hangingPunct="1">
      <a:defRPr kumimoji="1" sz="2100" kern="1200">
        <a:solidFill>
          <a:schemeClr val="tx1"/>
        </a:solidFill>
        <a:latin typeface="+mn-lt"/>
        <a:ea typeface="+mn-ea"/>
        <a:cs typeface="+mn-cs"/>
      </a:defRPr>
    </a:lvl2pPr>
    <a:lvl3pPr marL="1043056" algn="l" defTabSz="1043056" rtl="0" eaLnBrk="1" latinLnBrk="0" hangingPunct="1">
      <a:defRPr kumimoji="1" sz="2100" kern="1200">
        <a:solidFill>
          <a:schemeClr val="tx1"/>
        </a:solidFill>
        <a:latin typeface="+mn-lt"/>
        <a:ea typeface="+mn-ea"/>
        <a:cs typeface="+mn-cs"/>
      </a:defRPr>
    </a:lvl3pPr>
    <a:lvl4pPr marL="1564584" algn="l" defTabSz="1043056" rtl="0" eaLnBrk="1" latinLnBrk="0" hangingPunct="1">
      <a:defRPr kumimoji="1" sz="2100" kern="1200">
        <a:solidFill>
          <a:schemeClr val="tx1"/>
        </a:solidFill>
        <a:latin typeface="+mn-lt"/>
        <a:ea typeface="+mn-ea"/>
        <a:cs typeface="+mn-cs"/>
      </a:defRPr>
    </a:lvl4pPr>
    <a:lvl5pPr marL="2086112" algn="l" defTabSz="1043056" rtl="0" eaLnBrk="1" latinLnBrk="0" hangingPunct="1">
      <a:defRPr kumimoji="1" sz="2100" kern="1200">
        <a:solidFill>
          <a:schemeClr val="tx1"/>
        </a:solidFill>
        <a:latin typeface="+mn-lt"/>
        <a:ea typeface="+mn-ea"/>
        <a:cs typeface="+mn-cs"/>
      </a:defRPr>
    </a:lvl5pPr>
    <a:lvl6pPr marL="2607640" algn="l" defTabSz="1043056" rtl="0" eaLnBrk="1" latinLnBrk="0" hangingPunct="1">
      <a:defRPr kumimoji="1" sz="2100" kern="1200">
        <a:solidFill>
          <a:schemeClr val="tx1"/>
        </a:solidFill>
        <a:latin typeface="+mn-lt"/>
        <a:ea typeface="+mn-ea"/>
        <a:cs typeface="+mn-cs"/>
      </a:defRPr>
    </a:lvl6pPr>
    <a:lvl7pPr marL="3129168" algn="l" defTabSz="1043056" rtl="0" eaLnBrk="1" latinLnBrk="0" hangingPunct="1">
      <a:defRPr kumimoji="1" sz="2100" kern="1200">
        <a:solidFill>
          <a:schemeClr val="tx1"/>
        </a:solidFill>
        <a:latin typeface="+mn-lt"/>
        <a:ea typeface="+mn-ea"/>
        <a:cs typeface="+mn-cs"/>
      </a:defRPr>
    </a:lvl7pPr>
    <a:lvl8pPr marL="3650696" algn="l" defTabSz="1043056" rtl="0" eaLnBrk="1" latinLnBrk="0" hangingPunct="1">
      <a:defRPr kumimoji="1" sz="2100" kern="1200">
        <a:solidFill>
          <a:schemeClr val="tx1"/>
        </a:solidFill>
        <a:latin typeface="+mn-lt"/>
        <a:ea typeface="+mn-ea"/>
        <a:cs typeface="+mn-cs"/>
      </a:defRPr>
    </a:lvl8pPr>
    <a:lvl9pPr marL="4172224" algn="l" defTabSz="1043056" rtl="0" eaLnBrk="1" latinLnBrk="0" hangingPunct="1">
      <a:defRPr kumimoji="1"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9">
          <p15:clr>
            <a:srgbClr val="A4A3A4"/>
          </p15:clr>
        </p15:guide>
        <p15:guide id="2" pos="23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C55E90"/>
    <a:srgbClr val="996633"/>
    <a:srgbClr val="FFFFCC"/>
    <a:srgbClr val="FFFFFF"/>
    <a:srgbClr val="435D3E"/>
    <a:srgbClr val="62885A"/>
    <a:srgbClr val="719B69"/>
    <a:srgbClr val="72A376"/>
    <a:srgbClr val="070B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1BBBD3-2B45-4DE8-8B0F-850A380CAA67}" v="2" dt="2024-11-18T07:13:41.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42" autoAdjust="0"/>
    <p:restoredTop sz="94660"/>
  </p:normalViewPr>
  <p:slideViewPr>
    <p:cSldViewPr>
      <p:cViewPr>
        <p:scale>
          <a:sx n="70" d="100"/>
          <a:sy n="70" d="100"/>
        </p:scale>
        <p:origin x="2256" y="38"/>
      </p:cViewPr>
      <p:guideLst>
        <p:guide orient="horz" pos="3369"/>
        <p:guide pos="238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font" Target="fonts/font4.fntdata"/><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8.fntdata"/><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font" Target="fonts/font1.fntdata"/><Relationship Id="rId14" Type="http://schemas.openxmlformats.org/officeDocument/2006/relationships/font" Target="fonts/font6.fntdata"/><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原 忍" userId="a9c47c9e-6bd2-4ae5-ae60-b126c20aac3b" providerId="ADAL" clId="{CB1BBBD3-2B45-4DE8-8B0F-850A380CAA67}"/>
    <pc:docChg chg="custSel modSld">
      <pc:chgData name="原 忍" userId="a9c47c9e-6bd2-4ae5-ae60-b126c20aac3b" providerId="ADAL" clId="{CB1BBBD3-2B45-4DE8-8B0F-850A380CAA67}" dt="2024-11-18T07:14:48.638" v="61" actId="207"/>
      <pc:docMkLst>
        <pc:docMk/>
      </pc:docMkLst>
      <pc:sldChg chg="modSp mod">
        <pc:chgData name="原 忍" userId="a9c47c9e-6bd2-4ae5-ae60-b126c20aac3b" providerId="ADAL" clId="{CB1BBBD3-2B45-4DE8-8B0F-850A380CAA67}" dt="2024-11-18T07:14:48.638" v="61" actId="207"/>
        <pc:sldMkLst>
          <pc:docMk/>
          <pc:sldMk cId="1146883333" sldId="264"/>
        </pc:sldMkLst>
        <pc:spChg chg="mod">
          <ac:chgData name="原 忍" userId="a9c47c9e-6bd2-4ae5-ae60-b126c20aac3b" providerId="ADAL" clId="{CB1BBBD3-2B45-4DE8-8B0F-850A380CAA67}" dt="2024-11-18T07:14:48.638" v="61" actId="207"/>
          <ac:spMkLst>
            <pc:docMk/>
            <pc:sldMk cId="1146883333" sldId="264"/>
            <ac:spMk id="49" creationId="{5523F5A0-B393-AAA0-8B7B-6CC1229B740A}"/>
          </ac:spMkLst>
        </pc:spChg>
      </pc:sldChg>
      <pc:sldChg chg="addSp delSp modSp mod">
        <pc:chgData name="原 忍" userId="a9c47c9e-6bd2-4ae5-ae60-b126c20aac3b" providerId="ADAL" clId="{CB1BBBD3-2B45-4DE8-8B0F-850A380CAA67}" dt="2024-11-18T07:13:47.589" v="8" actId="1076"/>
        <pc:sldMkLst>
          <pc:docMk/>
          <pc:sldMk cId="2558535185" sldId="265"/>
        </pc:sldMkLst>
        <pc:spChg chg="mod">
          <ac:chgData name="原 忍" userId="a9c47c9e-6bd2-4ae5-ae60-b126c20aac3b" providerId="ADAL" clId="{CB1BBBD3-2B45-4DE8-8B0F-850A380CAA67}" dt="2024-11-18T07:13:29.989" v="1" actId="478"/>
          <ac:spMkLst>
            <pc:docMk/>
            <pc:sldMk cId="2558535185" sldId="265"/>
            <ac:spMk id="26" creationId="{7E327DFC-7FB1-8FC5-64DE-FC20F8C3D42D}"/>
          </ac:spMkLst>
        </pc:spChg>
        <pc:spChg chg="mod">
          <ac:chgData name="原 忍" userId="a9c47c9e-6bd2-4ae5-ae60-b126c20aac3b" providerId="ADAL" clId="{CB1BBBD3-2B45-4DE8-8B0F-850A380CAA67}" dt="2024-11-18T07:13:29.989" v="1" actId="478"/>
          <ac:spMkLst>
            <pc:docMk/>
            <pc:sldMk cId="2558535185" sldId="265"/>
            <ac:spMk id="28" creationId="{7C7AD869-F93A-AA5C-6C00-ADCBBCA317B0}"/>
          </ac:spMkLst>
        </pc:spChg>
        <pc:spChg chg="mod">
          <ac:chgData name="原 忍" userId="a9c47c9e-6bd2-4ae5-ae60-b126c20aac3b" providerId="ADAL" clId="{CB1BBBD3-2B45-4DE8-8B0F-850A380CAA67}" dt="2024-11-18T07:13:29.989" v="1" actId="478"/>
          <ac:spMkLst>
            <pc:docMk/>
            <pc:sldMk cId="2558535185" sldId="265"/>
            <ac:spMk id="36" creationId="{D24D4948-C174-6686-ED8C-DCEA8F6C91AC}"/>
          </ac:spMkLst>
        </pc:spChg>
        <pc:spChg chg="mod">
          <ac:chgData name="原 忍" userId="a9c47c9e-6bd2-4ae5-ae60-b126c20aac3b" providerId="ADAL" clId="{CB1BBBD3-2B45-4DE8-8B0F-850A380CAA67}" dt="2024-11-18T07:13:29.989" v="1" actId="478"/>
          <ac:spMkLst>
            <pc:docMk/>
            <pc:sldMk cId="2558535185" sldId="265"/>
            <ac:spMk id="47" creationId="{2866F757-9EFA-75D4-020A-5ADDDD9AB01B}"/>
          </ac:spMkLst>
        </pc:spChg>
        <pc:spChg chg="mod">
          <ac:chgData name="原 忍" userId="a9c47c9e-6bd2-4ae5-ae60-b126c20aac3b" providerId="ADAL" clId="{CB1BBBD3-2B45-4DE8-8B0F-850A380CAA67}" dt="2024-11-18T07:13:29.989" v="1" actId="478"/>
          <ac:spMkLst>
            <pc:docMk/>
            <pc:sldMk cId="2558535185" sldId="265"/>
            <ac:spMk id="51" creationId="{83A1EED7-F158-D4C2-C51E-3FF65C98F0F7}"/>
          </ac:spMkLst>
        </pc:spChg>
        <pc:spChg chg="mod">
          <ac:chgData name="原 忍" userId="a9c47c9e-6bd2-4ae5-ae60-b126c20aac3b" providerId="ADAL" clId="{CB1BBBD3-2B45-4DE8-8B0F-850A380CAA67}" dt="2024-11-18T07:13:29.989" v="1" actId="478"/>
          <ac:spMkLst>
            <pc:docMk/>
            <pc:sldMk cId="2558535185" sldId="265"/>
            <ac:spMk id="52" creationId="{CB48C53B-B82D-7DE8-F080-D01F65E1ACD6}"/>
          </ac:spMkLst>
        </pc:spChg>
        <pc:spChg chg="mod">
          <ac:chgData name="原 忍" userId="a9c47c9e-6bd2-4ae5-ae60-b126c20aac3b" providerId="ADAL" clId="{CB1BBBD3-2B45-4DE8-8B0F-850A380CAA67}" dt="2024-11-18T07:13:29.989" v="1" actId="478"/>
          <ac:spMkLst>
            <pc:docMk/>
            <pc:sldMk cId="2558535185" sldId="265"/>
            <ac:spMk id="54" creationId="{1B3CFAE7-5930-F681-C513-D828A35D9F14}"/>
          </ac:spMkLst>
        </pc:spChg>
        <pc:spChg chg="mod">
          <ac:chgData name="原 忍" userId="a9c47c9e-6bd2-4ae5-ae60-b126c20aac3b" providerId="ADAL" clId="{CB1BBBD3-2B45-4DE8-8B0F-850A380CAA67}" dt="2024-11-18T07:13:29.989" v="1" actId="478"/>
          <ac:spMkLst>
            <pc:docMk/>
            <pc:sldMk cId="2558535185" sldId="265"/>
            <ac:spMk id="55" creationId="{2199912C-43D0-024A-8489-22A9B8D3E469}"/>
          </ac:spMkLst>
        </pc:spChg>
        <pc:spChg chg="mod">
          <ac:chgData name="原 忍" userId="a9c47c9e-6bd2-4ae5-ae60-b126c20aac3b" providerId="ADAL" clId="{CB1BBBD3-2B45-4DE8-8B0F-850A380CAA67}" dt="2024-11-18T07:13:29.989" v="1" actId="478"/>
          <ac:spMkLst>
            <pc:docMk/>
            <pc:sldMk cId="2558535185" sldId="265"/>
            <ac:spMk id="58" creationId="{34031090-492B-EB93-9362-0D470F0B13F3}"/>
          </ac:spMkLst>
        </pc:spChg>
        <pc:spChg chg="mod">
          <ac:chgData name="原 忍" userId="a9c47c9e-6bd2-4ae5-ae60-b126c20aac3b" providerId="ADAL" clId="{CB1BBBD3-2B45-4DE8-8B0F-850A380CAA67}" dt="2024-11-18T07:13:29.989" v="1" actId="478"/>
          <ac:spMkLst>
            <pc:docMk/>
            <pc:sldMk cId="2558535185" sldId="265"/>
            <ac:spMk id="60" creationId="{A8D72F43-AB7C-6D6A-B622-2DE63321FF0E}"/>
          </ac:spMkLst>
        </pc:spChg>
        <pc:spChg chg="mod">
          <ac:chgData name="原 忍" userId="a9c47c9e-6bd2-4ae5-ae60-b126c20aac3b" providerId="ADAL" clId="{CB1BBBD3-2B45-4DE8-8B0F-850A380CAA67}" dt="2024-11-18T07:13:29.989" v="1" actId="478"/>
          <ac:spMkLst>
            <pc:docMk/>
            <pc:sldMk cId="2558535185" sldId="265"/>
            <ac:spMk id="64" creationId="{EB1534B8-3447-07CC-B384-3B99326B3A6C}"/>
          </ac:spMkLst>
        </pc:spChg>
        <pc:spChg chg="mod">
          <ac:chgData name="原 忍" userId="a9c47c9e-6bd2-4ae5-ae60-b126c20aac3b" providerId="ADAL" clId="{CB1BBBD3-2B45-4DE8-8B0F-850A380CAA67}" dt="2024-11-18T07:13:29.989" v="1" actId="478"/>
          <ac:spMkLst>
            <pc:docMk/>
            <pc:sldMk cId="2558535185" sldId="265"/>
            <ac:spMk id="67" creationId="{A9D8BB6C-68E3-98DB-3F59-19C6906C4501}"/>
          </ac:spMkLst>
        </pc:spChg>
        <pc:spChg chg="mod">
          <ac:chgData name="原 忍" userId="a9c47c9e-6bd2-4ae5-ae60-b126c20aac3b" providerId="ADAL" clId="{CB1BBBD3-2B45-4DE8-8B0F-850A380CAA67}" dt="2024-11-18T07:13:29.989" v="1" actId="478"/>
          <ac:spMkLst>
            <pc:docMk/>
            <pc:sldMk cId="2558535185" sldId="265"/>
            <ac:spMk id="68" creationId="{D9D1DC2B-D207-D598-E5FD-AA7B11226CD3}"/>
          </ac:spMkLst>
        </pc:spChg>
        <pc:spChg chg="mod">
          <ac:chgData name="原 忍" userId="a9c47c9e-6bd2-4ae5-ae60-b126c20aac3b" providerId="ADAL" clId="{CB1BBBD3-2B45-4DE8-8B0F-850A380CAA67}" dt="2024-11-18T07:13:29.989" v="1" actId="478"/>
          <ac:spMkLst>
            <pc:docMk/>
            <pc:sldMk cId="2558535185" sldId="265"/>
            <ac:spMk id="69" creationId="{B3778186-7B1A-E369-C0F9-094F50FE9EE3}"/>
          </ac:spMkLst>
        </pc:spChg>
        <pc:spChg chg="mod">
          <ac:chgData name="原 忍" userId="a9c47c9e-6bd2-4ae5-ae60-b126c20aac3b" providerId="ADAL" clId="{CB1BBBD3-2B45-4DE8-8B0F-850A380CAA67}" dt="2024-11-18T07:13:29.989" v="1" actId="478"/>
          <ac:spMkLst>
            <pc:docMk/>
            <pc:sldMk cId="2558535185" sldId="265"/>
            <ac:spMk id="71" creationId="{DD67B0AD-0DFC-E55B-AD11-C86C8CDBAD11}"/>
          </ac:spMkLst>
        </pc:spChg>
        <pc:spChg chg="mod">
          <ac:chgData name="原 忍" userId="a9c47c9e-6bd2-4ae5-ae60-b126c20aac3b" providerId="ADAL" clId="{CB1BBBD3-2B45-4DE8-8B0F-850A380CAA67}" dt="2024-11-18T07:13:29.989" v="1" actId="478"/>
          <ac:spMkLst>
            <pc:docMk/>
            <pc:sldMk cId="2558535185" sldId="265"/>
            <ac:spMk id="73" creationId="{FE4A0820-C590-20F9-FCE4-0862E77C38A6}"/>
          </ac:spMkLst>
        </pc:spChg>
        <pc:spChg chg="mod">
          <ac:chgData name="原 忍" userId="a9c47c9e-6bd2-4ae5-ae60-b126c20aac3b" providerId="ADAL" clId="{CB1BBBD3-2B45-4DE8-8B0F-850A380CAA67}" dt="2024-11-18T07:13:29.989" v="1" actId="478"/>
          <ac:spMkLst>
            <pc:docMk/>
            <pc:sldMk cId="2558535185" sldId="265"/>
            <ac:spMk id="76" creationId="{A63A9831-A75D-6C5A-8B10-2B30B94EB70D}"/>
          </ac:spMkLst>
        </pc:spChg>
        <pc:spChg chg="mod">
          <ac:chgData name="原 忍" userId="a9c47c9e-6bd2-4ae5-ae60-b126c20aac3b" providerId="ADAL" clId="{CB1BBBD3-2B45-4DE8-8B0F-850A380CAA67}" dt="2024-11-18T07:13:29.989" v="1" actId="478"/>
          <ac:spMkLst>
            <pc:docMk/>
            <pc:sldMk cId="2558535185" sldId="265"/>
            <ac:spMk id="81" creationId="{061053BB-ADAC-FE66-B697-1993DCECAB7F}"/>
          </ac:spMkLst>
        </pc:spChg>
        <pc:spChg chg="mod">
          <ac:chgData name="原 忍" userId="a9c47c9e-6bd2-4ae5-ae60-b126c20aac3b" providerId="ADAL" clId="{CB1BBBD3-2B45-4DE8-8B0F-850A380CAA67}" dt="2024-11-18T07:13:29.989" v="1" actId="478"/>
          <ac:spMkLst>
            <pc:docMk/>
            <pc:sldMk cId="2558535185" sldId="265"/>
            <ac:spMk id="83" creationId="{36B63A04-9F51-0882-1E45-45C91EF5029E}"/>
          </ac:spMkLst>
        </pc:spChg>
        <pc:spChg chg="mod">
          <ac:chgData name="原 忍" userId="a9c47c9e-6bd2-4ae5-ae60-b126c20aac3b" providerId="ADAL" clId="{CB1BBBD3-2B45-4DE8-8B0F-850A380CAA67}" dt="2024-11-18T07:13:29.989" v="1" actId="478"/>
          <ac:spMkLst>
            <pc:docMk/>
            <pc:sldMk cId="2558535185" sldId="265"/>
            <ac:spMk id="87" creationId="{3DED5A2A-88A8-84F3-7D57-7E4E61D01A9F}"/>
          </ac:spMkLst>
        </pc:spChg>
        <pc:spChg chg="mod">
          <ac:chgData name="原 忍" userId="a9c47c9e-6bd2-4ae5-ae60-b126c20aac3b" providerId="ADAL" clId="{CB1BBBD3-2B45-4DE8-8B0F-850A380CAA67}" dt="2024-11-18T07:13:29.989" v="1" actId="478"/>
          <ac:spMkLst>
            <pc:docMk/>
            <pc:sldMk cId="2558535185" sldId="265"/>
            <ac:spMk id="90" creationId="{EBC80122-7304-AFFD-31C3-971DFCA325F4}"/>
          </ac:spMkLst>
        </pc:spChg>
        <pc:spChg chg="del">
          <ac:chgData name="原 忍" userId="a9c47c9e-6bd2-4ae5-ae60-b126c20aac3b" providerId="ADAL" clId="{CB1BBBD3-2B45-4DE8-8B0F-850A380CAA67}" dt="2024-11-18T07:13:20.436" v="0" actId="478"/>
          <ac:spMkLst>
            <pc:docMk/>
            <pc:sldMk cId="2558535185" sldId="265"/>
            <ac:spMk id="118" creationId="{9B9ADD84-9325-C45E-2F95-098946E52C1C}"/>
          </ac:spMkLst>
        </pc:spChg>
        <pc:grpChg chg="mod">
          <ac:chgData name="原 忍" userId="a9c47c9e-6bd2-4ae5-ae60-b126c20aac3b" providerId="ADAL" clId="{CB1BBBD3-2B45-4DE8-8B0F-850A380CAA67}" dt="2024-11-18T07:13:29.989" v="1" actId="478"/>
          <ac:grpSpMkLst>
            <pc:docMk/>
            <pc:sldMk cId="2558535185" sldId="265"/>
            <ac:grpSpMk id="37" creationId="{904DF213-5A7C-DC82-2550-7BDF9671A084}"/>
          </ac:grpSpMkLst>
        </pc:grpChg>
        <pc:grpChg chg="mod">
          <ac:chgData name="原 忍" userId="a9c47c9e-6bd2-4ae5-ae60-b126c20aac3b" providerId="ADAL" clId="{CB1BBBD3-2B45-4DE8-8B0F-850A380CAA67}" dt="2024-11-18T07:13:29.989" v="1" actId="478"/>
          <ac:grpSpMkLst>
            <pc:docMk/>
            <pc:sldMk cId="2558535185" sldId="265"/>
            <ac:grpSpMk id="49" creationId="{ED961246-0A6F-F418-97FC-D690E03F7D20}"/>
          </ac:grpSpMkLst>
        </pc:grpChg>
        <pc:grpChg chg="mod">
          <ac:chgData name="原 忍" userId="a9c47c9e-6bd2-4ae5-ae60-b126c20aac3b" providerId="ADAL" clId="{CB1BBBD3-2B45-4DE8-8B0F-850A380CAA67}" dt="2024-11-18T07:13:29.989" v="1" actId="478"/>
          <ac:grpSpMkLst>
            <pc:docMk/>
            <pc:sldMk cId="2558535185" sldId="265"/>
            <ac:grpSpMk id="101" creationId="{AD057209-F14E-1115-D294-020C1A73116B}"/>
          </ac:grpSpMkLst>
        </pc:grpChg>
        <pc:picChg chg="add mod">
          <ac:chgData name="原 忍" userId="a9c47c9e-6bd2-4ae5-ae60-b126c20aac3b" providerId="ADAL" clId="{CB1BBBD3-2B45-4DE8-8B0F-850A380CAA67}" dt="2024-11-18T07:13:47.589" v="8" actId="1076"/>
          <ac:picMkLst>
            <pc:docMk/>
            <pc:sldMk cId="2558535185" sldId="265"/>
            <ac:picMk id="3" creationId="{31E83832-16D0-9234-295A-B81D3EF594E2}"/>
          </ac:picMkLst>
        </pc:picChg>
        <pc:picChg chg="del">
          <ac:chgData name="原 忍" userId="a9c47c9e-6bd2-4ae5-ae60-b126c20aac3b" providerId="ADAL" clId="{CB1BBBD3-2B45-4DE8-8B0F-850A380CAA67}" dt="2024-11-18T07:13:29.989" v="1" actId="478"/>
          <ac:picMkLst>
            <pc:docMk/>
            <pc:sldMk cId="2558535185" sldId="265"/>
            <ac:picMk id="93" creationId="{105B21F7-E428-08C1-2E4B-1AA60A6C3670}"/>
          </ac:picMkLst>
        </pc:picChg>
        <pc:picChg chg="mod">
          <ac:chgData name="原 忍" userId="a9c47c9e-6bd2-4ae5-ae60-b126c20aac3b" providerId="ADAL" clId="{CB1BBBD3-2B45-4DE8-8B0F-850A380CAA67}" dt="2024-11-18T07:13:29.989" v="1" actId="478"/>
          <ac:picMkLst>
            <pc:docMk/>
            <pc:sldMk cId="2558535185" sldId="265"/>
            <ac:picMk id="95" creationId="{C06EB401-1336-9DC7-74BA-F9342191C687}"/>
          </ac:picMkLst>
        </pc:picChg>
        <pc:cxnChg chg="mod">
          <ac:chgData name="原 忍" userId="a9c47c9e-6bd2-4ae5-ae60-b126c20aac3b" providerId="ADAL" clId="{CB1BBBD3-2B45-4DE8-8B0F-850A380CAA67}" dt="2024-11-18T07:13:29.989" v="1" actId="478"/>
          <ac:cxnSpMkLst>
            <pc:docMk/>
            <pc:sldMk cId="2558535185" sldId="265"/>
            <ac:cxnSpMk id="97" creationId="{F4454900-5916-76B3-06C6-576D8431218B}"/>
          </ac:cxnSpMkLst>
        </pc:cxnChg>
      </pc:sldChg>
    </pc:docChg>
  </pc:docChgLst>
  <pc:docChgLst>
    <pc:chgData name="竹本 夏輝" userId="f569c0b9-02d1-42cc-a182-75ed21965f07" providerId="ADAL" clId="{1963320B-F2E5-49B8-B15F-DA1BC38EF763}"/>
    <pc:docChg chg="undo redo custSel addSld delSld modSld sldOrd">
      <pc:chgData name="竹本 夏輝" userId="f569c0b9-02d1-42cc-a182-75ed21965f07" providerId="ADAL" clId="{1963320B-F2E5-49B8-B15F-DA1BC38EF763}" dt="2023-12-13T01:54:39.245" v="1754" actId="20577"/>
      <pc:docMkLst>
        <pc:docMk/>
      </pc:docMkLst>
      <pc:sldChg chg="add ord setBg">
        <pc:chgData name="竹本 夏輝" userId="f569c0b9-02d1-42cc-a182-75ed21965f07" providerId="ADAL" clId="{1963320B-F2E5-49B8-B15F-DA1BC38EF763}" dt="2023-11-14T02:36:19.501" v="1318"/>
        <pc:sldMkLst>
          <pc:docMk/>
          <pc:sldMk cId="1146883333" sldId="264"/>
        </pc:sldMkLst>
      </pc:sldChg>
      <pc:sldChg chg="addSp delSp modSp mod">
        <pc:chgData name="竹本 夏輝" userId="f569c0b9-02d1-42cc-a182-75ed21965f07" providerId="ADAL" clId="{1963320B-F2E5-49B8-B15F-DA1BC38EF763}" dt="2023-12-13T01:54:39.245" v="1754" actId="20577"/>
        <pc:sldMkLst>
          <pc:docMk/>
          <pc:sldMk cId="2558535185" sldId="265"/>
        </pc:sldMkLst>
        <pc:spChg chg="mod">
          <ac:chgData name="竹本 夏輝" userId="f569c0b9-02d1-42cc-a182-75ed21965f07" providerId="ADAL" clId="{1963320B-F2E5-49B8-B15F-DA1BC38EF763}" dt="2023-12-13T01:54:30.908" v="1749" actId="20577"/>
          <ac:spMkLst>
            <pc:docMk/>
            <pc:sldMk cId="2558535185" sldId="265"/>
            <ac:spMk id="14" creationId="{6F181392-5107-3785-F21F-80B99B7F9A6D}"/>
          </ac:spMkLst>
        </pc:spChg>
        <pc:spChg chg="mod">
          <ac:chgData name="竹本 夏輝" userId="f569c0b9-02d1-42cc-a182-75ed21965f07" providerId="ADAL" clId="{1963320B-F2E5-49B8-B15F-DA1BC38EF763}" dt="2023-11-14T02:11:24.533" v="40" actId="20577"/>
          <ac:spMkLst>
            <pc:docMk/>
            <pc:sldMk cId="2558535185" sldId="265"/>
            <ac:spMk id="43" creationId="{9F82E5CE-BBE9-4CA1-D767-3E1828C6A726}"/>
          </ac:spMkLst>
        </pc:spChg>
        <pc:spChg chg="mod">
          <ac:chgData name="竹本 夏輝" userId="f569c0b9-02d1-42cc-a182-75ed21965f07" providerId="ADAL" clId="{1963320B-F2E5-49B8-B15F-DA1BC38EF763}" dt="2023-12-13T01:54:39.245" v="1754" actId="20577"/>
          <ac:spMkLst>
            <pc:docMk/>
            <pc:sldMk cId="2558535185" sldId="265"/>
            <ac:spMk id="75" creationId="{22C5C39A-0F8F-8357-0640-DCD532163CA8}"/>
          </ac:spMkLst>
        </pc:spChg>
        <pc:spChg chg="mod">
          <ac:chgData name="竹本 夏輝" userId="f569c0b9-02d1-42cc-a182-75ed21965f07" providerId="ADAL" clId="{1963320B-F2E5-49B8-B15F-DA1BC38EF763}" dt="2023-12-02T01:55:46.917" v="1744" actId="20577"/>
          <ac:spMkLst>
            <pc:docMk/>
            <pc:sldMk cId="2558535185" sldId="265"/>
            <ac:spMk id="89" creationId="{1DD93F9A-B6F2-D1C6-A437-ABBB6452E565}"/>
          </ac:spMkLst>
        </pc:spChg>
        <pc:picChg chg="add del">
          <ac:chgData name="竹本 夏輝" userId="f569c0b9-02d1-42cc-a182-75ed21965f07" providerId="ADAL" clId="{1963320B-F2E5-49B8-B15F-DA1BC38EF763}" dt="2023-11-14T02:11:00.877" v="17" actId="478"/>
          <ac:picMkLst>
            <pc:docMk/>
            <pc:sldMk cId="2558535185" sldId="265"/>
            <ac:picMk id="48" creationId="{F1416E8C-CF46-B24A-1764-3B1B04A82A03}"/>
          </ac:picMkLst>
        </pc:picChg>
        <pc:picChg chg="add del">
          <ac:chgData name="竹本 夏輝" userId="f569c0b9-02d1-42cc-a182-75ed21965f07" providerId="ADAL" clId="{1963320B-F2E5-49B8-B15F-DA1BC38EF763}" dt="2023-11-14T02:11:01.052" v="18" actId="478"/>
          <ac:picMkLst>
            <pc:docMk/>
            <pc:sldMk cId="2558535185" sldId="265"/>
            <ac:picMk id="53" creationId="{4E6F8259-15F1-3562-8E8B-932AC55D1382}"/>
          </ac:picMkLst>
        </pc:picChg>
        <pc:picChg chg="add del">
          <ac:chgData name="竹本 夏輝" userId="f569c0b9-02d1-42cc-a182-75ed21965f07" providerId="ADAL" clId="{1963320B-F2E5-49B8-B15F-DA1BC38EF763}" dt="2023-11-14T02:11:00.739" v="16" actId="478"/>
          <ac:picMkLst>
            <pc:docMk/>
            <pc:sldMk cId="2558535185" sldId="265"/>
            <ac:picMk id="62" creationId="{4DC4F383-933A-6343-EEAA-3F95FA3EBFFB}"/>
          </ac:picMkLst>
        </pc:picChg>
        <pc:picChg chg="add del">
          <ac:chgData name="竹本 夏輝" userId="f569c0b9-02d1-42cc-a182-75ed21965f07" providerId="ADAL" clId="{1963320B-F2E5-49B8-B15F-DA1BC38EF763}" dt="2023-11-14T02:11:00.398" v="14" actId="478"/>
          <ac:picMkLst>
            <pc:docMk/>
            <pc:sldMk cId="2558535185" sldId="265"/>
            <ac:picMk id="72" creationId="{17B5A79F-6637-FAB3-BC34-44891D71F902}"/>
          </ac:picMkLst>
        </pc:picChg>
        <pc:picChg chg="add del">
          <ac:chgData name="竹本 夏輝" userId="f569c0b9-02d1-42cc-a182-75ed21965f07" providerId="ADAL" clId="{1963320B-F2E5-49B8-B15F-DA1BC38EF763}" dt="2023-11-14T02:11:01.225" v="19" actId="478"/>
          <ac:picMkLst>
            <pc:docMk/>
            <pc:sldMk cId="2558535185" sldId="265"/>
            <ac:picMk id="74" creationId="{B6349C6D-FC75-0F64-591A-5ECD13A1CE7C}"/>
          </ac:picMkLst>
        </pc:picChg>
        <pc:picChg chg="add del">
          <ac:chgData name="竹本 夏輝" userId="f569c0b9-02d1-42cc-a182-75ed21965f07" providerId="ADAL" clId="{1963320B-F2E5-49B8-B15F-DA1BC38EF763}" dt="2023-11-14T02:11:00.245" v="13" actId="478"/>
          <ac:picMkLst>
            <pc:docMk/>
            <pc:sldMk cId="2558535185" sldId="265"/>
            <ac:picMk id="88" creationId="{86AFD724-F561-E478-C199-963D8A64AB1A}"/>
          </ac:picMkLst>
        </pc:picChg>
        <pc:picChg chg="add del">
          <ac:chgData name="竹本 夏輝" userId="f569c0b9-02d1-42cc-a182-75ed21965f07" providerId="ADAL" clId="{1963320B-F2E5-49B8-B15F-DA1BC38EF763}" dt="2023-11-14T02:11:00.555" v="15" actId="478"/>
          <ac:picMkLst>
            <pc:docMk/>
            <pc:sldMk cId="2558535185" sldId="265"/>
            <ac:picMk id="92" creationId="{A4927347-FEA5-C1EA-296F-09EB47BF1A58}"/>
          </ac:picMkLst>
        </pc:picChg>
        <pc:picChg chg="add del">
          <ac:chgData name="竹本 夏輝" userId="f569c0b9-02d1-42cc-a182-75ed21965f07" providerId="ADAL" clId="{1963320B-F2E5-49B8-B15F-DA1BC38EF763}" dt="2023-11-14T02:10:54.804" v="4" actId="478"/>
          <ac:picMkLst>
            <pc:docMk/>
            <pc:sldMk cId="2558535185" sldId="265"/>
            <ac:picMk id="96" creationId="{CD9F51C5-9CD0-6A5D-9618-5DDDA7A2F320}"/>
          </ac:picMkLst>
        </pc:picChg>
        <pc:picChg chg="add del">
          <ac:chgData name="竹本 夏輝" userId="f569c0b9-02d1-42cc-a182-75ed21965f07" providerId="ADAL" clId="{1963320B-F2E5-49B8-B15F-DA1BC38EF763}" dt="2023-11-14T02:11:01.393" v="20" actId="478"/>
          <ac:picMkLst>
            <pc:docMk/>
            <pc:sldMk cId="2558535185" sldId="265"/>
            <ac:picMk id="106" creationId="{94F747E1-1585-DDFC-03CF-5216631635B5}"/>
          </ac:picMkLst>
        </pc:picChg>
        <pc:picChg chg="add del">
          <ac:chgData name="竹本 夏輝" userId="f569c0b9-02d1-42cc-a182-75ed21965f07" providerId="ADAL" clId="{1963320B-F2E5-49B8-B15F-DA1BC38EF763}" dt="2023-11-14T02:11:01.985" v="23" actId="478"/>
          <ac:picMkLst>
            <pc:docMk/>
            <pc:sldMk cId="2558535185" sldId="265"/>
            <ac:picMk id="110" creationId="{5A64E859-E672-DE2A-D6EC-32CD7FAAEBA3}"/>
          </ac:picMkLst>
        </pc:picChg>
        <pc:picChg chg="add del">
          <ac:chgData name="竹本 夏輝" userId="f569c0b9-02d1-42cc-a182-75ed21965f07" providerId="ADAL" clId="{1963320B-F2E5-49B8-B15F-DA1BC38EF763}" dt="2023-11-14T02:11:01.570" v="21" actId="478"/>
          <ac:picMkLst>
            <pc:docMk/>
            <pc:sldMk cId="2558535185" sldId="265"/>
            <ac:picMk id="112" creationId="{F8ED6E16-5507-D8FF-47E7-F9CC49139C4A}"/>
          </ac:picMkLst>
        </pc:picChg>
        <pc:picChg chg="add del">
          <ac:chgData name="竹本 夏輝" userId="f569c0b9-02d1-42cc-a182-75ed21965f07" providerId="ADAL" clId="{1963320B-F2E5-49B8-B15F-DA1BC38EF763}" dt="2023-11-14T02:11:01.751" v="22" actId="478"/>
          <ac:picMkLst>
            <pc:docMk/>
            <pc:sldMk cId="2558535185" sldId="265"/>
            <ac:picMk id="114" creationId="{9C3CE095-1602-B50A-9318-8872D8E94E97}"/>
          </ac:picMkLst>
        </pc:picChg>
      </pc:sldChg>
      <pc:sldChg chg="addSp delSp modSp mod">
        <pc:chgData name="竹本 夏輝" userId="f569c0b9-02d1-42cc-a182-75ed21965f07" providerId="ADAL" clId="{1963320B-F2E5-49B8-B15F-DA1BC38EF763}" dt="2023-11-21T02:51:40.903" v="1593" actId="1076"/>
        <pc:sldMkLst>
          <pc:docMk/>
          <pc:sldMk cId="1805384493" sldId="266"/>
        </pc:sldMkLst>
        <pc:spChg chg="mod">
          <ac:chgData name="竹本 夏輝" userId="f569c0b9-02d1-42cc-a182-75ed21965f07" providerId="ADAL" clId="{1963320B-F2E5-49B8-B15F-DA1BC38EF763}" dt="2023-11-14T02:44:37.258" v="1473" actId="1076"/>
          <ac:spMkLst>
            <pc:docMk/>
            <pc:sldMk cId="1805384493" sldId="266"/>
            <ac:spMk id="5" creationId="{3CD8EB72-2A2C-888F-59FB-3BECA79EC545}"/>
          </ac:spMkLst>
        </pc:spChg>
        <pc:spChg chg="del mod">
          <ac:chgData name="竹本 夏輝" userId="f569c0b9-02d1-42cc-a182-75ed21965f07" providerId="ADAL" clId="{1963320B-F2E5-49B8-B15F-DA1BC38EF763}" dt="2023-11-14T02:14:56.771" v="199" actId="478"/>
          <ac:spMkLst>
            <pc:docMk/>
            <pc:sldMk cId="1805384493" sldId="266"/>
            <ac:spMk id="18" creationId="{3025D125-C956-A7EC-34F9-D877CB652CFE}"/>
          </ac:spMkLst>
        </pc:spChg>
        <pc:spChg chg="del">
          <ac:chgData name="竹本 夏輝" userId="f569c0b9-02d1-42cc-a182-75ed21965f07" providerId="ADAL" clId="{1963320B-F2E5-49B8-B15F-DA1BC38EF763}" dt="2023-11-14T02:14:55.894" v="198" actId="478"/>
          <ac:spMkLst>
            <pc:docMk/>
            <pc:sldMk cId="1805384493" sldId="266"/>
            <ac:spMk id="22" creationId="{CF51E883-6349-727A-6AA8-98501C841657}"/>
          </ac:spMkLst>
        </pc:spChg>
        <pc:spChg chg="mod">
          <ac:chgData name="竹本 夏輝" userId="f569c0b9-02d1-42cc-a182-75ed21965f07" providerId="ADAL" clId="{1963320B-F2E5-49B8-B15F-DA1BC38EF763}" dt="2023-11-14T02:14:25.123" v="181" actId="14100"/>
          <ac:spMkLst>
            <pc:docMk/>
            <pc:sldMk cId="1805384493" sldId="266"/>
            <ac:spMk id="38" creationId="{7A1DF062-8069-44E0-8BFB-F19C3C6E6572}"/>
          </ac:spMkLst>
        </pc:spChg>
        <pc:spChg chg="del">
          <ac:chgData name="竹本 夏輝" userId="f569c0b9-02d1-42cc-a182-75ed21965f07" providerId="ADAL" clId="{1963320B-F2E5-49B8-B15F-DA1BC38EF763}" dt="2023-11-14T02:14:49.863" v="193" actId="478"/>
          <ac:spMkLst>
            <pc:docMk/>
            <pc:sldMk cId="1805384493" sldId="266"/>
            <ac:spMk id="40" creationId="{802D5EEF-4731-45E0-93DA-3ABBBE1690AD}"/>
          </ac:spMkLst>
        </pc:spChg>
        <pc:spChg chg="del">
          <ac:chgData name="竹本 夏輝" userId="f569c0b9-02d1-42cc-a182-75ed21965f07" providerId="ADAL" clId="{1963320B-F2E5-49B8-B15F-DA1BC38EF763}" dt="2023-11-14T02:14:50.618" v="194" actId="478"/>
          <ac:spMkLst>
            <pc:docMk/>
            <pc:sldMk cId="1805384493" sldId="266"/>
            <ac:spMk id="45" creationId="{48AF64C2-DA9F-3A3D-8344-09C88C37CEE8}"/>
          </ac:spMkLst>
        </pc:spChg>
        <pc:spChg chg="mod">
          <ac:chgData name="竹本 夏輝" userId="f569c0b9-02d1-42cc-a182-75ed21965f07" providerId="ADAL" clId="{1963320B-F2E5-49B8-B15F-DA1BC38EF763}" dt="2023-11-14T02:33:09.069" v="1089" actId="1035"/>
          <ac:spMkLst>
            <pc:docMk/>
            <pc:sldMk cId="1805384493" sldId="266"/>
            <ac:spMk id="47" creationId="{C6478E15-0FC0-A806-C1EA-286E81120E96}"/>
          </ac:spMkLst>
        </pc:spChg>
        <pc:spChg chg="del mod">
          <ac:chgData name="竹本 夏輝" userId="f569c0b9-02d1-42cc-a182-75ed21965f07" providerId="ADAL" clId="{1963320B-F2E5-49B8-B15F-DA1BC38EF763}" dt="2023-11-14T02:14:32.991" v="184" actId="478"/>
          <ac:spMkLst>
            <pc:docMk/>
            <pc:sldMk cId="1805384493" sldId="266"/>
            <ac:spMk id="49" creationId="{5523F5A0-B393-AAA0-8B7B-6CC1229B740A}"/>
          </ac:spMkLst>
        </pc:spChg>
        <pc:spChg chg="del">
          <ac:chgData name="竹本 夏輝" userId="f569c0b9-02d1-42cc-a182-75ed21965f07" providerId="ADAL" clId="{1963320B-F2E5-49B8-B15F-DA1BC38EF763}" dt="2023-11-14T02:14:46.623" v="189" actId="478"/>
          <ac:spMkLst>
            <pc:docMk/>
            <pc:sldMk cId="1805384493" sldId="266"/>
            <ac:spMk id="52" creationId="{7EAE1B3A-036E-65B9-08B6-D3606F55B8C4}"/>
          </ac:spMkLst>
        </pc:spChg>
        <pc:spChg chg="add del mod">
          <ac:chgData name="竹本 夏輝" userId="f569c0b9-02d1-42cc-a182-75ed21965f07" providerId="ADAL" clId="{1963320B-F2E5-49B8-B15F-DA1BC38EF763}" dt="2023-11-14T02:22:58.040" v="537" actId="478"/>
          <ac:spMkLst>
            <pc:docMk/>
            <pc:sldMk cId="1805384493" sldId="266"/>
            <ac:spMk id="109" creationId="{FDC9B92B-829F-5B3C-E5D1-A3F7970FD17C}"/>
          </ac:spMkLst>
        </pc:spChg>
        <pc:spChg chg="add del mod">
          <ac:chgData name="竹本 夏輝" userId="f569c0b9-02d1-42cc-a182-75ed21965f07" providerId="ADAL" clId="{1963320B-F2E5-49B8-B15F-DA1BC38EF763}" dt="2023-11-14T02:22:58.040" v="537" actId="478"/>
          <ac:spMkLst>
            <pc:docMk/>
            <pc:sldMk cId="1805384493" sldId="266"/>
            <ac:spMk id="114" creationId="{E8644FC5-BEF3-3C21-0D8F-EC81C5EAA5EF}"/>
          </ac:spMkLst>
        </pc:spChg>
        <pc:spChg chg="add del">
          <ac:chgData name="竹本 夏輝" userId="f569c0b9-02d1-42cc-a182-75ed21965f07" providerId="ADAL" clId="{1963320B-F2E5-49B8-B15F-DA1BC38EF763}" dt="2023-11-14T02:23:25.804" v="541" actId="478"/>
          <ac:spMkLst>
            <pc:docMk/>
            <pc:sldMk cId="1805384493" sldId="266"/>
            <ac:spMk id="117" creationId="{919F2104-18A5-1D7D-6C9C-BF55AEEAE3D2}"/>
          </ac:spMkLst>
        </pc:spChg>
        <pc:spChg chg="add mod ord">
          <ac:chgData name="竹本 夏輝" userId="f569c0b9-02d1-42cc-a182-75ed21965f07" providerId="ADAL" clId="{1963320B-F2E5-49B8-B15F-DA1BC38EF763}" dt="2023-11-14T02:37:22.216" v="1341" actId="166"/>
          <ac:spMkLst>
            <pc:docMk/>
            <pc:sldMk cId="1805384493" sldId="266"/>
            <ac:spMk id="118" creationId="{42349B4F-1F44-57AE-DD9B-2A34009B1DC2}"/>
          </ac:spMkLst>
        </pc:spChg>
        <pc:spChg chg="add mod">
          <ac:chgData name="竹本 夏輝" userId="f569c0b9-02d1-42cc-a182-75ed21965f07" providerId="ADAL" clId="{1963320B-F2E5-49B8-B15F-DA1BC38EF763}" dt="2023-11-14T02:44:40.717" v="1474" actId="13926"/>
          <ac:spMkLst>
            <pc:docMk/>
            <pc:sldMk cId="1805384493" sldId="266"/>
            <ac:spMk id="119" creationId="{CBED8D65-8539-C3A1-CCF9-5F0422A85AA9}"/>
          </ac:spMkLst>
        </pc:spChg>
        <pc:spChg chg="add mod">
          <ac:chgData name="竹本 夏輝" userId="f569c0b9-02d1-42cc-a182-75ed21965f07" providerId="ADAL" clId="{1963320B-F2E5-49B8-B15F-DA1BC38EF763}" dt="2023-11-21T02:51:20.007" v="1592" actId="1076"/>
          <ac:spMkLst>
            <pc:docMk/>
            <pc:sldMk cId="1805384493" sldId="266"/>
            <ac:spMk id="123" creationId="{9D542C62-BE92-01D6-CDD4-0CEC68508CE9}"/>
          </ac:spMkLst>
        </pc:spChg>
        <pc:spChg chg="add mod">
          <ac:chgData name="竹本 夏輝" userId="f569c0b9-02d1-42cc-a182-75ed21965f07" providerId="ADAL" clId="{1963320B-F2E5-49B8-B15F-DA1BC38EF763}" dt="2023-11-14T02:45:20.980" v="1563" actId="20577"/>
          <ac:spMkLst>
            <pc:docMk/>
            <pc:sldMk cId="1805384493" sldId="266"/>
            <ac:spMk id="131" creationId="{9B91D8B2-F319-7B53-91A7-2841E5C2B5FE}"/>
          </ac:spMkLst>
        </pc:spChg>
        <pc:grpChg chg="del">
          <ac:chgData name="竹本 夏輝" userId="f569c0b9-02d1-42cc-a182-75ed21965f07" providerId="ADAL" clId="{1963320B-F2E5-49B8-B15F-DA1BC38EF763}" dt="2023-11-14T02:12:37.344" v="87" actId="478"/>
          <ac:grpSpMkLst>
            <pc:docMk/>
            <pc:sldMk cId="1805384493" sldId="266"/>
            <ac:grpSpMk id="12" creationId="{C7B19A00-EBC0-425F-F218-37326750E8B3}"/>
          </ac:grpSpMkLst>
        </pc:grpChg>
        <pc:grpChg chg="mod">
          <ac:chgData name="竹本 夏輝" userId="f569c0b9-02d1-42cc-a182-75ed21965f07" providerId="ADAL" clId="{1963320B-F2E5-49B8-B15F-DA1BC38EF763}" dt="2023-11-14T02:42:15.945" v="1423" actId="1076"/>
          <ac:grpSpMkLst>
            <pc:docMk/>
            <pc:sldMk cId="1805384493" sldId="266"/>
            <ac:grpSpMk id="13" creationId="{3CC08574-15AE-BDD8-88EF-FD743A52176A}"/>
          </ac:grpSpMkLst>
        </pc:grpChg>
        <pc:grpChg chg="del">
          <ac:chgData name="竹本 夏輝" userId="f569c0b9-02d1-42cc-a182-75ed21965f07" providerId="ADAL" clId="{1963320B-F2E5-49B8-B15F-DA1BC38EF763}" dt="2023-11-14T02:12:36.077" v="86" actId="478"/>
          <ac:grpSpMkLst>
            <pc:docMk/>
            <pc:sldMk cId="1805384493" sldId="266"/>
            <ac:grpSpMk id="14" creationId="{CB01B975-51AE-29A5-124E-D2044DA7A845}"/>
          </ac:grpSpMkLst>
        </pc:grpChg>
        <pc:picChg chg="add mod">
          <ac:chgData name="竹本 夏輝" userId="f569c0b9-02d1-42cc-a182-75ed21965f07" providerId="ADAL" clId="{1963320B-F2E5-49B8-B15F-DA1BC38EF763}" dt="2023-11-21T02:51:13.414" v="1590" actId="1076"/>
          <ac:picMkLst>
            <pc:docMk/>
            <pc:sldMk cId="1805384493" sldId="266"/>
            <ac:picMk id="2" creationId="{D51ECB29-F9D1-05A9-B369-48510FB001B2}"/>
          </ac:picMkLst>
        </pc:picChg>
        <pc:picChg chg="del">
          <ac:chgData name="竹本 夏輝" userId="f569c0b9-02d1-42cc-a182-75ed21965f07" providerId="ADAL" clId="{1963320B-F2E5-49B8-B15F-DA1BC38EF763}" dt="2023-11-14T02:14:57.345" v="200" actId="478"/>
          <ac:picMkLst>
            <pc:docMk/>
            <pc:sldMk cId="1805384493" sldId="266"/>
            <ac:picMk id="2" creationId="{FE4D0EB6-3C52-EDF3-097B-82366739925E}"/>
          </ac:picMkLst>
        </pc:picChg>
        <pc:picChg chg="add mod">
          <ac:chgData name="竹本 夏輝" userId="f569c0b9-02d1-42cc-a182-75ed21965f07" providerId="ADAL" clId="{1963320B-F2E5-49B8-B15F-DA1BC38EF763}" dt="2023-11-21T02:51:16.447" v="1591" actId="1076"/>
          <ac:picMkLst>
            <pc:docMk/>
            <pc:sldMk cId="1805384493" sldId="266"/>
            <ac:picMk id="3" creationId="{3F4D3424-65C2-1B01-6D64-F6070B8B721F}"/>
          </ac:picMkLst>
        </pc:picChg>
        <pc:picChg chg="mod">
          <ac:chgData name="竹本 夏輝" userId="f569c0b9-02d1-42cc-a182-75ed21965f07" providerId="ADAL" clId="{1963320B-F2E5-49B8-B15F-DA1BC38EF763}" dt="2023-11-14T02:41:05.850" v="1396" actId="1076"/>
          <ac:picMkLst>
            <pc:docMk/>
            <pc:sldMk cId="1805384493" sldId="266"/>
            <ac:picMk id="19" creationId="{AE4CC8A1-3FAF-57CB-0707-DB1A3E2319CA}"/>
          </ac:picMkLst>
        </pc:picChg>
        <pc:picChg chg="del">
          <ac:chgData name="竹本 夏輝" userId="f569c0b9-02d1-42cc-a182-75ed21965f07" providerId="ADAL" clId="{1963320B-F2E5-49B8-B15F-DA1BC38EF763}" dt="2023-11-14T02:14:54.326" v="196" actId="478"/>
          <ac:picMkLst>
            <pc:docMk/>
            <pc:sldMk cId="1805384493" sldId="266"/>
            <ac:picMk id="20" creationId="{1CA292D1-B34F-3561-FEDE-074D221CFBFC}"/>
          </ac:picMkLst>
        </pc:picChg>
        <pc:picChg chg="mod">
          <ac:chgData name="竹本 夏輝" userId="f569c0b9-02d1-42cc-a182-75ed21965f07" providerId="ADAL" clId="{1963320B-F2E5-49B8-B15F-DA1BC38EF763}" dt="2023-11-14T02:13:59.297" v="174" actId="1076"/>
          <ac:picMkLst>
            <pc:docMk/>
            <pc:sldMk cId="1805384493" sldId="266"/>
            <ac:picMk id="21" creationId="{031EA421-097E-FA7F-763F-0B4D08808F3C}"/>
          </ac:picMkLst>
        </pc:picChg>
        <pc:picChg chg="del">
          <ac:chgData name="竹本 夏輝" userId="f569c0b9-02d1-42cc-a182-75ed21965f07" providerId="ADAL" clId="{1963320B-F2E5-49B8-B15F-DA1BC38EF763}" dt="2023-11-14T02:14:46.959" v="190" actId="478"/>
          <ac:picMkLst>
            <pc:docMk/>
            <pc:sldMk cId="1805384493" sldId="266"/>
            <ac:picMk id="23" creationId="{1099B9A4-7811-48CE-BC51-CCF3F764302B}"/>
          </ac:picMkLst>
        </pc:picChg>
        <pc:picChg chg="mod">
          <ac:chgData name="竹本 夏輝" userId="f569c0b9-02d1-42cc-a182-75ed21965f07" providerId="ADAL" clId="{1963320B-F2E5-49B8-B15F-DA1BC38EF763}" dt="2023-11-14T02:11:03.888" v="25" actId="1076"/>
          <ac:picMkLst>
            <pc:docMk/>
            <pc:sldMk cId="1805384493" sldId="266"/>
            <ac:picMk id="24" creationId="{CD0CAB49-2B6D-FC7A-8BA1-5B01251963BD}"/>
          </ac:picMkLst>
        </pc:picChg>
        <pc:picChg chg="add mod">
          <ac:chgData name="竹本 夏輝" userId="f569c0b9-02d1-42cc-a182-75ed21965f07" providerId="ADAL" clId="{1963320B-F2E5-49B8-B15F-DA1BC38EF763}" dt="2023-11-14T02:25:38.142" v="737" actId="1076"/>
          <ac:picMkLst>
            <pc:docMk/>
            <pc:sldMk cId="1805384493" sldId="266"/>
            <ac:picMk id="26" creationId="{7C0E1C24-B8E9-1357-4A29-86B24D8E94B5}"/>
          </ac:picMkLst>
        </pc:picChg>
        <pc:picChg chg="add mod ord">
          <ac:chgData name="竹本 夏輝" userId="f569c0b9-02d1-42cc-a182-75ed21965f07" providerId="ADAL" clId="{1963320B-F2E5-49B8-B15F-DA1BC38EF763}" dt="2023-11-14T02:42:48.409" v="1440" actId="1076"/>
          <ac:picMkLst>
            <pc:docMk/>
            <pc:sldMk cId="1805384493" sldId="266"/>
            <ac:picMk id="28" creationId="{90FF2E75-0703-9F53-EFC3-5AD1968840D0}"/>
          </ac:picMkLst>
        </pc:picChg>
        <pc:picChg chg="add mod">
          <ac:chgData name="竹本 夏輝" userId="f569c0b9-02d1-42cc-a182-75ed21965f07" providerId="ADAL" clId="{1963320B-F2E5-49B8-B15F-DA1BC38EF763}" dt="2023-11-14T02:37:02.988" v="1331" actId="1076"/>
          <ac:picMkLst>
            <pc:docMk/>
            <pc:sldMk cId="1805384493" sldId="266"/>
            <ac:picMk id="30" creationId="{4022A90E-0A37-3958-C025-D73F806DF8BB}"/>
          </ac:picMkLst>
        </pc:picChg>
        <pc:picChg chg="add del mod ord">
          <ac:chgData name="竹本 夏輝" userId="f569c0b9-02d1-42cc-a182-75ed21965f07" providerId="ADAL" clId="{1963320B-F2E5-49B8-B15F-DA1BC38EF763}" dt="2023-11-14T02:42:33.622" v="1432" actId="478"/>
          <ac:picMkLst>
            <pc:docMk/>
            <pc:sldMk cId="1805384493" sldId="266"/>
            <ac:picMk id="32" creationId="{FB5150A6-552A-C106-6ABE-26FF74331EBC}"/>
          </ac:picMkLst>
        </pc:picChg>
        <pc:picChg chg="add mod">
          <ac:chgData name="竹本 夏輝" userId="f569c0b9-02d1-42cc-a182-75ed21965f07" providerId="ADAL" clId="{1963320B-F2E5-49B8-B15F-DA1BC38EF763}" dt="2023-11-14T02:35:21.316" v="1307" actId="1076"/>
          <ac:picMkLst>
            <pc:docMk/>
            <pc:sldMk cId="1805384493" sldId="266"/>
            <ac:picMk id="34" creationId="{BAA61A4E-7C89-7D30-5F70-421D975025AF}"/>
          </ac:picMkLst>
        </pc:picChg>
        <pc:picChg chg="add mod">
          <ac:chgData name="竹本 夏輝" userId="f569c0b9-02d1-42cc-a182-75ed21965f07" providerId="ADAL" clId="{1963320B-F2E5-49B8-B15F-DA1BC38EF763}" dt="2023-11-14T02:13:45.513" v="164" actId="1076"/>
          <ac:picMkLst>
            <pc:docMk/>
            <pc:sldMk cId="1805384493" sldId="266"/>
            <ac:picMk id="36" creationId="{05AC8009-071E-2398-D77C-9844D856955C}"/>
          </ac:picMkLst>
        </pc:picChg>
        <pc:picChg chg="add mod">
          <ac:chgData name="竹本 夏輝" userId="f569c0b9-02d1-42cc-a182-75ed21965f07" providerId="ADAL" clId="{1963320B-F2E5-49B8-B15F-DA1BC38EF763}" dt="2023-11-14T02:26:31.753" v="748" actId="1076"/>
          <ac:picMkLst>
            <pc:docMk/>
            <pc:sldMk cId="1805384493" sldId="266"/>
            <ac:picMk id="39" creationId="{3C8149A3-7D18-85F5-7291-7EA73CDF489D}"/>
          </ac:picMkLst>
        </pc:picChg>
        <pc:picChg chg="add mod">
          <ac:chgData name="竹本 夏輝" userId="f569c0b9-02d1-42cc-a182-75ed21965f07" providerId="ADAL" clId="{1963320B-F2E5-49B8-B15F-DA1BC38EF763}" dt="2023-11-14T02:26:48.075" v="751" actId="688"/>
          <ac:picMkLst>
            <pc:docMk/>
            <pc:sldMk cId="1805384493" sldId="266"/>
            <ac:picMk id="42" creationId="{13942F1B-5E4B-4164-6668-7A78AEEF717B}"/>
          </ac:picMkLst>
        </pc:picChg>
        <pc:picChg chg="add mod">
          <ac:chgData name="竹本 夏輝" userId="f569c0b9-02d1-42cc-a182-75ed21965f07" providerId="ADAL" clId="{1963320B-F2E5-49B8-B15F-DA1BC38EF763}" dt="2023-11-14T02:42:09.467" v="1422" actId="1076"/>
          <ac:picMkLst>
            <pc:docMk/>
            <pc:sldMk cId="1805384493" sldId="266"/>
            <ac:picMk id="46" creationId="{B7FFE6C3-6615-3FF5-648B-BDD983F704A4}"/>
          </ac:picMkLst>
        </pc:picChg>
        <pc:picChg chg="add del mod">
          <ac:chgData name="竹本 夏輝" userId="f569c0b9-02d1-42cc-a182-75ed21965f07" providerId="ADAL" clId="{1963320B-F2E5-49B8-B15F-DA1BC38EF763}" dt="2023-11-14T02:41:50.175" v="1412" actId="478"/>
          <ac:picMkLst>
            <pc:docMk/>
            <pc:sldMk cId="1805384493" sldId="266"/>
            <ac:picMk id="51" creationId="{D7349B65-2535-ACF8-DE99-F5E4F920AAED}"/>
          </ac:picMkLst>
        </pc:picChg>
        <pc:picChg chg="add mod">
          <ac:chgData name="竹本 夏輝" userId="f569c0b9-02d1-42cc-a182-75ed21965f07" providerId="ADAL" clId="{1963320B-F2E5-49B8-B15F-DA1BC38EF763}" dt="2023-11-14T02:25:52.816" v="742" actId="1076"/>
          <ac:picMkLst>
            <pc:docMk/>
            <pc:sldMk cId="1805384493" sldId="266"/>
            <ac:picMk id="54" creationId="{F1F0F4E1-7967-F5A6-A0CE-57F1C2F79C37}"/>
          </ac:picMkLst>
        </pc:picChg>
        <pc:picChg chg="add mod">
          <ac:chgData name="竹本 夏輝" userId="f569c0b9-02d1-42cc-a182-75ed21965f07" providerId="ADAL" clId="{1963320B-F2E5-49B8-B15F-DA1BC38EF763}" dt="2023-11-14T02:13:34.407" v="155" actId="1076"/>
          <ac:picMkLst>
            <pc:docMk/>
            <pc:sldMk cId="1805384493" sldId="266"/>
            <ac:picMk id="56" creationId="{9A58039B-CE87-88DF-C6CF-F6CAA23E7D0B}"/>
          </ac:picMkLst>
        </pc:picChg>
        <pc:picChg chg="add mod">
          <ac:chgData name="竹本 夏輝" userId="f569c0b9-02d1-42cc-a182-75ed21965f07" providerId="ADAL" clId="{1963320B-F2E5-49B8-B15F-DA1BC38EF763}" dt="2023-11-14T02:41:58.116" v="1416" actId="1076"/>
          <ac:picMkLst>
            <pc:docMk/>
            <pc:sldMk cId="1805384493" sldId="266"/>
            <ac:picMk id="58" creationId="{B1A714E3-B441-3F32-08E9-86D96BEFBF1A}"/>
          </ac:picMkLst>
        </pc:picChg>
        <pc:picChg chg="add mod">
          <ac:chgData name="竹本 夏輝" userId="f569c0b9-02d1-42cc-a182-75ed21965f07" providerId="ADAL" clId="{1963320B-F2E5-49B8-B15F-DA1BC38EF763}" dt="2023-11-14T02:13:08.299" v="90"/>
          <ac:picMkLst>
            <pc:docMk/>
            <pc:sldMk cId="1805384493" sldId="266"/>
            <ac:picMk id="60" creationId="{898BC98A-849C-9CC0-EAED-1809565E45A2}"/>
          </ac:picMkLst>
        </pc:picChg>
        <pc:picChg chg="add mod">
          <ac:chgData name="竹本 夏輝" userId="f569c0b9-02d1-42cc-a182-75ed21965f07" providerId="ADAL" clId="{1963320B-F2E5-49B8-B15F-DA1BC38EF763}" dt="2023-11-14T02:13:27.972" v="149" actId="1076"/>
          <ac:picMkLst>
            <pc:docMk/>
            <pc:sldMk cId="1805384493" sldId="266"/>
            <ac:picMk id="62" creationId="{1D95C8E8-9BAA-1996-484C-B470F2B5A72B}"/>
          </ac:picMkLst>
        </pc:picChg>
        <pc:picChg chg="del">
          <ac:chgData name="竹本 夏輝" userId="f569c0b9-02d1-42cc-a182-75ed21965f07" providerId="ADAL" clId="{1963320B-F2E5-49B8-B15F-DA1BC38EF763}" dt="2023-11-14T02:14:45.512" v="188" actId="478"/>
          <ac:picMkLst>
            <pc:docMk/>
            <pc:sldMk cId="1805384493" sldId="266"/>
            <ac:picMk id="63" creationId="{E2FFFA31-6299-0BA9-8D0F-8697D7705B2B}"/>
          </ac:picMkLst>
        </pc:picChg>
        <pc:picChg chg="add mod">
          <ac:chgData name="竹本 夏輝" userId="f569c0b9-02d1-42cc-a182-75ed21965f07" providerId="ADAL" clId="{1963320B-F2E5-49B8-B15F-DA1BC38EF763}" dt="2023-11-14T02:25:49.561" v="740" actId="1076"/>
          <ac:picMkLst>
            <pc:docMk/>
            <pc:sldMk cId="1805384493" sldId="266"/>
            <ac:picMk id="65" creationId="{2AE1406D-63D6-CB49-5CBC-B2381178ABFF}"/>
          </ac:picMkLst>
        </pc:picChg>
        <pc:picChg chg="add mod">
          <ac:chgData name="竹本 夏輝" userId="f569c0b9-02d1-42cc-a182-75ed21965f07" providerId="ADAL" clId="{1963320B-F2E5-49B8-B15F-DA1BC38EF763}" dt="2023-11-14T02:13:25.684" v="147" actId="1076"/>
          <ac:picMkLst>
            <pc:docMk/>
            <pc:sldMk cId="1805384493" sldId="266"/>
            <ac:picMk id="67" creationId="{7FF4840B-8449-49BB-73E8-08327C1FF5B0}"/>
          </ac:picMkLst>
        </pc:picChg>
        <pc:picChg chg="add mod">
          <ac:chgData name="竹本 夏輝" userId="f569c0b9-02d1-42cc-a182-75ed21965f07" providerId="ADAL" clId="{1963320B-F2E5-49B8-B15F-DA1BC38EF763}" dt="2023-11-14T02:13:31.046" v="152" actId="1076"/>
          <ac:picMkLst>
            <pc:docMk/>
            <pc:sldMk cId="1805384493" sldId="266"/>
            <ac:picMk id="69" creationId="{35070C6A-1C67-B012-E0EC-452F2324D2BA}"/>
          </ac:picMkLst>
        </pc:picChg>
        <pc:picChg chg="add mod">
          <ac:chgData name="竹本 夏輝" userId="f569c0b9-02d1-42cc-a182-75ed21965f07" providerId="ADAL" clId="{1963320B-F2E5-49B8-B15F-DA1BC38EF763}" dt="2023-11-14T02:37:06.560" v="1334" actId="1076"/>
          <ac:picMkLst>
            <pc:docMk/>
            <pc:sldMk cId="1805384493" sldId="266"/>
            <ac:picMk id="71" creationId="{7B62F297-2177-CE3B-3AE7-3C20496CDEE3}"/>
          </ac:picMkLst>
        </pc:picChg>
        <pc:picChg chg="add mod">
          <ac:chgData name="竹本 夏輝" userId="f569c0b9-02d1-42cc-a182-75ed21965f07" providerId="ADAL" clId="{1963320B-F2E5-49B8-B15F-DA1BC38EF763}" dt="2023-11-14T02:13:28.980" v="150" actId="1076"/>
          <ac:picMkLst>
            <pc:docMk/>
            <pc:sldMk cId="1805384493" sldId="266"/>
            <ac:picMk id="73" creationId="{D80F881C-10D6-EE7B-CB15-B54389119011}"/>
          </ac:picMkLst>
        </pc:picChg>
        <pc:picChg chg="add mod">
          <ac:chgData name="竹本 夏輝" userId="f569c0b9-02d1-42cc-a182-75ed21965f07" providerId="ADAL" clId="{1963320B-F2E5-49B8-B15F-DA1BC38EF763}" dt="2023-11-14T02:41:35.012" v="1407" actId="1076"/>
          <ac:picMkLst>
            <pc:docMk/>
            <pc:sldMk cId="1805384493" sldId="266"/>
            <ac:picMk id="75" creationId="{CC286B4B-B776-0B91-6903-17A342FC63B7}"/>
          </ac:picMkLst>
        </pc:picChg>
        <pc:picChg chg="add mod">
          <ac:chgData name="竹本 夏輝" userId="f569c0b9-02d1-42cc-a182-75ed21965f07" providerId="ADAL" clId="{1963320B-F2E5-49B8-B15F-DA1BC38EF763}" dt="2023-11-14T02:42:23.193" v="1424" actId="1076"/>
          <ac:picMkLst>
            <pc:docMk/>
            <pc:sldMk cId="1805384493" sldId="266"/>
            <ac:picMk id="77" creationId="{954D5823-D28A-BCB4-8C02-F8C962AE963E}"/>
          </ac:picMkLst>
        </pc:picChg>
        <pc:picChg chg="add mod">
          <ac:chgData name="竹本 夏輝" userId="f569c0b9-02d1-42cc-a182-75ed21965f07" providerId="ADAL" clId="{1963320B-F2E5-49B8-B15F-DA1BC38EF763}" dt="2023-11-14T02:25:51.572" v="741" actId="1076"/>
          <ac:picMkLst>
            <pc:docMk/>
            <pc:sldMk cId="1805384493" sldId="266"/>
            <ac:picMk id="79" creationId="{95EACC89-C923-1646-470B-1500EFD4E523}"/>
          </ac:picMkLst>
        </pc:picChg>
        <pc:picChg chg="add mod">
          <ac:chgData name="竹本 夏輝" userId="f569c0b9-02d1-42cc-a182-75ed21965f07" providerId="ADAL" clId="{1963320B-F2E5-49B8-B15F-DA1BC38EF763}" dt="2023-11-14T02:41:34.118" v="1406" actId="1076"/>
          <ac:picMkLst>
            <pc:docMk/>
            <pc:sldMk cId="1805384493" sldId="266"/>
            <ac:picMk id="81" creationId="{5D2DF064-2FCB-D072-225D-1C98491945F7}"/>
          </ac:picMkLst>
        </pc:picChg>
        <pc:picChg chg="add mod">
          <ac:chgData name="竹本 夏輝" userId="f569c0b9-02d1-42cc-a182-75ed21965f07" providerId="ADAL" clId="{1963320B-F2E5-49B8-B15F-DA1BC38EF763}" dt="2023-11-14T02:13:38.780" v="158" actId="1076"/>
          <ac:picMkLst>
            <pc:docMk/>
            <pc:sldMk cId="1805384493" sldId="266"/>
            <ac:picMk id="83" creationId="{9AA92AEA-B5EC-3165-F8B5-41945C0C669B}"/>
          </ac:picMkLst>
        </pc:picChg>
        <pc:picChg chg="add mod">
          <ac:chgData name="竹本 夏輝" userId="f569c0b9-02d1-42cc-a182-75ed21965f07" providerId="ADAL" clId="{1963320B-F2E5-49B8-B15F-DA1BC38EF763}" dt="2023-11-14T02:13:36.200" v="156" actId="1076"/>
          <ac:picMkLst>
            <pc:docMk/>
            <pc:sldMk cId="1805384493" sldId="266"/>
            <ac:picMk id="85" creationId="{CF151F4E-DBA9-6863-B828-DA44D6A4A32E}"/>
          </ac:picMkLst>
        </pc:picChg>
        <pc:picChg chg="add mod">
          <ac:chgData name="竹本 夏輝" userId="f569c0b9-02d1-42cc-a182-75ed21965f07" providerId="ADAL" clId="{1963320B-F2E5-49B8-B15F-DA1BC38EF763}" dt="2023-11-14T02:13:20.373" v="143" actId="1076"/>
          <ac:picMkLst>
            <pc:docMk/>
            <pc:sldMk cId="1805384493" sldId="266"/>
            <ac:picMk id="87" creationId="{5A14F964-2D40-AE72-64B3-0134CE325561}"/>
          </ac:picMkLst>
        </pc:picChg>
        <pc:picChg chg="add mod">
          <ac:chgData name="竹本 夏輝" userId="f569c0b9-02d1-42cc-a182-75ed21965f07" providerId="ADAL" clId="{1963320B-F2E5-49B8-B15F-DA1BC38EF763}" dt="2023-11-14T02:40:25.822" v="1374" actId="1076"/>
          <ac:picMkLst>
            <pc:docMk/>
            <pc:sldMk cId="1805384493" sldId="266"/>
            <ac:picMk id="89" creationId="{8BBDD9CD-00E4-A88E-43B2-A33E2DEF1416}"/>
          </ac:picMkLst>
        </pc:picChg>
        <pc:picChg chg="add mod">
          <ac:chgData name="竹本 夏輝" userId="f569c0b9-02d1-42cc-a182-75ed21965f07" providerId="ADAL" clId="{1963320B-F2E5-49B8-B15F-DA1BC38EF763}" dt="2023-11-14T02:41:22.330" v="1404" actId="688"/>
          <ac:picMkLst>
            <pc:docMk/>
            <pc:sldMk cId="1805384493" sldId="266"/>
            <ac:picMk id="91" creationId="{430D0072-0347-C7E6-960E-D633A57587C8}"/>
          </ac:picMkLst>
        </pc:picChg>
        <pc:picChg chg="add mod">
          <ac:chgData name="竹本 夏輝" userId="f569c0b9-02d1-42cc-a182-75ed21965f07" providerId="ADAL" clId="{1963320B-F2E5-49B8-B15F-DA1BC38EF763}" dt="2023-11-14T02:41:10.260" v="1399" actId="1076"/>
          <ac:picMkLst>
            <pc:docMk/>
            <pc:sldMk cId="1805384493" sldId="266"/>
            <ac:picMk id="93" creationId="{81D9B978-22F5-1CAC-EA30-23E4FB6AFAFF}"/>
          </ac:picMkLst>
        </pc:picChg>
        <pc:picChg chg="add mod ord">
          <ac:chgData name="竹本 夏輝" userId="f569c0b9-02d1-42cc-a182-75ed21965f07" providerId="ADAL" clId="{1963320B-F2E5-49B8-B15F-DA1BC38EF763}" dt="2023-11-21T02:51:09.177" v="1589" actId="166"/>
          <ac:picMkLst>
            <pc:docMk/>
            <pc:sldMk cId="1805384493" sldId="266"/>
            <ac:picMk id="95" creationId="{43958092-1DDC-D5A2-5B6A-0677CEC04B08}"/>
          </ac:picMkLst>
        </pc:picChg>
        <pc:picChg chg="add del mod">
          <ac:chgData name="竹本 夏輝" userId="f569c0b9-02d1-42cc-a182-75ed21965f07" providerId="ADAL" clId="{1963320B-F2E5-49B8-B15F-DA1BC38EF763}" dt="2023-11-14T02:25:28.005" v="734" actId="478"/>
          <ac:picMkLst>
            <pc:docMk/>
            <pc:sldMk cId="1805384493" sldId="266"/>
            <ac:picMk id="97" creationId="{64DB1AFE-525F-AAF2-5C2B-BCDD24E355E8}"/>
          </ac:picMkLst>
        </pc:picChg>
        <pc:picChg chg="add mod ord">
          <ac:chgData name="竹本 夏輝" userId="f569c0b9-02d1-42cc-a182-75ed21965f07" providerId="ADAL" clId="{1963320B-F2E5-49B8-B15F-DA1BC38EF763}" dt="2023-11-14T02:40:01.785" v="1361" actId="1076"/>
          <ac:picMkLst>
            <pc:docMk/>
            <pc:sldMk cId="1805384493" sldId="266"/>
            <ac:picMk id="99" creationId="{72E85630-410A-0F3B-0E7C-46B702AA5797}"/>
          </ac:picMkLst>
        </pc:picChg>
        <pc:picChg chg="add mod ord">
          <ac:chgData name="竹本 夏輝" userId="f569c0b9-02d1-42cc-a182-75ed21965f07" providerId="ADAL" clId="{1963320B-F2E5-49B8-B15F-DA1BC38EF763}" dt="2023-11-14T02:41:55.064" v="1414" actId="1076"/>
          <ac:picMkLst>
            <pc:docMk/>
            <pc:sldMk cId="1805384493" sldId="266"/>
            <ac:picMk id="101" creationId="{0D7126F5-44D2-B782-6FB9-1C6C8875E8F1}"/>
          </ac:picMkLst>
        </pc:picChg>
        <pc:picChg chg="add mod">
          <ac:chgData name="竹本 夏輝" userId="f569c0b9-02d1-42cc-a182-75ed21965f07" providerId="ADAL" clId="{1963320B-F2E5-49B8-B15F-DA1BC38EF763}" dt="2023-11-14T02:13:11.667" v="136" actId="1076"/>
          <ac:picMkLst>
            <pc:docMk/>
            <pc:sldMk cId="1805384493" sldId="266"/>
            <ac:picMk id="103" creationId="{11F09EEB-5EB9-A262-21A1-C6F062583C79}"/>
          </ac:picMkLst>
        </pc:picChg>
        <pc:picChg chg="add mod">
          <ac:chgData name="竹本 夏輝" userId="f569c0b9-02d1-42cc-a182-75ed21965f07" providerId="ADAL" clId="{1963320B-F2E5-49B8-B15F-DA1BC38EF763}" dt="2023-11-14T02:13:10.381" v="135" actId="962"/>
          <ac:picMkLst>
            <pc:docMk/>
            <pc:sldMk cId="1805384493" sldId="266"/>
            <ac:picMk id="105" creationId="{2C5C1BCB-4B80-F274-4010-ED4EE9D9AB24}"/>
          </ac:picMkLst>
        </pc:picChg>
        <pc:picChg chg="add del mod">
          <ac:chgData name="竹本 夏輝" userId="f569c0b9-02d1-42cc-a182-75ed21965f07" providerId="ADAL" clId="{1963320B-F2E5-49B8-B15F-DA1BC38EF763}" dt="2023-11-14T02:14:11.991" v="178" actId="478"/>
          <ac:picMkLst>
            <pc:docMk/>
            <pc:sldMk cId="1805384493" sldId="266"/>
            <ac:picMk id="106" creationId="{9617A7C7-AF72-DDC3-06D4-BF3775ADC653}"/>
          </ac:picMkLst>
        </pc:picChg>
        <pc:picChg chg="add mod">
          <ac:chgData name="竹本 夏輝" userId="f569c0b9-02d1-42cc-a182-75ed21965f07" providerId="ADAL" clId="{1963320B-F2E5-49B8-B15F-DA1BC38EF763}" dt="2023-11-14T02:27:03.084" v="752" actId="1076"/>
          <ac:picMkLst>
            <pc:docMk/>
            <pc:sldMk cId="1805384493" sldId="266"/>
            <ac:picMk id="108" creationId="{BA5DB270-6B98-9CDA-CF91-C0EB8198D5BC}"/>
          </ac:picMkLst>
        </pc:picChg>
        <pc:picChg chg="add mod modCrop">
          <ac:chgData name="竹本 夏輝" userId="f569c0b9-02d1-42cc-a182-75ed21965f07" providerId="ADAL" clId="{1963320B-F2E5-49B8-B15F-DA1BC38EF763}" dt="2023-11-14T02:27:03.084" v="752" actId="1076"/>
          <ac:picMkLst>
            <pc:docMk/>
            <pc:sldMk cId="1805384493" sldId="266"/>
            <ac:picMk id="111" creationId="{F322E2E0-CCD0-509E-CFE2-86AB26003564}"/>
          </ac:picMkLst>
        </pc:picChg>
        <pc:picChg chg="add mod ord">
          <ac:chgData name="竹本 夏輝" userId="f569c0b9-02d1-42cc-a182-75ed21965f07" providerId="ADAL" clId="{1963320B-F2E5-49B8-B15F-DA1BC38EF763}" dt="2023-11-14T02:43:19.435" v="1452" actId="166"/>
          <ac:picMkLst>
            <pc:docMk/>
            <pc:sldMk cId="1805384493" sldId="266"/>
            <ac:picMk id="113" creationId="{223C47E3-E79A-4381-631D-399E0BBA33F0}"/>
          </ac:picMkLst>
        </pc:picChg>
        <pc:picChg chg="add mod">
          <ac:chgData name="竹本 夏輝" userId="f569c0b9-02d1-42cc-a182-75ed21965f07" providerId="ADAL" clId="{1963320B-F2E5-49B8-B15F-DA1BC38EF763}" dt="2023-11-14T02:27:03.084" v="752" actId="1076"/>
          <ac:picMkLst>
            <pc:docMk/>
            <pc:sldMk cId="1805384493" sldId="266"/>
            <ac:picMk id="116" creationId="{346690FA-CC76-4031-5651-2CEAF8CE3682}"/>
          </ac:picMkLst>
        </pc:picChg>
        <pc:picChg chg="add del mod">
          <ac:chgData name="竹本 夏輝" userId="f569c0b9-02d1-42cc-a182-75ed21965f07" providerId="ADAL" clId="{1963320B-F2E5-49B8-B15F-DA1BC38EF763}" dt="2023-11-14T02:30:33.642" v="757" actId="478"/>
          <ac:picMkLst>
            <pc:docMk/>
            <pc:sldMk cId="1805384493" sldId="266"/>
            <ac:picMk id="120" creationId="{F170915E-0676-B5AD-26AD-F5B32C04C990}"/>
          </ac:picMkLst>
        </pc:picChg>
        <pc:picChg chg="add del mod">
          <ac:chgData name="竹本 夏輝" userId="f569c0b9-02d1-42cc-a182-75ed21965f07" providerId="ADAL" clId="{1963320B-F2E5-49B8-B15F-DA1BC38EF763}" dt="2023-11-21T02:44:45.041" v="1564" actId="478"/>
          <ac:picMkLst>
            <pc:docMk/>
            <pc:sldMk cId="1805384493" sldId="266"/>
            <ac:picMk id="121" creationId="{41CCD2C4-DBA5-1E95-5C1B-DC6F673AE560}"/>
          </ac:picMkLst>
        </pc:picChg>
        <pc:picChg chg="add del mod">
          <ac:chgData name="竹本 夏輝" userId="f569c0b9-02d1-42cc-a182-75ed21965f07" providerId="ADAL" clId="{1963320B-F2E5-49B8-B15F-DA1BC38EF763}" dt="2023-11-21T02:44:45.653" v="1565" actId="478"/>
          <ac:picMkLst>
            <pc:docMk/>
            <pc:sldMk cId="1805384493" sldId="266"/>
            <ac:picMk id="122" creationId="{4B612B01-222F-F283-9EB1-AD68FAE42560}"/>
          </ac:picMkLst>
        </pc:picChg>
        <pc:picChg chg="add mod">
          <ac:chgData name="竹本 夏輝" userId="f569c0b9-02d1-42cc-a182-75ed21965f07" providerId="ADAL" clId="{1963320B-F2E5-49B8-B15F-DA1BC38EF763}" dt="2023-11-14T02:41:00.923" v="1392" actId="1076"/>
          <ac:picMkLst>
            <pc:docMk/>
            <pc:sldMk cId="1805384493" sldId="266"/>
            <ac:picMk id="124" creationId="{D2FCB02D-DD1D-ABE4-BBEC-22E636FD2485}"/>
          </ac:picMkLst>
        </pc:picChg>
        <pc:picChg chg="add mod">
          <ac:chgData name="竹本 夏輝" userId="f569c0b9-02d1-42cc-a182-75ed21965f07" providerId="ADAL" clId="{1963320B-F2E5-49B8-B15F-DA1BC38EF763}" dt="2023-11-21T02:51:40.903" v="1593" actId="1076"/>
          <ac:picMkLst>
            <pc:docMk/>
            <pc:sldMk cId="1805384493" sldId="266"/>
            <ac:picMk id="126" creationId="{A3FC2A58-32F6-B368-9F8A-61ACC7EAFDCF}"/>
          </ac:picMkLst>
        </pc:picChg>
        <pc:picChg chg="add mod ord">
          <ac:chgData name="竹本 夏輝" userId="f569c0b9-02d1-42cc-a182-75ed21965f07" providerId="ADAL" clId="{1963320B-F2E5-49B8-B15F-DA1BC38EF763}" dt="2023-11-21T02:51:40.903" v="1593" actId="1076"/>
          <ac:picMkLst>
            <pc:docMk/>
            <pc:sldMk cId="1805384493" sldId="266"/>
            <ac:picMk id="128" creationId="{B2408313-27A0-690C-0D4B-B9EC699186BA}"/>
          </ac:picMkLst>
        </pc:picChg>
        <pc:picChg chg="add mod modCrop">
          <ac:chgData name="竹本 夏輝" userId="f569c0b9-02d1-42cc-a182-75ed21965f07" providerId="ADAL" clId="{1963320B-F2E5-49B8-B15F-DA1BC38EF763}" dt="2023-11-21T02:51:40.903" v="1593" actId="1076"/>
          <ac:picMkLst>
            <pc:docMk/>
            <pc:sldMk cId="1805384493" sldId="266"/>
            <ac:picMk id="130" creationId="{3F92199E-92D1-87C8-98C9-BCBFB35B9C35}"/>
          </ac:picMkLst>
        </pc:picChg>
        <pc:cxnChg chg="del">
          <ac:chgData name="竹本 夏輝" userId="f569c0b9-02d1-42cc-a182-75ed21965f07" providerId="ADAL" clId="{1963320B-F2E5-49B8-B15F-DA1BC38EF763}" dt="2023-11-14T02:14:48.641" v="192" actId="478"/>
          <ac:cxnSpMkLst>
            <pc:docMk/>
            <pc:sldMk cId="1805384493" sldId="266"/>
            <ac:cxnSpMk id="44" creationId="{2530CE0E-D4C7-5344-EE80-22FDB61AF6A0}"/>
          </ac:cxnSpMkLst>
        </pc:cxnChg>
        <pc:cxnChg chg="del">
          <ac:chgData name="竹本 夏輝" userId="f569c0b9-02d1-42cc-a182-75ed21965f07" providerId="ADAL" clId="{1963320B-F2E5-49B8-B15F-DA1BC38EF763}" dt="2023-11-14T02:14:47.543" v="191" actId="478"/>
          <ac:cxnSpMkLst>
            <pc:docMk/>
            <pc:sldMk cId="1805384493" sldId="266"/>
            <ac:cxnSpMk id="50" creationId="{CFFCB36E-9978-B082-965A-ECCFB7C838C9}"/>
          </ac:cxnSpMkLst>
        </pc:cxnChg>
      </pc:sldChg>
      <pc:sldChg chg="add del">
        <pc:chgData name="竹本 夏輝" userId="f569c0b9-02d1-42cc-a182-75ed21965f07" providerId="ADAL" clId="{1963320B-F2E5-49B8-B15F-DA1BC38EF763}" dt="2023-11-14T02:12:07.850" v="42" actId="47"/>
        <pc:sldMkLst>
          <pc:docMk/>
          <pc:sldMk cId="2427313505" sldId="267"/>
        </pc:sldMkLst>
      </pc:sldChg>
    </pc:docChg>
  </pc:docChgLst>
  <pc:docChgLst>
    <pc:chgData name="竹本 夏輝" userId="f569c0b9-02d1-42cc-a182-75ed21965f07" providerId="ADAL" clId="{4573004C-6D7C-4652-8A38-97DE73F3235F}"/>
    <pc:docChg chg="undo custSel modSld">
      <pc:chgData name="竹本 夏輝" userId="f569c0b9-02d1-42cc-a182-75ed21965f07" providerId="ADAL" clId="{4573004C-6D7C-4652-8A38-97DE73F3235F}" dt="2024-11-05T02:46:01.875" v="422"/>
      <pc:docMkLst>
        <pc:docMk/>
      </pc:docMkLst>
      <pc:sldChg chg="addSp delSp modSp mod">
        <pc:chgData name="竹本 夏輝" userId="f569c0b9-02d1-42cc-a182-75ed21965f07" providerId="ADAL" clId="{4573004C-6D7C-4652-8A38-97DE73F3235F}" dt="2024-11-05T02:41:00.732" v="342" actId="478"/>
        <pc:sldMkLst>
          <pc:docMk/>
          <pc:sldMk cId="2558535185" sldId="265"/>
        </pc:sldMkLst>
        <pc:spChg chg="del">
          <ac:chgData name="竹本 夏輝" userId="f569c0b9-02d1-42cc-a182-75ed21965f07" providerId="ADAL" clId="{4573004C-6D7C-4652-8A38-97DE73F3235F}" dt="2024-11-05T02:13:46.998" v="49" actId="478"/>
          <ac:spMkLst>
            <pc:docMk/>
            <pc:sldMk cId="2558535185" sldId="265"/>
            <ac:spMk id="2" creationId="{75A6E5A5-6A3C-1D15-49EC-6A3CF156FB8F}"/>
          </ac:spMkLst>
        </pc:spChg>
        <pc:spChg chg="add del mod">
          <ac:chgData name="竹本 夏輝" userId="f569c0b9-02d1-42cc-a182-75ed21965f07" providerId="ADAL" clId="{4573004C-6D7C-4652-8A38-97DE73F3235F}" dt="2024-11-05T02:40:53.436" v="333" actId="478"/>
          <ac:spMkLst>
            <pc:docMk/>
            <pc:sldMk cId="2558535185" sldId="265"/>
            <ac:spMk id="3" creationId="{79C6E547-137B-B1B8-0A56-C3A913506A9A}"/>
          </ac:spMkLst>
        </pc:spChg>
        <pc:spChg chg="add del mod">
          <ac:chgData name="竹本 夏輝" userId="f569c0b9-02d1-42cc-a182-75ed21965f07" providerId="ADAL" clId="{4573004C-6D7C-4652-8A38-97DE73F3235F}" dt="2024-11-05T02:41:00.404" v="341" actId="478"/>
          <ac:spMkLst>
            <pc:docMk/>
            <pc:sldMk cId="2558535185" sldId="265"/>
            <ac:spMk id="4" creationId="{10540E70-39D3-ED61-7D94-C5E177000F10}"/>
          </ac:spMkLst>
        </pc:spChg>
        <pc:spChg chg="add del mod">
          <ac:chgData name="竹本 夏輝" userId="f569c0b9-02d1-42cc-a182-75ed21965f07" providerId="ADAL" clId="{4573004C-6D7C-4652-8A38-97DE73F3235F}" dt="2024-11-05T02:40:59.357" v="340" actId="478"/>
          <ac:spMkLst>
            <pc:docMk/>
            <pc:sldMk cId="2558535185" sldId="265"/>
            <ac:spMk id="6" creationId="{F22DA00A-893B-321D-154B-BA2CA03E8003}"/>
          </ac:spMkLst>
        </pc:spChg>
        <pc:spChg chg="add del mod">
          <ac:chgData name="竹本 夏輝" userId="f569c0b9-02d1-42cc-a182-75ed21965f07" providerId="ADAL" clId="{4573004C-6D7C-4652-8A38-97DE73F3235F}" dt="2024-11-05T02:40:55.339" v="334" actId="478"/>
          <ac:spMkLst>
            <pc:docMk/>
            <pc:sldMk cId="2558535185" sldId="265"/>
            <ac:spMk id="8" creationId="{97C88249-F4A8-2062-951D-D33F0EE2B316}"/>
          </ac:spMkLst>
        </pc:spChg>
        <pc:spChg chg="mod ord">
          <ac:chgData name="竹本 夏輝" userId="f569c0b9-02d1-42cc-a182-75ed21965f07" providerId="ADAL" clId="{4573004C-6D7C-4652-8A38-97DE73F3235F}" dt="2024-11-05T02:19:22.731" v="138" actId="1076"/>
          <ac:spMkLst>
            <pc:docMk/>
            <pc:sldMk cId="2558535185" sldId="265"/>
            <ac:spMk id="11" creationId="{5B60B70D-860D-484B-DD07-5D207F31E45E}"/>
          </ac:spMkLst>
        </pc:spChg>
        <pc:spChg chg="mod">
          <ac:chgData name="竹本 夏輝" userId="f569c0b9-02d1-42cc-a182-75ed21965f07" providerId="ADAL" clId="{4573004C-6D7C-4652-8A38-97DE73F3235F}" dt="2024-11-05T02:16:13.624" v="91" actId="20577"/>
          <ac:spMkLst>
            <pc:docMk/>
            <pc:sldMk cId="2558535185" sldId="265"/>
            <ac:spMk id="14" creationId="{6F181392-5107-3785-F21F-80B99B7F9A6D}"/>
          </ac:spMkLst>
        </pc:spChg>
        <pc:spChg chg="mod">
          <ac:chgData name="竹本 夏輝" userId="f569c0b9-02d1-42cc-a182-75ed21965f07" providerId="ADAL" clId="{4573004C-6D7C-4652-8A38-97DE73F3235F}" dt="2024-11-05T02:16:03.399" v="69" actId="207"/>
          <ac:spMkLst>
            <pc:docMk/>
            <pc:sldMk cId="2558535185" sldId="265"/>
            <ac:spMk id="16" creationId="{3067EAE3-545F-9617-45DA-DE3E9D07F955}"/>
          </ac:spMkLst>
        </pc:spChg>
        <pc:spChg chg="mod">
          <ac:chgData name="竹本 夏輝" userId="f569c0b9-02d1-42cc-a182-75ed21965f07" providerId="ADAL" clId="{4573004C-6D7C-4652-8A38-97DE73F3235F}" dt="2024-11-05T02:16:06.483" v="70" actId="207"/>
          <ac:spMkLst>
            <pc:docMk/>
            <pc:sldMk cId="2558535185" sldId="265"/>
            <ac:spMk id="18" creationId="{7F63725B-BF84-1E11-7D0B-8EE4CF0F9C8F}"/>
          </ac:spMkLst>
        </pc:spChg>
        <pc:spChg chg="add del mod">
          <ac:chgData name="竹本 夏輝" userId="f569c0b9-02d1-42cc-a182-75ed21965f07" providerId="ADAL" clId="{4573004C-6D7C-4652-8A38-97DE73F3235F}" dt="2024-11-05T02:40:58.371" v="339" actId="478"/>
          <ac:spMkLst>
            <pc:docMk/>
            <pc:sldMk cId="2558535185" sldId="265"/>
            <ac:spMk id="20" creationId="{910DB09C-4D29-745C-5228-6AB6B30B7EBB}"/>
          </ac:spMkLst>
        </pc:spChg>
        <pc:spChg chg="add del mod">
          <ac:chgData name="竹本 夏輝" userId="f569c0b9-02d1-42cc-a182-75ed21965f07" providerId="ADAL" clId="{4573004C-6D7C-4652-8A38-97DE73F3235F}" dt="2024-11-05T02:40:58.029" v="338" actId="478"/>
          <ac:spMkLst>
            <pc:docMk/>
            <pc:sldMk cId="2558535185" sldId="265"/>
            <ac:spMk id="23" creationId="{C988F96D-E5F7-41CC-BA91-E6D200147896}"/>
          </ac:spMkLst>
        </pc:spChg>
        <pc:spChg chg="add mod">
          <ac:chgData name="竹本 夏輝" userId="f569c0b9-02d1-42cc-a182-75ed21965f07" providerId="ADAL" clId="{4573004C-6D7C-4652-8A38-97DE73F3235F}" dt="2024-11-05T02:14:26.390" v="58" actId="1076"/>
          <ac:spMkLst>
            <pc:docMk/>
            <pc:sldMk cId="2558535185" sldId="265"/>
            <ac:spMk id="26" creationId="{7E327DFC-7FB1-8FC5-64DE-FC20F8C3D42D}"/>
          </ac:spMkLst>
        </pc:spChg>
        <pc:spChg chg="add mod">
          <ac:chgData name="竹本 夏輝" userId="f569c0b9-02d1-42cc-a182-75ed21965f07" providerId="ADAL" clId="{4573004C-6D7C-4652-8A38-97DE73F3235F}" dt="2024-11-05T02:14:26.390" v="58" actId="1076"/>
          <ac:spMkLst>
            <pc:docMk/>
            <pc:sldMk cId="2558535185" sldId="265"/>
            <ac:spMk id="28" creationId="{7C7AD869-F93A-AA5C-6C00-ADCBBCA317B0}"/>
          </ac:spMkLst>
        </pc:spChg>
        <pc:spChg chg="del">
          <ac:chgData name="竹本 夏輝" userId="f569c0b9-02d1-42cc-a182-75ed21965f07" providerId="ADAL" clId="{4573004C-6D7C-4652-8A38-97DE73F3235F}" dt="2024-11-05T02:13:46.019" v="47" actId="478"/>
          <ac:spMkLst>
            <pc:docMk/>
            <pc:sldMk cId="2558535185" sldId="265"/>
            <ac:spMk id="34" creationId="{D20A21AD-D793-6992-1D73-BDF9FFF8B9DF}"/>
          </ac:spMkLst>
        </pc:spChg>
        <pc:spChg chg="del">
          <ac:chgData name="竹本 夏輝" userId="f569c0b9-02d1-42cc-a182-75ed21965f07" providerId="ADAL" clId="{4573004C-6D7C-4652-8A38-97DE73F3235F}" dt="2024-11-05T02:13:46.557" v="48" actId="478"/>
          <ac:spMkLst>
            <pc:docMk/>
            <pc:sldMk cId="2558535185" sldId="265"/>
            <ac:spMk id="35" creationId="{F71364FC-3B57-C693-78C1-DDFB67EB533D}"/>
          </ac:spMkLst>
        </pc:spChg>
        <pc:spChg chg="add mod">
          <ac:chgData name="竹本 夏輝" userId="f569c0b9-02d1-42cc-a182-75ed21965f07" providerId="ADAL" clId="{4573004C-6D7C-4652-8A38-97DE73F3235F}" dt="2024-11-05T02:26:17.608" v="174" actId="20577"/>
          <ac:spMkLst>
            <pc:docMk/>
            <pc:sldMk cId="2558535185" sldId="265"/>
            <ac:spMk id="36" creationId="{D24D4948-C174-6686-ED8C-DCEA8F6C91AC}"/>
          </ac:spMkLst>
        </pc:spChg>
        <pc:spChg chg="del">
          <ac:chgData name="竹本 夏輝" userId="f569c0b9-02d1-42cc-a182-75ed21965f07" providerId="ADAL" clId="{4573004C-6D7C-4652-8A38-97DE73F3235F}" dt="2024-11-05T02:13:47.569" v="50" actId="478"/>
          <ac:spMkLst>
            <pc:docMk/>
            <pc:sldMk cId="2558535185" sldId="265"/>
            <ac:spMk id="39" creationId="{B9539E53-7054-1521-4142-EA0C25E2A1B1}"/>
          </ac:spMkLst>
        </pc:spChg>
        <pc:spChg chg="add del">
          <ac:chgData name="竹本 夏輝" userId="f569c0b9-02d1-42cc-a182-75ed21965f07" providerId="ADAL" clId="{4573004C-6D7C-4652-8A38-97DE73F3235F}" dt="2024-11-05T02:25:44.935" v="141" actId="478"/>
          <ac:spMkLst>
            <pc:docMk/>
            <pc:sldMk cId="2558535185" sldId="265"/>
            <ac:spMk id="41" creationId="{C2B5AC61-6C9A-E2A5-6058-0C50F738AB1A}"/>
          </ac:spMkLst>
        </pc:spChg>
        <pc:spChg chg="del mod">
          <ac:chgData name="竹本 夏輝" userId="f569c0b9-02d1-42cc-a182-75ed21965f07" providerId="ADAL" clId="{4573004C-6D7C-4652-8A38-97DE73F3235F}" dt="2024-11-05T02:13:45.593" v="46" actId="478"/>
          <ac:spMkLst>
            <pc:docMk/>
            <pc:sldMk cId="2558535185" sldId="265"/>
            <ac:spMk id="42" creationId="{1BE706FB-8F6A-0D0A-22F6-CF20AA77E66C}"/>
          </ac:spMkLst>
        </pc:spChg>
        <pc:spChg chg="del">
          <ac:chgData name="竹本 夏輝" userId="f569c0b9-02d1-42cc-a182-75ed21965f07" providerId="ADAL" clId="{4573004C-6D7C-4652-8A38-97DE73F3235F}" dt="2024-11-05T02:13:51.319" v="53" actId="478"/>
          <ac:spMkLst>
            <pc:docMk/>
            <pc:sldMk cId="2558535185" sldId="265"/>
            <ac:spMk id="43" creationId="{9F82E5CE-BBE9-4CA1-D767-3E1828C6A726}"/>
          </ac:spMkLst>
        </pc:spChg>
        <pc:spChg chg="del">
          <ac:chgData name="竹本 夏輝" userId="f569c0b9-02d1-42cc-a182-75ed21965f07" providerId="ADAL" clId="{4573004C-6D7C-4652-8A38-97DE73F3235F}" dt="2024-11-05T02:13:44.199" v="44" actId="478"/>
          <ac:spMkLst>
            <pc:docMk/>
            <pc:sldMk cId="2558535185" sldId="265"/>
            <ac:spMk id="44" creationId="{579B91E5-0DE0-B5E8-8199-5DFC88EF7605}"/>
          </ac:spMkLst>
        </pc:spChg>
        <pc:spChg chg="del mod">
          <ac:chgData name="竹本 夏輝" userId="f569c0b9-02d1-42cc-a182-75ed21965f07" providerId="ADAL" clId="{4573004C-6D7C-4652-8A38-97DE73F3235F}" dt="2024-11-05T02:13:43.511" v="43" actId="478"/>
          <ac:spMkLst>
            <pc:docMk/>
            <pc:sldMk cId="2558535185" sldId="265"/>
            <ac:spMk id="45" creationId="{3322999C-CB61-8848-CC8C-79D5500A502E}"/>
          </ac:spMkLst>
        </pc:spChg>
        <pc:spChg chg="del">
          <ac:chgData name="竹本 夏輝" userId="f569c0b9-02d1-42cc-a182-75ed21965f07" providerId="ADAL" clId="{4573004C-6D7C-4652-8A38-97DE73F3235F}" dt="2024-11-05T02:13:42.809" v="42" actId="478"/>
          <ac:spMkLst>
            <pc:docMk/>
            <pc:sldMk cId="2558535185" sldId="265"/>
            <ac:spMk id="46" creationId="{EB201608-6E20-B126-B99C-8F27FC79C215}"/>
          </ac:spMkLst>
        </pc:spChg>
        <pc:spChg chg="mod">
          <ac:chgData name="竹本 夏輝" userId="f569c0b9-02d1-42cc-a182-75ed21965f07" providerId="ADAL" clId="{4573004C-6D7C-4652-8A38-97DE73F3235F}" dt="2024-11-05T02:14:57.774" v="65" actId="207"/>
          <ac:spMkLst>
            <pc:docMk/>
            <pc:sldMk cId="2558535185" sldId="265"/>
            <ac:spMk id="47" creationId="{2866F757-9EFA-75D4-020A-5ADDDD9AB01B}"/>
          </ac:spMkLst>
        </pc:spChg>
        <pc:spChg chg="mod">
          <ac:chgData name="竹本 夏輝" userId="f569c0b9-02d1-42cc-a182-75ed21965f07" providerId="ADAL" clId="{4573004C-6D7C-4652-8A38-97DE73F3235F}" dt="2024-11-05T02:14:26.390" v="58" actId="1076"/>
          <ac:spMkLst>
            <pc:docMk/>
            <pc:sldMk cId="2558535185" sldId="265"/>
            <ac:spMk id="51" creationId="{83A1EED7-F158-D4C2-C51E-3FF65C98F0F7}"/>
          </ac:spMkLst>
        </pc:spChg>
        <pc:spChg chg="mod">
          <ac:chgData name="竹本 夏輝" userId="f569c0b9-02d1-42cc-a182-75ed21965f07" providerId="ADAL" clId="{4573004C-6D7C-4652-8A38-97DE73F3235F}" dt="2024-11-05T02:14:26.390" v="58" actId="1076"/>
          <ac:spMkLst>
            <pc:docMk/>
            <pc:sldMk cId="2558535185" sldId="265"/>
            <ac:spMk id="52" creationId="{CB48C53B-B82D-7DE8-F080-D01F65E1ACD6}"/>
          </ac:spMkLst>
        </pc:spChg>
        <pc:spChg chg="mod">
          <ac:chgData name="竹本 夏輝" userId="f569c0b9-02d1-42cc-a182-75ed21965f07" providerId="ADAL" clId="{4573004C-6D7C-4652-8A38-97DE73F3235F}" dt="2024-11-05T02:14:26.390" v="58" actId="1076"/>
          <ac:spMkLst>
            <pc:docMk/>
            <pc:sldMk cId="2558535185" sldId="265"/>
            <ac:spMk id="54" creationId="{1B3CFAE7-5930-F681-C513-D828A35D9F14}"/>
          </ac:spMkLst>
        </pc:spChg>
        <pc:spChg chg="mod">
          <ac:chgData name="竹本 夏輝" userId="f569c0b9-02d1-42cc-a182-75ed21965f07" providerId="ADAL" clId="{4573004C-6D7C-4652-8A38-97DE73F3235F}" dt="2024-11-05T02:14:26.390" v="58" actId="1076"/>
          <ac:spMkLst>
            <pc:docMk/>
            <pc:sldMk cId="2558535185" sldId="265"/>
            <ac:spMk id="55" creationId="{2199912C-43D0-024A-8489-22A9B8D3E469}"/>
          </ac:spMkLst>
        </pc:spChg>
        <pc:spChg chg="mod">
          <ac:chgData name="竹本 夏輝" userId="f569c0b9-02d1-42cc-a182-75ed21965f07" providerId="ADAL" clId="{4573004C-6D7C-4652-8A38-97DE73F3235F}" dt="2024-11-05T02:14:26.390" v="58" actId="1076"/>
          <ac:spMkLst>
            <pc:docMk/>
            <pc:sldMk cId="2558535185" sldId="265"/>
            <ac:spMk id="58" creationId="{34031090-492B-EB93-9362-0D470F0B13F3}"/>
          </ac:spMkLst>
        </pc:spChg>
        <pc:spChg chg="mod">
          <ac:chgData name="竹本 夏輝" userId="f569c0b9-02d1-42cc-a182-75ed21965f07" providerId="ADAL" clId="{4573004C-6D7C-4652-8A38-97DE73F3235F}" dt="2024-11-05T02:14:26.390" v="58" actId="1076"/>
          <ac:spMkLst>
            <pc:docMk/>
            <pc:sldMk cId="2558535185" sldId="265"/>
            <ac:spMk id="60" creationId="{A8D72F43-AB7C-6D6A-B622-2DE63321FF0E}"/>
          </ac:spMkLst>
        </pc:spChg>
        <pc:spChg chg="mod">
          <ac:chgData name="竹本 夏輝" userId="f569c0b9-02d1-42cc-a182-75ed21965f07" providerId="ADAL" clId="{4573004C-6D7C-4652-8A38-97DE73F3235F}" dt="2024-11-05T02:14:26.390" v="58" actId="1076"/>
          <ac:spMkLst>
            <pc:docMk/>
            <pc:sldMk cId="2558535185" sldId="265"/>
            <ac:spMk id="64" creationId="{EB1534B8-3447-07CC-B384-3B99326B3A6C}"/>
          </ac:spMkLst>
        </pc:spChg>
        <pc:spChg chg="del">
          <ac:chgData name="竹本 夏輝" userId="f569c0b9-02d1-42cc-a182-75ed21965f07" providerId="ADAL" clId="{4573004C-6D7C-4652-8A38-97DE73F3235F}" dt="2024-11-05T02:13:52.150" v="54" actId="478"/>
          <ac:spMkLst>
            <pc:docMk/>
            <pc:sldMk cId="2558535185" sldId="265"/>
            <ac:spMk id="65" creationId="{9BA3889C-4386-6F17-8CE3-7F447D5E9BCA}"/>
          </ac:spMkLst>
        </pc:spChg>
        <pc:spChg chg="mod">
          <ac:chgData name="竹本 夏輝" userId="f569c0b9-02d1-42cc-a182-75ed21965f07" providerId="ADAL" clId="{4573004C-6D7C-4652-8A38-97DE73F3235F}" dt="2024-11-05T02:14:26.390" v="58" actId="1076"/>
          <ac:spMkLst>
            <pc:docMk/>
            <pc:sldMk cId="2558535185" sldId="265"/>
            <ac:spMk id="67" creationId="{A9D8BB6C-68E3-98DB-3F59-19C6906C4501}"/>
          </ac:spMkLst>
        </pc:spChg>
        <pc:spChg chg="mod">
          <ac:chgData name="竹本 夏輝" userId="f569c0b9-02d1-42cc-a182-75ed21965f07" providerId="ADAL" clId="{4573004C-6D7C-4652-8A38-97DE73F3235F}" dt="2024-11-05T02:15:04.534" v="66" actId="208"/>
          <ac:spMkLst>
            <pc:docMk/>
            <pc:sldMk cId="2558535185" sldId="265"/>
            <ac:spMk id="68" creationId="{D9D1DC2B-D207-D598-E5FD-AA7B11226CD3}"/>
          </ac:spMkLst>
        </pc:spChg>
        <pc:spChg chg="mod">
          <ac:chgData name="竹本 夏輝" userId="f569c0b9-02d1-42cc-a182-75ed21965f07" providerId="ADAL" clId="{4573004C-6D7C-4652-8A38-97DE73F3235F}" dt="2024-11-05T02:15:04.534" v="66" actId="208"/>
          <ac:spMkLst>
            <pc:docMk/>
            <pc:sldMk cId="2558535185" sldId="265"/>
            <ac:spMk id="69" creationId="{B3778186-7B1A-E369-C0F9-094F50FE9EE3}"/>
          </ac:spMkLst>
        </pc:spChg>
        <pc:spChg chg="mod">
          <ac:chgData name="竹本 夏輝" userId="f569c0b9-02d1-42cc-a182-75ed21965f07" providerId="ADAL" clId="{4573004C-6D7C-4652-8A38-97DE73F3235F}" dt="2024-11-05T02:15:04.534" v="66" actId="208"/>
          <ac:spMkLst>
            <pc:docMk/>
            <pc:sldMk cId="2558535185" sldId="265"/>
            <ac:spMk id="71" creationId="{DD67B0AD-0DFC-E55B-AD11-C86C8CDBAD11}"/>
          </ac:spMkLst>
        </pc:spChg>
        <pc:spChg chg="mod">
          <ac:chgData name="竹本 夏輝" userId="f569c0b9-02d1-42cc-a182-75ed21965f07" providerId="ADAL" clId="{4573004C-6D7C-4652-8A38-97DE73F3235F}" dt="2024-11-05T02:15:04.534" v="66" actId="208"/>
          <ac:spMkLst>
            <pc:docMk/>
            <pc:sldMk cId="2558535185" sldId="265"/>
            <ac:spMk id="73" creationId="{FE4A0820-C590-20F9-FCE4-0862E77C38A6}"/>
          </ac:spMkLst>
        </pc:spChg>
        <pc:spChg chg="del mod">
          <ac:chgData name="竹本 夏輝" userId="f569c0b9-02d1-42cc-a182-75ed21965f07" providerId="ADAL" clId="{4573004C-6D7C-4652-8A38-97DE73F3235F}" dt="2024-11-05T02:13:39.078" v="38" actId="478"/>
          <ac:spMkLst>
            <pc:docMk/>
            <pc:sldMk cId="2558535185" sldId="265"/>
            <ac:spMk id="75" creationId="{22C5C39A-0F8F-8357-0640-DCD532163CA8}"/>
          </ac:spMkLst>
        </pc:spChg>
        <pc:spChg chg="mod">
          <ac:chgData name="竹本 夏輝" userId="f569c0b9-02d1-42cc-a182-75ed21965f07" providerId="ADAL" clId="{4573004C-6D7C-4652-8A38-97DE73F3235F}" dt="2024-11-05T02:15:25.209" v="67" actId="207"/>
          <ac:spMkLst>
            <pc:docMk/>
            <pc:sldMk cId="2558535185" sldId="265"/>
            <ac:spMk id="76" creationId="{A63A9831-A75D-6C5A-8B10-2B30B94EB70D}"/>
          </ac:spMkLst>
        </pc:spChg>
        <pc:spChg chg="del">
          <ac:chgData name="竹本 夏輝" userId="f569c0b9-02d1-42cc-a182-75ed21965f07" providerId="ADAL" clId="{4573004C-6D7C-4652-8A38-97DE73F3235F}" dt="2024-11-05T02:13:36.763" v="36" actId="478"/>
          <ac:spMkLst>
            <pc:docMk/>
            <pc:sldMk cId="2558535185" sldId="265"/>
            <ac:spMk id="77" creationId="{BDE6F876-9F5C-9231-2D19-2DA0552B1407}"/>
          </ac:spMkLst>
        </pc:spChg>
        <pc:spChg chg="del">
          <ac:chgData name="竹本 夏輝" userId="f569c0b9-02d1-42cc-a182-75ed21965f07" providerId="ADAL" clId="{4573004C-6D7C-4652-8A38-97DE73F3235F}" dt="2024-11-05T02:13:38.098" v="37" actId="478"/>
          <ac:spMkLst>
            <pc:docMk/>
            <pc:sldMk cId="2558535185" sldId="265"/>
            <ac:spMk id="79" creationId="{9EA1E34D-D077-EF68-77FA-529A35D4B371}"/>
          </ac:spMkLst>
        </pc:spChg>
        <pc:spChg chg="mod">
          <ac:chgData name="竹本 夏輝" userId="f569c0b9-02d1-42cc-a182-75ed21965f07" providerId="ADAL" clId="{4573004C-6D7C-4652-8A38-97DE73F3235F}" dt="2024-11-05T02:15:25.209" v="67" actId="207"/>
          <ac:spMkLst>
            <pc:docMk/>
            <pc:sldMk cId="2558535185" sldId="265"/>
            <ac:spMk id="81" creationId="{061053BB-ADAC-FE66-B697-1993DCECAB7F}"/>
          </ac:spMkLst>
        </pc:spChg>
        <pc:spChg chg="mod">
          <ac:chgData name="竹本 夏輝" userId="f569c0b9-02d1-42cc-a182-75ed21965f07" providerId="ADAL" clId="{4573004C-6D7C-4652-8A38-97DE73F3235F}" dt="2024-11-05T02:15:25.209" v="67" actId="207"/>
          <ac:spMkLst>
            <pc:docMk/>
            <pc:sldMk cId="2558535185" sldId="265"/>
            <ac:spMk id="83" creationId="{36B63A04-9F51-0882-1E45-45C91EF5029E}"/>
          </ac:spMkLst>
        </pc:spChg>
        <pc:spChg chg="add mod">
          <ac:chgData name="竹本 夏輝" userId="f569c0b9-02d1-42cc-a182-75ed21965f07" providerId="ADAL" clId="{4573004C-6D7C-4652-8A38-97DE73F3235F}" dt="2024-11-05T02:14:38.933" v="60" actId="207"/>
          <ac:spMkLst>
            <pc:docMk/>
            <pc:sldMk cId="2558535185" sldId="265"/>
            <ac:spMk id="87" creationId="{3DED5A2A-88A8-84F3-7D57-7E4E61D01A9F}"/>
          </ac:spMkLst>
        </pc:spChg>
        <pc:spChg chg="del">
          <ac:chgData name="竹本 夏輝" userId="f569c0b9-02d1-42cc-a182-75ed21965f07" providerId="ADAL" clId="{4573004C-6D7C-4652-8A38-97DE73F3235F}" dt="2024-11-05T02:25:46.813" v="142" actId="478"/>
          <ac:spMkLst>
            <pc:docMk/>
            <pc:sldMk cId="2558535185" sldId="265"/>
            <ac:spMk id="89" creationId="{1DD93F9A-B6F2-D1C6-A437-ABBB6452E565}"/>
          </ac:spMkLst>
        </pc:spChg>
        <pc:spChg chg="add mod">
          <ac:chgData name="竹本 夏輝" userId="f569c0b9-02d1-42cc-a182-75ed21965f07" providerId="ADAL" clId="{4573004C-6D7C-4652-8A38-97DE73F3235F}" dt="2024-11-05T02:14:26.390" v="58" actId="1076"/>
          <ac:spMkLst>
            <pc:docMk/>
            <pc:sldMk cId="2558535185" sldId="265"/>
            <ac:spMk id="90" creationId="{EBC80122-7304-AFFD-31C3-971DFCA325F4}"/>
          </ac:spMkLst>
        </pc:spChg>
        <pc:spChg chg="add del mod">
          <ac:chgData name="竹本 夏輝" userId="f569c0b9-02d1-42cc-a182-75ed21965f07" providerId="ADAL" clId="{4573004C-6D7C-4652-8A38-97DE73F3235F}" dt="2024-11-05T02:19:35.984" v="139" actId="478"/>
          <ac:spMkLst>
            <pc:docMk/>
            <pc:sldMk cId="2558535185" sldId="265"/>
            <ac:spMk id="99" creationId="{11E1D6A6-F1B8-F9DA-7AE3-A743E7A0BB2A}"/>
          </ac:spMkLst>
        </pc:spChg>
        <pc:spChg chg="add mod ord">
          <ac:chgData name="竹本 夏輝" userId="f569c0b9-02d1-42cc-a182-75ed21965f07" providerId="ADAL" clId="{4573004C-6D7C-4652-8A38-97DE73F3235F}" dt="2024-11-05T02:19:17.341" v="137" actId="207"/>
          <ac:spMkLst>
            <pc:docMk/>
            <pc:sldMk cId="2558535185" sldId="265"/>
            <ac:spMk id="103" creationId="{9B8A5F6C-5122-0E1B-47C1-DE55BDA2EB38}"/>
          </ac:spMkLst>
        </pc:spChg>
        <pc:spChg chg="add mod">
          <ac:chgData name="竹本 夏輝" userId="f569c0b9-02d1-42cc-a182-75ed21965f07" providerId="ADAL" clId="{4573004C-6D7C-4652-8A38-97DE73F3235F}" dt="2024-11-05T02:26:02.289" v="146" actId="13926"/>
          <ac:spMkLst>
            <pc:docMk/>
            <pc:sldMk cId="2558535185" sldId="265"/>
            <ac:spMk id="105" creationId="{6D476DFE-8331-DB54-BE60-E92DA922AB95}"/>
          </ac:spMkLst>
        </pc:spChg>
        <pc:spChg chg="mod">
          <ac:chgData name="竹本 夏輝" userId="f569c0b9-02d1-42cc-a182-75ed21965f07" providerId="ADAL" clId="{4573004C-6D7C-4652-8A38-97DE73F3235F}" dt="2024-11-05T02:25:49.182" v="145"/>
          <ac:spMkLst>
            <pc:docMk/>
            <pc:sldMk cId="2558535185" sldId="265"/>
            <ac:spMk id="109" creationId="{3DE218B7-C1BC-9100-54C9-B7779FB93754}"/>
          </ac:spMkLst>
        </pc:spChg>
        <pc:spChg chg="mod">
          <ac:chgData name="竹本 夏輝" userId="f569c0b9-02d1-42cc-a182-75ed21965f07" providerId="ADAL" clId="{4573004C-6D7C-4652-8A38-97DE73F3235F}" dt="2024-11-05T02:25:49.182" v="145"/>
          <ac:spMkLst>
            <pc:docMk/>
            <pc:sldMk cId="2558535185" sldId="265"/>
            <ac:spMk id="113" creationId="{80414E11-B781-B039-EB6D-AA437AB29A87}"/>
          </ac:spMkLst>
        </pc:spChg>
        <pc:spChg chg="add mod">
          <ac:chgData name="竹本 夏輝" userId="f569c0b9-02d1-42cc-a182-75ed21965f07" providerId="ADAL" clId="{4573004C-6D7C-4652-8A38-97DE73F3235F}" dt="2024-11-05T02:25:49.182" v="145"/>
          <ac:spMkLst>
            <pc:docMk/>
            <pc:sldMk cId="2558535185" sldId="265"/>
            <ac:spMk id="115" creationId="{D7DE9B2A-B810-C864-CF61-DCEC2BF91532}"/>
          </ac:spMkLst>
        </pc:spChg>
        <pc:spChg chg="add del ord">
          <ac:chgData name="竹本 夏輝" userId="f569c0b9-02d1-42cc-a182-75ed21965f07" providerId="ADAL" clId="{4573004C-6D7C-4652-8A38-97DE73F3235F}" dt="2024-11-05T02:19:03.474" v="133" actId="167"/>
          <ac:spMkLst>
            <pc:docMk/>
            <pc:sldMk cId="2558535185" sldId="265"/>
            <ac:spMk id="117" creationId="{7B165ADF-5557-D764-2839-EB1A33057D83}"/>
          </ac:spMkLst>
        </pc:spChg>
        <pc:spChg chg="add mod">
          <ac:chgData name="竹本 夏輝" userId="f569c0b9-02d1-42cc-a182-75ed21965f07" providerId="ADAL" clId="{4573004C-6D7C-4652-8A38-97DE73F3235F}" dt="2024-11-05T02:40:48.421" v="332" actId="1076"/>
          <ac:spMkLst>
            <pc:docMk/>
            <pc:sldMk cId="2558535185" sldId="265"/>
            <ac:spMk id="118" creationId="{9B9ADD84-9325-C45E-2F95-098946E52C1C}"/>
          </ac:spMkLst>
        </pc:spChg>
        <pc:grpChg chg="del">
          <ac:chgData name="竹本 夏輝" userId="f569c0b9-02d1-42cc-a182-75ed21965f07" providerId="ADAL" clId="{4573004C-6D7C-4652-8A38-97DE73F3235F}" dt="2024-11-05T02:13:40.373" v="40" actId="478"/>
          <ac:grpSpMkLst>
            <pc:docMk/>
            <pc:sldMk cId="2558535185" sldId="265"/>
            <ac:grpSpMk id="33" creationId="{B9AD7FD8-090D-5CAC-5B9C-A5417F35F285}"/>
          </ac:grpSpMkLst>
        </pc:grpChg>
        <pc:grpChg chg="add mod">
          <ac:chgData name="竹本 夏輝" userId="f569c0b9-02d1-42cc-a182-75ed21965f07" providerId="ADAL" clId="{4573004C-6D7C-4652-8A38-97DE73F3235F}" dt="2024-11-05T02:14:26.390" v="58" actId="1076"/>
          <ac:grpSpMkLst>
            <pc:docMk/>
            <pc:sldMk cId="2558535185" sldId="265"/>
            <ac:grpSpMk id="37" creationId="{904DF213-5A7C-DC82-2550-7BDF9671A084}"/>
          </ac:grpSpMkLst>
        </pc:grpChg>
        <pc:grpChg chg="mod">
          <ac:chgData name="竹本 夏輝" userId="f569c0b9-02d1-42cc-a182-75ed21965f07" providerId="ADAL" clId="{4573004C-6D7C-4652-8A38-97DE73F3235F}" dt="2024-11-05T02:18:47.811" v="130" actId="1076"/>
          <ac:grpSpMkLst>
            <pc:docMk/>
            <pc:sldMk cId="2558535185" sldId="265"/>
            <ac:grpSpMk id="40" creationId="{3CE2D101-FC19-D49A-2F44-8562DE8140BE}"/>
          </ac:grpSpMkLst>
        </pc:grpChg>
        <pc:grpChg chg="mod">
          <ac:chgData name="竹本 夏輝" userId="f569c0b9-02d1-42cc-a182-75ed21965f07" providerId="ADAL" clId="{4573004C-6D7C-4652-8A38-97DE73F3235F}" dt="2024-11-05T02:14:26.390" v="58" actId="1076"/>
          <ac:grpSpMkLst>
            <pc:docMk/>
            <pc:sldMk cId="2558535185" sldId="265"/>
            <ac:grpSpMk id="49" creationId="{ED961246-0A6F-F418-97FC-D690E03F7D20}"/>
          </ac:grpSpMkLst>
        </pc:grpChg>
        <pc:grpChg chg="del">
          <ac:chgData name="竹本 夏輝" userId="f569c0b9-02d1-42cc-a182-75ed21965f07" providerId="ADAL" clId="{4573004C-6D7C-4652-8A38-97DE73F3235F}" dt="2024-11-05T02:25:47.770" v="143" actId="478"/>
          <ac:grpSpMkLst>
            <pc:docMk/>
            <pc:sldMk cId="2558535185" sldId="265"/>
            <ac:grpSpMk id="91" creationId="{B384A8D0-73DE-040B-8FF9-AA11786CD620}"/>
          </ac:grpSpMkLst>
        </pc:grpChg>
        <pc:grpChg chg="add mod">
          <ac:chgData name="竹本 夏輝" userId="f569c0b9-02d1-42cc-a182-75ed21965f07" providerId="ADAL" clId="{4573004C-6D7C-4652-8A38-97DE73F3235F}" dt="2024-11-05T02:14:26.390" v="58" actId="1076"/>
          <ac:grpSpMkLst>
            <pc:docMk/>
            <pc:sldMk cId="2558535185" sldId="265"/>
            <ac:grpSpMk id="101" creationId="{AD057209-F14E-1115-D294-020C1A73116B}"/>
          </ac:grpSpMkLst>
        </pc:grpChg>
        <pc:grpChg chg="add mod">
          <ac:chgData name="竹本 夏輝" userId="f569c0b9-02d1-42cc-a182-75ed21965f07" providerId="ADAL" clId="{4573004C-6D7C-4652-8A38-97DE73F3235F}" dt="2024-11-05T02:25:49.182" v="145"/>
          <ac:grpSpMkLst>
            <pc:docMk/>
            <pc:sldMk cId="2558535185" sldId="265"/>
            <ac:grpSpMk id="107" creationId="{5CD95A8E-B58F-47E1-90D8-5349A48D02FA}"/>
          </ac:grpSpMkLst>
        </pc:grpChg>
        <pc:picChg chg="add del mod">
          <ac:chgData name="竹本 夏輝" userId="f569c0b9-02d1-42cc-a182-75ed21965f07" providerId="ADAL" clId="{4573004C-6D7C-4652-8A38-97DE73F3235F}" dt="2024-11-05T02:40:56.662" v="336" actId="478"/>
          <ac:picMkLst>
            <pc:docMk/>
            <pc:sldMk cId="2558535185" sldId="265"/>
            <ac:picMk id="21" creationId="{829BE94F-C51E-2C82-AA2F-5BDDCBE337CC}"/>
          </ac:picMkLst>
        </pc:picChg>
        <pc:picChg chg="del">
          <ac:chgData name="竹本 夏輝" userId="f569c0b9-02d1-42cc-a182-75ed21965f07" providerId="ADAL" clId="{4573004C-6D7C-4652-8A38-97DE73F3235F}" dt="2024-11-05T02:13:39.923" v="39" actId="478"/>
          <ac:picMkLst>
            <pc:docMk/>
            <pc:sldMk cId="2558535185" sldId="265"/>
            <ac:picMk id="25" creationId="{27C5B37A-F290-2DC0-5234-1116D7843857}"/>
          </ac:picMkLst>
        </pc:picChg>
        <pc:picChg chg="add del mod ord">
          <ac:chgData name="竹本 夏輝" userId="f569c0b9-02d1-42cc-a182-75ed21965f07" providerId="ADAL" clId="{4573004C-6D7C-4652-8A38-97DE73F3235F}" dt="2024-11-05T02:19:01.230" v="132" actId="167"/>
          <ac:picMkLst>
            <pc:docMk/>
            <pc:sldMk cId="2558535185" sldId="265"/>
            <ac:picMk id="66" creationId="{EA8FA9B2-680D-6C54-F99B-FE8425E8D120}"/>
          </ac:picMkLst>
        </pc:picChg>
        <pc:picChg chg="add mod">
          <ac:chgData name="竹本 夏輝" userId="f569c0b9-02d1-42cc-a182-75ed21965f07" providerId="ADAL" clId="{4573004C-6D7C-4652-8A38-97DE73F3235F}" dt="2024-11-05T02:14:26.390" v="58" actId="1076"/>
          <ac:picMkLst>
            <pc:docMk/>
            <pc:sldMk cId="2558535185" sldId="265"/>
            <ac:picMk id="93" creationId="{105B21F7-E428-08C1-2E4B-1AA60A6C3670}"/>
          </ac:picMkLst>
        </pc:picChg>
        <pc:picChg chg="add mod">
          <ac:chgData name="竹本 夏輝" userId="f569c0b9-02d1-42cc-a182-75ed21965f07" providerId="ADAL" clId="{4573004C-6D7C-4652-8A38-97DE73F3235F}" dt="2024-11-05T02:14:31.460" v="59" actId="1076"/>
          <ac:picMkLst>
            <pc:docMk/>
            <pc:sldMk cId="2558535185" sldId="265"/>
            <ac:picMk id="95" creationId="{C06EB401-1336-9DC7-74BA-F9342191C687}"/>
          </ac:picMkLst>
        </pc:picChg>
        <pc:picChg chg="del ord">
          <ac:chgData name="竹本 夏輝" userId="f569c0b9-02d1-42cc-a182-75ed21965f07" providerId="ADAL" clId="{4573004C-6D7C-4652-8A38-97DE73F3235F}" dt="2024-11-05T02:18:12.653" v="120" actId="478"/>
          <ac:picMkLst>
            <pc:docMk/>
            <pc:sldMk cId="2558535185" sldId="265"/>
            <ac:picMk id="108" creationId="{C4276560-AFA9-E710-D91F-93DDF55333D9}"/>
          </ac:picMkLst>
        </pc:picChg>
        <pc:picChg chg="mod">
          <ac:chgData name="竹本 夏輝" userId="f569c0b9-02d1-42cc-a182-75ed21965f07" providerId="ADAL" clId="{4573004C-6D7C-4652-8A38-97DE73F3235F}" dt="2024-11-05T02:25:49.182" v="145"/>
          <ac:picMkLst>
            <pc:docMk/>
            <pc:sldMk cId="2558535185" sldId="265"/>
            <ac:picMk id="111" creationId="{1259E266-5591-47AD-B879-8264BCADCD03}"/>
          </ac:picMkLst>
        </pc:picChg>
        <pc:picChg chg="add mod">
          <ac:chgData name="竹本 夏輝" userId="f569c0b9-02d1-42cc-a182-75ed21965f07" providerId="ADAL" clId="{4573004C-6D7C-4652-8A38-97DE73F3235F}" dt="2024-11-05T02:25:49.182" v="145"/>
          <ac:picMkLst>
            <pc:docMk/>
            <pc:sldMk cId="2558535185" sldId="265"/>
            <ac:picMk id="116" creationId="{DBCB1C2B-615D-6486-DA8E-A268C3908F60}"/>
          </ac:picMkLst>
        </pc:picChg>
        <pc:picChg chg="del">
          <ac:chgData name="竹本 夏輝" userId="f569c0b9-02d1-42cc-a182-75ed21965f07" providerId="ADAL" clId="{4573004C-6D7C-4652-8A38-97DE73F3235F}" dt="2024-11-05T02:25:48.190" v="144" actId="478"/>
          <ac:picMkLst>
            <pc:docMk/>
            <pc:sldMk cId="2558535185" sldId="265"/>
            <ac:picMk id="1026" creationId="{BDB0D97B-09B8-9C61-4D65-9FF0E5D294FE}"/>
          </ac:picMkLst>
        </pc:picChg>
        <pc:cxnChg chg="add del mod">
          <ac:chgData name="竹本 夏輝" userId="f569c0b9-02d1-42cc-a182-75ed21965f07" providerId="ADAL" clId="{4573004C-6D7C-4652-8A38-97DE73F3235F}" dt="2024-11-05T02:41:00.732" v="342" actId="478"/>
          <ac:cxnSpMkLst>
            <pc:docMk/>
            <pc:sldMk cId="2558535185" sldId="265"/>
            <ac:cxnSpMk id="22" creationId="{5C56CB20-9384-1F4D-CB68-A1C91D677537}"/>
          </ac:cxnSpMkLst>
        </pc:cxnChg>
        <pc:cxnChg chg="add mod">
          <ac:chgData name="竹本 夏輝" userId="f569c0b9-02d1-42cc-a182-75ed21965f07" providerId="ADAL" clId="{4573004C-6D7C-4652-8A38-97DE73F3235F}" dt="2024-11-05T02:15:35.817" v="68" actId="208"/>
          <ac:cxnSpMkLst>
            <pc:docMk/>
            <pc:sldMk cId="2558535185" sldId="265"/>
            <ac:cxnSpMk id="97" creationId="{F4454900-5916-76B3-06C6-576D8431218B}"/>
          </ac:cxnSpMkLst>
        </pc:cxnChg>
      </pc:sldChg>
      <pc:sldChg chg="addSp delSp modSp mod">
        <pc:chgData name="竹本 夏輝" userId="f569c0b9-02d1-42cc-a182-75ed21965f07" providerId="ADAL" clId="{4573004C-6D7C-4652-8A38-97DE73F3235F}" dt="2024-11-05T02:46:01.875" v="422"/>
        <pc:sldMkLst>
          <pc:docMk/>
          <pc:sldMk cId="1805384493" sldId="266"/>
        </pc:sldMkLst>
        <pc:spChg chg="mod">
          <ac:chgData name="竹本 夏輝" userId="f569c0b9-02d1-42cc-a182-75ed21965f07" providerId="ADAL" clId="{4573004C-6D7C-4652-8A38-97DE73F3235F}" dt="2024-11-05T02:41:51.194" v="411" actId="14100"/>
          <ac:spMkLst>
            <pc:docMk/>
            <pc:sldMk cId="1805384493" sldId="266"/>
            <ac:spMk id="38" creationId="{7A1DF062-8069-44E0-8BFB-F19C3C6E6572}"/>
          </ac:spMkLst>
        </pc:spChg>
        <pc:spChg chg="add mod">
          <ac:chgData name="竹本 夏輝" userId="f569c0b9-02d1-42cc-a182-75ed21965f07" providerId="ADAL" clId="{4573004C-6D7C-4652-8A38-97DE73F3235F}" dt="2024-11-05T02:42:02.901" v="416" actId="1076"/>
          <ac:spMkLst>
            <pc:docMk/>
            <pc:sldMk cId="1805384493" sldId="266"/>
            <ac:spMk id="41" creationId="{A1C41254-A124-2BE3-0F57-44CC41E67188}"/>
          </ac:spMkLst>
        </pc:spChg>
        <pc:spChg chg="mod">
          <ac:chgData name="竹本 夏輝" userId="f569c0b9-02d1-42cc-a182-75ed21965f07" providerId="ADAL" clId="{4573004C-6D7C-4652-8A38-97DE73F3235F}" dt="2024-11-05T02:46:01.875" v="422"/>
          <ac:spMkLst>
            <pc:docMk/>
            <pc:sldMk cId="1805384493" sldId="266"/>
            <ac:spMk id="47" creationId="{C6478E15-0FC0-A806-C1EA-286E81120E96}"/>
          </ac:spMkLst>
        </pc:spChg>
        <pc:grpChg chg="add del ord">
          <ac:chgData name="竹本 夏輝" userId="f569c0b9-02d1-42cc-a182-75ed21965f07" providerId="ADAL" clId="{4573004C-6D7C-4652-8A38-97DE73F3235F}" dt="2024-11-05T02:29:53.564" v="185" actId="167"/>
          <ac:grpSpMkLst>
            <pc:docMk/>
            <pc:sldMk cId="1805384493" sldId="266"/>
            <ac:grpSpMk id="13" creationId="{3CC08574-15AE-BDD8-88EF-FD743A52176A}"/>
          </ac:grpSpMkLst>
        </pc:grpChg>
        <pc:grpChg chg="add mod">
          <ac:chgData name="竹本 夏輝" userId="f569c0b9-02d1-42cc-a182-75ed21965f07" providerId="ADAL" clId="{4573004C-6D7C-4652-8A38-97DE73F3235F}" dt="2024-11-05T02:37:16.781" v="248" actId="1076"/>
          <ac:grpSpMkLst>
            <pc:docMk/>
            <pc:sldMk cId="1805384493" sldId="266"/>
            <ac:grpSpMk id="32" creationId="{702CDB68-6F94-EF70-E1F0-A9F1FA4615DB}"/>
          </ac:grpSpMkLst>
        </pc:grpChg>
        <pc:picChg chg="del">
          <ac:chgData name="竹本 夏輝" userId="f569c0b9-02d1-42cc-a182-75ed21965f07" providerId="ADAL" clId="{4573004C-6D7C-4652-8A38-97DE73F3235F}" dt="2024-11-05T02:29:32.869" v="177" actId="478"/>
          <ac:picMkLst>
            <pc:docMk/>
            <pc:sldMk cId="1805384493" sldId="266"/>
            <ac:picMk id="2" creationId="{D51ECB29-F9D1-05A9-B369-48510FB001B2}"/>
          </ac:picMkLst>
        </pc:picChg>
        <pc:picChg chg="del">
          <ac:chgData name="竹本 夏輝" userId="f569c0b9-02d1-42cc-a182-75ed21965f07" providerId="ADAL" clId="{4573004C-6D7C-4652-8A38-97DE73F3235F}" dt="2024-11-05T02:29:35.133" v="178" actId="478"/>
          <ac:picMkLst>
            <pc:docMk/>
            <pc:sldMk cId="1805384493" sldId="266"/>
            <ac:picMk id="3" creationId="{3F4D3424-65C2-1B01-6D64-F6070B8B721F}"/>
          </ac:picMkLst>
        </pc:picChg>
        <pc:picChg chg="add mod ord">
          <ac:chgData name="竹本 夏輝" userId="f569c0b9-02d1-42cc-a182-75ed21965f07" providerId="ADAL" clId="{4573004C-6D7C-4652-8A38-97DE73F3235F}" dt="2024-11-05T02:30:17.053" v="190" actId="1076"/>
          <ac:picMkLst>
            <pc:docMk/>
            <pc:sldMk cId="1805384493" sldId="266"/>
            <ac:picMk id="9" creationId="{F98E56B8-396C-04CB-03F5-20FDC41E94BF}"/>
          </ac:picMkLst>
        </pc:picChg>
        <pc:picChg chg="add mod">
          <ac:chgData name="竹本 夏輝" userId="f569c0b9-02d1-42cc-a182-75ed21965f07" providerId="ADAL" clId="{4573004C-6D7C-4652-8A38-97DE73F3235F}" dt="2024-11-05T02:37:24.232" v="252" actId="1440"/>
          <ac:picMkLst>
            <pc:docMk/>
            <pc:sldMk cId="1805384493" sldId="266"/>
            <ac:picMk id="12" creationId="{B446E663-AF29-3698-F3CC-3ABC874FDCC0}"/>
          </ac:picMkLst>
        </pc:picChg>
        <pc:picChg chg="add mod">
          <ac:chgData name="竹本 夏輝" userId="f569c0b9-02d1-42cc-a182-75ed21965f07" providerId="ADAL" clId="{4573004C-6D7C-4652-8A38-97DE73F3235F}" dt="2024-11-05T02:39:48.603" v="295" actId="1440"/>
          <ac:picMkLst>
            <pc:docMk/>
            <pc:sldMk cId="1805384493" sldId="266"/>
            <ac:picMk id="15" creationId="{398D0152-5DB3-1036-1AA5-5AC2561CA485}"/>
          </ac:picMkLst>
        </pc:picChg>
        <pc:picChg chg="add mod modCrop">
          <ac:chgData name="竹本 夏輝" userId="f569c0b9-02d1-42cc-a182-75ed21965f07" providerId="ADAL" clId="{4573004C-6D7C-4652-8A38-97DE73F3235F}" dt="2024-11-05T02:37:24.232" v="252" actId="1440"/>
          <ac:picMkLst>
            <pc:docMk/>
            <pc:sldMk cId="1805384493" sldId="266"/>
            <ac:picMk id="17" creationId="{E6DF2E08-D1F0-592F-223F-AF53DF1FD771}"/>
          </ac:picMkLst>
        </pc:picChg>
        <pc:picChg chg="add mod">
          <ac:chgData name="竹本 夏輝" userId="f569c0b9-02d1-42cc-a182-75ed21965f07" providerId="ADAL" clId="{4573004C-6D7C-4652-8A38-97DE73F3235F}" dt="2024-11-05T02:37:24.232" v="252" actId="1440"/>
          <ac:picMkLst>
            <pc:docMk/>
            <pc:sldMk cId="1805384493" sldId="266"/>
            <ac:picMk id="20" creationId="{DFF16A6B-22FB-1FF1-6C48-FC1A5B417D60}"/>
          </ac:picMkLst>
        </pc:picChg>
        <pc:picChg chg="add mod">
          <ac:chgData name="竹本 夏輝" userId="f569c0b9-02d1-42cc-a182-75ed21965f07" providerId="ADAL" clId="{4573004C-6D7C-4652-8A38-97DE73F3235F}" dt="2024-11-05T02:39:46.346" v="294" actId="1076"/>
          <ac:picMkLst>
            <pc:docMk/>
            <pc:sldMk cId="1805384493" sldId="266"/>
            <ac:picMk id="23" creationId="{46B8A4B2-440C-4777-6841-D913DC793919}"/>
          </ac:picMkLst>
        </pc:picChg>
        <pc:picChg chg="add mod modCrop">
          <ac:chgData name="竹本 夏輝" userId="f569c0b9-02d1-42cc-a182-75ed21965f07" providerId="ADAL" clId="{4573004C-6D7C-4652-8A38-97DE73F3235F}" dt="2024-11-05T02:39:48.603" v="295" actId="1440"/>
          <ac:picMkLst>
            <pc:docMk/>
            <pc:sldMk cId="1805384493" sldId="266"/>
            <ac:picMk id="27" creationId="{A55E86DE-EEF9-50C9-5C5D-E9D55593B169}"/>
          </ac:picMkLst>
        </pc:picChg>
        <pc:picChg chg="add del mod">
          <ac:chgData name="竹本 夏輝" userId="f569c0b9-02d1-42cc-a182-75ed21965f07" providerId="ADAL" clId="{4573004C-6D7C-4652-8A38-97DE73F3235F}" dt="2024-11-05T02:37:19.269" v="250" actId="478"/>
          <ac:picMkLst>
            <pc:docMk/>
            <pc:sldMk cId="1805384493" sldId="266"/>
            <ac:picMk id="31" creationId="{D94954A3-249A-E797-BDB8-17A050EEE7EC}"/>
          </ac:picMkLst>
        </pc:picChg>
        <pc:picChg chg="add mod modCrop">
          <ac:chgData name="竹本 夏輝" userId="f569c0b9-02d1-42cc-a182-75ed21965f07" providerId="ADAL" clId="{4573004C-6D7C-4652-8A38-97DE73F3235F}" dt="2024-11-05T02:40:13.739" v="305" actId="1076"/>
          <ac:picMkLst>
            <pc:docMk/>
            <pc:sldMk cId="1805384493" sldId="266"/>
            <ac:picMk id="35" creationId="{16024D69-C404-CEF2-75F5-4D833106CA33}"/>
          </ac:picMkLst>
        </pc:picChg>
        <pc:picChg chg="add mod">
          <ac:chgData name="竹本 夏輝" userId="f569c0b9-02d1-42cc-a182-75ed21965f07" providerId="ADAL" clId="{4573004C-6D7C-4652-8A38-97DE73F3235F}" dt="2024-11-05T02:39:48.603" v="295" actId="1440"/>
          <ac:picMkLst>
            <pc:docMk/>
            <pc:sldMk cId="1805384493" sldId="266"/>
            <ac:picMk id="40" creationId="{A16BEF90-F32A-B03B-FCED-B7D3B528FB81}"/>
          </ac:picMkLst>
        </pc:picChg>
        <pc:picChg chg="mod">
          <ac:chgData name="竹本 夏輝" userId="f569c0b9-02d1-42cc-a182-75ed21965f07" providerId="ADAL" clId="{4573004C-6D7C-4652-8A38-97DE73F3235F}" dt="2024-11-05T02:40:11.939" v="304" actId="1076"/>
          <ac:picMkLst>
            <pc:docMk/>
            <pc:sldMk cId="1805384493" sldId="266"/>
            <ac:picMk id="95" creationId="{43958092-1DDC-D5A2-5B6A-0677CEC04B08}"/>
          </ac:picMkLst>
        </pc:picChg>
        <pc:picChg chg="del">
          <ac:chgData name="竹本 夏輝" userId="f569c0b9-02d1-42cc-a182-75ed21965f07" providerId="ADAL" clId="{4573004C-6D7C-4652-8A38-97DE73F3235F}" dt="2024-11-05T02:35:24.744" v="215" actId="478"/>
          <ac:picMkLst>
            <pc:docMk/>
            <pc:sldMk cId="1805384493" sldId="266"/>
            <ac:picMk id="108" creationId="{BA5DB270-6B98-9CDA-CF91-C0EB8198D5BC}"/>
          </ac:picMkLst>
        </pc:picChg>
        <pc:picChg chg="del">
          <ac:chgData name="竹本 夏輝" userId="f569c0b9-02d1-42cc-a182-75ed21965f07" providerId="ADAL" clId="{4573004C-6D7C-4652-8A38-97DE73F3235F}" dt="2024-11-05T02:35:25.085" v="216" actId="478"/>
          <ac:picMkLst>
            <pc:docMk/>
            <pc:sldMk cId="1805384493" sldId="266"/>
            <ac:picMk id="111" creationId="{F322E2E0-CCD0-509E-CFE2-86AB26003564}"/>
          </ac:picMkLst>
        </pc:picChg>
        <pc:picChg chg="del">
          <ac:chgData name="竹本 夏輝" userId="f569c0b9-02d1-42cc-a182-75ed21965f07" providerId="ADAL" clId="{4573004C-6D7C-4652-8A38-97DE73F3235F}" dt="2024-11-05T02:35:24.307" v="214" actId="478"/>
          <ac:picMkLst>
            <pc:docMk/>
            <pc:sldMk cId="1805384493" sldId="266"/>
            <ac:picMk id="116" creationId="{346690FA-CC76-4031-5651-2CEAF8CE3682}"/>
          </ac:picMkLst>
        </pc:picChg>
        <pc:picChg chg="del">
          <ac:chgData name="竹本 夏輝" userId="f569c0b9-02d1-42cc-a182-75ed21965f07" providerId="ADAL" clId="{4573004C-6D7C-4652-8A38-97DE73F3235F}" dt="2024-11-05T02:30:19.151" v="191" actId="478"/>
          <ac:picMkLst>
            <pc:docMk/>
            <pc:sldMk cId="1805384493" sldId="266"/>
            <ac:picMk id="126" creationId="{A3FC2A58-32F6-B368-9F8A-61ACC7EAFDCF}"/>
          </ac:picMkLst>
        </pc:picChg>
        <pc:picChg chg="del">
          <ac:chgData name="竹本 夏輝" userId="f569c0b9-02d1-42cc-a182-75ed21965f07" providerId="ADAL" clId="{4573004C-6D7C-4652-8A38-97DE73F3235F}" dt="2024-11-05T02:30:19.956" v="193" actId="478"/>
          <ac:picMkLst>
            <pc:docMk/>
            <pc:sldMk cId="1805384493" sldId="266"/>
            <ac:picMk id="128" creationId="{B2408313-27A0-690C-0D4B-B9EC699186BA}"/>
          </ac:picMkLst>
        </pc:picChg>
        <pc:picChg chg="del">
          <ac:chgData name="竹本 夏輝" userId="f569c0b9-02d1-42cc-a182-75ed21965f07" providerId="ADAL" clId="{4573004C-6D7C-4652-8A38-97DE73F3235F}" dt="2024-11-05T02:30:19.527" v="192" actId="478"/>
          <ac:picMkLst>
            <pc:docMk/>
            <pc:sldMk cId="1805384493" sldId="266"/>
            <ac:picMk id="130" creationId="{3F92199E-92D1-87C8-98C9-BCBFB35B9C3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1"/>
            <a:ext cx="4307047" cy="340360"/>
          </a:xfrm>
          <a:prstGeom prst="rect">
            <a:avLst/>
          </a:prstGeom>
        </p:spPr>
        <p:txBody>
          <a:bodyPr vert="horz" lIns="91550" tIns="45775" rIns="91550" bIns="45775" rtlCol="0"/>
          <a:lstStyle>
            <a:lvl1pPr algn="l">
              <a:defRPr sz="1200"/>
            </a:lvl1pPr>
          </a:lstStyle>
          <a:p>
            <a:endParaRPr kumimoji="1" lang="ja-JP" altLang="en-US"/>
          </a:p>
        </p:txBody>
      </p:sp>
      <p:sp>
        <p:nvSpPr>
          <p:cNvPr id="3" name="日付プレースホルダ 2"/>
          <p:cNvSpPr>
            <a:spLocks noGrp="1"/>
          </p:cNvSpPr>
          <p:nvPr>
            <p:ph type="dt" idx="1"/>
          </p:nvPr>
        </p:nvSpPr>
        <p:spPr>
          <a:xfrm>
            <a:off x="5630567" y="1"/>
            <a:ext cx="4307047" cy="340360"/>
          </a:xfrm>
          <a:prstGeom prst="rect">
            <a:avLst/>
          </a:prstGeom>
        </p:spPr>
        <p:txBody>
          <a:bodyPr vert="horz" lIns="91550" tIns="45775" rIns="91550" bIns="45775" rtlCol="0"/>
          <a:lstStyle>
            <a:lvl1pPr algn="r">
              <a:defRPr sz="1200"/>
            </a:lvl1pPr>
          </a:lstStyle>
          <a:p>
            <a:fld id="{122355EC-AFB3-4B85-877D-04091714CA44}" type="datetimeFigureOut">
              <a:rPr kumimoji="1" lang="ja-JP" altLang="en-US" smtClean="0"/>
              <a:pPr/>
              <a:t>2024/11/18</a:t>
            </a:fld>
            <a:endParaRPr kumimoji="1" lang="ja-JP" altLang="en-US"/>
          </a:p>
        </p:txBody>
      </p:sp>
      <p:sp>
        <p:nvSpPr>
          <p:cNvPr id="4" name="スライド イメージ プレースホルダ 3"/>
          <p:cNvSpPr>
            <a:spLocks noGrp="1" noRot="1" noChangeAspect="1"/>
          </p:cNvSpPr>
          <p:nvPr>
            <p:ph type="sldImg" idx="2"/>
          </p:nvPr>
        </p:nvSpPr>
        <p:spPr>
          <a:xfrm>
            <a:off x="4067175" y="511175"/>
            <a:ext cx="1804988" cy="2552700"/>
          </a:xfrm>
          <a:prstGeom prst="rect">
            <a:avLst/>
          </a:prstGeom>
          <a:noFill/>
          <a:ln w="12700">
            <a:solidFill>
              <a:prstClr val="black"/>
            </a:solidFill>
          </a:ln>
        </p:spPr>
        <p:txBody>
          <a:bodyPr vert="horz" lIns="91550" tIns="45775" rIns="91550" bIns="45775" rtlCol="0" anchor="ctr"/>
          <a:lstStyle/>
          <a:p>
            <a:endParaRPr lang="ja-JP" altLang="en-US"/>
          </a:p>
        </p:txBody>
      </p:sp>
      <p:sp>
        <p:nvSpPr>
          <p:cNvPr id="5" name="ノート プレースホルダ 4"/>
          <p:cNvSpPr>
            <a:spLocks noGrp="1"/>
          </p:cNvSpPr>
          <p:nvPr>
            <p:ph type="body" sz="quarter" idx="3"/>
          </p:nvPr>
        </p:nvSpPr>
        <p:spPr>
          <a:xfrm>
            <a:off x="993934" y="3233421"/>
            <a:ext cx="7951470" cy="3063240"/>
          </a:xfrm>
          <a:prstGeom prst="rect">
            <a:avLst/>
          </a:prstGeom>
        </p:spPr>
        <p:txBody>
          <a:bodyPr vert="horz" lIns="91550" tIns="45775" rIns="91550" bIns="45775"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6465266"/>
            <a:ext cx="4307047" cy="340360"/>
          </a:xfrm>
          <a:prstGeom prst="rect">
            <a:avLst/>
          </a:prstGeom>
        </p:spPr>
        <p:txBody>
          <a:bodyPr vert="horz" lIns="91550" tIns="45775" rIns="91550" bIns="45775"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5630567" y="6465266"/>
            <a:ext cx="4307047" cy="340360"/>
          </a:xfrm>
          <a:prstGeom prst="rect">
            <a:avLst/>
          </a:prstGeom>
        </p:spPr>
        <p:txBody>
          <a:bodyPr vert="horz" lIns="91550" tIns="45775" rIns="91550" bIns="45775" rtlCol="0" anchor="b"/>
          <a:lstStyle>
            <a:lvl1pPr algn="r">
              <a:defRPr sz="1200"/>
            </a:lvl1pPr>
          </a:lstStyle>
          <a:p>
            <a:fld id="{D8E8D351-46E4-4368-BDA0-B87B9552F12D}"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67095" y="3321888"/>
            <a:ext cx="6427074" cy="2292150"/>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134190" y="6059596"/>
            <a:ext cx="5292884" cy="2732758"/>
          </a:xfrm>
        </p:spPr>
        <p:txBody>
          <a:bodyPr/>
          <a:lstStyle>
            <a:lvl1pPr marL="0" indent="0" algn="ctr">
              <a:buNone/>
              <a:defRPr>
                <a:solidFill>
                  <a:schemeClr val="tx1">
                    <a:tint val="75000"/>
                  </a:schemeClr>
                </a:solidFill>
              </a:defRPr>
            </a:lvl1pPr>
            <a:lvl2pPr marL="521436" indent="0" algn="ctr">
              <a:buNone/>
              <a:defRPr>
                <a:solidFill>
                  <a:schemeClr val="tx1">
                    <a:tint val="75000"/>
                  </a:schemeClr>
                </a:solidFill>
              </a:defRPr>
            </a:lvl2pPr>
            <a:lvl3pPr marL="1042872" indent="0" algn="ctr">
              <a:buNone/>
              <a:defRPr>
                <a:solidFill>
                  <a:schemeClr val="tx1">
                    <a:tint val="75000"/>
                  </a:schemeClr>
                </a:solidFill>
              </a:defRPr>
            </a:lvl3pPr>
            <a:lvl4pPr marL="1564308" indent="0" algn="ctr">
              <a:buNone/>
              <a:defRPr>
                <a:solidFill>
                  <a:schemeClr val="tx1">
                    <a:tint val="75000"/>
                  </a:schemeClr>
                </a:solidFill>
              </a:defRPr>
            </a:lvl4pPr>
            <a:lvl5pPr marL="2085744" indent="0" algn="ctr">
              <a:buNone/>
              <a:defRPr>
                <a:solidFill>
                  <a:schemeClr val="tx1">
                    <a:tint val="75000"/>
                  </a:schemeClr>
                </a:solidFill>
              </a:defRPr>
            </a:lvl5pPr>
            <a:lvl6pPr marL="2607179" indent="0" algn="ctr">
              <a:buNone/>
              <a:defRPr>
                <a:solidFill>
                  <a:schemeClr val="tx1">
                    <a:tint val="75000"/>
                  </a:schemeClr>
                </a:solidFill>
              </a:defRPr>
            </a:lvl6pPr>
            <a:lvl7pPr marL="3128616" indent="0" algn="ctr">
              <a:buNone/>
              <a:defRPr>
                <a:solidFill>
                  <a:schemeClr val="tx1">
                    <a:tint val="75000"/>
                  </a:schemeClr>
                </a:solidFill>
              </a:defRPr>
            </a:lvl7pPr>
            <a:lvl8pPr marL="3650052" indent="0" algn="ctr">
              <a:buNone/>
              <a:defRPr>
                <a:solidFill>
                  <a:schemeClr val="tx1">
                    <a:tint val="75000"/>
                  </a:schemeClr>
                </a:solidFill>
              </a:defRPr>
            </a:lvl8pPr>
            <a:lvl9pPr marL="4171487"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 3"/>
          <p:cNvSpPr>
            <a:spLocks noGrp="1"/>
          </p:cNvSpPr>
          <p:nvPr>
            <p:ph type="dt" sz="half" idx="10"/>
          </p:nvPr>
        </p:nvSpPr>
        <p:spPr/>
        <p:txBody>
          <a:bodyPr/>
          <a:lstStyle/>
          <a:p>
            <a:fld id="{EC805A62-36EB-40D0-8B51-5D509AAB46AE}" type="datetimeFigureOut">
              <a:rPr kumimoji="1" lang="ja-JP" altLang="en-US" smtClean="0"/>
              <a:pPr/>
              <a:t>2024/11/18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5DCFB74-21A5-4016-9E7E-BC1E0C398070}"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C805A62-36EB-40D0-8B51-5D509AAB46AE}" type="datetimeFigureOut">
              <a:rPr kumimoji="1" lang="ja-JP" altLang="en-US" smtClean="0"/>
              <a:pPr/>
              <a:t>2024/11/18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5DCFB74-21A5-4016-9E7E-BC1E0C398070}"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1321" y="472787"/>
            <a:ext cx="1988770" cy="10059717"/>
          </a:xfrm>
        </p:spPr>
        <p:txBody>
          <a:bodyPr vert="eaVert"/>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442387" y="472787"/>
            <a:ext cx="5842913" cy="10059717"/>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C805A62-36EB-40D0-8B51-5D509AAB46AE}" type="datetimeFigureOut">
              <a:rPr kumimoji="1" lang="ja-JP" altLang="en-US" smtClean="0"/>
              <a:pPr/>
              <a:t>2024/11/18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5DCFB74-21A5-4016-9E7E-BC1E0C398070}"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C805A62-36EB-40D0-8B51-5D509AAB46AE}" type="datetimeFigureOut">
              <a:rPr kumimoji="1" lang="ja-JP" altLang="en-US" smtClean="0"/>
              <a:pPr/>
              <a:t>2024/11/18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5DCFB74-21A5-4016-9E7E-BC1E0C398070}"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97288" y="6871502"/>
            <a:ext cx="6427074" cy="2123828"/>
          </a:xfrm>
        </p:spPr>
        <p:txBody>
          <a:bodyPr anchor="t"/>
          <a:lstStyle>
            <a:lvl1pPr algn="l">
              <a:defRPr sz="4600" b="1" cap="all"/>
            </a:lvl1pPr>
          </a:lstStyle>
          <a:p>
            <a:r>
              <a:rPr kumimoji="1" lang="ja-JP" altLang="en-US"/>
              <a:t>マスター タイトルの書式設定</a:t>
            </a:r>
          </a:p>
        </p:txBody>
      </p:sp>
      <p:sp>
        <p:nvSpPr>
          <p:cNvPr id="3" name="テキスト プレースホルダ 2"/>
          <p:cNvSpPr>
            <a:spLocks noGrp="1"/>
          </p:cNvSpPr>
          <p:nvPr>
            <p:ph type="body" idx="1"/>
          </p:nvPr>
        </p:nvSpPr>
        <p:spPr>
          <a:xfrm>
            <a:off x="597288" y="4532319"/>
            <a:ext cx="6427074" cy="2339181"/>
          </a:xfrm>
        </p:spPr>
        <p:txBody>
          <a:bodyPr anchor="b"/>
          <a:lstStyle>
            <a:lvl1pPr marL="0" indent="0">
              <a:buNone/>
              <a:defRPr sz="2300">
                <a:solidFill>
                  <a:schemeClr val="tx1">
                    <a:tint val="75000"/>
                  </a:schemeClr>
                </a:solidFill>
              </a:defRPr>
            </a:lvl1pPr>
            <a:lvl2pPr marL="521436" indent="0">
              <a:buNone/>
              <a:defRPr sz="2100">
                <a:solidFill>
                  <a:schemeClr val="tx1">
                    <a:tint val="75000"/>
                  </a:schemeClr>
                </a:solidFill>
              </a:defRPr>
            </a:lvl2pPr>
            <a:lvl3pPr marL="1042872" indent="0">
              <a:buNone/>
              <a:defRPr sz="1800">
                <a:solidFill>
                  <a:schemeClr val="tx1">
                    <a:tint val="75000"/>
                  </a:schemeClr>
                </a:solidFill>
              </a:defRPr>
            </a:lvl3pPr>
            <a:lvl4pPr marL="1564308" indent="0">
              <a:buNone/>
              <a:defRPr sz="1600">
                <a:solidFill>
                  <a:schemeClr val="tx1">
                    <a:tint val="75000"/>
                  </a:schemeClr>
                </a:solidFill>
              </a:defRPr>
            </a:lvl4pPr>
            <a:lvl5pPr marL="2085744" indent="0">
              <a:buNone/>
              <a:defRPr sz="1600">
                <a:solidFill>
                  <a:schemeClr val="tx1">
                    <a:tint val="75000"/>
                  </a:schemeClr>
                </a:solidFill>
              </a:defRPr>
            </a:lvl5pPr>
            <a:lvl6pPr marL="2607179" indent="0">
              <a:buNone/>
              <a:defRPr sz="1600">
                <a:solidFill>
                  <a:schemeClr val="tx1">
                    <a:tint val="75000"/>
                  </a:schemeClr>
                </a:solidFill>
              </a:defRPr>
            </a:lvl6pPr>
            <a:lvl7pPr marL="3128616" indent="0">
              <a:buNone/>
              <a:defRPr sz="1600">
                <a:solidFill>
                  <a:schemeClr val="tx1">
                    <a:tint val="75000"/>
                  </a:schemeClr>
                </a:solidFill>
              </a:defRPr>
            </a:lvl7pPr>
            <a:lvl8pPr marL="3650052" indent="0">
              <a:buNone/>
              <a:defRPr sz="1600">
                <a:solidFill>
                  <a:schemeClr val="tx1">
                    <a:tint val="75000"/>
                  </a:schemeClr>
                </a:solidFill>
              </a:defRPr>
            </a:lvl8pPr>
            <a:lvl9pPr marL="4171487"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 3"/>
          <p:cNvSpPr>
            <a:spLocks noGrp="1"/>
          </p:cNvSpPr>
          <p:nvPr>
            <p:ph type="dt" sz="half" idx="10"/>
          </p:nvPr>
        </p:nvSpPr>
        <p:spPr/>
        <p:txBody>
          <a:bodyPr/>
          <a:lstStyle/>
          <a:p>
            <a:fld id="{EC805A62-36EB-40D0-8B51-5D509AAB46AE}" type="datetimeFigureOut">
              <a:rPr kumimoji="1" lang="ja-JP" altLang="en-US" smtClean="0"/>
              <a:pPr/>
              <a:t>2024/11/18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5DCFB74-21A5-4016-9E7E-BC1E0C398070}"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 2"/>
          <p:cNvSpPr>
            <a:spLocks noGrp="1"/>
          </p:cNvSpPr>
          <p:nvPr>
            <p:ph sz="half" idx="1"/>
          </p:nvPr>
        </p:nvSpPr>
        <p:spPr>
          <a:xfrm>
            <a:off x="442387" y="2750086"/>
            <a:ext cx="3915841" cy="7782419"/>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484250" y="2750086"/>
            <a:ext cx="3915842" cy="7782419"/>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EC805A62-36EB-40D0-8B51-5D509AAB46AE}" type="datetimeFigureOut">
              <a:rPr kumimoji="1" lang="ja-JP" altLang="en-US" smtClean="0"/>
              <a:pPr/>
              <a:t>2024/11/18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5DCFB74-21A5-4016-9E7E-BC1E0C398070}"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78063" y="428234"/>
            <a:ext cx="6805137" cy="1782234"/>
          </a:xfrm>
        </p:spPr>
        <p:txBody>
          <a:bodyPr/>
          <a:lstStyle>
            <a:lvl1pPr>
              <a:defRPr/>
            </a:lvl1pPr>
          </a:lstStyle>
          <a:p>
            <a:r>
              <a:rPr kumimoji="1" lang="ja-JP" altLang="en-US"/>
              <a:t>マスター タイトルの書式設定</a:t>
            </a:r>
          </a:p>
        </p:txBody>
      </p:sp>
      <p:sp>
        <p:nvSpPr>
          <p:cNvPr id="3" name="テキスト プレースホルダ 2"/>
          <p:cNvSpPr>
            <a:spLocks noGrp="1"/>
          </p:cNvSpPr>
          <p:nvPr>
            <p:ph type="body" idx="1"/>
          </p:nvPr>
        </p:nvSpPr>
        <p:spPr>
          <a:xfrm>
            <a:off x="378063" y="2393640"/>
            <a:ext cx="3340871" cy="997554"/>
          </a:xfrm>
        </p:spPr>
        <p:txBody>
          <a:bodyPr anchor="b"/>
          <a:lstStyle>
            <a:lvl1pPr marL="0" indent="0">
              <a:buNone/>
              <a:defRPr sz="2700" b="1"/>
            </a:lvl1pPr>
            <a:lvl2pPr marL="521436" indent="0">
              <a:buNone/>
              <a:defRPr sz="2300" b="1"/>
            </a:lvl2pPr>
            <a:lvl3pPr marL="1042872" indent="0">
              <a:buNone/>
              <a:defRPr sz="2100" b="1"/>
            </a:lvl3pPr>
            <a:lvl4pPr marL="1564308" indent="0">
              <a:buNone/>
              <a:defRPr sz="1800" b="1"/>
            </a:lvl4pPr>
            <a:lvl5pPr marL="2085744" indent="0">
              <a:buNone/>
              <a:defRPr sz="1800" b="1"/>
            </a:lvl5pPr>
            <a:lvl6pPr marL="2607179" indent="0">
              <a:buNone/>
              <a:defRPr sz="1800" b="1"/>
            </a:lvl6pPr>
            <a:lvl7pPr marL="3128616" indent="0">
              <a:buNone/>
              <a:defRPr sz="1800" b="1"/>
            </a:lvl7pPr>
            <a:lvl8pPr marL="3650052" indent="0">
              <a:buNone/>
              <a:defRPr sz="1800" b="1"/>
            </a:lvl8pPr>
            <a:lvl9pPr marL="4171487" indent="0">
              <a:buNone/>
              <a:defRPr sz="1800" b="1"/>
            </a:lvl9pPr>
          </a:lstStyle>
          <a:p>
            <a:pPr lvl="0"/>
            <a:r>
              <a:rPr kumimoji="1" lang="ja-JP" altLang="en-US"/>
              <a:t>マスター テキストの書式設定</a:t>
            </a:r>
          </a:p>
        </p:txBody>
      </p:sp>
      <p:sp>
        <p:nvSpPr>
          <p:cNvPr id="4" name="コンテンツ プレースホルダ 3"/>
          <p:cNvSpPr>
            <a:spLocks noGrp="1"/>
          </p:cNvSpPr>
          <p:nvPr>
            <p:ph sz="half" idx="2"/>
          </p:nvPr>
        </p:nvSpPr>
        <p:spPr>
          <a:xfrm>
            <a:off x="378063" y="3391195"/>
            <a:ext cx="3340871" cy="6161082"/>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3841019" y="2393640"/>
            <a:ext cx="3342183" cy="997554"/>
          </a:xfrm>
        </p:spPr>
        <p:txBody>
          <a:bodyPr anchor="b"/>
          <a:lstStyle>
            <a:lvl1pPr marL="0" indent="0">
              <a:buNone/>
              <a:defRPr sz="2700" b="1"/>
            </a:lvl1pPr>
            <a:lvl2pPr marL="521436" indent="0">
              <a:buNone/>
              <a:defRPr sz="2300" b="1"/>
            </a:lvl2pPr>
            <a:lvl3pPr marL="1042872" indent="0">
              <a:buNone/>
              <a:defRPr sz="2100" b="1"/>
            </a:lvl3pPr>
            <a:lvl4pPr marL="1564308" indent="0">
              <a:buNone/>
              <a:defRPr sz="1800" b="1"/>
            </a:lvl4pPr>
            <a:lvl5pPr marL="2085744" indent="0">
              <a:buNone/>
              <a:defRPr sz="1800" b="1"/>
            </a:lvl5pPr>
            <a:lvl6pPr marL="2607179" indent="0">
              <a:buNone/>
              <a:defRPr sz="1800" b="1"/>
            </a:lvl6pPr>
            <a:lvl7pPr marL="3128616" indent="0">
              <a:buNone/>
              <a:defRPr sz="1800" b="1"/>
            </a:lvl7pPr>
            <a:lvl8pPr marL="3650052" indent="0">
              <a:buNone/>
              <a:defRPr sz="1800" b="1"/>
            </a:lvl8pPr>
            <a:lvl9pPr marL="4171487" indent="0">
              <a:buNone/>
              <a:defRPr sz="1800" b="1"/>
            </a:lvl9pPr>
          </a:lstStyle>
          <a:p>
            <a:pPr lvl="0"/>
            <a:r>
              <a:rPr kumimoji="1" lang="ja-JP" altLang="en-US"/>
              <a:t>マスター テキストの書式設定</a:t>
            </a:r>
          </a:p>
        </p:txBody>
      </p:sp>
      <p:sp>
        <p:nvSpPr>
          <p:cNvPr id="6" name="コンテンツ プレースホルダ 5"/>
          <p:cNvSpPr>
            <a:spLocks noGrp="1"/>
          </p:cNvSpPr>
          <p:nvPr>
            <p:ph sz="quarter" idx="4"/>
          </p:nvPr>
        </p:nvSpPr>
        <p:spPr>
          <a:xfrm>
            <a:off x="3841019" y="3391195"/>
            <a:ext cx="3342183" cy="6161082"/>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C805A62-36EB-40D0-8B51-5D509AAB46AE}" type="datetimeFigureOut">
              <a:rPr kumimoji="1" lang="ja-JP" altLang="en-US" smtClean="0"/>
              <a:pPr/>
              <a:t>2024/11/18</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B5DCFB74-21A5-4016-9E7E-BC1E0C398070}"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 2"/>
          <p:cNvSpPr>
            <a:spLocks noGrp="1"/>
          </p:cNvSpPr>
          <p:nvPr>
            <p:ph type="dt" sz="half" idx="10"/>
          </p:nvPr>
        </p:nvSpPr>
        <p:spPr/>
        <p:txBody>
          <a:bodyPr/>
          <a:lstStyle/>
          <a:p>
            <a:fld id="{EC805A62-36EB-40D0-8B51-5D509AAB46AE}" type="datetimeFigureOut">
              <a:rPr kumimoji="1" lang="ja-JP" altLang="en-US" smtClean="0"/>
              <a:pPr/>
              <a:t>2024/11/18</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B5DCFB74-21A5-4016-9E7E-BC1E0C398070}"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C805A62-36EB-40D0-8B51-5D509AAB46AE}" type="datetimeFigureOut">
              <a:rPr kumimoji="1" lang="ja-JP" altLang="en-US" smtClean="0"/>
              <a:pPr/>
              <a:t>2024/11/18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B5DCFB74-21A5-4016-9E7E-BC1E0C398070}"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78065" y="425755"/>
            <a:ext cx="2487603" cy="1811937"/>
          </a:xfrm>
        </p:spPr>
        <p:txBody>
          <a:bodyPr anchor="b"/>
          <a:lstStyle>
            <a:lvl1pPr algn="l">
              <a:defRPr sz="2300" b="1"/>
            </a:lvl1pPr>
          </a:lstStyle>
          <a:p>
            <a:r>
              <a:rPr kumimoji="1" lang="ja-JP" altLang="en-US"/>
              <a:t>マスター タイトルの書式設定</a:t>
            </a:r>
          </a:p>
        </p:txBody>
      </p:sp>
      <p:sp>
        <p:nvSpPr>
          <p:cNvPr id="3" name="コンテンツ プレースホルダ 2"/>
          <p:cNvSpPr>
            <a:spLocks noGrp="1"/>
          </p:cNvSpPr>
          <p:nvPr>
            <p:ph idx="1"/>
          </p:nvPr>
        </p:nvSpPr>
        <p:spPr>
          <a:xfrm>
            <a:off x="2956244" y="425757"/>
            <a:ext cx="4226956" cy="9126520"/>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378065" y="2237694"/>
            <a:ext cx="2487603" cy="7314583"/>
          </a:xfrm>
        </p:spPr>
        <p:txBody>
          <a:bodyPr/>
          <a:lstStyle>
            <a:lvl1pPr marL="0" indent="0">
              <a:buNone/>
              <a:defRPr sz="1600"/>
            </a:lvl1pPr>
            <a:lvl2pPr marL="521436" indent="0">
              <a:buNone/>
              <a:defRPr sz="1400"/>
            </a:lvl2pPr>
            <a:lvl3pPr marL="1042872" indent="0">
              <a:buNone/>
              <a:defRPr sz="1100"/>
            </a:lvl3pPr>
            <a:lvl4pPr marL="1564308" indent="0">
              <a:buNone/>
              <a:defRPr sz="1000"/>
            </a:lvl4pPr>
            <a:lvl5pPr marL="2085744" indent="0">
              <a:buNone/>
              <a:defRPr sz="1000"/>
            </a:lvl5pPr>
            <a:lvl6pPr marL="2607179" indent="0">
              <a:buNone/>
              <a:defRPr sz="1000"/>
            </a:lvl6pPr>
            <a:lvl7pPr marL="3128616" indent="0">
              <a:buNone/>
              <a:defRPr sz="1000"/>
            </a:lvl7pPr>
            <a:lvl8pPr marL="3650052" indent="0">
              <a:buNone/>
              <a:defRPr sz="1000"/>
            </a:lvl8pPr>
            <a:lvl9pPr marL="4171487" indent="0">
              <a:buNone/>
              <a:defRPr sz="1000"/>
            </a:lvl9pPr>
          </a:lstStyle>
          <a:p>
            <a:pPr lvl="0"/>
            <a:r>
              <a:rPr kumimoji="1" lang="ja-JP" altLang="en-US"/>
              <a:t>マスター テキストの書式設定</a:t>
            </a:r>
          </a:p>
        </p:txBody>
      </p:sp>
      <p:sp>
        <p:nvSpPr>
          <p:cNvPr id="5" name="日付プレースホルダ 4"/>
          <p:cNvSpPr>
            <a:spLocks noGrp="1"/>
          </p:cNvSpPr>
          <p:nvPr>
            <p:ph type="dt" sz="half" idx="10"/>
          </p:nvPr>
        </p:nvSpPr>
        <p:spPr/>
        <p:txBody>
          <a:bodyPr/>
          <a:lstStyle/>
          <a:p>
            <a:fld id="{EC805A62-36EB-40D0-8B51-5D509AAB46AE}" type="datetimeFigureOut">
              <a:rPr kumimoji="1" lang="ja-JP" altLang="en-US" smtClean="0"/>
              <a:pPr/>
              <a:t>2024/11/18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5DCFB74-21A5-4016-9E7E-BC1E0C398070}"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482060" y="7485380"/>
            <a:ext cx="4536758" cy="883692"/>
          </a:xfrm>
        </p:spPr>
        <p:txBody>
          <a:bodyPr anchor="b"/>
          <a:lstStyle>
            <a:lvl1pPr algn="l">
              <a:defRPr sz="2300" b="1"/>
            </a:lvl1pPr>
          </a:lstStyle>
          <a:p>
            <a:r>
              <a:rPr kumimoji="1" lang="ja-JP" altLang="en-US"/>
              <a:t>マスター タイトルの書式設定</a:t>
            </a:r>
          </a:p>
        </p:txBody>
      </p:sp>
      <p:sp>
        <p:nvSpPr>
          <p:cNvPr id="3" name="図プレースホルダ 2"/>
          <p:cNvSpPr>
            <a:spLocks noGrp="1"/>
          </p:cNvSpPr>
          <p:nvPr>
            <p:ph type="pic" idx="1"/>
          </p:nvPr>
        </p:nvSpPr>
        <p:spPr>
          <a:xfrm>
            <a:off x="1482060" y="955475"/>
            <a:ext cx="4536758" cy="6416040"/>
          </a:xfrm>
        </p:spPr>
        <p:txBody>
          <a:bodyPr/>
          <a:lstStyle>
            <a:lvl1pPr marL="0" indent="0">
              <a:buNone/>
              <a:defRPr sz="3700"/>
            </a:lvl1pPr>
            <a:lvl2pPr marL="521436" indent="0">
              <a:buNone/>
              <a:defRPr sz="3200"/>
            </a:lvl2pPr>
            <a:lvl3pPr marL="1042872" indent="0">
              <a:buNone/>
              <a:defRPr sz="2700"/>
            </a:lvl3pPr>
            <a:lvl4pPr marL="1564308" indent="0">
              <a:buNone/>
              <a:defRPr sz="2300"/>
            </a:lvl4pPr>
            <a:lvl5pPr marL="2085744" indent="0">
              <a:buNone/>
              <a:defRPr sz="2300"/>
            </a:lvl5pPr>
            <a:lvl6pPr marL="2607179" indent="0">
              <a:buNone/>
              <a:defRPr sz="2300"/>
            </a:lvl6pPr>
            <a:lvl7pPr marL="3128616" indent="0">
              <a:buNone/>
              <a:defRPr sz="2300"/>
            </a:lvl7pPr>
            <a:lvl8pPr marL="3650052" indent="0">
              <a:buNone/>
              <a:defRPr sz="2300"/>
            </a:lvl8pPr>
            <a:lvl9pPr marL="4171487" indent="0">
              <a:buNone/>
              <a:defRPr sz="2300"/>
            </a:lvl9pPr>
          </a:lstStyle>
          <a:p>
            <a:r>
              <a:rPr kumimoji="1" lang="ja-JP" altLang="en-US"/>
              <a:t>アイコンをクリックして図を追加</a:t>
            </a:r>
          </a:p>
        </p:txBody>
      </p:sp>
      <p:sp>
        <p:nvSpPr>
          <p:cNvPr id="4" name="テキスト プレースホルダ 3"/>
          <p:cNvSpPr>
            <a:spLocks noGrp="1"/>
          </p:cNvSpPr>
          <p:nvPr>
            <p:ph type="body" sz="half" idx="2"/>
          </p:nvPr>
        </p:nvSpPr>
        <p:spPr>
          <a:xfrm>
            <a:off x="1482060" y="8369071"/>
            <a:ext cx="4536758" cy="1254989"/>
          </a:xfrm>
        </p:spPr>
        <p:txBody>
          <a:bodyPr/>
          <a:lstStyle>
            <a:lvl1pPr marL="0" indent="0">
              <a:buNone/>
              <a:defRPr sz="1600"/>
            </a:lvl1pPr>
            <a:lvl2pPr marL="521436" indent="0">
              <a:buNone/>
              <a:defRPr sz="1400"/>
            </a:lvl2pPr>
            <a:lvl3pPr marL="1042872" indent="0">
              <a:buNone/>
              <a:defRPr sz="1100"/>
            </a:lvl3pPr>
            <a:lvl4pPr marL="1564308" indent="0">
              <a:buNone/>
              <a:defRPr sz="1000"/>
            </a:lvl4pPr>
            <a:lvl5pPr marL="2085744" indent="0">
              <a:buNone/>
              <a:defRPr sz="1000"/>
            </a:lvl5pPr>
            <a:lvl6pPr marL="2607179" indent="0">
              <a:buNone/>
              <a:defRPr sz="1000"/>
            </a:lvl6pPr>
            <a:lvl7pPr marL="3128616" indent="0">
              <a:buNone/>
              <a:defRPr sz="1000"/>
            </a:lvl7pPr>
            <a:lvl8pPr marL="3650052" indent="0">
              <a:buNone/>
              <a:defRPr sz="1000"/>
            </a:lvl8pPr>
            <a:lvl9pPr marL="4171487" indent="0">
              <a:buNone/>
              <a:defRPr sz="1000"/>
            </a:lvl9pPr>
          </a:lstStyle>
          <a:p>
            <a:pPr lvl="0"/>
            <a:r>
              <a:rPr kumimoji="1" lang="ja-JP" altLang="en-US"/>
              <a:t>マスター テキストの書式設定</a:t>
            </a:r>
          </a:p>
        </p:txBody>
      </p:sp>
      <p:sp>
        <p:nvSpPr>
          <p:cNvPr id="5" name="日付プレースホルダ 4"/>
          <p:cNvSpPr>
            <a:spLocks noGrp="1"/>
          </p:cNvSpPr>
          <p:nvPr>
            <p:ph type="dt" sz="half" idx="10"/>
          </p:nvPr>
        </p:nvSpPr>
        <p:spPr/>
        <p:txBody>
          <a:bodyPr/>
          <a:lstStyle/>
          <a:p>
            <a:fld id="{EC805A62-36EB-40D0-8B51-5D509AAB46AE}" type="datetimeFigureOut">
              <a:rPr kumimoji="1" lang="ja-JP" altLang="en-US" smtClean="0"/>
              <a:pPr/>
              <a:t>2024/11/18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5DCFB74-21A5-4016-9E7E-BC1E0C398070}"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378063" y="428234"/>
            <a:ext cx="6805137" cy="1782234"/>
          </a:xfrm>
          <a:prstGeom prst="rect">
            <a:avLst/>
          </a:prstGeom>
        </p:spPr>
        <p:txBody>
          <a:bodyPr vert="horz" lIns="104287" tIns="52144" rIns="104287" bIns="52144"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378063" y="2495127"/>
            <a:ext cx="6805137" cy="7057150"/>
          </a:xfrm>
          <a:prstGeom prst="rect">
            <a:avLst/>
          </a:prstGeom>
        </p:spPr>
        <p:txBody>
          <a:bodyPr vert="horz" lIns="104287" tIns="52144" rIns="104287" bIns="52144"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378064" y="9911200"/>
            <a:ext cx="1764295" cy="569324"/>
          </a:xfrm>
          <a:prstGeom prst="rect">
            <a:avLst/>
          </a:prstGeom>
        </p:spPr>
        <p:txBody>
          <a:bodyPr vert="horz" lIns="104287" tIns="52144" rIns="104287" bIns="52144" rtlCol="0" anchor="ctr"/>
          <a:lstStyle>
            <a:lvl1pPr algn="l">
              <a:defRPr sz="1400">
                <a:solidFill>
                  <a:schemeClr val="tx1">
                    <a:tint val="75000"/>
                  </a:schemeClr>
                </a:solidFill>
              </a:defRPr>
            </a:lvl1pPr>
          </a:lstStyle>
          <a:p>
            <a:fld id="{EC805A62-36EB-40D0-8B51-5D509AAB46AE}" type="datetimeFigureOut">
              <a:rPr kumimoji="1" lang="ja-JP" altLang="en-US" smtClean="0"/>
              <a:pPr/>
              <a:t>2024/11/18</a:t>
            </a:fld>
            <a:endParaRPr kumimoji="1" lang="ja-JP" altLang="en-US"/>
          </a:p>
        </p:txBody>
      </p:sp>
      <p:sp>
        <p:nvSpPr>
          <p:cNvPr id="5" name="フッター プレースホルダ 4"/>
          <p:cNvSpPr>
            <a:spLocks noGrp="1"/>
          </p:cNvSpPr>
          <p:nvPr>
            <p:ph type="ftr" sz="quarter" idx="3"/>
          </p:nvPr>
        </p:nvSpPr>
        <p:spPr>
          <a:xfrm>
            <a:off x="2583433" y="9911200"/>
            <a:ext cx="2394400" cy="569324"/>
          </a:xfrm>
          <a:prstGeom prst="rect">
            <a:avLst/>
          </a:prstGeom>
        </p:spPr>
        <p:txBody>
          <a:bodyPr vert="horz" lIns="104287" tIns="52144" rIns="104287" bIns="52144" rtlCol="0" anchor="ctr"/>
          <a:lstStyle>
            <a:lvl1pPr algn="ctr">
              <a:defRPr sz="14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5418905" y="9911200"/>
            <a:ext cx="1764295" cy="569324"/>
          </a:xfrm>
          <a:prstGeom prst="rect">
            <a:avLst/>
          </a:prstGeom>
        </p:spPr>
        <p:txBody>
          <a:bodyPr vert="horz" lIns="104287" tIns="52144" rIns="104287" bIns="52144" rtlCol="0" anchor="ctr"/>
          <a:lstStyle>
            <a:lvl1pPr algn="r">
              <a:defRPr sz="1400">
                <a:solidFill>
                  <a:schemeClr val="tx1">
                    <a:tint val="75000"/>
                  </a:schemeClr>
                </a:solidFill>
              </a:defRPr>
            </a:lvl1pPr>
          </a:lstStyle>
          <a:p>
            <a:fld id="{B5DCFB74-21A5-4016-9E7E-BC1E0C398070}"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1042872" rtl="0" eaLnBrk="1" latinLnBrk="0" hangingPunct="1">
        <a:spcBef>
          <a:spcPct val="0"/>
        </a:spcBef>
        <a:buNone/>
        <a:defRPr kumimoji="1" sz="5000" kern="1200">
          <a:solidFill>
            <a:schemeClr val="tx1"/>
          </a:solidFill>
          <a:latin typeface="+mj-lt"/>
          <a:ea typeface="+mj-ea"/>
          <a:cs typeface="+mj-cs"/>
        </a:defRPr>
      </a:lvl1pPr>
    </p:titleStyle>
    <p:bodyStyle>
      <a:lvl1pPr marL="391076" indent="-391076" algn="l" defTabSz="1042872" rtl="0" eaLnBrk="1" latinLnBrk="0" hangingPunct="1">
        <a:spcBef>
          <a:spcPct val="20000"/>
        </a:spcBef>
        <a:buFont typeface="Arial" pitchFamily="34" charset="0"/>
        <a:buChar char="•"/>
        <a:defRPr kumimoji="1" sz="3700" kern="1200">
          <a:solidFill>
            <a:schemeClr val="tx1"/>
          </a:solidFill>
          <a:latin typeface="+mn-lt"/>
          <a:ea typeface="+mn-ea"/>
          <a:cs typeface="+mn-cs"/>
        </a:defRPr>
      </a:lvl1pPr>
      <a:lvl2pPr marL="847334" indent="-325898" algn="l" defTabSz="1042872" rtl="0" eaLnBrk="1" latinLnBrk="0" hangingPunct="1">
        <a:spcBef>
          <a:spcPct val="20000"/>
        </a:spcBef>
        <a:buFont typeface="Arial" pitchFamily="34" charset="0"/>
        <a:buChar char="–"/>
        <a:defRPr kumimoji="1" sz="3200" kern="1200">
          <a:solidFill>
            <a:schemeClr val="tx1"/>
          </a:solidFill>
          <a:latin typeface="+mn-lt"/>
          <a:ea typeface="+mn-ea"/>
          <a:cs typeface="+mn-cs"/>
        </a:defRPr>
      </a:lvl2pPr>
      <a:lvl3pPr marL="1303590" indent="-260718" algn="l" defTabSz="1042872" rtl="0" eaLnBrk="1" latinLnBrk="0" hangingPunct="1">
        <a:spcBef>
          <a:spcPct val="20000"/>
        </a:spcBef>
        <a:buFont typeface="Arial" pitchFamily="34" charset="0"/>
        <a:buChar char="•"/>
        <a:defRPr kumimoji="1" sz="2700" kern="1200">
          <a:solidFill>
            <a:schemeClr val="tx1"/>
          </a:solidFill>
          <a:latin typeface="+mn-lt"/>
          <a:ea typeface="+mn-ea"/>
          <a:cs typeface="+mn-cs"/>
        </a:defRPr>
      </a:lvl3pPr>
      <a:lvl4pPr marL="1825026" indent="-260718" algn="l" defTabSz="1042872" rtl="0" eaLnBrk="1" latinLnBrk="0" hangingPunct="1">
        <a:spcBef>
          <a:spcPct val="20000"/>
        </a:spcBef>
        <a:buFont typeface="Arial" pitchFamily="34" charset="0"/>
        <a:buChar char="–"/>
        <a:defRPr kumimoji="1" sz="2300" kern="1200">
          <a:solidFill>
            <a:schemeClr val="tx1"/>
          </a:solidFill>
          <a:latin typeface="+mn-lt"/>
          <a:ea typeface="+mn-ea"/>
          <a:cs typeface="+mn-cs"/>
        </a:defRPr>
      </a:lvl4pPr>
      <a:lvl5pPr marL="2346462" indent="-260718" algn="l" defTabSz="1042872" rtl="0" eaLnBrk="1" latinLnBrk="0" hangingPunct="1">
        <a:spcBef>
          <a:spcPct val="20000"/>
        </a:spcBef>
        <a:buFont typeface="Arial" pitchFamily="34" charset="0"/>
        <a:buChar char="»"/>
        <a:defRPr kumimoji="1" sz="2300" kern="1200">
          <a:solidFill>
            <a:schemeClr val="tx1"/>
          </a:solidFill>
          <a:latin typeface="+mn-lt"/>
          <a:ea typeface="+mn-ea"/>
          <a:cs typeface="+mn-cs"/>
        </a:defRPr>
      </a:lvl5pPr>
      <a:lvl6pPr marL="2867898" indent="-260718" algn="l" defTabSz="1042872" rtl="0" eaLnBrk="1" latinLnBrk="0" hangingPunct="1">
        <a:spcBef>
          <a:spcPct val="20000"/>
        </a:spcBef>
        <a:buFont typeface="Arial" pitchFamily="34" charset="0"/>
        <a:buChar char="•"/>
        <a:defRPr kumimoji="1" sz="2300" kern="1200">
          <a:solidFill>
            <a:schemeClr val="tx1"/>
          </a:solidFill>
          <a:latin typeface="+mn-lt"/>
          <a:ea typeface="+mn-ea"/>
          <a:cs typeface="+mn-cs"/>
        </a:defRPr>
      </a:lvl6pPr>
      <a:lvl7pPr marL="3389333" indent="-260718" algn="l" defTabSz="1042872" rtl="0" eaLnBrk="1" latinLnBrk="0" hangingPunct="1">
        <a:spcBef>
          <a:spcPct val="20000"/>
        </a:spcBef>
        <a:buFont typeface="Arial" pitchFamily="34" charset="0"/>
        <a:buChar char="•"/>
        <a:defRPr kumimoji="1" sz="2300" kern="1200">
          <a:solidFill>
            <a:schemeClr val="tx1"/>
          </a:solidFill>
          <a:latin typeface="+mn-lt"/>
          <a:ea typeface="+mn-ea"/>
          <a:cs typeface="+mn-cs"/>
        </a:defRPr>
      </a:lvl7pPr>
      <a:lvl8pPr marL="3910770" indent="-260718" algn="l" defTabSz="1042872" rtl="0" eaLnBrk="1" latinLnBrk="0" hangingPunct="1">
        <a:spcBef>
          <a:spcPct val="20000"/>
        </a:spcBef>
        <a:buFont typeface="Arial" pitchFamily="34" charset="0"/>
        <a:buChar char="•"/>
        <a:defRPr kumimoji="1" sz="2300" kern="1200">
          <a:solidFill>
            <a:schemeClr val="tx1"/>
          </a:solidFill>
          <a:latin typeface="+mn-lt"/>
          <a:ea typeface="+mn-ea"/>
          <a:cs typeface="+mn-cs"/>
        </a:defRPr>
      </a:lvl8pPr>
      <a:lvl9pPr marL="4432206" indent="-260718" algn="l" defTabSz="1042872" rtl="0" eaLnBrk="1" latinLnBrk="0" hangingPunct="1">
        <a:spcBef>
          <a:spcPct val="20000"/>
        </a:spcBef>
        <a:buFont typeface="Arial" pitchFamily="34" charset="0"/>
        <a:buChar char="•"/>
        <a:defRPr kumimoji="1" sz="2300" kern="1200">
          <a:solidFill>
            <a:schemeClr val="tx1"/>
          </a:solidFill>
          <a:latin typeface="+mn-lt"/>
          <a:ea typeface="+mn-ea"/>
          <a:cs typeface="+mn-cs"/>
        </a:defRPr>
      </a:lvl9pPr>
    </p:bodyStyle>
    <p:otherStyle>
      <a:defPPr>
        <a:defRPr lang="ja-JP"/>
      </a:defPPr>
      <a:lvl1pPr marL="0" algn="l" defTabSz="1042872" rtl="0" eaLnBrk="1" latinLnBrk="0" hangingPunct="1">
        <a:defRPr kumimoji="1" sz="2100" kern="1200">
          <a:solidFill>
            <a:schemeClr val="tx1"/>
          </a:solidFill>
          <a:latin typeface="+mn-lt"/>
          <a:ea typeface="+mn-ea"/>
          <a:cs typeface="+mn-cs"/>
        </a:defRPr>
      </a:lvl1pPr>
      <a:lvl2pPr marL="521436" algn="l" defTabSz="1042872" rtl="0" eaLnBrk="1" latinLnBrk="0" hangingPunct="1">
        <a:defRPr kumimoji="1" sz="2100" kern="1200">
          <a:solidFill>
            <a:schemeClr val="tx1"/>
          </a:solidFill>
          <a:latin typeface="+mn-lt"/>
          <a:ea typeface="+mn-ea"/>
          <a:cs typeface="+mn-cs"/>
        </a:defRPr>
      </a:lvl2pPr>
      <a:lvl3pPr marL="1042872" algn="l" defTabSz="1042872" rtl="0" eaLnBrk="1" latinLnBrk="0" hangingPunct="1">
        <a:defRPr kumimoji="1" sz="2100" kern="1200">
          <a:solidFill>
            <a:schemeClr val="tx1"/>
          </a:solidFill>
          <a:latin typeface="+mn-lt"/>
          <a:ea typeface="+mn-ea"/>
          <a:cs typeface="+mn-cs"/>
        </a:defRPr>
      </a:lvl3pPr>
      <a:lvl4pPr marL="1564308" algn="l" defTabSz="1042872" rtl="0" eaLnBrk="1" latinLnBrk="0" hangingPunct="1">
        <a:defRPr kumimoji="1" sz="2100" kern="1200">
          <a:solidFill>
            <a:schemeClr val="tx1"/>
          </a:solidFill>
          <a:latin typeface="+mn-lt"/>
          <a:ea typeface="+mn-ea"/>
          <a:cs typeface="+mn-cs"/>
        </a:defRPr>
      </a:lvl4pPr>
      <a:lvl5pPr marL="2085744" algn="l" defTabSz="1042872" rtl="0" eaLnBrk="1" latinLnBrk="0" hangingPunct="1">
        <a:defRPr kumimoji="1" sz="2100" kern="1200">
          <a:solidFill>
            <a:schemeClr val="tx1"/>
          </a:solidFill>
          <a:latin typeface="+mn-lt"/>
          <a:ea typeface="+mn-ea"/>
          <a:cs typeface="+mn-cs"/>
        </a:defRPr>
      </a:lvl5pPr>
      <a:lvl6pPr marL="2607179" algn="l" defTabSz="1042872" rtl="0" eaLnBrk="1" latinLnBrk="0" hangingPunct="1">
        <a:defRPr kumimoji="1" sz="2100" kern="1200">
          <a:solidFill>
            <a:schemeClr val="tx1"/>
          </a:solidFill>
          <a:latin typeface="+mn-lt"/>
          <a:ea typeface="+mn-ea"/>
          <a:cs typeface="+mn-cs"/>
        </a:defRPr>
      </a:lvl6pPr>
      <a:lvl7pPr marL="3128616" algn="l" defTabSz="1042872" rtl="0" eaLnBrk="1" latinLnBrk="0" hangingPunct="1">
        <a:defRPr kumimoji="1" sz="2100" kern="1200">
          <a:solidFill>
            <a:schemeClr val="tx1"/>
          </a:solidFill>
          <a:latin typeface="+mn-lt"/>
          <a:ea typeface="+mn-ea"/>
          <a:cs typeface="+mn-cs"/>
        </a:defRPr>
      </a:lvl7pPr>
      <a:lvl8pPr marL="3650052" algn="l" defTabSz="1042872" rtl="0" eaLnBrk="1" latinLnBrk="0" hangingPunct="1">
        <a:defRPr kumimoji="1" sz="2100" kern="1200">
          <a:solidFill>
            <a:schemeClr val="tx1"/>
          </a:solidFill>
          <a:latin typeface="+mn-lt"/>
          <a:ea typeface="+mn-ea"/>
          <a:cs typeface="+mn-cs"/>
        </a:defRPr>
      </a:lvl8pPr>
      <a:lvl9pPr marL="4171487" algn="l" defTabSz="1042872" rtl="0" eaLnBrk="1" latinLnBrk="0" hangingPunct="1">
        <a:defRPr kumimoji="1"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sv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8" Type="http://schemas.openxmlformats.org/officeDocument/2006/relationships/image" Target="../media/image7.png"/><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41.png"/><Relationship Id="rId21" Type="http://schemas.openxmlformats.org/officeDocument/2006/relationships/image" Target="../media/image57.png"/><Relationship Id="rId34" Type="http://schemas.openxmlformats.org/officeDocument/2006/relationships/image" Target="../media/image68.png"/><Relationship Id="rId42" Type="http://schemas.openxmlformats.org/officeDocument/2006/relationships/image" Target="../media/image73.jpeg"/><Relationship Id="rId47" Type="http://schemas.openxmlformats.org/officeDocument/2006/relationships/image" Target="../media/image78.jfif"/><Relationship Id="rId7" Type="http://schemas.openxmlformats.org/officeDocument/2006/relationships/image" Target="../media/image45.png"/><Relationship Id="rId2" Type="http://schemas.openxmlformats.org/officeDocument/2006/relationships/image" Target="../media/image44.emf"/><Relationship Id="rId16" Type="http://schemas.openxmlformats.org/officeDocument/2006/relationships/image" Target="../media/image53.png"/><Relationship Id="rId29"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48.png"/><Relationship Id="rId24" Type="http://schemas.openxmlformats.org/officeDocument/2006/relationships/image" Target="../media/image60.png"/><Relationship Id="rId32" Type="http://schemas.openxmlformats.org/officeDocument/2006/relationships/image" Target="../media/image8.png"/><Relationship Id="rId37" Type="http://schemas.openxmlformats.org/officeDocument/2006/relationships/image" Target="../media/image69.png"/><Relationship Id="rId40" Type="http://schemas.openxmlformats.org/officeDocument/2006/relationships/image" Target="../media/image71.jpg"/><Relationship Id="rId45" Type="http://schemas.openxmlformats.org/officeDocument/2006/relationships/image" Target="../media/image76.jpg"/><Relationship Id="rId5" Type="http://schemas.openxmlformats.org/officeDocument/2006/relationships/image" Target="../media/image12.png"/><Relationship Id="rId15" Type="http://schemas.openxmlformats.org/officeDocument/2006/relationships/image" Target="../media/image52.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5.png"/><Relationship Id="rId10" Type="http://schemas.openxmlformats.org/officeDocument/2006/relationships/image" Target="../media/image47.png"/><Relationship Id="rId19" Type="http://schemas.openxmlformats.org/officeDocument/2006/relationships/image" Target="../media/image55.png"/><Relationship Id="rId31" Type="http://schemas.openxmlformats.org/officeDocument/2006/relationships/image" Target="../media/image66.png"/><Relationship Id="rId44" Type="http://schemas.openxmlformats.org/officeDocument/2006/relationships/image" Target="../media/image75.jpeg"/><Relationship Id="rId4" Type="http://schemas.openxmlformats.org/officeDocument/2006/relationships/image" Target="../media/image39.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5.png"/><Relationship Id="rId35" Type="http://schemas.openxmlformats.org/officeDocument/2006/relationships/image" Target="../media/image6.png"/><Relationship Id="rId43" Type="http://schemas.openxmlformats.org/officeDocument/2006/relationships/image" Target="../media/image74.jpeg"/><Relationship Id="rId8" Type="http://schemas.openxmlformats.org/officeDocument/2006/relationships/image" Target="../media/image40.png"/><Relationship Id="rId3" Type="http://schemas.openxmlformats.org/officeDocument/2006/relationships/image" Target="../media/image38.png"/><Relationship Id="rId12" Type="http://schemas.openxmlformats.org/officeDocument/2006/relationships/image" Target="../media/image49.png"/><Relationship Id="rId17" Type="http://schemas.openxmlformats.org/officeDocument/2006/relationships/image" Target="../media/image4.png"/><Relationship Id="rId25" Type="http://schemas.openxmlformats.org/officeDocument/2006/relationships/image" Target="../media/image61.png"/><Relationship Id="rId33" Type="http://schemas.openxmlformats.org/officeDocument/2006/relationships/image" Target="../media/image67.png"/><Relationship Id="rId38" Type="http://schemas.openxmlformats.org/officeDocument/2006/relationships/image" Target="../media/image70.png"/><Relationship Id="rId46" Type="http://schemas.openxmlformats.org/officeDocument/2006/relationships/image" Target="../media/image77.jpeg"/><Relationship Id="rId20" Type="http://schemas.openxmlformats.org/officeDocument/2006/relationships/image" Target="../media/image56.png"/><Relationship Id="rId41" Type="http://schemas.openxmlformats.org/officeDocument/2006/relationships/image" Target="../media/image7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正方形/長方形 116">
            <a:extLst>
              <a:ext uri="{FF2B5EF4-FFF2-40B4-BE49-F238E27FC236}">
                <a16:creationId xmlns:a16="http://schemas.microsoft.com/office/drawing/2014/main" id="{7B165ADF-5557-D764-2839-EB1A33057D83}"/>
              </a:ext>
            </a:extLst>
          </p:cNvPr>
          <p:cNvSpPr/>
          <p:nvPr/>
        </p:nvSpPr>
        <p:spPr>
          <a:xfrm>
            <a:off x="-10128" y="-2114"/>
            <a:ext cx="7571391" cy="10695514"/>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6" name="図 65" descr="斧, フラグ, シャツ, 傘 が含まれている画像&#10;&#10;自動的に生成された説明">
            <a:extLst>
              <a:ext uri="{FF2B5EF4-FFF2-40B4-BE49-F238E27FC236}">
                <a16:creationId xmlns:a16="http://schemas.microsoft.com/office/drawing/2014/main" id="{EA8FA9B2-680D-6C54-F99B-FE8425E8D120}"/>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2197341" y="63333"/>
            <a:ext cx="3158855" cy="3522801"/>
          </a:xfrm>
          <a:prstGeom prst="rect">
            <a:avLst/>
          </a:prstGeom>
        </p:spPr>
      </p:pic>
      <p:sp>
        <p:nvSpPr>
          <p:cNvPr id="103" name="正方形/長方形 102">
            <a:extLst>
              <a:ext uri="{FF2B5EF4-FFF2-40B4-BE49-F238E27FC236}">
                <a16:creationId xmlns:a16="http://schemas.microsoft.com/office/drawing/2014/main" id="{9B8A5F6C-5122-0E1B-47C1-DE55BDA2EB38}"/>
              </a:ext>
            </a:extLst>
          </p:cNvPr>
          <p:cNvSpPr/>
          <p:nvPr/>
        </p:nvSpPr>
        <p:spPr>
          <a:xfrm>
            <a:off x="2513582" y="896982"/>
            <a:ext cx="2577924" cy="449086"/>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4" name="図 103" descr="アイコン&#10;&#10;自動的に生成された説明">
            <a:extLst>
              <a:ext uri="{FF2B5EF4-FFF2-40B4-BE49-F238E27FC236}">
                <a16:creationId xmlns:a16="http://schemas.microsoft.com/office/drawing/2014/main" id="{0085EBFF-C7B4-D953-A852-7BD29C3C1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203" y="911744"/>
            <a:ext cx="938406" cy="959831"/>
          </a:xfrm>
          <a:prstGeom prst="rect">
            <a:avLst/>
          </a:prstGeom>
        </p:spPr>
      </p:pic>
      <p:pic>
        <p:nvPicPr>
          <p:cNvPr id="100" name="図 99" descr="アイコン&#10;&#10;自動的に生成された説明">
            <a:extLst>
              <a:ext uri="{FF2B5EF4-FFF2-40B4-BE49-F238E27FC236}">
                <a16:creationId xmlns:a16="http://schemas.microsoft.com/office/drawing/2014/main" id="{FE362FE4-6FA7-7289-2428-B87970A69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3" y="839311"/>
            <a:ext cx="1392616" cy="1077810"/>
          </a:xfrm>
          <a:prstGeom prst="rect">
            <a:avLst/>
          </a:prstGeom>
        </p:spPr>
      </p:pic>
      <p:sp>
        <p:nvSpPr>
          <p:cNvPr id="41" name="正方形/長方形 40">
            <a:extLst>
              <a:ext uri="{FF2B5EF4-FFF2-40B4-BE49-F238E27FC236}">
                <a16:creationId xmlns:a16="http://schemas.microsoft.com/office/drawing/2014/main" id="{C2B5AC61-6C9A-E2A5-6058-0C50F738AB1A}"/>
              </a:ext>
            </a:extLst>
          </p:cNvPr>
          <p:cNvSpPr/>
          <p:nvPr/>
        </p:nvSpPr>
        <p:spPr>
          <a:xfrm>
            <a:off x="10413" y="9957228"/>
            <a:ext cx="7561263" cy="702059"/>
          </a:xfrm>
          <a:prstGeom prst="rect">
            <a:avLst/>
          </a:prstGeom>
          <a:solidFill>
            <a:srgbClr val="FFFFFF">
              <a:alpha val="54902"/>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grpSp>
        <p:nvGrpSpPr>
          <p:cNvPr id="40" name="グループ化 39">
            <a:extLst>
              <a:ext uri="{FF2B5EF4-FFF2-40B4-BE49-F238E27FC236}">
                <a16:creationId xmlns:a16="http://schemas.microsoft.com/office/drawing/2014/main" id="{3CE2D101-FC19-D49A-2F44-8562DE8140BE}"/>
              </a:ext>
            </a:extLst>
          </p:cNvPr>
          <p:cNvGrpSpPr/>
          <p:nvPr/>
        </p:nvGrpSpPr>
        <p:grpSpPr>
          <a:xfrm>
            <a:off x="1558421" y="894576"/>
            <a:ext cx="5581223" cy="2964710"/>
            <a:chOff x="1532060" y="1206500"/>
            <a:chExt cx="5581223" cy="2964710"/>
          </a:xfrm>
        </p:grpSpPr>
        <p:grpSp>
          <p:nvGrpSpPr>
            <p:cNvPr id="12" name="グループ化 11">
              <a:extLst>
                <a:ext uri="{FF2B5EF4-FFF2-40B4-BE49-F238E27FC236}">
                  <a16:creationId xmlns:a16="http://schemas.microsoft.com/office/drawing/2014/main" id="{C1B283D5-9278-BA64-B70D-FCEDC756A007}"/>
                </a:ext>
              </a:extLst>
            </p:cNvPr>
            <p:cNvGrpSpPr/>
            <p:nvPr/>
          </p:nvGrpSpPr>
          <p:grpSpPr>
            <a:xfrm>
              <a:off x="5520859" y="2138934"/>
              <a:ext cx="1592424" cy="1592424"/>
              <a:chOff x="8461151" y="2088227"/>
              <a:chExt cx="2664822" cy="2664822"/>
            </a:xfrm>
          </p:grpSpPr>
          <p:grpSp>
            <p:nvGrpSpPr>
              <p:cNvPr id="13" name="グループ化 12">
                <a:extLst>
                  <a:ext uri="{FF2B5EF4-FFF2-40B4-BE49-F238E27FC236}">
                    <a16:creationId xmlns:a16="http://schemas.microsoft.com/office/drawing/2014/main" id="{1FAF30D6-19E0-503E-0B63-37F6FE66C3D1}"/>
                  </a:ext>
                </a:extLst>
              </p:cNvPr>
              <p:cNvGrpSpPr/>
              <p:nvPr/>
            </p:nvGrpSpPr>
            <p:grpSpPr>
              <a:xfrm>
                <a:off x="8461151" y="2088227"/>
                <a:ext cx="2664822" cy="2664822"/>
                <a:chOff x="6982823" y="1223286"/>
                <a:chExt cx="2664822" cy="2664822"/>
              </a:xfrm>
              <a:solidFill>
                <a:srgbClr val="C55E90"/>
              </a:solidFill>
            </p:grpSpPr>
            <p:sp>
              <p:nvSpPr>
                <p:cNvPr id="16" name="楕円 15">
                  <a:extLst>
                    <a:ext uri="{FF2B5EF4-FFF2-40B4-BE49-F238E27FC236}">
                      <a16:creationId xmlns:a16="http://schemas.microsoft.com/office/drawing/2014/main" id="{3067EAE3-545F-9617-45DA-DE3E9D07F955}"/>
                    </a:ext>
                  </a:extLst>
                </p:cNvPr>
                <p:cNvSpPr/>
                <p:nvPr/>
              </p:nvSpPr>
              <p:spPr>
                <a:xfrm>
                  <a:off x="6982823" y="1223286"/>
                  <a:ext cx="2664822" cy="266482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楕円 16">
                  <a:extLst>
                    <a:ext uri="{FF2B5EF4-FFF2-40B4-BE49-F238E27FC236}">
                      <a16:creationId xmlns:a16="http://schemas.microsoft.com/office/drawing/2014/main" id="{79BF86B3-CAD8-7CC1-15A3-DB1D4F241A4E}"/>
                    </a:ext>
                  </a:extLst>
                </p:cNvPr>
                <p:cNvSpPr/>
                <p:nvPr/>
              </p:nvSpPr>
              <p:spPr>
                <a:xfrm>
                  <a:off x="7054976" y="1295439"/>
                  <a:ext cx="2520516" cy="25205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18" name="楕円 17">
                  <a:extLst>
                    <a:ext uri="{FF2B5EF4-FFF2-40B4-BE49-F238E27FC236}">
                      <a16:creationId xmlns:a16="http://schemas.microsoft.com/office/drawing/2014/main" id="{7F63725B-BF84-1E11-7D0B-8EE4CF0F9C8F}"/>
                    </a:ext>
                  </a:extLst>
                </p:cNvPr>
                <p:cNvSpPr/>
                <p:nvPr/>
              </p:nvSpPr>
              <p:spPr>
                <a:xfrm>
                  <a:off x="7135223" y="1375686"/>
                  <a:ext cx="2360023" cy="236002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14" name="テキスト ボックス 13">
                <a:extLst>
                  <a:ext uri="{FF2B5EF4-FFF2-40B4-BE49-F238E27FC236}">
                    <a16:creationId xmlns:a16="http://schemas.microsoft.com/office/drawing/2014/main" id="{6F181392-5107-3785-F21F-80B99B7F9A6D}"/>
                  </a:ext>
                </a:extLst>
              </p:cNvPr>
              <p:cNvSpPr txBox="1"/>
              <p:nvPr/>
            </p:nvSpPr>
            <p:spPr>
              <a:xfrm>
                <a:off x="8611094" y="2662875"/>
                <a:ext cx="2377171" cy="772568"/>
              </a:xfrm>
              <a:prstGeom prst="rect">
                <a:avLst/>
              </a:prstGeom>
              <a:noFill/>
            </p:spPr>
            <p:txBody>
              <a:bodyPr wrap="square" rtlCol="0">
                <a:spAutoFit/>
              </a:bodyPr>
              <a:lstStyle/>
              <a:p>
                <a:pPr algn="ctr"/>
                <a:r>
                  <a:rPr kumimoji="1" lang="en-US" altLang="ja-JP"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12/</a:t>
                </a:r>
                <a:r>
                  <a:rPr lang="en-US" altLang="ja-JP" sz="2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15</a:t>
                </a:r>
                <a:r>
                  <a:rPr lang="en-US" altLang="ja-JP"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r>
                  <a:rPr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日</a:t>
                </a:r>
                <a:r>
                  <a:rPr lang="en-US" altLang="ja-JP"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endParaRPr lang="en-US" altLang="ja-JP" sz="32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A7A90E41-DDF1-43A7-C676-28AF919D5188}"/>
                  </a:ext>
                </a:extLst>
              </p:cNvPr>
              <p:cNvSpPr txBox="1"/>
              <p:nvPr/>
            </p:nvSpPr>
            <p:spPr>
              <a:xfrm>
                <a:off x="8611094" y="3487219"/>
                <a:ext cx="2377171" cy="875576"/>
              </a:xfrm>
              <a:prstGeom prst="rect">
                <a:avLst/>
              </a:prstGeom>
              <a:noFill/>
            </p:spPr>
            <p:txBody>
              <a:bodyPr wrap="square" rtlCol="0">
                <a:spAutoFit/>
              </a:bodyP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回収</a:t>
                </a:r>
                <a:r>
                  <a:rPr kumimoji="1" lang="ja-JP" altLang="en-US" sz="28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〆</a:t>
                </a: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切</a:t>
                </a:r>
                <a:endParaRPr lang="en-US" altLang="ja-JP" sz="40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grpSp>
        <p:grpSp>
          <p:nvGrpSpPr>
            <p:cNvPr id="9" name="グループ化 8">
              <a:extLst>
                <a:ext uri="{FF2B5EF4-FFF2-40B4-BE49-F238E27FC236}">
                  <a16:creationId xmlns:a16="http://schemas.microsoft.com/office/drawing/2014/main" id="{F9D7F7EB-E374-8D42-E288-012EADE531DD}"/>
                </a:ext>
              </a:extLst>
            </p:cNvPr>
            <p:cNvGrpSpPr/>
            <p:nvPr/>
          </p:nvGrpSpPr>
          <p:grpSpPr>
            <a:xfrm>
              <a:off x="1611127" y="1206500"/>
              <a:ext cx="4316083" cy="1974943"/>
              <a:chOff x="1507335" y="2620617"/>
              <a:chExt cx="4316083" cy="1974943"/>
            </a:xfrm>
          </p:grpSpPr>
          <p:sp>
            <p:nvSpPr>
              <p:cNvPr id="10" name="テキスト ボックス 9">
                <a:extLst>
                  <a:ext uri="{FF2B5EF4-FFF2-40B4-BE49-F238E27FC236}">
                    <a16:creationId xmlns:a16="http://schemas.microsoft.com/office/drawing/2014/main" id="{A24F95CD-46EA-0BB7-C1AE-3CF803D9D954}"/>
                  </a:ext>
                </a:extLst>
              </p:cNvPr>
              <p:cNvSpPr txBox="1"/>
              <p:nvPr/>
            </p:nvSpPr>
            <p:spPr>
              <a:xfrm>
                <a:off x="1519273" y="3149010"/>
                <a:ext cx="4304145" cy="1446550"/>
              </a:xfrm>
              <a:prstGeom prst="rect">
                <a:avLst/>
              </a:prstGeom>
              <a:noFill/>
            </p:spPr>
            <p:txBody>
              <a:bodyPr wrap="square" rtlCol="0">
                <a:spAutoFit/>
              </a:bodyPr>
              <a:lstStyle/>
              <a:p>
                <a:pPr algn="ctr"/>
                <a:r>
                  <a:rPr kumimoji="1" lang="ja-JP" altLang="en-US" sz="44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フードドライブ</a:t>
                </a:r>
                <a:endParaRPr kumimoji="1" lang="en-US" altLang="ja-JP" sz="44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endParaRPr>
              </a:p>
              <a:p>
                <a:pPr algn="ctr"/>
                <a:r>
                  <a:rPr lang="ja-JP" altLang="en-US" sz="44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プロジェクト</a:t>
                </a:r>
                <a:endParaRPr kumimoji="1" lang="ja-JP" altLang="en-US" sz="44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endParaRPr>
              </a:p>
            </p:txBody>
          </p:sp>
          <p:sp>
            <p:nvSpPr>
              <p:cNvPr id="11" name="テキスト ボックス 10">
                <a:extLst>
                  <a:ext uri="{FF2B5EF4-FFF2-40B4-BE49-F238E27FC236}">
                    <a16:creationId xmlns:a16="http://schemas.microsoft.com/office/drawing/2014/main" id="{5B60B70D-860D-484B-DD07-5D207F31E45E}"/>
                  </a:ext>
                </a:extLst>
              </p:cNvPr>
              <p:cNvSpPr txBox="1"/>
              <p:nvPr/>
            </p:nvSpPr>
            <p:spPr>
              <a:xfrm>
                <a:off x="1507335" y="2620617"/>
                <a:ext cx="4304145" cy="523220"/>
              </a:xfrm>
              <a:prstGeom prst="rect">
                <a:avLst/>
              </a:prstGeom>
              <a:noFill/>
            </p:spPr>
            <p:txBody>
              <a:bodyPr wrap="square" rtlCol="0">
                <a:spAutoFit/>
              </a:bodyPr>
              <a:lstStyle/>
              <a:p>
                <a:pPr algn="ctr"/>
                <a:r>
                  <a:rPr kumimoji="1" lang="ja-JP" altLang="en-US" sz="2800" b="1" dirty="0">
                    <a:solidFill>
                      <a:schemeClr val="bg1"/>
                    </a:solidFill>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こども食堂支援</a:t>
                </a:r>
                <a:endParaRPr kumimoji="1" lang="en-US" altLang="ja-JP" sz="2800" b="1" dirty="0">
                  <a:solidFill>
                    <a:schemeClr val="bg1"/>
                  </a:solidFill>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endParaRPr>
              </a:p>
            </p:txBody>
          </p:sp>
        </p:grpSp>
        <p:pic>
          <p:nvPicPr>
            <p:cNvPr id="24" name="図 23" descr="挿絵 が含まれている画像&#10;&#10;自動的に生成された説明">
              <a:extLst>
                <a:ext uri="{FF2B5EF4-FFF2-40B4-BE49-F238E27FC236}">
                  <a16:creationId xmlns:a16="http://schemas.microsoft.com/office/drawing/2014/main" id="{B158F883-8DC6-98FC-DF2C-61870C67B7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2060" y="3133475"/>
              <a:ext cx="4612284" cy="1037735"/>
            </a:xfrm>
            <a:prstGeom prst="rect">
              <a:avLst/>
            </a:prstGeom>
          </p:spPr>
        </p:pic>
      </p:grpSp>
      <p:pic>
        <p:nvPicPr>
          <p:cNvPr id="57" name="図 56" descr="アイコン&#10;&#10;自動的に生成された説明">
            <a:extLst>
              <a:ext uri="{FF2B5EF4-FFF2-40B4-BE49-F238E27FC236}">
                <a16:creationId xmlns:a16="http://schemas.microsoft.com/office/drawing/2014/main" id="{48E983ED-5F80-F120-7065-93F217967E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67542">
            <a:off x="6149532" y="872640"/>
            <a:ext cx="310527" cy="305519"/>
          </a:xfrm>
          <a:prstGeom prst="rect">
            <a:avLst/>
          </a:prstGeom>
        </p:spPr>
      </p:pic>
      <p:pic>
        <p:nvPicPr>
          <p:cNvPr id="59" name="図 58" descr="光, 挿絵 が含まれている画像&#10;&#10;自動的に生成された説明">
            <a:extLst>
              <a:ext uri="{FF2B5EF4-FFF2-40B4-BE49-F238E27FC236}">
                <a16:creationId xmlns:a16="http://schemas.microsoft.com/office/drawing/2014/main" id="{DF1AE3F9-7430-B826-72F3-EF43DD8221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1850" y="1135722"/>
            <a:ext cx="586585" cy="540758"/>
          </a:xfrm>
          <a:prstGeom prst="rect">
            <a:avLst/>
          </a:prstGeom>
        </p:spPr>
      </p:pic>
      <p:pic>
        <p:nvPicPr>
          <p:cNvPr id="61" name="図 60">
            <a:extLst>
              <a:ext uri="{FF2B5EF4-FFF2-40B4-BE49-F238E27FC236}">
                <a16:creationId xmlns:a16="http://schemas.microsoft.com/office/drawing/2014/main" id="{1626E09D-544D-F8AB-678A-EE3AEE9074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11146">
            <a:off x="512432" y="994281"/>
            <a:ext cx="520819" cy="800282"/>
          </a:xfrm>
          <a:prstGeom prst="rect">
            <a:avLst/>
          </a:prstGeom>
        </p:spPr>
      </p:pic>
      <p:pic>
        <p:nvPicPr>
          <p:cNvPr id="63" name="図 62">
            <a:extLst>
              <a:ext uri="{FF2B5EF4-FFF2-40B4-BE49-F238E27FC236}">
                <a16:creationId xmlns:a16="http://schemas.microsoft.com/office/drawing/2014/main" id="{2ADDC3E7-09AD-468F-0F2D-7FB3E57CE2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84740">
            <a:off x="1131016" y="907963"/>
            <a:ext cx="546224" cy="571630"/>
          </a:xfrm>
          <a:prstGeom prst="rect">
            <a:avLst/>
          </a:prstGeom>
        </p:spPr>
      </p:pic>
      <p:pic>
        <p:nvPicPr>
          <p:cNvPr id="38" name="図 37" descr="ロゴ&#10;&#10;自動的に生成された説明">
            <a:extLst>
              <a:ext uri="{FF2B5EF4-FFF2-40B4-BE49-F238E27FC236}">
                <a16:creationId xmlns:a16="http://schemas.microsoft.com/office/drawing/2014/main" id="{B08E87F6-5CBD-6E6D-4516-0205EC61A1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2311" y="1754836"/>
            <a:ext cx="709724" cy="844652"/>
          </a:xfrm>
          <a:prstGeom prst="rect">
            <a:avLst/>
          </a:prstGeom>
        </p:spPr>
      </p:pic>
      <p:pic>
        <p:nvPicPr>
          <p:cNvPr id="48" name="図 47" descr="アイコン&#10;&#10;自動的に生成された説明">
            <a:extLst>
              <a:ext uri="{FF2B5EF4-FFF2-40B4-BE49-F238E27FC236}">
                <a16:creationId xmlns:a16="http://schemas.microsoft.com/office/drawing/2014/main" id="{F1416E8C-CF46-B24A-1764-3B1B04A82A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88849" y="1041119"/>
            <a:ext cx="644558" cy="825542"/>
          </a:xfrm>
          <a:prstGeom prst="rect">
            <a:avLst/>
          </a:prstGeom>
        </p:spPr>
      </p:pic>
      <p:pic>
        <p:nvPicPr>
          <p:cNvPr id="50" name="図 49" descr="時計 が含まれている画像&#10;&#10;自動的に生成された説明">
            <a:extLst>
              <a:ext uri="{FF2B5EF4-FFF2-40B4-BE49-F238E27FC236}">
                <a16:creationId xmlns:a16="http://schemas.microsoft.com/office/drawing/2014/main" id="{851C7876-0229-B967-5155-5C620268BE0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81890" y="2927718"/>
            <a:ext cx="448326" cy="759774"/>
          </a:xfrm>
          <a:prstGeom prst="rect">
            <a:avLst/>
          </a:prstGeom>
        </p:spPr>
      </p:pic>
      <p:pic>
        <p:nvPicPr>
          <p:cNvPr id="53" name="図 52" descr="アイコン&#10;&#10;自動的に生成された説明">
            <a:extLst>
              <a:ext uri="{FF2B5EF4-FFF2-40B4-BE49-F238E27FC236}">
                <a16:creationId xmlns:a16="http://schemas.microsoft.com/office/drawing/2014/main" id="{4E6F8259-15F1-3562-8E8B-932AC55D13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76184" y="1963887"/>
            <a:ext cx="1241489" cy="917622"/>
          </a:xfrm>
          <a:prstGeom prst="rect">
            <a:avLst/>
          </a:prstGeom>
        </p:spPr>
      </p:pic>
      <p:pic>
        <p:nvPicPr>
          <p:cNvPr id="56" name="図 55" descr="アイコン&#10;&#10;自動的に生成された説明">
            <a:extLst>
              <a:ext uri="{FF2B5EF4-FFF2-40B4-BE49-F238E27FC236}">
                <a16:creationId xmlns:a16="http://schemas.microsoft.com/office/drawing/2014/main" id="{3ADBA909-9D03-C26E-F550-1AEED447936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34777" y="1795727"/>
            <a:ext cx="508026" cy="831893"/>
          </a:xfrm>
          <a:prstGeom prst="rect">
            <a:avLst/>
          </a:prstGeom>
        </p:spPr>
      </p:pic>
      <p:pic>
        <p:nvPicPr>
          <p:cNvPr id="62" name="図 61" descr="アイコン&#10;&#10;自動的に生成された説明">
            <a:extLst>
              <a:ext uri="{FF2B5EF4-FFF2-40B4-BE49-F238E27FC236}">
                <a16:creationId xmlns:a16="http://schemas.microsoft.com/office/drawing/2014/main" id="{4DC4F383-933A-6343-EEAA-3F95FA3EBFF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92915" y="577023"/>
            <a:ext cx="508026" cy="831893"/>
          </a:xfrm>
          <a:prstGeom prst="rect">
            <a:avLst/>
          </a:prstGeom>
        </p:spPr>
      </p:pic>
      <p:pic>
        <p:nvPicPr>
          <p:cNvPr id="70" name="図 69" descr="ダイアグラム, アイコン&#10;&#10;自動的に生成された説明">
            <a:extLst>
              <a:ext uri="{FF2B5EF4-FFF2-40B4-BE49-F238E27FC236}">
                <a16:creationId xmlns:a16="http://schemas.microsoft.com/office/drawing/2014/main" id="{ED44ABCB-1763-29E8-A41A-2D570EE082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52704" y="105951"/>
            <a:ext cx="463040" cy="540214"/>
          </a:xfrm>
          <a:prstGeom prst="rect">
            <a:avLst/>
          </a:prstGeom>
        </p:spPr>
      </p:pic>
      <p:pic>
        <p:nvPicPr>
          <p:cNvPr id="72" name="図 71" descr="アイコン&#10;&#10;自動的に生成された説明">
            <a:extLst>
              <a:ext uri="{FF2B5EF4-FFF2-40B4-BE49-F238E27FC236}">
                <a16:creationId xmlns:a16="http://schemas.microsoft.com/office/drawing/2014/main" id="{17B5A79F-6637-FAB3-BC34-44891D71F90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41328" y="2906751"/>
            <a:ext cx="511201" cy="831893"/>
          </a:xfrm>
          <a:prstGeom prst="rect">
            <a:avLst/>
          </a:prstGeom>
        </p:spPr>
      </p:pic>
      <p:pic>
        <p:nvPicPr>
          <p:cNvPr id="74" name="図 73" descr="アイコン&#10;&#10;自動的に生成された説明">
            <a:extLst>
              <a:ext uri="{FF2B5EF4-FFF2-40B4-BE49-F238E27FC236}">
                <a16:creationId xmlns:a16="http://schemas.microsoft.com/office/drawing/2014/main" id="{B6349C6D-FC75-0F64-591A-5ECD13A1CE7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75364" y="3101204"/>
            <a:ext cx="1543129" cy="742988"/>
          </a:xfrm>
          <a:prstGeom prst="rect">
            <a:avLst/>
          </a:prstGeom>
        </p:spPr>
      </p:pic>
      <p:pic>
        <p:nvPicPr>
          <p:cNvPr id="78" name="図 77" descr="グラフィカル ユーザー インターフェイス, アプリケーション&#10;&#10;自動的に生成された説明">
            <a:extLst>
              <a:ext uri="{FF2B5EF4-FFF2-40B4-BE49-F238E27FC236}">
                <a16:creationId xmlns:a16="http://schemas.microsoft.com/office/drawing/2014/main" id="{55553CC5-0EDE-9191-EDAF-FD38B6406DD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233407" y="3384561"/>
            <a:ext cx="327042" cy="476274"/>
          </a:xfrm>
          <a:prstGeom prst="rect">
            <a:avLst/>
          </a:prstGeom>
        </p:spPr>
      </p:pic>
      <p:pic>
        <p:nvPicPr>
          <p:cNvPr id="82" name="図 81" descr="挿絵, 帽子 が含まれている画像&#10;&#10;自動的に生成された説明">
            <a:extLst>
              <a:ext uri="{FF2B5EF4-FFF2-40B4-BE49-F238E27FC236}">
                <a16:creationId xmlns:a16="http://schemas.microsoft.com/office/drawing/2014/main" id="{2D2A6C77-CB84-9395-7356-B460D83023B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437385" y="3663155"/>
            <a:ext cx="219086" cy="219086"/>
          </a:xfrm>
          <a:prstGeom prst="rect">
            <a:avLst/>
          </a:prstGeom>
        </p:spPr>
      </p:pic>
      <p:pic>
        <p:nvPicPr>
          <p:cNvPr id="85" name="図 84" descr="時計 が含まれている画像&#10;&#10;自動的に生成された説明">
            <a:extLst>
              <a:ext uri="{FF2B5EF4-FFF2-40B4-BE49-F238E27FC236}">
                <a16:creationId xmlns:a16="http://schemas.microsoft.com/office/drawing/2014/main" id="{5D9B83A0-EBF1-C109-1016-009116A53D2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23864" y="3532153"/>
            <a:ext cx="546128" cy="781090"/>
          </a:xfrm>
          <a:prstGeom prst="rect">
            <a:avLst/>
          </a:prstGeom>
        </p:spPr>
      </p:pic>
      <p:pic>
        <p:nvPicPr>
          <p:cNvPr id="88" name="図 87" descr="背景パターン が含まれている画像&#10;&#10;自動的に生成された説明">
            <a:extLst>
              <a:ext uri="{FF2B5EF4-FFF2-40B4-BE49-F238E27FC236}">
                <a16:creationId xmlns:a16="http://schemas.microsoft.com/office/drawing/2014/main" id="{86AFD724-F561-E478-C199-963D8A64AB1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516711" y="3743316"/>
            <a:ext cx="624257" cy="699288"/>
          </a:xfrm>
          <a:prstGeom prst="rect">
            <a:avLst/>
          </a:prstGeom>
        </p:spPr>
      </p:pic>
      <p:pic>
        <p:nvPicPr>
          <p:cNvPr id="92" name="図 91" descr="挿絵 が含まれている画像&#10;&#10;自動的に生成された説明">
            <a:extLst>
              <a:ext uri="{FF2B5EF4-FFF2-40B4-BE49-F238E27FC236}">
                <a16:creationId xmlns:a16="http://schemas.microsoft.com/office/drawing/2014/main" id="{A4927347-FEA5-C1EA-296F-09EB47BF1A5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421586" y="2118257"/>
            <a:ext cx="517552" cy="450873"/>
          </a:xfrm>
          <a:prstGeom prst="rect">
            <a:avLst/>
          </a:prstGeom>
        </p:spPr>
      </p:pic>
      <p:pic>
        <p:nvPicPr>
          <p:cNvPr id="94" name="図 93" descr="挿絵, 光 が含まれている画像&#10;&#10;自動的に生成された説明">
            <a:extLst>
              <a:ext uri="{FF2B5EF4-FFF2-40B4-BE49-F238E27FC236}">
                <a16:creationId xmlns:a16="http://schemas.microsoft.com/office/drawing/2014/main" id="{270F734A-0B97-D5DA-3E19-BF44DF1351E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961181" y="4083758"/>
            <a:ext cx="371494" cy="577880"/>
          </a:xfrm>
          <a:prstGeom prst="rect">
            <a:avLst/>
          </a:prstGeom>
        </p:spPr>
      </p:pic>
      <p:pic>
        <p:nvPicPr>
          <p:cNvPr id="96" name="図 95" descr="光, ミラー, 挿絵 が含まれている画像&#10;&#10;自動的に生成された説明">
            <a:extLst>
              <a:ext uri="{FF2B5EF4-FFF2-40B4-BE49-F238E27FC236}">
                <a16:creationId xmlns:a16="http://schemas.microsoft.com/office/drawing/2014/main" id="{CD9F51C5-9CD0-6A5D-9618-5DDDA7A2F320}"/>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111181" y="4233758"/>
            <a:ext cx="371494" cy="577880"/>
          </a:xfrm>
          <a:prstGeom prst="rect">
            <a:avLst/>
          </a:prstGeom>
        </p:spPr>
      </p:pic>
      <p:pic>
        <p:nvPicPr>
          <p:cNvPr id="98" name="図 97" descr="挿絵, 光 が含まれている画像&#10;&#10;自動的に生成された説明">
            <a:extLst>
              <a:ext uri="{FF2B5EF4-FFF2-40B4-BE49-F238E27FC236}">
                <a16:creationId xmlns:a16="http://schemas.microsoft.com/office/drawing/2014/main" id="{1179D52F-F4AB-D79D-C10D-6F388C24557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550511" y="3494817"/>
            <a:ext cx="371494" cy="577880"/>
          </a:xfrm>
          <a:prstGeom prst="rect">
            <a:avLst/>
          </a:prstGeom>
        </p:spPr>
      </p:pic>
      <p:pic>
        <p:nvPicPr>
          <p:cNvPr id="102" name="図 101" descr="時計, ノートパソコン が含まれている画像&#10;&#10;自動的に生成された説明">
            <a:extLst>
              <a:ext uri="{FF2B5EF4-FFF2-40B4-BE49-F238E27FC236}">
                <a16:creationId xmlns:a16="http://schemas.microsoft.com/office/drawing/2014/main" id="{A159A1EA-F543-5D82-D9C9-D5D03AFDE2E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57284" y="2487745"/>
            <a:ext cx="1040373" cy="1134953"/>
          </a:xfrm>
          <a:prstGeom prst="rect">
            <a:avLst/>
          </a:prstGeom>
        </p:spPr>
      </p:pic>
      <p:pic>
        <p:nvPicPr>
          <p:cNvPr id="106" name="図 105" descr="アイコン&#10;&#10;自動的に生成された説明">
            <a:extLst>
              <a:ext uri="{FF2B5EF4-FFF2-40B4-BE49-F238E27FC236}">
                <a16:creationId xmlns:a16="http://schemas.microsoft.com/office/drawing/2014/main" id="{94F747E1-1585-DDFC-03CF-5216631635B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243905" y="3586581"/>
            <a:ext cx="1501852" cy="920797"/>
          </a:xfrm>
          <a:prstGeom prst="rect">
            <a:avLst/>
          </a:prstGeom>
        </p:spPr>
      </p:pic>
      <p:pic>
        <p:nvPicPr>
          <p:cNvPr id="110" name="図 109" descr="ロゴ&#10;&#10;自動的に生成された説明">
            <a:extLst>
              <a:ext uri="{FF2B5EF4-FFF2-40B4-BE49-F238E27FC236}">
                <a16:creationId xmlns:a16="http://schemas.microsoft.com/office/drawing/2014/main" id="{5A64E859-E672-DE2A-D6EC-32CD7FAAEBA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2011287" y="824452"/>
            <a:ext cx="1416123" cy="1803493"/>
          </a:xfrm>
          <a:prstGeom prst="rect">
            <a:avLst/>
          </a:prstGeom>
        </p:spPr>
      </p:pic>
      <p:pic>
        <p:nvPicPr>
          <p:cNvPr id="112" name="図 111" descr="アイコン&#10;&#10;自動的に生成された説明">
            <a:extLst>
              <a:ext uri="{FF2B5EF4-FFF2-40B4-BE49-F238E27FC236}">
                <a16:creationId xmlns:a16="http://schemas.microsoft.com/office/drawing/2014/main" id="{F8ED6E16-5507-D8FF-47E7-F9CC49139C4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2223864" y="5449634"/>
            <a:ext cx="546128" cy="546128"/>
          </a:xfrm>
          <a:prstGeom prst="rect">
            <a:avLst/>
          </a:prstGeom>
        </p:spPr>
      </p:pic>
      <p:pic>
        <p:nvPicPr>
          <p:cNvPr id="114" name="図 113" descr="矢印&#10;&#10;低い精度で自動的に生成された説明">
            <a:extLst>
              <a:ext uri="{FF2B5EF4-FFF2-40B4-BE49-F238E27FC236}">
                <a16:creationId xmlns:a16="http://schemas.microsoft.com/office/drawing/2014/main" id="{9C3CE095-1602-B50A-9318-8872D8E94E9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1621615" y="3378157"/>
            <a:ext cx="1089081" cy="1089081"/>
          </a:xfrm>
          <a:prstGeom prst="rect">
            <a:avLst/>
          </a:prstGeom>
        </p:spPr>
      </p:pic>
      <p:pic>
        <p:nvPicPr>
          <p:cNvPr id="121" name="図 120" descr="ダイアグラム&#10;&#10;自動的に生成された説明">
            <a:extLst>
              <a:ext uri="{FF2B5EF4-FFF2-40B4-BE49-F238E27FC236}">
                <a16:creationId xmlns:a16="http://schemas.microsoft.com/office/drawing/2014/main" id="{CC2300DD-6D0B-362A-0570-F024D69BE735}"/>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218964" y="105951"/>
            <a:ext cx="461062" cy="540214"/>
          </a:xfrm>
          <a:prstGeom prst="rect">
            <a:avLst/>
          </a:prstGeom>
        </p:spPr>
      </p:pic>
      <p:sp>
        <p:nvSpPr>
          <p:cNvPr id="122" name="テキスト ボックス 121">
            <a:extLst>
              <a:ext uri="{FF2B5EF4-FFF2-40B4-BE49-F238E27FC236}">
                <a16:creationId xmlns:a16="http://schemas.microsoft.com/office/drawing/2014/main" id="{DAFE5B91-E1D3-2650-BB22-7B2E67128983}"/>
              </a:ext>
            </a:extLst>
          </p:cNvPr>
          <p:cNvSpPr txBox="1"/>
          <p:nvPr/>
        </p:nvSpPr>
        <p:spPr>
          <a:xfrm>
            <a:off x="1221473" y="306140"/>
            <a:ext cx="5120826" cy="369332"/>
          </a:xfrm>
          <a:prstGeom prst="rect">
            <a:avLst/>
          </a:prstGeom>
          <a:noFill/>
        </p:spPr>
        <p:txBody>
          <a:bodyPr wrap="square" rtlCol="0">
            <a:spAutoFit/>
          </a:bodyPr>
          <a:lstStyle/>
          <a:p>
            <a:pPr algn="ctr"/>
            <a:r>
              <a:rPr lang="ja-JP" altLang="en-US" sz="1800" b="1" i="0" dirty="0">
                <a:solidFill>
                  <a:sysClr val="windowText" lastClr="000000"/>
                </a:solidFill>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冬休み、こどもの居場所を応援しよう！</a:t>
            </a:r>
          </a:p>
        </p:txBody>
      </p:sp>
      <p:pic>
        <p:nvPicPr>
          <p:cNvPr id="27" name="図 26" descr="アイコン&#10;&#10;自動的に生成された説明">
            <a:extLst>
              <a:ext uri="{FF2B5EF4-FFF2-40B4-BE49-F238E27FC236}">
                <a16:creationId xmlns:a16="http://schemas.microsoft.com/office/drawing/2014/main" id="{A064FB08-16D9-E977-592E-9A4F3342890D}"/>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477370" y="3499186"/>
            <a:ext cx="828718" cy="406421"/>
          </a:xfrm>
          <a:prstGeom prst="rect">
            <a:avLst/>
          </a:prstGeom>
        </p:spPr>
      </p:pic>
      <p:grpSp>
        <p:nvGrpSpPr>
          <p:cNvPr id="101" name="グループ化 100">
            <a:extLst>
              <a:ext uri="{FF2B5EF4-FFF2-40B4-BE49-F238E27FC236}">
                <a16:creationId xmlns:a16="http://schemas.microsoft.com/office/drawing/2014/main" id="{AD057209-F14E-1115-D294-020C1A73116B}"/>
              </a:ext>
            </a:extLst>
          </p:cNvPr>
          <p:cNvGrpSpPr/>
          <p:nvPr/>
        </p:nvGrpSpPr>
        <p:grpSpPr>
          <a:xfrm>
            <a:off x="177319" y="3958202"/>
            <a:ext cx="7289520" cy="5926339"/>
            <a:chOff x="173774" y="3884857"/>
            <a:chExt cx="7289520" cy="5926339"/>
          </a:xfrm>
        </p:grpSpPr>
        <p:sp>
          <p:nvSpPr>
            <p:cNvPr id="26" name="四角形: 角を丸くする 25">
              <a:extLst>
                <a:ext uri="{FF2B5EF4-FFF2-40B4-BE49-F238E27FC236}">
                  <a16:creationId xmlns:a16="http://schemas.microsoft.com/office/drawing/2014/main" id="{7E327DFC-7FB1-8FC5-64DE-FC20F8C3D42D}"/>
                </a:ext>
              </a:extLst>
            </p:cNvPr>
            <p:cNvSpPr/>
            <p:nvPr/>
          </p:nvSpPr>
          <p:spPr>
            <a:xfrm>
              <a:off x="173774" y="3884857"/>
              <a:ext cx="7170301" cy="3857914"/>
            </a:xfrm>
            <a:prstGeom prst="roundRect">
              <a:avLst>
                <a:gd name="adj" fmla="val 3744"/>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7C7AD869-F93A-AA5C-6C00-ADCBBCA317B0}"/>
                </a:ext>
              </a:extLst>
            </p:cNvPr>
            <p:cNvSpPr txBox="1"/>
            <p:nvPr/>
          </p:nvSpPr>
          <p:spPr>
            <a:xfrm>
              <a:off x="217188" y="3978548"/>
              <a:ext cx="7126887" cy="1730025"/>
            </a:xfrm>
            <a:prstGeom prst="rect">
              <a:avLst/>
            </a:prstGeom>
            <a:noFill/>
          </p:spPr>
          <p:txBody>
            <a:bodyPr wrap="square" rtlCol="0">
              <a:spAutoFit/>
            </a:bodyPr>
            <a:lstStyle/>
            <a:p>
              <a:pPr>
                <a:lnSpc>
                  <a:spcPct val="150000"/>
                </a:lnSpc>
              </a:pPr>
              <a:r>
                <a:rPr kumimoji="1" lang="ja-JP" altLang="en-US" sz="1200" b="1" dirty="0">
                  <a:latin typeface="+mn-ea"/>
                </a:rPr>
                <a:t>　</a:t>
              </a:r>
              <a:r>
                <a:rPr kumimoji="1" lang="ja-JP" altLang="en-US" sz="1200" dirty="0">
                  <a:latin typeface="モッチーポップ One OTF ExtraBold" panose="00000900000000000000" pitchFamily="50" charset="-128"/>
                  <a:ea typeface="モッチーポップ One OTF ExtraBold" panose="00000900000000000000" pitchFamily="50" charset="-128"/>
                </a:rPr>
                <a:t>三越伊勢丹グループ労働組合では、</a:t>
              </a:r>
              <a:r>
                <a:rPr kumimoji="1" lang="en-US" altLang="ja-JP" sz="1200" dirty="0">
                  <a:latin typeface="モッチーポップ One OTF ExtraBold" panose="00000900000000000000" pitchFamily="50" charset="-128"/>
                  <a:ea typeface="モッチーポップ One OTF ExtraBold" panose="00000900000000000000" pitchFamily="50" charset="-128"/>
                </a:rPr>
                <a:t>SDGs</a:t>
              </a:r>
              <a:r>
                <a:rPr lang="ja-JP" altLang="en-US" sz="1200" dirty="0">
                  <a:latin typeface="モッチーポップ One OTF ExtraBold" panose="00000900000000000000" pitchFamily="50" charset="-128"/>
                  <a:ea typeface="モッチーポップ One OTF ExtraBold" panose="00000900000000000000" pitchFamily="50" charset="-128"/>
                </a:rPr>
                <a:t>アクションにおける</a:t>
              </a:r>
              <a:r>
                <a:rPr kumimoji="1" lang="ja-JP" altLang="en-US" sz="1200" dirty="0">
                  <a:latin typeface="モッチーポップ One OTF ExtraBold" panose="00000900000000000000" pitchFamily="50" charset="-128"/>
                  <a:ea typeface="モッチーポップ One OTF ExtraBold" panose="00000900000000000000" pitchFamily="50" charset="-128"/>
                </a:rPr>
                <a:t>「誰一人</a:t>
              </a:r>
              <a:r>
                <a:rPr kumimoji="1" lang="en-US" altLang="ja-JP" sz="1200" dirty="0">
                  <a:latin typeface="モッチーポップ One OTF ExtraBold" panose="00000900000000000000" pitchFamily="50" charset="-128"/>
                  <a:ea typeface="モッチーポップ One OTF ExtraBold" panose="00000900000000000000" pitchFamily="50" charset="-128"/>
                </a:rPr>
                <a:t> </a:t>
              </a:r>
              <a:r>
                <a:rPr kumimoji="1" lang="ja-JP" altLang="en-US" sz="1200" dirty="0">
                  <a:latin typeface="モッチーポップ One OTF ExtraBold" panose="00000900000000000000" pitchFamily="50" charset="-128"/>
                  <a:ea typeface="モッチーポップ One OTF ExtraBold" panose="00000900000000000000" pitchFamily="50" charset="-128"/>
                </a:rPr>
                <a:t>取り残さない」社会の　　実現や食品ロスの削減を目指し、各家庭で使い切れない未使用食品を持ち寄り、それらをまとめて　地域のこども食堂や支援団体へ寄付をする取り組み“こども食堂支援フードドライブプロジェクト”をはじめました。</a:t>
              </a:r>
              <a:endParaRPr kumimoji="1" lang="en-US" altLang="ja-JP" sz="1200" dirty="0">
                <a:latin typeface="モッチーポップ One OTF ExtraBold" panose="00000900000000000000" pitchFamily="50" charset="-128"/>
                <a:ea typeface="モッチーポップ One OTF ExtraBold" panose="00000900000000000000" pitchFamily="50" charset="-128"/>
              </a:endParaRPr>
            </a:p>
            <a:p>
              <a:pPr>
                <a:lnSpc>
                  <a:spcPct val="150000"/>
                </a:lnSpc>
              </a:pPr>
              <a:r>
                <a:rPr lang="ja-JP" altLang="en-US" sz="1200" dirty="0">
                  <a:latin typeface="モッチーポップ One OTF ExtraBold" panose="00000900000000000000" pitchFamily="50" charset="-128"/>
                  <a:ea typeface="モッチーポップ One OTF ExtraBold" panose="00000900000000000000" pitchFamily="50" charset="-128"/>
                </a:rPr>
                <a:t>　特に、</a:t>
              </a:r>
              <a:r>
                <a:rPr lang="ja-JP" altLang="en-US" sz="1200" i="0" dirty="0">
                  <a:latin typeface="モッチーポップ One OTF ExtraBold" panose="00000900000000000000" pitchFamily="50" charset="-128"/>
                  <a:ea typeface="モッチーポップ One OTF ExtraBold" panose="00000900000000000000" pitchFamily="50" charset="-128"/>
                </a:rPr>
                <a:t>学校も給食もない夏休み期間中は、こども達の居場所として「こども食堂」の活動が全国的に活発化するため、多くの食材が必要となります。皆様のご協力をお待ちしています！</a:t>
              </a:r>
              <a:endParaRPr lang="en-US" altLang="ja-JP" sz="1200" i="0" dirty="0">
                <a:latin typeface="モッチーポップ One OTF ExtraBold" panose="00000900000000000000" pitchFamily="50" charset="-128"/>
                <a:ea typeface="モッチーポップ One OTF ExtraBold" panose="00000900000000000000" pitchFamily="50" charset="-128"/>
              </a:endParaRPr>
            </a:p>
          </p:txBody>
        </p:sp>
        <p:sp>
          <p:nvSpPr>
            <p:cNvPr id="36" name="テキスト ボックス 35">
              <a:extLst>
                <a:ext uri="{FF2B5EF4-FFF2-40B4-BE49-F238E27FC236}">
                  <a16:creationId xmlns:a16="http://schemas.microsoft.com/office/drawing/2014/main" id="{D24D4948-C174-6686-ED8C-DCEA8F6C91AC}"/>
                </a:ext>
              </a:extLst>
            </p:cNvPr>
            <p:cNvSpPr txBox="1"/>
            <p:nvPr/>
          </p:nvSpPr>
          <p:spPr>
            <a:xfrm>
              <a:off x="238792" y="5803832"/>
              <a:ext cx="5366548" cy="1795107"/>
            </a:xfrm>
            <a:prstGeom prst="rect">
              <a:avLst/>
            </a:prstGeom>
            <a:noFill/>
          </p:spPr>
          <p:txBody>
            <a:bodyPr wrap="square" rtlCol="0">
              <a:spAutoFit/>
            </a:bodyPr>
            <a:lstStyle/>
            <a:p>
              <a:pPr>
                <a:lnSpc>
                  <a:spcPct val="200000"/>
                </a:lnSpc>
              </a:pPr>
              <a:r>
                <a:rPr kumimoji="1" lang="ja-JP" altLang="en-US" sz="1050" dirty="0">
                  <a:latin typeface="モッチーポップ One OTF ExtraBold" panose="00000900000000000000" pitchFamily="50" charset="-128"/>
                  <a:ea typeface="モッチーポップ One OTF ExtraBold" panose="00000900000000000000" pitchFamily="50" charset="-128"/>
                </a:rPr>
                <a:t>回収日：</a:t>
              </a:r>
              <a:r>
                <a:rPr kumimoji="1" lang="en-US" altLang="ja-JP" sz="1200" dirty="0">
                  <a:latin typeface="モッチーポップ One OTF ExtraBold" panose="00000900000000000000" pitchFamily="50" charset="-128"/>
                  <a:ea typeface="モッチーポップ One OTF ExtraBold" panose="00000900000000000000" pitchFamily="50" charset="-128"/>
                </a:rPr>
                <a:t>2024</a:t>
              </a:r>
              <a:r>
                <a:rPr kumimoji="1" lang="ja-JP" altLang="en-US" sz="1050" dirty="0">
                  <a:latin typeface="モッチーポップ One OTF ExtraBold" panose="00000900000000000000" pitchFamily="50" charset="-128"/>
                  <a:ea typeface="モッチーポップ One OTF ExtraBold" panose="00000900000000000000" pitchFamily="50" charset="-128"/>
                </a:rPr>
                <a:t>年</a:t>
              </a:r>
              <a:r>
                <a:rPr kumimoji="1" lang="en-US" altLang="ja-JP" sz="1200" dirty="0">
                  <a:latin typeface="モッチーポップ One OTF ExtraBold" panose="00000900000000000000" pitchFamily="50" charset="-128"/>
                  <a:ea typeface="モッチーポップ One OTF ExtraBold" panose="00000900000000000000" pitchFamily="50" charset="-128"/>
                </a:rPr>
                <a:t>12</a:t>
              </a:r>
              <a:r>
                <a:rPr kumimoji="1" lang="ja-JP" altLang="en-US" sz="1050" dirty="0">
                  <a:latin typeface="モッチーポップ One OTF ExtraBold" panose="00000900000000000000" pitchFamily="50" charset="-128"/>
                  <a:ea typeface="モッチーポップ One OTF ExtraBold" panose="00000900000000000000" pitchFamily="50" charset="-128"/>
                </a:rPr>
                <a:t>月</a:t>
              </a:r>
              <a:r>
                <a:rPr kumimoji="1" lang="en-US" altLang="ja-JP" sz="1200" dirty="0">
                  <a:latin typeface="モッチーポップ One OTF ExtraBold" panose="00000900000000000000" pitchFamily="50" charset="-128"/>
                  <a:ea typeface="モッチーポップ One OTF ExtraBold" panose="00000900000000000000" pitchFamily="50" charset="-128"/>
                </a:rPr>
                <a:t>1</a:t>
              </a:r>
              <a:r>
                <a:rPr kumimoji="1" lang="ja-JP" altLang="en-US" sz="1050" dirty="0">
                  <a:latin typeface="モッチーポップ One OTF ExtraBold" panose="00000900000000000000" pitchFamily="50" charset="-128"/>
                  <a:ea typeface="モッチーポップ One OTF ExtraBold" panose="00000900000000000000" pitchFamily="50" charset="-128"/>
                </a:rPr>
                <a:t>日</a:t>
              </a:r>
              <a:r>
                <a:rPr lang="en-US" altLang="ja-JP" sz="1100" dirty="0">
                  <a:latin typeface="モッチーポップ One OTF ExtraBold" panose="00000900000000000000" pitchFamily="50" charset="-128"/>
                  <a:ea typeface="モッチーポップ One OTF ExtraBold" panose="00000900000000000000" pitchFamily="50" charset="-128"/>
                </a:rPr>
                <a:t>(</a:t>
              </a:r>
              <a:r>
                <a:rPr lang="ja-JP" altLang="en-US" sz="1100" dirty="0">
                  <a:latin typeface="モッチーポップ One OTF ExtraBold" panose="00000900000000000000" pitchFamily="50" charset="-128"/>
                  <a:ea typeface="モッチーポップ One OTF ExtraBold" panose="00000900000000000000" pitchFamily="50" charset="-128"/>
                </a:rPr>
                <a:t>日</a:t>
              </a:r>
              <a:r>
                <a:rPr kumimoji="1" lang="ja-JP" altLang="en-US" sz="1100" dirty="0">
                  <a:latin typeface="モッチーポップ One OTF ExtraBold" panose="00000900000000000000" pitchFamily="50" charset="-128"/>
                  <a:ea typeface="モッチーポップ One OTF ExtraBold" panose="00000900000000000000" pitchFamily="50" charset="-128"/>
                </a:rPr>
                <a:t>）</a:t>
              </a:r>
              <a:r>
                <a:rPr kumimoji="1" lang="ja-JP" altLang="en-US" sz="1200" dirty="0">
                  <a:latin typeface="モッチーポップ One OTF ExtraBold" panose="00000900000000000000" pitchFamily="50" charset="-128"/>
                  <a:ea typeface="モッチーポップ One OTF ExtraBold" panose="00000900000000000000" pitchFamily="50" charset="-128"/>
                </a:rPr>
                <a:t>～</a:t>
              </a:r>
              <a:r>
                <a:rPr kumimoji="1" lang="en-US" altLang="ja-JP" sz="1200" dirty="0">
                  <a:latin typeface="モッチーポップ One OTF ExtraBold" panose="00000900000000000000" pitchFamily="50" charset="-128"/>
                  <a:ea typeface="モッチーポップ One OTF ExtraBold" panose="00000900000000000000" pitchFamily="50" charset="-128"/>
                </a:rPr>
                <a:t>12</a:t>
              </a:r>
              <a:r>
                <a:rPr kumimoji="1" lang="ja-JP" altLang="en-US" sz="1050" dirty="0">
                  <a:latin typeface="モッチーポップ One OTF ExtraBold" panose="00000900000000000000" pitchFamily="50" charset="-128"/>
                  <a:ea typeface="モッチーポップ One OTF ExtraBold" panose="00000900000000000000" pitchFamily="50" charset="-128"/>
                </a:rPr>
                <a:t>月</a:t>
              </a:r>
              <a:r>
                <a:rPr lang="en-US" altLang="ja-JP" sz="1200" dirty="0">
                  <a:latin typeface="モッチーポップ One OTF ExtraBold" panose="00000900000000000000" pitchFamily="50" charset="-128"/>
                  <a:ea typeface="モッチーポップ One OTF ExtraBold" panose="00000900000000000000" pitchFamily="50" charset="-128"/>
                </a:rPr>
                <a:t>15</a:t>
              </a:r>
              <a:r>
                <a:rPr kumimoji="1" lang="ja-JP" altLang="en-US" sz="1050" dirty="0">
                  <a:latin typeface="モッチーポップ One OTF ExtraBold" panose="00000900000000000000" pitchFamily="50" charset="-128"/>
                  <a:ea typeface="モッチーポップ One OTF ExtraBold" panose="00000900000000000000" pitchFamily="50" charset="-128"/>
                </a:rPr>
                <a:t>日</a:t>
              </a:r>
              <a:r>
                <a:rPr lang="en-US" altLang="ja-JP" sz="1100" dirty="0">
                  <a:latin typeface="モッチーポップ One OTF ExtraBold" panose="00000900000000000000" pitchFamily="50" charset="-128"/>
                  <a:ea typeface="モッチーポップ One OTF ExtraBold" panose="00000900000000000000" pitchFamily="50" charset="-128"/>
                </a:rPr>
                <a:t>(</a:t>
              </a:r>
              <a:r>
                <a:rPr lang="ja-JP" altLang="en-US" sz="1100" dirty="0">
                  <a:latin typeface="モッチーポップ One OTF ExtraBold" panose="00000900000000000000" pitchFamily="50" charset="-128"/>
                  <a:ea typeface="モッチーポップ One OTF ExtraBold" panose="00000900000000000000" pitchFamily="50" charset="-128"/>
                </a:rPr>
                <a:t>日</a:t>
              </a:r>
              <a:r>
                <a:rPr kumimoji="1" lang="ja-JP" altLang="en-US" sz="1100" dirty="0">
                  <a:latin typeface="モッチーポップ One OTF ExtraBold" panose="00000900000000000000" pitchFamily="50" charset="-128"/>
                  <a:ea typeface="モッチーポップ One OTF ExtraBold" panose="00000900000000000000" pitchFamily="50" charset="-128"/>
                </a:rPr>
                <a:t>）</a:t>
              </a:r>
              <a:r>
                <a:rPr kumimoji="1" lang="ja-JP" altLang="en-US" sz="1200" dirty="0">
                  <a:solidFill>
                    <a:srgbClr val="FF0000"/>
                  </a:solidFill>
                  <a:latin typeface="モッチーポップ One OTF ExtraBold" panose="00000900000000000000" pitchFamily="50" charset="-128"/>
                  <a:ea typeface="モッチーポップ One OTF ExtraBold" panose="00000900000000000000" pitchFamily="50" charset="-128"/>
                </a:rPr>
                <a:t>必着</a:t>
              </a:r>
              <a:endParaRPr kumimoji="1" lang="en-US" altLang="ja-JP" sz="1200" dirty="0">
                <a:solidFill>
                  <a:srgbClr val="FF0000"/>
                </a:solidFill>
                <a:latin typeface="モッチーポップ One OTF ExtraBold" panose="00000900000000000000" pitchFamily="50" charset="-128"/>
                <a:ea typeface="モッチーポップ One OTF ExtraBold" panose="00000900000000000000" pitchFamily="50" charset="-128"/>
              </a:endParaRPr>
            </a:p>
            <a:p>
              <a:pPr>
                <a:lnSpc>
                  <a:spcPct val="200000"/>
                </a:lnSpc>
              </a:pPr>
              <a:r>
                <a:rPr lang="ja-JP" altLang="en-US" sz="1050" dirty="0">
                  <a:latin typeface="モッチーポップ One OTF ExtraBold" panose="00000900000000000000" pitchFamily="50" charset="-128"/>
                  <a:ea typeface="モッチーポップ One OTF ExtraBold" panose="00000900000000000000" pitchFamily="50" charset="-128"/>
                </a:rPr>
                <a:t>回収場所：</a:t>
              </a:r>
              <a:r>
                <a:rPr lang="ja-JP" altLang="en-US" sz="1200" dirty="0">
                  <a:highlight>
                    <a:srgbClr val="FFFF00"/>
                  </a:highlight>
                  <a:latin typeface="モッチーポップ One OTF ExtraBold" panose="00000900000000000000" pitchFamily="50" charset="-128"/>
                  <a:ea typeface="モッチーポップ One OTF ExtraBold" panose="00000900000000000000" pitchFamily="50" charset="-128"/>
                </a:rPr>
                <a:t>新宿</a:t>
              </a:r>
              <a:r>
                <a:rPr lang="en-US" altLang="ja-JP" sz="1200" dirty="0">
                  <a:highlight>
                    <a:srgbClr val="FFFF00"/>
                  </a:highlight>
                  <a:latin typeface="モッチーポップ One OTF ExtraBold" panose="00000900000000000000" pitchFamily="50" charset="-128"/>
                  <a:ea typeface="モッチーポップ One OTF ExtraBold" panose="00000900000000000000" pitchFamily="50" charset="-128"/>
                </a:rPr>
                <a:t>H</a:t>
              </a:r>
              <a:r>
                <a:rPr lang="ja-JP" altLang="en-US" sz="1200" dirty="0">
                  <a:highlight>
                    <a:srgbClr val="FFFF00"/>
                  </a:highlight>
                  <a:latin typeface="モッチーポップ One OTF ExtraBold" panose="00000900000000000000" pitchFamily="50" charset="-128"/>
                  <a:ea typeface="モッチーポップ One OTF ExtraBold" panose="00000900000000000000" pitchFamily="50" charset="-128"/>
                </a:rPr>
                <a:t>＆</a:t>
              </a:r>
              <a:r>
                <a:rPr lang="en-US" altLang="ja-JP" sz="1200" dirty="0">
                  <a:highlight>
                    <a:srgbClr val="FFFF00"/>
                  </a:highlight>
                  <a:latin typeface="モッチーポップ One OTF ExtraBold" panose="00000900000000000000" pitchFamily="50" charset="-128"/>
                  <a:ea typeface="モッチーポップ One OTF ExtraBold" panose="00000900000000000000" pitchFamily="50" charset="-128"/>
                </a:rPr>
                <a:t>I</a:t>
              </a:r>
              <a:r>
                <a:rPr lang="ja-JP" altLang="en-US" sz="1200" dirty="0">
                  <a:highlight>
                    <a:srgbClr val="FFFF00"/>
                  </a:highlight>
                  <a:latin typeface="モッチーポップ One OTF ExtraBold" panose="00000900000000000000" pitchFamily="50" charset="-128"/>
                  <a:ea typeface="モッチーポップ One OTF ExtraBold" panose="00000900000000000000" pitchFamily="50" charset="-128"/>
                </a:rPr>
                <a:t>ビル</a:t>
              </a:r>
              <a:r>
                <a:rPr lang="en-US" altLang="ja-JP" sz="1200" dirty="0">
                  <a:highlight>
                    <a:srgbClr val="FFFF00"/>
                  </a:highlight>
                  <a:latin typeface="モッチーポップ One OTF ExtraBold" panose="00000900000000000000" pitchFamily="50" charset="-128"/>
                  <a:ea typeface="モッチーポップ One OTF ExtraBold" panose="00000900000000000000" pitchFamily="50" charset="-128"/>
                </a:rPr>
                <a:t> </a:t>
              </a:r>
              <a:r>
                <a:rPr lang="ja-JP" altLang="en-US" sz="1200" dirty="0">
                  <a:highlight>
                    <a:srgbClr val="FFFF00"/>
                  </a:highlight>
                  <a:latin typeface="モッチーポップ One OTF ExtraBold" panose="00000900000000000000" pitchFamily="50" charset="-128"/>
                  <a:ea typeface="モッチーポップ One OTF ExtraBold" panose="00000900000000000000" pitchFamily="50" charset="-128"/>
                </a:rPr>
                <a:t>１</a:t>
              </a:r>
              <a:r>
                <a:rPr lang="en-US" altLang="ja-JP" sz="1200" dirty="0">
                  <a:highlight>
                    <a:srgbClr val="FFFF00"/>
                  </a:highlight>
                  <a:latin typeface="モッチーポップ One OTF ExtraBold" panose="00000900000000000000" pitchFamily="50" charset="-128"/>
                  <a:ea typeface="モッチーポップ One OTF ExtraBold" panose="00000900000000000000" pitchFamily="50" charset="-128"/>
                </a:rPr>
                <a:t>F IMGU</a:t>
              </a:r>
              <a:r>
                <a:rPr lang="ja-JP" altLang="en-US" sz="1200" dirty="0">
                  <a:highlight>
                    <a:srgbClr val="FFFF00"/>
                  </a:highlight>
                  <a:latin typeface="モッチーポップ One OTF ExtraBold" panose="00000900000000000000" pitchFamily="50" charset="-128"/>
                  <a:ea typeface="モッチーポップ One OTF ExtraBold" panose="00000900000000000000" pitchFamily="50" charset="-128"/>
                </a:rPr>
                <a:t>組合事務所（首都圏支部）</a:t>
              </a:r>
              <a:endParaRPr lang="en-US" altLang="ja-JP" sz="1200" dirty="0">
                <a:highlight>
                  <a:srgbClr val="FFFF00"/>
                </a:highlight>
                <a:latin typeface="モッチーポップ One OTF ExtraBold" panose="00000900000000000000" pitchFamily="50" charset="-128"/>
                <a:ea typeface="モッチーポップ One OTF ExtraBold" panose="00000900000000000000" pitchFamily="50" charset="-128"/>
              </a:endParaRPr>
            </a:p>
            <a:p>
              <a:pPr>
                <a:lnSpc>
                  <a:spcPct val="150000"/>
                </a:lnSpc>
              </a:pPr>
              <a:r>
                <a:rPr lang="ja-JP" altLang="en-US" sz="1200" dirty="0">
                  <a:latin typeface="モッチーポップ One OTF ExtraBold" panose="00000900000000000000" pitchFamily="50" charset="-128"/>
                  <a:ea typeface="モッチーポップ One OTF ExtraBold" panose="00000900000000000000" pitchFamily="50" charset="-128"/>
                </a:rPr>
                <a:t>　　　　　　　    </a:t>
              </a:r>
              <a:r>
                <a:rPr lang="en-US" altLang="ja-JP" sz="900" dirty="0">
                  <a:solidFill>
                    <a:srgbClr val="FF0000"/>
                  </a:solidFill>
                  <a:latin typeface="モッチーポップ One OTF ExtraBold" panose="00000900000000000000" pitchFamily="50" charset="-128"/>
                  <a:ea typeface="モッチーポップ One OTF ExtraBold" panose="00000900000000000000" pitchFamily="50" charset="-128"/>
                </a:rPr>
                <a:t>※</a:t>
              </a:r>
              <a:r>
                <a:rPr lang="ja-JP" altLang="en-US" sz="900" dirty="0">
                  <a:solidFill>
                    <a:srgbClr val="FF0000"/>
                  </a:solidFill>
                  <a:latin typeface="モッチーポップ One OTF ExtraBold" panose="00000900000000000000" pitchFamily="50" charset="-128"/>
                  <a:ea typeface="モッチーポップ One OTF ExtraBold" panose="00000900000000000000" pitchFamily="50" charset="-128"/>
                </a:rPr>
                <a:t> 首都圏支部以外の支部については、各支部事務所までお問合せください。</a:t>
              </a:r>
              <a:endParaRPr kumimoji="1" lang="en-US" altLang="ja-JP" sz="900" dirty="0">
                <a:solidFill>
                  <a:srgbClr val="FF0000"/>
                </a:solidFill>
                <a:latin typeface="モッチーポップ One OTF ExtraBold" panose="00000900000000000000" pitchFamily="50" charset="-128"/>
                <a:ea typeface="モッチーポップ One OTF ExtraBold" panose="00000900000000000000" pitchFamily="50" charset="-128"/>
              </a:endParaRPr>
            </a:p>
            <a:p>
              <a:pPr>
                <a:lnSpc>
                  <a:spcPct val="200000"/>
                </a:lnSpc>
              </a:pPr>
              <a:r>
                <a:rPr kumimoji="1" lang="ja-JP" altLang="en-US" sz="1050" dirty="0">
                  <a:latin typeface="モッチーポップ One OTF ExtraBold" panose="00000900000000000000" pitchFamily="50" charset="-128"/>
                  <a:ea typeface="モッチーポップ One OTF ExtraBold" panose="00000900000000000000" pitchFamily="50" charset="-128"/>
                </a:rPr>
                <a:t>受付時間：</a:t>
              </a:r>
              <a:r>
                <a:rPr lang="en-US" altLang="ja-JP" sz="1200" dirty="0">
                  <a:highlight>
                    <a:srgbClr val="FFFF00"/>
                  </a:highlight>
                  <a:latin typeface="モッチーポップ One OTF ExtraBold" panose="00000900000000000000" pitchFamily="50" charset="-128"/>
                  <a:ea typeface="モッチーポップ One OTF ExtraBold" panose="00000900000000000000" pitchFamily="50" charset="-128"/>
                </a:rPr>
                <a:t>10</a:t>
              </a:r>
              <a:r>
                <a:rPr lang="ja-JP" altLang="en-US" sz="1000" dirty="0">
                  <a:highlight>
                    <a:srgbClr val="FFFF00"/>
                  </a:highlight>
                  <a:latin typeface="モッチーポップ One OTF ExtraBold" panose="00000900000000000000" pitchFamily="50" charset="-128"/>
                  <a:ea typeface="モッチーポップ One OTF ExtraBold" panose="00000900000000000000" pitchFamily="50" charset="-128"/>
                </a:rPr>
                <a:t>時</a:t>
              </a:r>
              <a:r>
                <a:rPr lang="en-US" altLang="ja-JP" sz="1200" dirty="0">
                  <a:highlight>
                    <a:srgbClr val="FFFF00"/>
                  </a:highlight>
                  <a:latin typeface="モッチーポップ One OTF ExtraBold" panose="00000900000000000000" pitchFamily="50" charset="-128"/>
                  <a:ea typeface="モッチーポップ One OTF ExtraBold" panose="00000900000000000000" pitchFamily="50" charset="-128"/>
                </a:rPr>
                <a:t>00</a:t>
              </a:r>
              <a:r>
                <a:rPr kumimoji="1" lang="ja-JP" altLang="en-US" sz="1000" dirty="0">
                  <a:highlight>
                    <a:srgbClr val="FFFF00"/>
                  </a:highlight>
                  <a:latin typeface="モッチーポップ One OTF ExtraBold" panose="00000900000000000000" pitchFamily="50" charset="-128"/>
                  <a:ea typeface="モッチーポップ One OTF ExtraBold" panose="00000900000000000000" pitchFamily="50" charset="-128"/>
                </a:rPr>
                <a:t>分</a:t>
              </a:r>
              <a:r>
                <a:rPr kumimoji="1" lang="ja-JP" altLang="en-US" sz="1200" dirty="0">
                  <a:highlight>
                    <a:srgbClr val="FFFF00"/>
                  </a:highlight>
                  <a:latin typeface="モッチーポップ One OTF ExtraBold" panose="00000900000000000000" pitchFamily="50" charset="-128"/>
                  <a:ea typeface="モッチーポップ One OTF ExtraBold" panose="00000900000000000000" pitchFamily="50" charset="-128"/>
                </a:rPr>
                <a:t>～</a:t>
              </a:r>
              <a:r>
                <a:rPr kumimoji="1" lang="en-US" altLang="ja-JP" sz="1200" dirty="0">
                  <a:highlight>
                    <a:srgbClr val="FFFF00"/>
                  </a:highlight>
                  <a:latin typeface="モッチーポップ One OTF ExtraBold" panose="00000900000000000000" pitchFamily="50" charset="-128"/>
                  <a:ea typeface="モッチーポップ One OTF ExtraBold" panose="00000900000000000000" pitchFamily="50" charset="-128"/>
                </a:rPr>
                <a:t>18</a:t>
              </a:r>
              <a:r>
                <a:rPr lang="ja-JP" altLang="en-US" sz="1000" dirty="0">
                  <a:highlight>
                    <a:srgbClr val="FFFF00"/>
                  </a:highlight>
                  <a:latin typeface="モッチーポップ One OTF ExtraBold" panose="00000900000000000000" pitchFamily="50" charset="-128"/>
                  <a:ea typeface="モッチーポップ One OTF ExtraBold" panose="00000900000000000000" pitchFamily="50" charset="-128"/>
                </a:rPr>
                <a:t>時</a:t>
              </a:r>
              <a:r>
                <a:rPr lang="en-US" altLang="ja-JP" sz="1200" dirty="0">
                  <a:highlight>
                    <a:srgbClr val="FFFF00"/>
                  </a:highlight>
                  <a:latin typeface="モッチーポップ One OTF ExtraBold" panose="00000900000000000000" pitchFamily="50" charset="-128"/>
                  <a:ea typeface="モッチーポップ One OTF ExtraBold" panose="00000900000000000000" pitchFamily="50" charset="-128"/>
                </a:rPr>
                <a:t>00</a:t>
              </a:r>
              <a:r>
                <a:rPr kumimoji="1" lang="ja-JP" altLang="en-US" sz="1000" dirty="0">
                  <a:highlight>
                    <a:srgbClr val="FFFF00"/>
                  </a:highlight>
                  <a:latin typeface="モッチーポップ One OTF ExtraBold" panose="00000900000000000000" pitchFamily="50" charset="-128"/>
                  <a:ea typeface="モッチーポップ One OTF ExtraBold" panose="00000900000000000000" pitchFamily="50" charset="-128"/>
                </a:rPr>
                <a:t>分 </a:t>
              </a:r>
              <a:r>
                <a:rPr kumimoji="1" lang="en-US" altLang="ja-JP" sz="900" dirty="0">
                  <a:solidFill>
                    <a:srgbClr val="FF0000"/>
                  </a:solidFill>
                  <a:latin typeface="モッチーポップ One OTF ExtraBold" panose="00000900000000000000" pitchFamily="50" charset="-128"/>
                  <a:ea typeface="モッチーポップ One OTF ExtraBold" panose="00000900000000000000" pitchFamily="50" charset="-128"/>
                </a:rPr>
                <a:t>※</a:t>
              </a:r>
              <a:r>
                <a:rPr lang="ja-JP" altLang="en-US" sz="900" dirty="0">
                  <a:solidFill>
                    <a:srgbClr val="FF0000"/>
                  </a:solidFill>
                  <a:latin typeface="モッチーポップ One OTF ExtraBold" panose="00000900000000000000" pitchFamily="50" charset="-128"/>
                  <a:ea typeface="モッチーポップ One OTF ExtraBold" panose="00000900000000000000" pitchFamily="50" charset="-128"/>
                </a:rPr>
                <a:t>不在の時間帯もありますので、予めお電話ください。</a:t>
              </a:r>
              <a:endParaRPr kumimoji="1" lang="en-US" altLang="ja-JP" sz="1000" dirty="0">
                <a:solidFill>
                  <a:srgbClr val="FF0000"/>
                </a:solidFill>
                <a:latin typeface="モッチーポップ One OTF ExtraBold" panose="00000900000000000000" pitchFamily="50" charset="-128"/>
                <a:ea typeface="モッチーポップ One OTF ExtraBold" panose="00000900000000000000" pitchFamily="50" charset="-128"/>
              </a:endParaRPr>
            </a:p>
            <a:p>
              <a:pPr>
                <a:lnSpc>
                  <a:spcPct val="200000"/>
                </a:lnSpc>
              </a:pPr>
              <a:r>
                <a:rPr lang="ja-JP" altLang="en-US" sz="1000" dirty="0">
                  <a:latin typeface="モッチーポップ One OTF ExtraBold" panose="00000900000000000000" pitchFamily="50" charset="-128"/>
                  <a:ea typeface="モッチーポップ One OTF ExtraBold" panose="00000900000000000000" pitchFamily="50" charset="-128"/>
                </a:rPr>
                <a:t>　　　　　　</a:t>
              </a:r>
              <a:r>
                <a:rPr kumimoji="1" lang="ja-JP" altLang="en-US" sz="1200" dirty="0">
                  <a:latin typeface="モッチーポップ One OTF ExtraBold" panose="00000900000000000000" pitchFamily="50" charset="-128"/>
                  <a:ea typeface="モッチーポップ One OTF ExtraBold" panose="00000900000000000000" pitchFamily="50" charset="-128"/>
                </a:rPr>
                <a:t>⇒お持ち込み </a:t>
              </a:r>
              <a:r>
                <a:rPr kumimoji="1" lang="en-US" altLang="ja-JP" sz="1200" dirty="0">
                  <a:latin typeface="モッチーポップ One OTF ExtraBold" panose="00000900000000000000" pitchFamily="50" charset="-128"/>
                  <a:ea typeface="モッチーポップ One OTF ExtraBold" panose="00000900000000000000" pitchFamily="50" charset="-128"/>
                </a:rPr>
                <a:t>or </a:t>
              </a:r>
              <a:r>
                <a:rPr lang="ja-JP" altLang="en-US" sz="1200" dirty="0">
                  <a:latin typeface="モッチーポップ One OTF ExtraBold" panose="00000900000000000000" pitchFamily="50" charset="-128"/>
                  <a:ea typeface="モッチーポップ One OTF ExtraBold" panose="00000900000000000000" pitchFamily="50" charset="-128"/>
                </a:rPr>
                <a:t>受け取りに伺います！</a:t>
              </a:r>
              <a:r>
                <a:rPr kumimoji="1" lang="en-US" altLang="ja-JP" sz="900" dirty="0">
                  <a:latin typeface="モッチーポップ One OTF ExtraBold" panose="00000900000000000000" pitchFamily="50" charset="-128"/>
                  <a:ea typeface="モッチーポップ One OTF ExtraBold" panose="00000900000000000000" pitchFamily="50" charset="-128"/>
                </a:rPr>
                <a:t>※</a:t>
              </a:r>
              <a:r>
                <a:rPr kumimoji="1" lang="ja-JP" altLang="en-US" sz="900" dirty="0">
                  <a:latin typeface="モッチーポップ One OTF ExtraBold" panose="00000900000000000000" pitchFamily="50" charset="-128"/>
                  <a:ea typeface="モッチーポップ One OTF ExtraBold" panose="00000900000000000000" pitchFamily="50" charset="-128"/>
                </a:rPr>
                <a:t>送達、店間便は使用不可</a:t>
              </a:r>
              <a:endParaRPr kumimoji="1" lang="en-US" altLang="ja-JP" sz="1200" dirty="0">
                <a:latin typeface="モッチーポップ One OTF ExtraBold" panose="00000900000000000000" pitchFamily="50" charset="-128"/>
                <a:ea typeface="モッチーポップ One OTF ExtraBold" panose="00000900000000000000" pitchFamily="50" charset="-128"/>
              </a:endParaRPr>
            </a:p>
          </p:txBody>
        </p:sp>
        <p:grpSp>
          <p:nvGrpSpPr>
            <p:cNvPr id="37" name="グループ化 36">
              <a:extLst>
                <a:ext uri="{FF2B5EF4-FFF2-40B4-BE49-F238E27FC236}">
                  <a16:creationId xmlns:a16="http://schemas.microsoft.com/office/drawing/2014/main" id="{904DF213-5A7C-DC82-2550-7BDF9671A084}"/>
                </a:ext>
              </a:extLst>
            </p:cNvPr>
            <p:cNvGrpSpPr/>
            <p:nvPr/>
          </p:nvGrpSpPr>
          <p:grpSpPr>
            <a:xfrm>
              <a:off x="195044" y="7907112"/>
              <a:ext cx="6952989" cy="1904084"/>
              <a:chOff x="191070" y="5958594"/>
              <a:chExt cx="6952989" cy="1904084"/>
            </a:xfrm>
          </p:grpSpPr>
          <p:sp>
            <p:nvSpPr>
              <p:cNvPr id="47" name="四角形: 角を丸くする 46">
                <a:extLst>
                  <a:ext uri="{FF2B5EF4-FFF2-40B4-BE49-F238E27FC236}">
                    <a16:creationId xmlns:a16="http://schemas.microsoft.com/office/drawing/2014/main" id="{2866F757-9EFA-75D4-020A-5ADDDD9AB01B}"/>
                  </a:ext>
                </a:extLst>
              </p:cNvPr>
              <p:cNvSpPr/>
              <p:nvPr/>
            </p:nvSpPr>
            <p:spPr>
              <a:xfrm>
                <a:off x="191070" y="5958594"/>
                <a:ext cx="3153539" cy="372283"/>
              </a:xfrm>
              <a:prstGeom prst="roundRect">
                <a:avLst>
                  <a:gd name="adj" fmla="val 30238"/>
                </a:avLst>
              </a:prstGeom>
              <a:solidFill>
                <a:schemeClr val="bg1"/>
              </a:solidFill>
              <a:ln>
                <a:solidFill>
                  <a:schemeClr val="accent5">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dirty="0">
                    <a:solidFill>
                      <a:schemeClr val="tx1">
                        <a:lumMod val="95000"/>
                        <a:lumOff val="5000"/>
                      </a:schemeClr>
                    </a:solidFill>
                    <a:latin typeface="モッチーポップ One OTF ExtraBold" panose="00000900000000000000" pitchFamily="50" charset="-128"/>
                    <a:ea typeface="モッチーポップ One OTF ExtraBold" panose="00000900000000000000" pitchFamily="50" charset="-128"/>
                  </a:rPr>
                  <a:t>フードドライブプロジェクトの</a:t>
                </a:r>
                <a:r>
                  <a:rPr lang="ja-JP" altLang="en-US" sz="1400" dirty="0">
                    <a:solidFill>
                      <a:schemeClr val="tx1">
                        <a:lumMod val="95000"/>
                        <a:lumOff val="5000"/>
                      </a:schemeClr>
                    </a:solidFill>
                    <a:latin typeface="モッチーポップ One OTF ExtraBold" panose="00000900000000000000" pitchFamily="50" charset="-128"/>
                    <a:ea typeface="モッチーポップ One OTF ExtraBold" panose="00000900000000000000" pitchFamily="50" charset="-128"/>
                  </a:rPr>
                  <a:t>流れ</a:t>
                </a:r>
                <a:endParaRPr kumimoji="1" lang="ja-JP" altLang="en-US" sz="1400" dirty="0">
                  <a:solidFill>
                    <a:schemeClr val="tx1">
                      <a:lumMod val="95000"/>
                      <a:lumOff val="5000"/>
                    </a:schemeClr>
                  </a:solidFill>
                  <a:latin typeface="モッチーポップ One OTF ExtraBold" panose="00000900000000000000" pitchFamily="50" charset="-128"/>
                  <a:ea typeface="モッチーポップ One OTF ExtraBold" panose="00000900000000000000" pitchFamily="50" charset="-128"/>
                </a:endParaRPr>
              </a:p>
            </p:txBody>
          </p:sp>
          <p:grpSp>
            <p:nvGrpSpPr>
              <p:cNvPr id="49" name="グループ化 48">
                <a:extLst>
                  <a:ext uri="{FF2B5EF4-FFF2-40B4-BE49-F238E27FC236}">
                    <a16:creationId xmlns:a16="http://schemas.microsoft.com/office/drawing/2014/main" id="{ED961246-0A6F-F418-97FC-D690E03F7D20}"/>
                  </a:ext>
                </a:extLst>
              </p:cNvPr>
              <p:cNvGrpSpPr/>
              <p:nvPr/>
            </p:nvGrpSpPr>
            <p:grpSpPr>
              <a:xfrm>
                <a:off x="325073" y="6547943"/>
                <a:ext cx="6818986" cy="1314735"/>
                <a:chOff x="346021" y="6142054"/>
                <a:chExt cx="6818986" cy="1314735"/>
              </a:xfrm>
            </p:grpSpPr>
            <p:sp>
              <p:nvSpPr>
                <p:cNvPr id="68" name="楕円 67">
                  <a:extLst>
                    <a:ext uri="{FF2B5EF4-FFF2-40B4-BE49-F238E27FC236}">
                      <a16:creationId xmlns:a16="http://schemas.microsoft.com/office/drawing/2014/main" id="{D9D1DC2B-D207-D598-E5FD-AA7B11226CD3}"/>
                    </a:ext>
                  </a:extLst>
                </p:cNvPr>
                <p:cNvSpPr/>
                <p:nvPr/>
              </p:nvSpPr>
              <p:spPr>
                <a:xfrm>
                  <a:off x="346021" y="6142054"/>
                  <a:ext cx="1314735" cy="1314735"/>
                </a:xfrm>
                <a:prstGeom prst="ellipse">
                  <a:avLst/>
                </a:prstGeom>
                <a:solidFill>
                  <a:srgbClr val="FFFFFF">
                    <a:alpha val="69804"/>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楕円 68">
                  <a:extLst>
                    <a:ext uri="{FF2B5EF4-FFF2-40B4-BE49-F238E27FC236}">
                      <a16:creationId xmlns:a16="http://schemas.microsoft.com/office/drawing/2014/main" id="{B3778186-7B1A-E369-C0F9-094F50FE9EE3}"/>
                    </a:ext>
                  </a:extLst>
                </p:cNvPr>
                <p:cNvSpPr/>
                <p:nvPr/>
              </p:nvSpPr>
              <p:spPr>
                <a:xfrm>
                  <a:off x="2180771" y="6142054"/>
                  <a:ext cx="1314735" cy="1314735"/>
                </a:xfrm>
                <a:prstGeom prst="ellipse">
                  <a:avLst/>
                </a:prstGeom>
                <a:solidFill>
                  <a:srgbClr val="FFFFFF">
                    <a:alpha val="69804"/>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楕円 70">
                  <a:extLst>
                    <a:ext uri="{FF2B5EF4-FFF2-40B4-BE49-F238E27FC236}">
                      <a16:creationId xmlns:a16="http://schemas.microsoft.com/office/drawing/2014/main" id="{DD67B0AD-0DFC-E55B-AD11-C86C8CDBAD11}"/>
                    </a:ext>
                  </a:extLst>
                </p:cNvPr>
                <p:cNvSpPr/>
                <p:nvPr/>
              </p:nvSpPr>
              <p:spPr>
                <a:xfrm>
                  <a:off x="4015521" y="6142054"/>
                  <a:ext cx="1314735" cy="1314735"/>
                </a:xfrm>
                <a:prstGeom prst="ellipse">
                  <a:avLst/>
                </a:prstGeom>
                <a:solidFill>
                  <a:srgbClr val="FFFFFF">
                    <a:alpha val="69804"/>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楕円 72">
                  <a:extLst>
                    <a:ext uri="{FF2B5EF4-FFF2-40B4-BE49-F238E27FC236}">
                      <a16:creationId xmlns:a16="http://schemas.microsoft.com/office/drawing/2014/main" id="{FE4A0820-C590-20F9-FCE4-0862E77C38A6}"/>
                    </a:ext>
                  </a:extLst>
                </p:cNvPr>
                <p:cNvSpPr/>
                <p:nvPr/>
              </p:nvSpPr>
              <p:spPr>
                <a:xfrm>
                  <a:off x="5850272" y="6142054"/>
                  <a:ext cx="1314735" cy="1314735"/>
                </a:xfrm>
                <a:prstGeom prst="ellipse">
                  <a:avLst/>
                </a:prstGeom>
                <a:solidFill>
                  <a:srgbClr val="FFFFFF">
                    <a:alpha val="69804"/>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二等辺三角形 75">
                  <a:extLst>
                    <a:ext uri="{FF2B5EF4-FFF2-40B4-BE49-F238E27FC236}">
                      <a16:creationId xmlns:a16="http://schemas.microsoft.com/office/drawing/2014/main" id="{A63A9831-A75D-6C5A-8B10-2B30B94EB70D}"/>
                    </a:ext>
                  </a:extLst>
                </p:cNvPr>
                <p:cNvSpPr/>
                <p:nvPr/>
              </p:nvSpPr>
              <p:spPr>
                <a:xfrm rot="5400000">
                  <a:off x="1616763" y="6707340"/>
                  <a:ext cx="569442" cy="184163"/>
                </a:xfrm>
                <a:prstGeom prst="triangle">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1" name="二等辺三角形 80">
                  <a:extLst>
                    <a:ext uri="{FF2B5EF4-FFF2-40B4-BE49-F238E27FC236}">
                      <a16:creationId xmlns:a16="http://schemas.microsoft.com/office/drawing/2014/main" id="{061053BB-ADAC-FE66-B697-1993DCECAB7F}"/>
                    </a:ext>
                  </a:extLst>
                </p:cNvPr>
                <p:cNvSpPr/>
                <p:nvPr/>
              </p:nvSpPr>
              <p:spPr>
                <a:xfrm rot="5400000">
                  <a:off x="3490071" y="6707341"/>
                  <a:ext cx="569442" cy="184163"/>
                </a:xfrm>
                <a:prstGeom prst="triangle">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3" name="二等辺三角形 82">
                  <a:extLst>
                    <a:ext uri="{FF2B5EF4-FFF2-40B4-BE49-F238E27FC236}">
                      <a16:creationId xmlns:a16="http://schemas.microsoft.com/office/drawing/2014/main" id="{36B63A04-9F51-0882-1E45-45C91EF5029E}"/>
                    </a:ext>
                  </a:extLst>
                </p:cNvPr>
                <p:cNvSpPr/>
                <p:nvPr/>
              </p:nvSpPr>
              <p:spPr>
                <a:xfrm rot="5400000">
                  <a:off x="5303751" y="6707340"/>
                  <a:ext cx="569442" cy="184163"/>
                </a:xfrm>
                <a:prstGeom prst="triangle">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grpSp>
          <p:sp>
            <p:nvSpPr>
              <p:cNvPr id="51" name="四角形: 角を丸くする 50">
                <a:extLst>
                  <a:ext uri="{FF2B5EF4-FFF2-40B4-BE49-F238E27FC236}">
                    <a16:creationId xmlns:a16="http://schemas.microsoft.com/office/drawing/2014/main" id="{83A1EED7-F158-D4C2-C51E-3FF65C98F0F7}"/>
                  </a:ext>
                </a:extLst>
              </p:cNvPr>
              <p:cNvSpPr/>
              <p:nvPr/>
            </p:nvSpPr>
            <p:spPr>
              <a:xfrm>
                <a:off x="495045" y="6510315"/>
                <a:ext cx="864096" cy="28803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bg1"/>
                    </a:solidFill>
                    <a:latin typeface="モッチーポップ One OTF ExtraBold" panose="00000900000000000000" pitchFamily="50" charset="-128"/>
                    <a:ea typeface="モッチーポップ One OTF ExtraBold" panose="00000900000000000000" pitchFamily="50" charset="-128"/>
                  </a:rPr>
                  <a:t>ご家庭</a:t>
                </a:r>
              </a:p>
            </p:txBody>
          </p:sp>
          <p:sp>
            <p:nvSpPr>
              <p:cNvPr id="52" name="四角形: 角を丸くする 51">
                <a:extLst>
                  <a:ext uri="{FF2B5EF4-FFF2-40B4-BE49-F238E27FC236}">
                    <a16:creationId xmlns:a16="http://schemas.microsoft.com/office/drawing/2014/main" id="{CB48C53B-B82D-7DE8-F080-D01F65E1ACD6}"/>
                  </a:ext>
                </a:extLst>
              </p:cNvPr>
              <p:cNvSpPr/>
              <p:nvPr/>
            </p:nvSpPr>
            <p:spPr>
              <a:xfrm>
                <a:off x="2385142" y="6510315"/>
                <a:ext cx="864096" cy="28803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bg1"/>
                    </a:solidFill>
                    <a:latin typeface="モッチーポップ One OTF ExtraBold" panose="00000900000000000000" pitchFamily="50" charset="-128"/>
                    <a:ea typeface="モッチーポップ One OTF ExtraBold" panose="00000900000000000000" pitchFamily="50" charset="-128"/>
                  </a:rPr>
                  <a:t>労働組合</a:t>
                </a:r>
              </a:p>
            </p:txBody>
          </p:sp>
          <p:sp>
            <p:nvSpPr>
              <p:cNvPr id="54" name="四角形: 角を丸くする 53">
                <a:extLst>
                  <a:ext uri="{FF2B5EF4-FFF2-40B4-BE49-F238E27FC236}">
                    <a16:creationId xmlns:a16="http://schemas.microsoft.com/office/drawing/2014/main" id="{1B3CFAE7-5930-F681-C513-D828A35D9F14}"/>
                  </a:ext>
                </a:extLst>
              </p:cNvPr>
              <p:cNvSpPr/>
              <p:nvPr/>
            </p:nvSpPr>
            <p:spPr>
              <a:xfrm>
                <a:off x="6064788" y="6515338"/>
                <a:ext cx="864096" cy="28803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bg1"/>
                    </a:solidFill>
                    <a:latin typeface="モッチーポップ One OTF ExtraBold" panose="00000900000000000000" pitchFamily="50" charset="-128"/>
                    <a:ea typeface="モッチーポップ One OTF ExtraBold" panose="00000900000000000000" pitchFamily="50" charset="-128"/>
                  </a:rPr>
                  <a:t>子ども食堂</a:t>
                </a:r>
                <a:endParaRPr kumimoji="1" lang="ja-JP" altLang="en-US" sz="1000" dirty="0">
                  <a:solidFill>
                    <a:schemeClr val="bg1"/>
                  </a:solidFill>
                  <a:latin typeface="モッチーポップ One OTF ExtraBold" panose="00000900000000000000" pitchFamily="50" charset="-128"/>
                  <a:ea typeface="モッチーポップ One OTF ExtraBold" panose="00000900000000000000" pitchFamily="50" charset="-128"/>
                </a:endParaRPr>
              </a:p>
            </p:txBody>
          </p:sp>
          <p:sp>
            <p:nvSpPr>
              <p:cNvPr id="55" name="テキスト ボックス 54">
                <a:extLst>
                  <a:ext uri="{FF2B5EF4-FFF2-40B4-BE49-F238E27FC236}">
                    <a16:creationId xmlns:a16="http://schemas.microsoft.com/office/drawing/2014/main" id="{2199912C-43D0-024A-8489-22A9B8D3E469}"/>
                  </a:ext>
                </a:extLst>
              </p:cNvPr>
              <p:cNvSpPr txBox="1"/>
              <p:nvPr/>
            </p:nvSpPr>
            <p:spPr>
              <a:xfrm>
                <a:off x="298899" y="6755681"/>
                <a:ext cx="1344098" cy="897425"/>
              </a:xfrm>
              <a:prstGeom prst="rect">
                <a:avLst/>
              </a:prstGeom>
              <a:noFill/>
            </p:spPr>
            <p:txBody>
              <a:bodyPr wrap="square" rtlCol="0">
                <a:spAutoFit/>
              </a:bodyPr>
              <a:lstStyle/>
              <a:p>
                <a:pPr algn="ctr">
                  <a:lnSpc>
                    <a:spcPct val="150000"/>
                  </a:lnSpc>
                </a:pPr>
                <a:r>
                  <a:rPr kumimoji="1" lang="ja-JP" altLang="en-US"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rPr>
                  <a:t>家庭で</a:t>
                </a:r>
                <a:endParaRPr kumimoji="1" lang="en-US" altLang="ja-JP"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endParaRPr>
              </a:p>
              <a:p>
                <a:pPr algn="ctr">
                  <a:lnSpc>
                    <a:spcPct val="150000"/>
                  </a:lnSpc>
                </a:pPr>
                <a:r>
                  <a:rPr kumimoji="1" lang="ja-JP" altLang="en-US"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rPr>
                  <a:t>余っている</a:t>
                </a:r>
                <a:endParaRPr kumimoji="1" lang="en-US" altLang="ja-JP"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endParaRPr>
              </a:p>
              <a:p>
                <a:pPr algn="ctr">
                  <a:lnSpc>
                    <a:spcPct val="150000"/>
                  </a:lnSpc>
                </a:pPr>
                <a:r>
                  <a:rPr lang="ja-JP" altLang="en-US"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rPr>
                  <a:t>食材を寄付</a:t>
                </a:r>
                <a:endParaRPr kumimoji="1" lang="ja-JP" altLang="en-US"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endParaRPr>
              </a:p>
            </p:txBody>
          </p:sp>
          <p:sp>
            <p:nvSpPr>
              <p:cNvPr id="58" name="テキスト ボックス 57">
                <a:extLst>
                  <a:ext uri="{FF2B5EF4-FFF2-40B4-BE49-F238E27FC236}">
                    <a16:creationId xmlns:a16="http://schemas.microsoft.com/office/drawing/2014/main" id="{34031090-492B-EB93-9362-0D470F0B13F3}"/>
                  </a:ext>
                </a:extLst>
              </p:cNvPr>
              <p:cNvSpPr txBox="1"/>
              <p:nvPr/>
            </p:nvSpPr>
            <p:spPr>
              <a:xfrm>
                <a:off x="2147946" y="6755681"/>
                <a:ext cx="1344098" cy="897425"/>
              </a:xfrm>
              <a:prstGeom prst="rect">
                <a:avLst/>
              </a:prstGeom>
              <a:noFill/>
            </p:spPr>
            <p:txBody>
              <a:bodyPr wrap="square" rtlCol="0">
                <a:spAutoFit/>
              </a:bodyPr>
              <a:lstStyle/>
              <a:p>
                <a:pPr algn="ctr">
                  <a:lnSpc>
                    <a:spcPct val="150000"/>
                  </a:lnSpc>
                </a:pPr>
                <a:r>
                  <a:rPr kumimoji="1" lang="ja-JP" altLang="en-US"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rPr>
                  <a:t>各支部で</a:t>
                </a:r>
                <a:endParaRPr kumimoji="1" lang="en-US" altLang="ja-JP"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endParaRPr>
              </a:p>
              <a:p>
                <a:pPr algn="ctr">
                  <a:lnSpc>
                    <a:spcPct val="150000"/>
                  </a:lnSpc>
                </a:pPr>
                <a:r>
                  <a:rPr kumimoji="1" lang="ja-JP" altLang="en-US"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rPr>
                  <a:t>寄付食材を</a:t>
                </a:r>
                <a:endParaRPr kumimoji="1" lang="en-US" altLang="ja-JP"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endParaRPr>
              </a:p>
              <a:p>
                <a:pPr algn="ctr">
                  <a:lnSpc>
                    <a:spcPct val="150000"/>
                  </a:lnSpc>
                </a:pPr>
                <a:r>
                  <a:rPr lang="ja-JP" altLang="en-US"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rPr>
                  <a:t>回収・保管</a:t>
                </a:r>
                <a:endParaRPr lang="en-US" altLang="ja-JP"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endParaRPr>
              </a:p>
            </p:txBody>
          </p:sp>
          <p:sp>
            <p:nvSpPr>
              <p:cNvPr id="60" name="テキスト ボックス 59">
                <a:extLst>
                  <a:ext uri="{FF2B5EF4-FFF2-40B4-BE49-F238E27FC236}">
                    <a16:creationId xmlns:a16="http://schemas.microsoft.com/office/drawing/2014/main" id="{A8D72F43-AB7C-6D6A-B622-2DE63321FF0E}"/>
                  </a:ext>
                </a:extLst>
              </p:cNvPr>
              <p:cNvSpPr txBox="1"/>
              <p:nvPr/>
            </p:nvSpPr>
            <p:spPr>
              <a:xfrm>
                <a:off x="4004716" y="6758145"/>
                <a:ext cx="1294446" cy="897425"/>
              </a:xfrm>
              <a:prstGeom prst="rect">
                <a:avLst/>
              </a:prstGeom>
              <a:noFill/>
            </p:spPr>
            <p:txBody>
              <a:bodyPr wrap="square" rtlCol="0">
                <a:spAutoFit/>
              </a:bodyPr>
              <a:lstStyle/>
              <a:p>
                <a:pPr algn="ctr">
                  <a:lnSpc>
                    <a:spcPct val="150000"/>
                  </a:lnSpc>
                </a:pPr>
                <a:r>
                  <a:rPr kumimoji="1" lang="ja-JP" altLang="en-US"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rPr>
                  <a:t>各支部毎に</a:t>
                </a:r>
                <a:endParaRPr lang="en-US" altLang="ja-JP"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endParaRPr>
              </a:p>
              <a:p>
                <a:pPr algn="ctr">
                  <a:lnSpc>
                    <a:spcPct val="150000"/>
                  </a:lnSpc>
                </a:pPr>
                <a:r>
                  <a:rPr kumimoji="1" lang="ja-JP" altLang="en-US"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rPr>
                  <a:t>支援をおこなう</a:t>
                </a:r>
                <a:endParaRPr kumimoji="1" lang="en-US" altLang="ja-JP"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endParaRPr>
              </a:p>
              <a:p>
                <a:pPr algn="ctr">
                  <a:lnSpc>
                    <a:spcPct val="150000"/>
                  </a:lnSpc>
                </a:pPr>
                <a:r>
                  <a:rPr lang="ja-JP" altLang="en-US"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rPr>
                  <a:t>寄付先を決定</a:t>
                </a:r>
                <a:endParaRPr lang="en-US" altLang="ja-JP"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endParaRPr>
              </a:p>
            </p:txBody>
          </p:sp>
          <p:sp>
            <p:nvSpPr>
              <p:cNvPr id="64" name="テキスト ボックス 63">
                <a:extLst>
                  <a:ext uri="{FF2B5EF4-FFF2-40B4-BE49-F238E27FC236}">
                    <a16:creationId xmlns:a16="http://schemas.microsoft.com/office/drawing/2014/main" id="{EB1534B8-3447-07CC-B384-3B99326B3A6C}"/>
                  </a:ext>
                </a:extLst>
              </p:cNvPr>
              <p:cNvSpPr txBox="1"/>
              <p:nvPr/>
            </p:nvSpPr>
            <p:spPr>
              <a:xfrm>
                <a:off x="5849613" y="6806564"/>
                <a:ext cx="1294446" cy="897425"/>
              </a:xfrm>
              <a:prstGeom prst="rect">
                <a:avLst/>
              </a:prstGeom>
              <a:noFill/>
            </p:spPr>
            <p:txBody>
              <a:bodyPr wrap="square" rtlCol="0">
                <a:spAutoFit/>
              </a:bodyPr>
              <a:lstStyle/>
              <a:p>
                <a:pPr algn="ctr">
                  <a:lnSpc>
                    <a:spcPct val="150000"/>
                  </a:lnSpc>
                </a:pPr>
                <a:r>
                  <a:rPr lang="ja-JP" altLang="en-US"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rPr>
                  <a:t>食堂で活用、</a:t>
                </a:r>
                <a:endParaRPr lang="en-US" altLang="ja-JP"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endParaRPr>
              </a:p>
              <a:p>
                <a:pPr algn="ctr">
                  <a:lnSpc>
                    <a:spcPct val="150000"/>
                  </a:lnSpc>
                </a:pPr>
                <a:r>
                  <a:rPr lang="ja-JP" altLang="en-US"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rPr>
                  <a:t>必要とする方へ提供</a:t>
                </a:r>
                <a:endParaRPr lang="en-US" altLang="ja-JP" sz="1200" dirty="0">
                  <a:solidFill>
                    <a:schemeClr val="tx1">
                      <a:lumMod val="75000"/>
                      <a:lumOff val="25000"/>
                    </a:schemeClr>
                  </a:solidFill>
                  <a:latin typeface="モッチーポップ One OTF ExtraBold" panose="00000900000000000000" pitchFamily="50" charset="-128"/>
                  <a:ea typeface="モッチーポップ One OTF ExtraBold" panose="00000900000000000000" pitchFamily="50" charset="-128"/>
                </a:endParaRPr>
              </a:p>
            </p:txBody>
          </p:sp>
          <p:sp>
            <p:nvSpPr>
              <p:cNvPr id="67" name="四角形: 角を丸くする 34">
                <a:extLst>
                  <a:ext uri="{FF2B5EF4-FFF2-40B4-BE49-F238E27FC236}">
                    <a16:creationId xmlns:a16="http://schemas.microsoft.com/office/drawing/2014/main" id="{A9D8BB6C-68E3-98DB-3F59-19C6906C4501}"/>
                  </a:ext>
                </a:extLst>
              </p:cNvPr>
              <p:cNvSpPr/>
              <p:nvPr/>
            </p:nvSpPr>
            <p:spPr>
              <a:xfrm>
                <a:off x="4219891" y="6509028"/>
                <a:ext cx="864096" cy="28803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bg1"/>
                    </a:solidFill>
                    <a:latin typeface="モッチーポップ One OTF ExtraBold" panose="00000900000000000000" pitchFamily="50" charset="-128"/>
                    <a:ea typeface="モッチーポップ One OTF ExtraBold" panose="00000900000000000000" pitchFamily="50" charset="-128"/>
                  </a:rPr>
                  <a:t>労働組合</a:t>
                </a:r>
              </a:p>
            </p:txBody>
          </p:sp>
        </p:grpSp>
        <p:sp>
          <p:nvSpPr>
            <p:cNvPr id="87" name="正方形/長方形 86">
              <a:extLst>
                <a:ext uri="{FF2B5EF4-FFF2-40B4-BE49-F238E27FC236}">
                  <a16:creationId xmlns:a16="http://schemas.microsoft.com/office/drawing/2014/main" id="{3DED5A2A-88A8-84F3-7D57-7E4E61D01A9F}"/>
                </a:ext>
              </a:extLst>
            </p:cNvPr>
            <p:cNvSpPr/>
            <p:nvPr/>
          </p:nvSpPr>
          <p:spPr>
            <a:xfrm>
              <a:off x="5528451" y="5903112"/>
              <a:ext cx="1661845" cy="1688881"/>
            </a:xfrm>
            <a:prstGeom prst="rect">
              <a:avLst/>
            </a:prstGeom>
            <a:solidFill>
              <a:schemeClr val="accent5">
                <a:lumMod val="75000"/>
                <a:alpha val="6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EBC80122-7304-AFFD-31C3-971DFCA325F4}"/>
                </a:ext>
              </a:extLst>
            </p:cNvPr>
            <p:cNvSpPr txBox="1"/>
            <p:nvPr/>
          </p:nvSpPr>
          <p:spPr>
            <a:xfrm>
              <a:off x="5604759" y="5922764"/>
              <a:ext cx="1585537" cy="577081"/>
            </a:xfrm>
            <a:prstGeom prst="rect">
              <a:avLst/>
            </a:prstGeom>
            <a:noFill/>
          </p:spPr>
          <p:txBody>
            <a:bodyPr wrap="square" rtlCol="0">
              <a:spAutoFit/>
            </a:bodyPr>
            <a:lstStyle/>
            <a:p>
              <a:pPr>
                <a:lnSpc>
                  <a:spcPct val="200000"/>
                </a:lnSpc>
              </a:pPr>
              <a:r>
                <a:rPr lang="ja-JP" altLang="en-US" sz="1050" dirty="0">
                  <a:latin typeface="モッチーポップ One OTF ExtraBold" panose="00000900000000000000" pitchFamily="50" charset="-128"/>
                  <a:ea typeface="モッチーポップ One OTF ExtraBold" panose="00000900000000000000" pitchFamily="50" charset="-128"/>
                </a:rPr>
                <a:t>プロジェクト詳細は、</a:t>
              </a:r>
              <a:endParaRPr lang="en-US" altLang="ja-JP" sz="1050" dirty="0">
                <a:latin typeface="モッチーポップ One OTF ExtraBold" panose="00000900000000000000" pitchFamily="50" charset="-128"/>
                <a:ea typeface="モッチーポップ One OTF ExtraBold" panose="00000900000000000000" pitchFamily="50" charset="-128"/>
              </a:endParaRPr>
            </a:p>
            <a:p>
              <a:r>
                <a:rPr lang="ja-JP" altLang="en-US" sz="1050" dirty="0">
                  <a:latin typeface="モッチーポップ One OTF ExtraBold" panose="00000900000000000000" pitchFamily="50" charset="-128"/>
                  <a:ea typeface="モッチーポップ One OTF ExtraBold" panose="00000900000000000000" pitchFamily="50" charset="-128"/>
                </a:rPr>
                <a:t>こちらからチェック👇</a:t>
              </a:r>
              <a:endParaRPr kumimoji="1" lang="en-US" altLang="ja-JP" sz="1200" dirty="0">
                <a:latin typeface="モッチーポップ One OTF ExtraBold" panose="00000900000000000000" pitchFamily="50" charset="-128"/>
                <a:ea typeface="モッチーポップ One OTF ExtraBold" panose="00000900000000000000" pitchFamily="50" charset="-128"/>
              </a:endParaRPr>
            </a:p>
          </p:txBody>
        </p:sp>
        <p:pic>
          <p:nvPicPr>
            <p:cNvPr id="95" name="図 94" descr="アイコン&#10;&#10;中程度の精度で自動的に生成された説明">
              <a:extLst>
                <a:ext uri="{FF2B5EF4-FFF2-40B4-BE49-F238E27FC236}">
                  <a16:creationId xmlns:a16="http://schemas.microsoft.com/office/drawing/2014/main" id="{C06EB401-1336-9DC7-74BA-F9342191C68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rot="575609">
              <a:off x="6442872" y="7355560"/>
              <a:ext cx="1020422" cy="1237171"/>
            </a:xfrm>
            <a:prstGeom prst="rect">
              <a:avLst/>
            </a:prstGeom>
          </p:spPr>
        </p:pic>
        <p:cxnSp>
          <p:nvCxnSpPr>
            <p:cNvPr id="97" name="直線コネクタ 96">
              <a:extLst>
                <a:ext uri="{FF2B5EF4-FFF2-40B4-BE49-F238E27FC236}">
                  <a16:creationId xmlns:a16="http://schemas.microsoft.com/office/drawing/2014/main" id="{F4454900-5916-76B3-06C6-576D8431218B}"/>
                </a:ext>
              </a:extLst>
            </p:cNvPr>
            <p:cNvCxnSpPr>
              <a:cxnSpLocks/>
            </p:cNvCxnSpPr>
            <p:nvPr/>
          </p:nvCxnSpPr>
          <p:spPr>
            <a:xfrm flipH="1">
              <a:off x="277366" y="5803832"/>
              <a:ext cx="5015433" cy="0"/>
            </a:xfrm>
            <a:prstGeom prst="line">
              <a:avLst/>
            </a:prstGeom>
            <a:ln w="38100">
              <a:solidFill>
                <a:schemeClr val="accent5">
                  <a:lumMod val="50000"/>
                </a:schemeClr>
              </a:solidFill>
              <a:prstDash val="sysDash"/>
            </a:ln>
          </p:spPr>
          <p:style>
            <a:lnRef idx="1">
              <a:schemeClr val="dk1"/>
            </a:lnRef>
            <a:fillRef idx="0">
              <a:schemeClr val="dk1"/>
            </a:fillRef>
            <a:effectRef idx="0">
              <a:schemeClr val="dk1"/>
            </a:effectRef>
            <a:fontRef idx="minor">
              <a:schemeClr val="tx1"/>
            </a:fontRef>
          </p:style>
        </p:cxnSp>
      </p:grpSp>
      <p:sp>
        <p:nvSpPr>
          <p:cNvPr id="105" name="テキスト ボックス 104">
            <a:extLst>
              <a:ext uri="{FF2B5EF4-FFF2-40B4-BE49-F238E27FC236}">
                <a16:creationId xmlns:a16="http://schemas.microsoft.com/office/drawing/2014/main" id="{6D476DFE-8331-DB54-BE60-E92DA922AB95}"/>
              </a:ext>
            </a:extLst>
          </p:cNvPr>
          <p:cNvSpPr txBox="1"/>
          <p:nvPr/>
        </p:nvSpPr>
        <p:spPr>
          <a:xfrm>
            <a:off x="3091784" y="10062220"/>
            <a:ext cx="2513951" cy="311624"/>
          </a:xfrm>
          <a:prstGeom prst="rect">
            <a:avLst/>
          </a:prstGeom>
          <a:noFill/>
        </p:spPr>
        <p:txBody>
          <a:bodyPr wrap="square" rtlCol="0">
            <a:spAutoFit/>
          </a:bodyPr>
          <a:lstStyle/>
          <a:p>
            <a:pPr>
              <a:lnSpc>
                <a:spcPct val="150000"/>
              </a:lnSpc>
            </a:pPr>
            <a:r>
              <a:rPr kumimoji="1" lang="ja-JP" altLang="en-US" sz="1050" b="1" dirty="0">
                <a:solidFill>
                  <a:schemeClr val="bg1"/>
                </a:solidFill>
                <a:effectLst>
                  <a:outerShdw blurRad="38100" dist="38100" dir="2700000" algn="tl">
                    <a:srgbClr val="000000">
                      <a:alpha val="43137"/>
                    </a:srgbClr>
                  </a:outerShdw>
                </a:effectLst>
                <a:highlight>
                  <a:srgbClr val="663300"/>
                </a:highlight>
                <a:latin typeface="モッチーポップ One OTF ExtraBold" panose="00000900000000000000" pitchFamily="50" charset="-128"/>
                <a:ea typeface="モッチーポップ One OTF ExtraBold" panose="00000900000000000000" pitchFamily="50" charset="-128"/>
              </a:rPr>
              <a:t>詳しい参加方法</a:t>
            </a:r>
            <a:r>
              <a:rPr kumimoji="1" lang="ja-JP" altLang="en-US" sz="900" b="1" dirty="0">
                <a:latin typeface="モッチーポップ One OTF ExtraBold" panose="00000900000000000000" pitchFamily="50" charset="-128"/>
                <a:ea typeface="モッチーポップ One OTF ExtraBold" panose="00000900000000000000" pitchFamily="50" charset="-128"/>
              </a:rPr>
              <a:t>は</a:t>
            </a:r>
            <a:r>
              <a:rPr lang="ja-JP" altLang="en-US" sz="900" b="1" dirty="0">
                <a:latin typeface="モッチーポップ One OTF ExtraBold" panose="00000900000000000000" pitchFamily="50" charset="-128"/>
                <a:ea typeface="モッチーポップ One OTF ExtraBold" panose="00000900000000000000" pitchFamily="50" charset="-128"/>
              </a:rPr>
              <a:t>、</a:t>
            </a:r>
            <a:r>
              <a:rPr kumimoji="1" lang="ja-JP" altLang="en-US" sz="900" b="1" dirty="0">
                <a:latin typeface="モッチーポップ One OTF ExtraBold" panose="00000900000000000000" pitchFamily="50" charset="-128"/>
                <a:ea typeface="モッチーポップ One OTF ExtraBold" panose="00000900000000000000" pitchFamily="50" charset="-128"/>
              </a:rPr>
              <a:t>組合</a:t>
            </a:r>
            <a:r>
              <a:rPr kumimoji="1" lang="en-US" altLang="ja-JP" sz="900" b="1" dirty="0">
                <a:latin typeface="モッチーポップ One OTF ExtraBold" panose="00000900000000000000" pitchFamily="50" charset="-128"/>
                <a:ea typeface="モッチーポップ One OTF ExtraBold" panose="00000900000000000000" pitchFamily="50" charset="-128"/>
              </a:rPr>
              <a:t>HP</a:t>
            </a:r>
            <a:r>
              <a:rPr kumimoji="1" lang="ja-JP" altLang="en-US" sz="900" b="1" dirty="0">
                <a:latin typeface="モッチーポップ One OTF ExtraBold" panose="00000900000000000000" pitchFamily="50" charset="-128"/>
                <a:ea typeface="モッチーポップ One OTF ExtraBold" panose="00000900000000000000" pitchFamily="50" charset="-128"/>
              </a:rPr>
              <a:t>をチェック！</a:t>
            </a:r>
            <a:endParaRPr kumimoji="1" lang="en-US" altLang="ja-JP" sz="900" b="1" dirty="0">
              <a:latin typeface="モッチーポップ One OTF ExtraBold" panose="00000900000000000000" pitchFamily="50" charset="-128"/>
              <a:ea typeface="モッチーポップ One OTF ExtraBold" panose="00000900000000000000" pitchFamily="50" charset="-128"/>
            </a:endParaRPr>
          </a:p>
        </p:txBody>
      </p:sp>
      <p:grpSp>
        <p:nvGrpSpPr>
          <p:cNvPr id="107" name="グループ化 106">
            <a:extLst>
              <a:ext uri="{FF2B5EF4-FFF2-40B4-BE49-F238E27FC236}">
                <a16:creationId xmlns:a16="http://schemas.microsoft.com/office/drawing/2014/main" id="{5CD95A8E-B58F-47E1-90D8-5349A48D02FA}"/>
              </a:ext>
            </a:extLst>
          </p:cNvPr>
          <p:cNvGrpSpPr/>
          <p:nvPr/>
        </p:nvGrpSpPr>
        <p:grpSpPr>
          <a:xfrm>
            <a:off x="5496390" y="10111590"/>
            <a:ext cx="2543950" cy="239746"/>
            <a:chOff x="5663571" y="9487345"/>
            <a:chExt cx="2543950" cy="239746"/>
          </a:xfrm>
        </p:grpSpPr>
        <p:sp>
          <p:nvSpPr>
            <p:cNvPr id="109" name="四角形: 角を丸くする 108">
              <a:extLst>
                <a:ext uri="{FF2B5EF4-FFF2-40B4-BE49-F238E27FC236}">
                  <a16:creationId xmlns:a16="http://schemas.microsoft.com/office/drawing/2014/main" id="{3DE218B7-C1BC-9100-54C9-B7779FB93754}"/>
                </a:ext>
              </a:extLst>
            </p:cNvPr>
            <p:cNvSpPr/>
            <p:nvPr/>
          </p:nvSpPr>
          <p:spPr>
            <a:xfrm>
              <a:off x="5663571" y="9504184"/>
              <a:ext cx="1915573" cy="206499"/>
            </a:xfrm>
            <a:prstGeom prst="roundRect">
              <a:avLst>
                <a:gd name="adj" fmla="val 50000"/>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1" name="グラフィックス 110" descr="拡大鏡 単色塗りつぶし">
              <a:extLst>
                <a:ext uri="{FF2B5EF4-FFF2-40B4-BE49-F238E27FC236}">
                  <a16:creationId xmlns:a16="http://schemas.microsoft.com/office/drawing/2014/main" id="{1259E266-5591-47AD-B879-8264BCADCD03}"/>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5772916" y="9522160"/>
              <a:ext cx="170117" cy="170117"/>
            </a:xfrm>
            <a:prstGeom prst="rect">
              <a:avLst/>
            </a:prstGeom>
          </p:spPr>
        </p:pic>
        <p:sp>
          <p:nvSpPr>
            <p:cNvPr id="113" name="テキスト ボックス 112">
              <a:extLst>
                <a:ext uri="{FF2B5EF4-FFF2-40B4-BE49-F238E27FC236}">
                  <a16:creationId xmlns:a16="http://schemas.microsoft.com/office/drawing/2014/main" id="{80414E11-B781-B039-EB6D-AA437AB29A87}"/>
                </a:ext>
              </a:extLst>
            </p:cNvPr>
            <p:cNvSpPr txBox="1"/>
            <p:nvPr/>
          </p:nvSpPr>
          <p:spPr>
            <a:xfrm>
              <a:off x="6067354" y="9487345"/>
              <a:ext cx="2140167" cy="239746"/>
            </a:xfrm>
            <a:prstGeom prst="rect">
              <a:avLst/>
            </a:prstGeom>
            <a:noFill/>
          </p:spPr>
          <p:txBody>
            <a:bodyPr wrap="square" rtlCol="0">
              <a:spAutoFit/>
            </a:bodyPr>
            <a:lstStyle/>
            <a:p>
              <a:pPr>
                <a:lnSpc>
                  <a:spcPct val="150000"/>
                </a:lnSpc>
              </a:pPr>
              <a:r>
                <a:rPr kumimoji="1" lang="ja-JP" altLang="en-US" sz="700" b="1" dirty="0">
                  <a:latin typeface="モッチーポップ One OTF ExtraBold" panose="00000900000000000000" pitchFamily="50" charset="-128"/>
                  <a:ea typeface="モッチーポップ One OTF ExtraBold" panose="00000900000000000000" pitchFamily="50" charset="-128"/>
                </a:rPr>
                <a:t>三越伊勢丹グループ労働組合</a:t>
              </a:r>
              <a:endParaRPr kumimoji="1" lang="en-US" altLang="ja-JP" sz="700" b="1" dirty="0">
                <a:latin typeface="モッチーポップ One OTF ExtraBold" panose="00000900000000000000" pitchFamily="50" charset="-128"/>
                <a:ea typeface="モッチーポップ One OTF ExtraBold" panose="00000900000000000000" pitchFamily="50" charset="-128"/>
              </a:endParaRPr>
            </a:p>
          </p:txBody>
        </p:sp>
      </p:grpSp>
      <p:sp>
        <p:nvSpPr>
          <p:cNvPr id="115" name="テキスト ボックス 114">
            <a:extLst>
              <a:ext uri="{FF2B5EF4-FFF2-40B4-BE49-F238E27FC236}">
                <a16:creationId xmlns:a16="http://schemas.microsoft.com/office/drawing/2014/main" id="{D7DE9B2A-B810-C864-CF61-DCEC2BF91532}"/>
              </a:ext>
            </a:extLst>
          </p:cNvPr>
          <p:cNvSpPr txBox="1"/>
          <p:nvPr/>
        </p:nvSpPr>
        <p:spPr>
          <a:xfrm>
            <a:off x="3123990" y="10387260"/>
            <a:ext cx="4437273" cy="200055"/>
          </a:xfrm>
          <a:prstGeom prst="rect">
            <a:avLst/>
          </a:prstGeom>
          <a:noFill/>
        </p:spPr>
        <p:txBody>
          <a:bodyPr wrap="square" rtlCol="0">
            <a:spAutoFit/>
          </a:bodyPr>
          <a:lstStyle/>
          <a:p>
            <a:r>
              <a:rPr lang="ja-JP" altLang="en-US" sz="700" b="1" dirty="0">
                <a:latin typeface="モッチーポップ One OTF ExtraBold" panose="00000900000000000000" pitchFamily="50" charset="-128"/>
                <a:ea typeface="モッチーポップ One OTF ExtraBold" panose="00000900000000000000" pitchFamily="50" charset="-128"/>
              </a:rPr>
              <a:t>お問合せ：三越伊勢丹グループ労働組合　社会貢献活動担当　✉ </a:t>
            </a:r>
            <a:r>
              <a:rPr lang="en-US" altLang="ja-JP" sz="700" b="1" dirty="0">
                <a:latin typeface="モッチーポップ One OTF ExtraBold" panose="00000900000000000000" pitchFamily="50" charset="-128"/>
                <a:ea typeface="モッチーポップ One OTF ExtraBold" panose="00000900000000000000" pitchFamily="50" charset="-128"/>
              </a:rPr>
              <a:t>usr@imgu.or.jp</a:t>
            </a:r>
          </a:p>
        </p:txBody>
      </p:sp>
      <p:pic>
        <p:nvPicPr>
          <p:cNvPr id="116" name="Picture 2" descr="三越伊勢丹グループ労働組合">
            <a:extLst>
              <a:ext uri="{FF2B5EF4-FFF2-40B4-BE49-F238E27FC236}">
                <a16:creationId xmlns:a16="http://schemas.microsoft.com/office/drawing/2014/main" id="{DBCB1C2B-615D-6486-DA8E-A268C3908F60}"/>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34295" y="10161239"/>
            <a:ext cx="2787372" cy="370441"/>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QR コード&#10;&#10;自動的に生成された説明">
            <a:extLst>
              <a:ext uri="{FF2B5EF4-FFF2-40B4-BE49-F238E27FC236}">
                <a16:creationId xmlns:a16="http://schemas.microsoft.com/office/drawing/2014/main" id="{31E83832-16D0-9234-295A-B81D3EF594E2}"/>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919359" y="6596801"/>
            <a:ext cx="884274" cy="884274"/>
          </a:xfrm>
          <a:prstGeom prst="rect">
            <a:avLst/>
          </a:prstGeom>
        </p:spPr>
      </p:pic>
    </p:spTree>
    <p:extLst>
      <p:ext uri="{BB962C8B-B14F-4D97-AF65-F5344CB8AC3E}">
        <p14:creationId xmlns:p14="http://schemas.microsoft.com/office/powerpoint/2010/main" val="2558535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FB1A9AE-D2EE-7997-B349-630E8C34B7F9}"/>
              </a:ext>
            </a:extLst>
          </p:cNvPr>
          <p:cNvSpPr/>
          <p:nvPr/>
        </p:nvSpPr>
        <p:spPr>
          <a:xfrm>
            <a:off x="8893199" y="1640773"/>
            <a:ext cx="720000" cy="720000"/>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斜め縞 5">
            <a:extLst>
              <a:ext uri="{FF2B5EF4-FFF2-40B4-BE49-F238E27FC236}">
                <a16:creationId xmlns:a16="http://schemas.microsoft.com/office/drawing/2014/main" id="{5B3ECE02-45F5-EC08-EEEC-436F86F84D64}"/>
              </a:ext>
            </a:extLst>
          </p:cNvPr>
          <p:cNvSpPr/>
          <p:nvPr/>
        </p:nvSpPr>
        <p:spPr>
          <a:xfrm>
            <a:off x="8900550" y="1674372"/>
            <a:ext cx="720000" cy="720000"/>
          </a:xfrm>
          <a:prstGeom prst="diagStripe">
            <a:avLst/>
          </a:prstGeom>
          <a:solidFill>
            <a:srgbClr val="FFD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直角三角形 7">
            <a:extLst>
              <a:ext uri="{FF2B5EF4-FFF2-40B4-BE49-F238E27FC236}">
                <a16:creationId xmlns:a16="http://schemas.microsoft.com/office/drawing/2014/main" id="{E5A705E1-2C81-085F-ED49-6500D1E6BBFB}"/>
              </a:ext>
            </a:extLst>
          </p:cNvPr>
          <p:cNvSpPr/>
          <p:nvPr/>
        </p:nvSpPr>
        <p:spPr>
          <a:xfrm rot="16200000">
            <a:off x="9253199" y="2000773"/>
            <a:ext cx="360000" cy="360000"/>
          </a:xfrm>
          <a:prstGeom prst="rtTriangle">
            <a:avLst/>
          </a:prstGeom>
          <a:solidFill>
            <a:srgbClr val="FFD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 角を丸くする 44">
            <a:extLst>
              <a:ext uri="{FF2B5EF4-FFF2-40B4-BE49-F238E27FC236}">
                <a16:creationId xmlns:a16="http://schemas.microsoft.com/office/drawing/2014/main" id="{48AF64C2-DA9F-3A3D-8344-09C88C37CEE8}"/>
              </a:ext>
            </a:extLst>
          </p:cNvPr>
          <p:cNvSpPr/>
          <p:nvPr/>
        </p:nvSpPr>
        <p:spPr>
          <a:xfrm>
            <a:off x="187788" y="7002884"/>
            <a:ext cx="4783647" cy="3564834"/>
          </a:xfrm>
          <a:prstGeom prst="roundRect">
            <a:avLst>
              <a:gd name="adj" fmla="val 5435"/>
            </a:avLst>
          </a:prstGeom>
          <a:solidFill>
            <a:srgbClr val="FFFFFF">
              <a:alpha val="54902"/>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3CC08574-15AE-BDD8-88EF-FD743A52176A}"/>
              </a:ext>
            </a:extLst>
          </p:cNvPr>
          <p:cNvGrpSpPr/>
          <p:nvPr/>
        </p:nvGrpSpPr>
        <p:grpSpPr>
          <a:xfrm>
            <a:off x="180973" y="162124"/>
            <a:ext cx="7199309" cy="2100972"/>
            <a:chOff x="180973" y="259801"/>
            <a:chExt cx="7199309" cy="2100972"/>
          </a:xfrm>
        </p:grpSpPr>
        <p:sp>
          <p:nvSpPr>
            <p:cNvPr id="38" name="四角形: 角を丸くする 37">
              <a:extLst>
                <a:ext uri="{FF2B5EF4-FFF2-40B4-BE49-F238E27FC236}">
                  <a16:creationId xmlns:a16="http://schemas.microsoft.com/office/drawing/2014/main" id="{7A1DF062-8069-44E0-8BFB-F19C3C6E6572}"/>
                </a:ext>
              </a:extLst>
            </p:cNvPr>
            <p:cNvSpPr/>
            <p:nvPr/>
          </p:nvSpPr>
          <p:spPr>
            <a:xfrm>
              <a:off x="180973" y="464863"/>
              <a:ext cx="7199309" cy="1895910"/>
            </a:xfrm>
            <a:prstGeom prst="roundRect">
              <a:avLst>
                <a:gd name="adj" fmla="val 5435"/>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C6478E15-0FC0-A806-C1EA-286E81120E96}"/>
                </a:ext>
              </a:extLst>
            </p:cNvPr>
            <p:cNvSpPr/>
            <p:nvPr/>
          </p:nvSpPr>
          <p:spPr>
            <a:xfrm>
              <a:off x="2053928" y="259801"/>
              <a:ext cx="3441334" cy="410123"/>
            </a:xfrm>
            <a:prstGeom prst="roundRect">
              <a:avLst>
                <a:gd name="adj" fmla="val 50000"/>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dirty="0">
                  <a:solidFill>
                    <a:schemeClr val="bg1"/>
                  </a:solidFill>
                  <a:latin typeface="モッチーポップ One OTF ExtraBold" panose="00000900000000000000" pitchFamily="50" charset="-128"/>
                  <a:ea typeface="モッチーポップ One OTF ExtraBold" panose="00000900000000000000" pitchFamily="50" charset="-128"/>
                </a:rPr>
                <a:t>あつめる食品の条件</a:t>
              </a:r>
            </a:p>
          </p:txBody>
        </p:sp>
        <p:sp>
          <p:nvSpPr>
            <p:cNvPr id="49" name="テキスト ボックス 48">
              <a:extLst>
                <a:ext uri="{FF2B5EF4-FFF2-40B4-BE49-F238E27FC236}">
                  <a16:creationId xmlns:a16="http://schemas.microsoft.com/office/drawing/2014/main" id="{5523F5A0-B393-AAA0-8B7B-6CC1229B740A}"/>
                </a:ext>
              </a:extLst>
            </p:cNvPr>
            <p:cNvSpPr txBox="1"/>
            <p:nvPr/>
          </p:nvSpPr>
          <p:spPr>
            <a:xfrm>
              <a:off x="360149" y="691802"/>
              <a:ext cx="6840959" cy="1537216"/>
            </a:xfrm>
            <a:prstGeom prst="rect">
              <a:avLst/>
            </a:prstGeom>
            <a:noFill/>
          </p:spPr>
          <p:txBody>
            <a:bodyPr wrap="square" rtlCol="0">
              <a:spAutoFit/>
            </a:bodyPr>
            <a:lstStyle/>
            <a:p>
              <a:pPr>
                <a:lnSpc>
                  <a:spcPct val="150000"/>
                </a:lnSpc>
              </a:pPr>
              <a:r>
                <a:rPr kumimoji="1"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1. </a:t>
              </a:r>
              <a:r>
                <a:rPr kumimoji="1" lang="ja-JP" altLang="en-US"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包装や外装が破損していないもの</a:t>
              </a:r>
              <a:endParaRPr kumimoji="1"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endParaRPr>
            </a:p>
            <a:p>
              <a:pPr>
                <a:lnSpc>
                  <a:spcPct val="150000"/>
                </a:lnSpc>
              </a:pPr>
              <a:r>
                <a:rPr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2. </a:t>
              </a:r>
              <a:r>
                <a:rPr lang="ja-JP" altLang="en-US"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賞味期限が明記されており、</a:t>
              </a:r>
              <a:r>
                <a:rPr lang="ja-JP" altLang="en-US" sz="1600" b="1" dirty="0">
                  <a:solidFill>
                    <a:srgbClr val="FF0000"/>
                  </a:solidFill>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a:t>
              </a:r>
              <a:r>
                <a:rPr lang="en-US" altLang="ja-JP" sz="1600" b="1" dirty="0">
                  <a:solidFill>
                    <a:srgbClr val="FF0000"/>
                  </a:solidFill>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2025</a:t>
              </a:r>
              <a:r>
                <a:rPr lang="ja-JP" altLang="en-US" sz="1600" b="1" dirty="0">
                  <a:solidFill>
                    <a:srgbClr val="FF0000"/>
                  </a:solidFill>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年</a:t>
              </a:r>
              <a:r>
                <a:rPr lang="en-US" altLang="ja-JP" sz="1600" b="1" dirty="0">
                  <a:solidFill>
                    <a:srgbClr val="FF0000"/>
                  </a:solidFill>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2</a:t>
              </a:r>
              <a:r>
                <a:rPr lang="ja-JP" altLang="en-US" sz="1600" b="1" dirty="0">
                  <a:solidFill>
                    <a:srgbClr val="FF0000"/>
                  </a:solidFill>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月以降」のもの</a:t>
              </a:r>
              <a:endParaRPr lang="en-US" altLang="ja-JP" sz="1600" b="1" dirty="0">
                <a:solidFill>
                  <a:srgbClr val="FF0000"/>
                </a:solidFill>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endParaRPr>
            </a:p>
            <a:p>
              <a:pPr>
                <a:lnSpc>
                  <a:spcPct val="150000"/>
                </a:lnSpc>
              </a:pPr>
              <a:r>
                <a:rPr kumimoji="1"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3. </a:t>
              </a:r>
              <a:r>
                <a:rPr kumimoji="1" lang="ja-JP" altLang="en-US"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未開封のもの</a:t>
              </a:r>
              <a:r>
                <a:rPr lang="ja-JP" altLang="en-US"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　　　</a:t>
              </a:r>
              <a:r>
                <a:rPr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4. </a:t>
              </a:r>
              <a:r>
                <a:rPr lang="ja-JP" altLang="en-US"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生鮮食品でないもの</a:t>
              </a:r>
              <a:endParaRPr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endParaRPr>
            </a:p>
            <a:p>
              <a:pPr>
                <a:lnSpc>
                  <a:spcPct val="150000"/>
                </a:lnSpc>
              </a:pPr>
              <a:r>
                <a:rPr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5. </a:t>
              </a:r>
              <a:r>
                <a:rPr lang="ja-JP" altLang="en-US"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冷凍や冷蔵保管が必要ないもの</a:t>
              </a:r>
              <a:endParaRPr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endParaRPr>
            </a:p>
          </p:txBody>
        </p:sp>
      </p:grpSp>
      <p:grpSp>
        <p:nvGrpSpPr>
          <p:cNvPr id="12" name="グループ化 11">
            <a:extLst>
              <a:ext uri="{FF2B5EF4-FFF2-40B4-BE49-F238E27FC236}">
                <a16:creationId xmlns:a16="http://schemas.microsoft.com/office/drawing/2014/main" id="{C7B19A00-EBC0-425F-F218-37326750E8B3}"/>
              </a:ext>
            </a:extLst>
          </p:cNvPr>
          <p:cNvGrpSpPr/>
          <p:nvPr/>
        </p:nvGrpSpPr>
        <p:grpSpPr>
          <a:xfrm>
            <a:off x="187790" y="4612315"/>
            <a:ext cx="7199308" cy="2102537"/>
            <a:chOff x="180974" y="2631237"/>
            <a:chExt cx="7199308" cy="2102537"/>
          </a:xfrm>
        </p:grpSpPr>
        <p:sp>
          <p:nvSpPr>
            <p:cNvPr id="9" name="四角形: 角を丸くする 8">
              <a:extLst>
                <a:ext uri="{FF2B5EF4-FFF2-40B4-BE49-F238E27FC236}">
                  <a16:creationId xmlns:a16="http://schemas.microsoft.com/office/drawing/2014/main" id="{698A6E2C-9CF6-0350-45FD-01C32D62A1C6}"/>
                </a:ext>
              </a:extLst>
            </p:cNvPr>
            <p:cNvSpPr/>
            <p:nvPr/>
          </p:nvSpPr>
          <p:spPr>
            <a:xfrm>
              <a:off x="180974" y="2837864"/>
              <a:ext cx="7199308" cy="1895910"/>
            </a:xfrm>
            <a:prstGeom prst="roundRect">
              <a:avLst>
                <a:gd name="adj" fmla="val 5435"/>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93D0DD4C-1414-B4C4-F517-C954A2592D9F}"/>
                </a:ext>
              </a:extLst>
            </p:cNvPr>
            <p:cNvSpPr/>
            <p:nvPr/>
          </p:nvSpPr>
          <p:spPr>
            <a:xfrm>
              <a:off x="2053928" y="2631237"/>
              <a:ext cx="3441334" cy="410123"/>
            </a:xfrm>
            <a:prstGeom prst="roundRect">
              <a:avLst>
                <a:gd name="adj" fmla="val 50000"/>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dirty="0">
                  <a:solidFill>
                    <a:schemeClr val="bg1"/>
                  </a:solidFill>
                  <a:latin typeface="モッチーポップ One OTF ExtraBold" panose="00000900000000000000" pitchFamily="50" charset="-128"/>
                  <a:ea typeface="モッチーポップ One OTF ExtraBold" panose="00000900000000000000" pitchFamily="50" charset="-128"/>
                </a:rPr>
                <a:t>受け付けできない食品</a:t>
              </a:r>
            </a:p>
          </p:txBody>
        </p:sp>
        <p:sp>
          <p:nvSpPr>
            <p:cNvPr id="11" name="テキスト ボックス 10">
              <a:extLst>
                <a:ext uri="{FF2B5EF4-FFF2-40B4-BE49-F238E27FC236}">
                  <a16:creationId xmlns:a16="http://schemas.microsoft.com/office/drawing/2014/main" id="{4C58751F-251F-62FE-4B8D-BEB4CD9B3140}"/>
                </a:ext>
              </a:extLst>
            </p:cNvPr>
            <p:cNvSpPr txBox="1"/>
            <p:nvPr/>
          </p:nvSpPr>
          <p:spPr>
            <a:xfrm>
              <a:off x="354115" y="3063237"/>
              <a:ext cx="6840959" cy="1537216"/>
            </a:xfrm>
            <a:prstGeom prst="rect">
              <a:avLst/>
            </a:prstGeom>
            <a:noFill/>
          </p:spPr>
          <p:txBody>
            <a:bodyPr wrap="square" rtlCol="0">
              <a:spAutoFit/>
            </a:bodyPr>
            <a:lstStyle/>
            <a:p>
              <a:pPr>
                <a:lnSpc>
                  <a:spcPct val="150000"/>
                </a:lnSpc>
              </a:pPr>
              <a:r>
                <a:rPr kumimoji="1" lang="en-US" altLang="ja-JP" sz="1600"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1.</a:t>
              </a:r>
              <a:r>
                <a:rPr kumimoji="1" lang="ja-JP" altLang="en-US" sz="160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　アルコール</a:t>
              </a:r>
              <a:r>
                <a:rPr kumimoji="1" lang="ja-JP" altLang="en-US" sz="1600"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飲料</a:t>
              </a:r>
              <a:r>
                <a:rPr kumimoji="1" lang="ja-JP" altLang="en-US" sz="1200" dirty="0">
                  <a:latin typeface="モッチーポップ One OTF ExtraBold" panose="00000900000000000000" pitchFamily="50" charset="-128"/>
                  <a:ea typeface="モッチーポップ One OTF ExtraBold" panose="00000900000000000000" pitchFamily="50" charset="-128"/>
                </a:rPr>
                <a:t>（料理酒は除く）</a:t>
              </a:r>
              <a:endParaRPr kumimoji="1" lang="en-US" altLang="ja-JP" sz="1200" dirty="0">
                <a:latin typeface="モッチーポップ One OTF ExtraBold" panose="00000900000000000000" pitchFamily="50" charset="-128"/>
                <a:ea typeface="モッチーポップ One OTF ExtraBold" panose="00000900000000000000" pitchFamily="50" charset="-128"/>
              </a:endParaRPr>
            </a:p>
            <a:p>
              <a:pPr>
                <a:lnSpc>
                  <a:spcPct val="150000"/>
                </a:lnSpc>
              </a:pPr>
              <a:r>
                <a:rPr lang="en-US" altLang="ja-JP" sz="1600"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2.</a:t>
              </a:r>
              <a:r>
                <a:rPr lang="ja-JP" altLang="en-US" sz="160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　サプリメント</a:t>
              </a:r>
              <a:r>
                <a:rPr lang="en-US" altLang="ja-JP" sz="1200" dirty="0">
                  <a:latin typeface="モッチーポップ One OTF ExtraBold" panose="00000900000000000000" pitchFamily="50" charset="-128"/>
                  <a:ea typeface="モッチーポップ One OTF ExtraBold" panose="00000900000000000000" pitchFamily="50" charset="-128"/>
                </a:rPr>
                <a:t>(</a:t>
              </a:r>
              <a:r>
                <a:rPr lang="ja-JP" altLang="en-US" sz="1200" dirty="0">
                  <a:latin typeface="モッチーポップ One OTF ExtraBold" panose="00000900000000000000" pitchFamily="50" charset="-128"/>
                  <a:ea typeface="モッチーポップ One OTF ExtraBold" panose="00000900000000000000" pitchFamily="50" charset="-128"/>
                </a:rPr>
                <a:t>栄養補助食品、健康補助食品、栄養調整食品）</a:t>
              </a:r>
              <a:endParaRPr lang="en-US" altLang="ja-JP" sz="1200" dirty="0">
                <a:latin typeface="モッチーポップ One OTF ExtraBold" panose="00000900000000000000" pitchFamily="50" charset="-128"/>
                <a:ea typeface="モッチーポップ One OTF ExtraBold" panose="00000900000000000000" pitchFamily="50" charset="-128"/>
              </a:endParaRPr>
            </a:p>
            <a:p>
              <a:pPr>
                <a:lnSpc>
                  <a:spcPct val="150000"/>
                </a:lnSpc>
              </a:pPr>
              <a:r>
                <a:rPr kumimoji="1" lang="en-US" altLang="ja-JP" sz="1600"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3.</a:t>
              </a:r>
              <a:r>
                <a:rPr kumimoji="1" lang="ja-JP" altLang="en-US" sz="160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　</a:t>
              </a:r>
              <a:r>
                <a:rPr lang="ja-JP" altLang="en-US" sz="160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保険</a:t>
              </a:r>
              <a:r>
                <a:rPr lang="ja-JP" altLang="en-US" sz="1600"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機能食品</a:t>
              </a:r>
              <a:r>
                <a:rPr lang="en-US" altLang="ja-JP" sz="1200" dirty="0">
                  <a:latin typeface="モッチーポップ One OTF ExtraBold" panose="00000900000000000000" pitchFamily="50" charset="-128"/>
                  <a:ea typeface="モッチーポップ One OTF ExtraBold" panose="00000900000000000000" pitchFamily="50" charset="-128"/>
                </a:rPr>
                <a:t>(</a:t>
              </a:r>
              <a:r>
                <a:rPr lang="ja-JP" altLang="en-US" sz="1200" dirty="0">
                  <a:latin typeface="モッチーポップ One OTF ExtraBold" panose="00000900000000000000" pitchFamily="50" charset="-128"/>
                  <a:ea typeface="モッチーポップ One OTF ExtraBold" panose="00000900000000000000" pitchFamily="50" charset="-128"/>
                </a:rPr>
                <a:t>特定保険用食品、栄養機能食品、機能性表示食品）</a:t>
              </a:r>
              <a:endParaRPr lang="en-US" altLang="ja-JP" sz="1200" dirty="0">
                <a:latin typeface="モッチーポップ One OTF ExtraBold" panose="00000900000000000000" pitchFamily="50" charset="-128"/>
                <a:ea typeface="モッチーポップ One OTF ExtraBold" panose="00000900000000000000" pitchFamily="50" charset="-128"/>
              </a:endParaRPr>
            </a:p>
            <a:p>
              <a:pPr>
                <a:lnSpc>
                  <a:spcPct val="150000"/>
                </a:lnSpc>
              </a:pPr>
              <a:r>
                <a:rPr lang="en-US" altLang="ja-JP" sz="1600"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4.</a:t>
              </a:r>
              <a:r>
                <a:rPr lang="ja-JP" altLang="en-US" sz="160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　医</a:t>
              </a:r>
              <a:r>
                <a:rPr lang="ja-JP" altLang="en-US" sz="1600"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薬品・医薬部外品・医療用医薬品</a:t>
              </a:r>
              <a:endParaRPr lang="en-US" altLang="ja-JP" sz="1600"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endParaRPr>
            </a:p>
          </p:txBody>
        </p:sp>
      </p:grpSp>
      <p:grpSp>
        <p:nvGrpSpPr>
          <p:cNvPr id="14" name="グループ化 13">
            <a:extLst>
              <a:ext uri="{FF2B5EF4-FFF2-40B4-BE49-F238E27FC236}">
                <a16:creationId xmlns:a16="http://schemas.microsoft.com/office/drawing/2014/main" id="{CB01B975-51AE-29A5-124E-D2044DA7A845}"/>
              </a:ext>
            </a:extLst>
          </p:cNvPr>
          <p:cNvGrpSpPr/>
          <p:nvPr/>
        </p:nvGrpSpPr>
        <p:grpSpPr>
          <a:xfrm>
            <a:off x="187789" y="2381632"/>
            <a:ext cx="7199309" cy="2100972"/>
            <a:chOff x="180973" y="259801"/>
            <a:chExt cx="7199309" cy="2100972"/>
          </a:xfrm>
        </p:grpSpPr>
        <p:sp>
          <p:nvSpPr>
            <p:cNvPr id="15" name="四角形: 角を丸くする 14">
              <a:extLst>
                <a:ext uri="{FF2B5EF4-FFF2-40B4-BE49-F238E27FC236}">
                  <a16:creationId xmlns:a16="http://schemas.microsoft.com/office/drawing/2014/main" id="{8BA058F4-9D32-37AA-1F35-93FB9F829498}"/>
                </a:ext>
              </a:extLst>
            </p:cNvPr>
            <p:cNvSpPr/>
            <p:nvPr/>
          </p:nvSpPr>
          <p:spPr>
            <a:xfrm>
              <a:off x="180973" y="464863"/>
              <a:ext cx="7199309" cy="1895910"/>
            </a:xfrm>
            <a:prstGeom prst="roundRect">
              <a:avLst>
                <a:gd name="adj" fmla="val 5435"/>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330F3FE8-6590-716A-8F7E-F845B1D665B8}"/>
                </a:ext>
              </a:extLst>
            </p:cNvPr>
            <p:cNvSpPr/>
            <p:nvPr/>
          </p:nvSpPr>
          <p:spPr>
            <a:xfrm>
              <a:off x="2053928" y="259801"/>
              <a:ext cx="3441334" cy="410123"/>
            </a:xfrm>
            <a:prstGeom prst="roundRect">
              <a:avLst>
                <a:gd name="adj" fmla="val 50000"/>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400" dirty="0">
                  <a:solidFill>
                    <a:schemeClr val="bg1"/>
                  </a:solidFill>
                  <a:latin typeface="モッチーポップ One OTF ExtraBold" panose="00000900000000000000" pitchFamily="50" charset="-128"/>
                  <a:ea typeface="モッチーポップ One OTF ExtraBold" panose="00000900000000000000" pitchFamily="50" charset="-128"/>
                </a:rPr>
                <a:t>こんな食材が喜ばれます！</a:t>
              </a:r>
              <a:endParaRPr kumimoji="1" lang="ja-JP" altLang="en-US" sz="1400" dirty="0">
                <a:solidFill>
                  <a:schemeClr val="bg1"/>
                </a:solidFill>
                <a:latin typeface="モッチーポップ One OTF ExtraBold" panose="00000900000000000000" pitchFamily="50" charset="-128"/>
                <a:ea typeface="モッチーポップ One OTF ExtraBold" panose="00000900000000000000" pitchFamily="50" charset="-128"/>
              </a:endParaRPr>
            </a:p>
          </p:txBody>
        </p:sp>
        <p:sp>
          <p:nvSpPr>
            <p:cNvPr id="17" name="テキスト ボックス 16">
              <a:extLst>
                <a:ext uri="{FF2B5EF4-FFF2-40B4-BE49-F238E27FC236}">
                  <a16:creationId xmlns:a16="http://schemas.microsoft.com/office/drawing/2014/main" id="{C6BA4050-3F94-7B56-F35A-404BBB77A184}"/>
                </a:ext>
              </a:extLst>
            </p:cNvPr>
            <p:cNvSpPr txBox="1"/>
            <p:nvPr/>
          </p:nvSpPr>
          <p:spPr>
            <a:xfrm>
              <a:off x="360149" y="691802"/>
              <a:ext cx="6840959" cy="1537216"/>
            </a:xfrm>
            <a:prstGeom prst="rect">
              <a:avLst/>
            </a:prstGeom>
            <a:noFill/>
          </p:spPr>
          <p:txBody>
            <a:bodyPr wrap="square" rtlCol="0">
              <a:spAutoFit/>
            </a:bodyPr>
            <a:lstStyle/>
            <a:p>
              <a:pPr>
                <a:lnSpc>
                  <a:spcPct val="150000"/>
                </a:lnSpc>
              </a:pPr>
              <a:r>
                <a:rPr kumimoji="1"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1. </a:t>
              </a:r>
              <a:r>
                <a:rPr kumimoji="1" lang="ja-JP" altLang="en-US"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お米</a:t>
              </a:r>
              <a:r>
                <a:rPr kumimoji="1"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a:t>
              </a:r>
              <a:r>
                <a:rPr kumimoji="1" lang="ja-JP" altLang="en-US"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白米）、パスタ</a:t>
              </a:r>
              <a:endParaRPr kumimoji="1"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endParaRPr>
            </a:p>
            <a:p>
              <a:pPr>
                <a:lnSpc>
                  <a:spcPct val="150000"/>
                </a:lnSpc>
              </a:pPr>
              <a:r>
                <a:rPr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2. </a:t>
              </a:r>
              <a:r>
                <a:rPr lang="ja-JP" altLang="en-US"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食用油・醤油・味噌・砂糖などの調味料</a:t>
              </a:r>
              <a:endParaRPr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endParaRPr>
            </a:p>
            <a:p>
              <a:pPr>
                <a:lnSpc>
                  <a:spcPct val="150000"/>
                </a:lnSpc>
              </a:pPr>
              <a:r>
                <a:rPr kumimoji="1"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3. </a:t>
              </a:r>
              <a:r>
                <a:rPr kumimoji="1" lang="ja-JP" altLang="en-US"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インスタント・レトルト食品・缶詰など長期保存が可能なもの</a:t>
              </a:r>
              <a:endParaRPr kumimoji="1"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endParaRPr>
            </a:p>
            <a:p>
              <a:pPr>
                <a:lnSpc>
                  <a:spcPct val="150000"/>
                </a:lnSpc>
              </a:pPr>
              <a:r>
                <a:rPr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4. </a:t>
              </a:r>
              <a:r>
                <a:rPr lang="ja-JP" altLang="en-US"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コーヒーやお茶などの嗜好品</a:t>
              </a:r>
              <a:endParaRPr lang="en-US" altLang="ja-JP" sz="16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endParaRPr>
            </a:p>
          </p:txBody>
        </p:sp>
      </p:grpSp>
      <p:pic>
        <p:nvPicPr>
          <p:cNvPr id="19" name="図 18">
            <a:extLst>
              <a:ext uri="{FF2B5EF4-FFF2-40B4-BE49-F238E27FC236}">
                <a16:creationId xmlns:a16="http://schemas.microsoft.com/office/drawing/2014/main" id="{AE4CC8A1-3FAF-57CB-0707-DB1A3E231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14144">
            <a:off x="6120795" y="2803631"/>
            <a:ext cx="1126799" cy="647909"/>
          </a:xfrm>
          <a:prstGeom prst="rect">
            <a:avLst/>
          </a:prstGeom>
        </p:spPr>
      </p:pic>
      <p:pic>
        <p:nvPicPr>
          <p:cNvPr id="21" name="図 20">
            <a:extLst>
              <a:ext uri="{FF2B5EF4-FFF2-40B4-BE49-F238E27FC236}">
                <a16:creationId xmlns:a16="http://schemas.microsoft.com/office/drawing/2014/main" id="{031EA421-097E-FA7F-763F-0B4D08808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03797">
            <a:off x="5533496" y="4112697"/>
            <a:ext cx="1052158" cy="512927"/>
          </a:xfrm>
          <a:prstGeom prst="rect">
            <a:avLst/>
          </a:prstGeom>
        </p:spPr>
      </p:pic>
      <p:pic>
        <p:nvPicPr>
          <p:cNvPr id="23" name="図 22" descr="挿絵, 抽象 が含まれている画像&#10;&#10;自動的に生成された説明">
            <a:extLst>
              <a:ext uri="{FF2B5EF4-FFF2-40B4-BE49-F238E27FC236}">
                <a16:creationId xmlns:a16="http://schemas.microsoft.com/office/drawing/2014/main" id="{1099B9A4-7811-48CE-BC51-CCF3F7643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8043" y="8913637"/>
            <a:ext cx="2271024" cy="1386071"/>
          </a:xfrm>
          <a:prstGeom prst="rect">
            <a:avLst/>
          </a:prstGeom>
        </p:spPr>
      </p:pic>
      <p:sp>
        <p:nvSpPr>
          <p:cNvPr id="40" name="四角形: 角を丸くする 39">
            <a:extLst>
              <a:ext uri="{FF2B5EF4-FFF2-40B4-BE49-F238E27FC236}">
                <a16:creationId xmlns:a16="http://schemas.microsoft.com/office/drawing/2014/main" id="{802D5EEF-4731-45E0-93DA-3ABBBE1690AD}"/>
              </a:ext>
            </a:extLst>
          </p:cNvPr>
          <p:cNvSpPr/>
          <p:nvPr/>
        </p:nvSpPr>
        <p:spPr>
          <a:xfrm>
            <a:off x="767599" y="6858868"/>
            <a:ext cx="3441334" cy="410123"/>
          </a:xfrm>
          <a:prstGeom prst="roundRect">
            <a:avLst>
              <a:gd name="adj" fmla="val 50000"/>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400">
                <a:solidFill>
                  <a:schemeClr val="bg1"/>
                </a:solidFill>
                <a:latin typeface="モッチーポップ One OTF ExtraBold" panose="00000900000000000000" pitchFamily="50" charset="-128"/>
                <a:ea typeface="モッチーポップ One OTF ExtraBold" panose="00000900000000000000" pitchFamily="50" charset="-128"/>
              </a:rPr>
              <a:t>「こども食堂」ってどんなところ？</a:t>
            </a:r>
            <a:endParaRPr lang="en-US" altLang="ja-JP" sz="1400" dirty="0">
              <a:solidFill>
                <a:schemeClr val="bg1"/>
              </a:solidFill>
              <a:latin typeface="モッチーポップ One OTF ExtraBold" panose="00000900000000000000" pitchFamily="50" charset="-128"/>
              <a:ea typeface="モッチーポップ One OTF ExtraBold" panose="00000900000000000000" pitchFamily="50" charset="-128"/>
            </a:endParaRPr>
          </a:p>
        </p:txBody>
      </p:sp>
      <p:cxnSp>
        <p:nvCxnSpPr>
          <p:cNvPr id="44" name="直線コネクタ 43">
            <a:extLst>
              <a:ext uri="{FF2B5EF4-FFF2-40B4-BE49-F238E27FC236}">
                <a16:creationId xmlns:a16="http://schemas.microsoft.com/office/drawing/2014/main" id="{2530CE0E-D4C7-5344-EE80-22FDB61AF6A0}"/>
              </a:ext>
            </a:extLst>
          </p:cNvPr>
          <p:cNvCxnSpPr>
            <a:cxnSpLocks/>
          </p:cNvCxnSpPr>
          <p:nvPr/>
        </p:nvCxnSpPr>
        <p:spPr>
          <a:xfrm>
            <a:off x="5189206" y="8742677"/>
            <a:ext cx="325589" cy="37425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50" name="直線コネクタ 49">
            <a:extLst>
              <a:ext uri="{FF2B5EF4-FFF2-40B4-BE49-F238E27FC236}">
                <a16:creationId xmlns:a16="http://schemas.microsoft.com/office/drawing/2014/main" id="{CFFCB36E-9978-B082-965A-ECCFB7C838C9}"/>
              </a:ext>
            </a:extLst>
          </p:cNvPr>
          <p:cNvCxnSpPr>
            <a:cxnSpLocks/>
          </p:cNvCxnSpPr>
          <p:nvPr/>
        </p:nvCxnSpPr>
        <p:spPr>
          <a:xfrm flipH="1">
            <a:off x="6973872" y="8602276"/>
            <a:ext cx="282921" cy="544982"/>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52" name="テキスト ボックス 51">
            <a:extLst>
              <a:ext uri="{FF2B5EF4-FFF2-40B4-BE49-F238E27FC236}">
                <a16:creationId xmlns:a16="http://schemas.microsoft.com/office/drawing/2014/main" id="{7EAE1B3A-036E-65B9-08B6-D3606F55B8C4}"/>
              </a:ext>
            </a:extLst>
          </p:cNvPr>
          <p:cNvSpPr txBox="1"/>
          <p:nvPr/>
        </p:nvSpPr>
        <p:spPr>
          <a:xfrm>
            <a:off x="4678915" y="7999296"/>
            <a:ext cx="3050856" cy="646331"/>
          </a:xfrm>
          <a:prstGeom prst="rect">
            <a:avLst/>
          </a:prstGeom>
          <a:noFill/>
        </p:spPr>
        <p:txBody>
          <a:bodyPr wrap="square" rtlCol="0">
            <a:spAutoFit/>
          </a:bodyPr>
          <a:lstStyle/>
          <a:p>
            <a:pPr algn="ctr"/>
            <a:r>
              <a:rPr lang="ja-JP" altLang="en-US" sz="1200" dirty="0">
                <a:latin typeface="モッチーポップ One OTF ExtraBold" panose="00000900000000000000" pitchFamily="50" charset="-128"/>
                <a:ea typeface="モッチーポップ One OTF ExtraBold" panose="00000900000000000000" pitchFamily="50" charset="-128"/>
              </a:rPr>
              <a:t>いただいた食材は、</a:t>
            </a:r>
            <a:endParaRPr lang="en-US" altLang="ja-JP" sz="1200" dirty="0">
              <a:latin typeface="モッチーポップ One OTF ExtraBold" panose="00000900000000000000" pitchFamily="50" charset="-128"/>
              <a:ea typeface="モッチーポップ One OTF ExtraBold" panose="00000900000000000000" pitchFamily="50" charset="-128"/>
            </a:endParaRPr>
          </a:p>
          <a:p>
            <a:pPr algn="ctr"/>
            <a:r>
              <a:rPr lang="ja-JP" altLang="en-US" sz="1200" dirty="0">
                <a:latin typeface="モッチーポップ One OTF ExtraBold" panose="00000900000000000000" pitchFamily="50" charset="-128"/>
                <a:ea typeface="モッチーポップ One OTF ExtraBold" panose="00000900000000000000" pitchFamily="50" charset="-128"/>
              </a:rPr>
              <a:t>地域のこども食堂や支援団体へ</a:t>
            </a:r>
            <a:endParaRPr lang="en-US" altLang="ja-JP" sz="1200" dirty="0">
              <a:latin typeface="モッチーポップ One OTF ExtraBold" panose="00000900000000000000" pitchFamily="50" charset="-128"/>
              <a:ea typeface="モッチーポップ One OTF ExtraBold" panose="00000900000000000000" pitchFamily="50" charset="-128"/>
            </a:endParaRPr>
          </a:p>
          <a:p>
            <a:pPr algn="ctr"/>
            <a:r>
              <a:rPr kumimoji="1" lang="ja-JP" altLang="en-US" sz="1200" dirty="0">
                <a:latin typeface="モッチーポップ One OTF ExtraBold" panose="00000900000000000000" pitchFamily="50" charset="-128"/>
                <a:ea typeface="モッチーポップ One OTF ExtraBold" panose="00000900000000000000" pitchFamily="50" charset="-128"/>
              </a:rPr>
              <a:t>寄付させていただきます。</a:t>
            </a:r>
          </a:p>
        </p:txBody>
      </p:sp>
      <p:pic>
        <p:nvPicPr>
          <p:cNvPr id="63" name="図 62" descr="文字が書かれている&#10;&#10;低い精度で自動的に生成された説明">
            <a:extLst>
              <a:ext uri="{FF2B5EF4-FFF2-40B4-BE49-F238E27FC236}">
                <a16:creationId xmlns:a16="http://schemas.microsoft.com/office/drawing/2014/main" id="{E2FFFA31-6299-0BA9-8D0F-8697D7705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8043" y="7246802"/>
            <a:ext cx="2324758" cy="612104"/>
          </a:xfrm>
          <a:prstGeom prst="rect">
            <a:avLst/>
          </a:prstGeom>
        </p:spPr>
      </p:pic>
      <p:sp>
        <p:nvSpPr>
          <p:cNvPr id="5" name="テキスト ボックス 4">
            <a:extLst>
              <a:ext uri="{FF2B5EF4-FFF2-40B4-BE49-F238E27FC236}">
                <a16:creationId xmlns:a16="http://schemas.microsoft.com/office/drawing/2014/main" id="{3CD8EB72-2A2C-888F-59FB-3BECA79EC545}"/>
              </a:ext>
            </a:extLst>
          </p:cNvPr>
          <p:cNvSpPr txBox="1"/>
          <p:nvPr/>
        </p:nvSpPr>
        <p:spPr>
          <a:xfrm>
            <a:off x="1553905" y="7362924"/>
            <a:ext cx="3249925" cy="1995483"/>
          </a:xfrm>
          <a:prstGeom prst="rect">
            <a:avLst/>
          </a:prstGeom>
          <a:noFill/>
        </p:spPr>
        <p:txBody>
          <a:bodyPr wrap="square" rtlCol="0">
            <a:spAutoFit/>
          </a:bodyPr>
          <a:lstStyle/>
          <a:p>
            <a:pPr algn="l">
              <a:lnSpc>
                <a:spcPct val="150000"/>
              </a:lnSpc>
            </a:pPr>
            <a:r>
              <a:rPr lang="ja-JP" altLang="en-US" sz="1200" b="0" i="0">
                <a:solidFill>
                  <a:srgbClr val="191919"/>
                </a:solidFill>
                <a:effectLst/>
                <a:latin typeface="arial" panose="020B0604020202020204" pitchFamily="34" charset="0"/>
              </a:rPr>
              <a:t>　こども食堂とは、</a:t>
            </a:r>
            <a:r>
              <a:rPr lang="ja-JP" altLang="en-US" sz="1200" b="1" i="0">
                <a:solidFill>
                  <a:srgbClr val="191919"/>
                </a:solidFill>
                <a:effectLst/>
                <a:highlight>
                  <a:srgbClr val="FFFF00"/>
                </a:highlight>
                <a:latin typeface="arial" panose="020B0604020202020204" pitchFamily="34" charset="0"/>
              </a:rPr>
              <a:t>地域住民や自治体が主体となり、無料または低価格帯で子どもたちに食事を提供するコミュニティの場</a:t>
            </a:r>
            <a:r>
              <a:rPr lang="ja-JP" altLang="en-US" sz="1200" b="0" i="0">
                <a:solidFill>
                  <a:srgbClr val="191919"/>
                </a:solidFill>
                <a:effectLst/>
                <a:latin typeface="arial" panose="020B0604020202020204" pitchFamily="34" charset="0"/>
              </a:rPr>
              <a:t>を指しています。また、単に「子どもたちの食事提供の場」としてだけではなく、帰りが遅い会社員、家事をする時間のない家族などが集まって食事をとることも可能です。</a:t>
            </a:r>
          </a:p>
        </p:txBody>
      </p:sp>
      <p:pic>
        <p:nvPicPr>
          <p:cNvPr id="2" name="図 1" descr="挿絵, 抽象 が含まれている画像&#10;&#10;自動的に生成された説明">
            <a:extLst>
              <a:ext uri="{FF2B5EF4-FFF2-40B4-BE49-F238E27FC236}">
                <a16:creationId xmlns:a16="http://schemas.microsoft.com/office/drawing/2014/main" id="{FE4D0EB6-3C52-EDF3-097B-8236673992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268" y="7716152"/>
            <a:ext cx="1236504" cy="1298774"/>
          </a:xfrm>
          <a:prstGeom prst="rect">
            <a:avLst/>
          </a:prstGeom>
        </p:spPr>
      </p:pic>
      <p:sp>
        <p:nvSpPr>
          <p:cNvPr id="18" name="テキスト ボックス 17">
            <a:extLst>
              <a:ext uri="{FF2B5EF4-FFF2-40B4-BE49-F238E27FC236}">
                <a16:creationId xmlns:a16="http://schemas.microsoft.com/office/drawing/2014/main" id="{3025D125-C956-A7EC-34F9-D877CB652CFE}"/>
              </a:ext>
            </a:extLst>
          </p:cNvPr>
          <p:cNvSpPr txBox="1"/>
          <p:nvPr/>
        </p:nvSpPr>
        <p:spPr>
          <a:xfrm>
            <a:off x="428965" y="9358117"/>
            <a:ext cx="3249925" cy="887487"/>
          </a:xfrm>
          <a:prstGeom prst="rect">
            <a:avLst/>
          </a:prstGeom>
          <a:noFill/>
        </p:spPr>
        <p:txBody>
          <a:bodyPr wrap="square" rtlCol="0">
            <a:spAutoFit/>
          </a:bodyPr>
          <a:lstStyle/>
          <a:p>
            <a:pPr algn="l">
              <a:lnSpc>
                <a:spcPct val="150000"/>
              </a:lnSpc>
            </a:pPr>
            <a:r>
              <a:rPr lang="ja-JP" altLang="en-US" sz="1200" b="0" i="0">
                <a:solidFill>
                  <a:srgbClr val="191919"/>
                </a:solidFill>
                <a:effectLst/>
                <a:latin typeface="arial" panose="020B0604020202020204" pitchFamily="34" charset="0"/>
              </a:rPr>
              <a:t>　このように、</a:t>
            </a:r>
            <a:r>
              <a:rPr lang="ja-JP" altLang="en-US" sz="1200" b="1" i="0">
                <a:solidFill>
                  <a:srgbClr val="191919"/>
                </a:solidFill>
                <a:effectLst/>
                <a:highlight>
                  <a:srgbClr val="FFFF00"/>
                </a:highlight>
                <a:latin typeface="arial" panose="020B0604020202020204" pitchFamily="34" charset="0"/>
              </a:rPr>
              <a:t>「人が多く集まる場所」ができたことで、地域住民のコミュニケーションの場としても機能</a:t>
            </a:r>
            <a:r>
              <a:rPr lang="ja-JP" altLang="en-US" sz="1200" b="0" i="0">
                <a:solidFill>
                  <a:srgbClr val="191919"/>
                </a:solidFill>
                <a:effectLst/>
                <a:latin typeface="arial" panose="020B0604020202020204" pitchFamily="34" charset="0"/>
              </a:rPr>
              <a:t>しているのです。</a:t>
            </a:r>
          </a:p>
        </p:txBody>
      </p:sp>
      <p:pic>
        <p:nvPicPr>
          <p:cNvPr id="20" name="Picture 4">
            <a:extLst>
              <a:ext uri="{FF2B5EF4-FFF2-40B4-BE49-F238E27FC236}">
                <a16:creationId xmlns:a16="http://schemas.microsoft.com/office/drawing/2014/main" id="{1CA292D1-B34F-3561-FEDE-074D221CFB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6681" y="9245628"/>
            <a:ext cx="1023313" cy="1023313"/>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CF51E883-6349-727A-6AA8-98501C841657}"/>
              </a:ext>
            </a:extLst>
          </p:cNvPr>
          <p:cNvSpPr txBox="1"/>
          <p:nvPr/>
        </p:nvSpPr>
        <p:spPr>
          <a:xfrm>
            <a:off x="3053952" y="10264079"/>
            <a:ext cx="3249925" cy="257506"/>
          </a:xfrm>
          <a:prstGeom prst="rect">
            <a:avLst/>
          </a:prstGeom>
          <a:noFill/>
        </p:spPr>
        <p:txBody>
          <a:bodyPr wrap="square" rtlCol="0">
            <a:spAutoFit/>
          </a:bodyPr>
          <a:lstStyle/>
          <a:p>
            <a:pPr algn="l">
              <a:lnSpc>
                <a:spcPct val="150000"/>
              </a:lnSpc>
            </a:pPr>
            <a:r>
              <a:rPr lang="ja-JP" altLang="en-US" sz="800" b="1">
                <a:solidFill>
                  <a:srgbClr val="191919"/>
                </a:solidFill>
                <a:latin typeface="arial" panose="020B0604020202020204" pitchFamily="34" charset="0"/>
              </a:rPr>
              <a:t>お近くのこども食堂を調べてみる☝︎</a:t>
            </a:r>
            <a:endParaRPr lang="ja-JP" altLang="en-US" sz="800" b="1" i="0">
              <a:solidFill>
                <a:srgbClr val="191919"/>
              </a:solidFill>
              <a:effectLst/>
              <a:latin typeface="arial" panose="020B0604020202020204" pitchFamily="34" charset="0"/>
            </a:endParaRPr>
          </a:p>
        </p:txBody>
      </p:sp>
    </p:spTree>
    <p:extLst>
      <p:ext uri="{BB962C8B-B14F-4D97-AF65-F5344CB8AC3E}">
        <p14:creationId xmlns:p14="http://schemas.microsoft.com/office/powerpoint/2010/main" val="1146883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3CC08574-15AE-BDD8-88EF-FD743A52176A}"/>
              </a:ext>
            </a:extLst>
          </p:cNvPr>
          <p:cNvGrpSpPr/>
          <p:nvPr/>
        </p:nvGrpSpPr>
        <p:grpSpPr>
          <a:xfrm>
            <a:off x="213879" y="406096"/>
            <a:ext cx="7199309" cy="10118826"/>
            <a:chOff x="180973" y="306285"/>
            <a:chExt cx="7199309" cy="2054488"/>
          </a:xfrm>
        </p:grpSpPr>
        <p:sp>
          <p:nvSpPr>
            <p:cNvPr id="38" name="四角形: 角を丸くする 37">
              <a:extLst>
                <a:ext uri="{FF2B5EF4-FFF2-40B4-BE49-F238E27FC236}">
                  <a16:creationId xmlns:a16="http://schemas.microsoft.com/office/drawing/2014/main" id="{7A1DF062-8069-44E0-8BFB-F19C3C6E6572}"/>
                </a:ext>
              </a:extLst>
            </p:cNvPr>
            <p:cNvSpPr/>
            <p:nvPr/>
          </p:nvSpPr>
          <p:spPr>
            <a:xfrm>
              <a:off x="180973" y="408750"/>
              <a:ext cx="7199309" cy="1952023"/>
            </a:xfrm>
            <a:prstGeom prst="roundRect">
              <a:avLst>
                <a:gd name="adj" fmla="val 1154"/>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C6478E15-0FC0-A806-C1EA-286E81120E96}"/>
                </a:ext>
              </a:extLst>
            </p:cNvPr>
            <p:cNvSpPr/>
            <p:nvPr/>
          </p:nvSpPr>
          <p:spPr>
            <a:xfrm>
              <a:off x="2059960" y="306285"/>
              <a:ext cx="3441334" cy="78433"/>
            </a:xfrm>
            <a:prstGeom prst="roundRect">
              <a:avLst>
                <a:gd name="adj" fmla="val 50000"/>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dirty="0">
                  <a:solidFill>
                    <a:schemeClr val="bg1"/>
                  </a:solidFill>
                  <a:latin typeface="モッチーポップ One OTF ExtraBold" panose="00000900000000000000" pitchFamily="50" charset="-128"/>
                  <a:ea typeface="モッチーポップ One OTF ExtraBold" panose="00000900000000000000" pitchFamily="50" charset="-128"/>
                </a:rPr>
                <a:t>直近（</a:t>
              </a:r>
              <a:r>
                <a:rPr kumimoji="1" lang="en-US" altLang="ja-JP" sz="1400" dirty="0">
                  <a:solidFill>
                    <a:schemeClr val="bg1"/>
                  </a:solidFill>
                  <a:latin typeface="モッチーポップ One OTF ExtraBold" panose="00000900000000000000" pitchFamily="50" charset="-128"/>
                  <a:ea typeface="モッチーポップ One OTF ExtraBold" panose="00000900000000000000" pitchFamily="50" charset="-128"/>
                </a:rPr>
                <a:t>2024</a:t>
              </a:r>
              <a:r>
                <a:rPr kumimoji="1" lang="ja-JP" altLang="en-US" sz="1400" dirty="0">
                  <a:solidFill>
                    <a:schemeClr val="bg1"/>
                  </a:solidFill>
                  <a:latin typeface="モッチーポップ One OTF ExtraBold" panose="00000900000000000000" pitchFamily="50" charset="-128"/>
                  <a:ea typeface="モッチーポップ One OTF ExtraBold" panose="00000900000000000000" pitchFamily="50" charset="-128"/>
                </a:rPr>
                <a:t>・夏）寄付実績のご紹介</a:t>
              </a:r>
            </a:p>
          </p:txBody>
        </p:sp>
      </p:grpSp>
      <p:pic>
        <p:nvPicPr>
          <p:cNvPr id="9" name="図 8">
            <a:extLst>
              <a:ext uri="{FF2B5EF4-FFF2-40B4-BE49-F238E27FC236}">
                <a16:creationId xmlns:a16="http://schemas.microsoft.com/office/drawing/2014/main" id="{F98E56B8-396C-04CB-03F5-20FDC41E94BF}"/>
              </a:ext>
            </a:extLst>
          </p:cNvPr>
          <p:cNvPicPr>
            <a:picLocks noChangeAspect="1" noChangeArrowheads="1"/>
            <a:extLst>
              <a:ext uri="{84589F7E-364E-4C9E-8A38-B11213B215E9}">
                <a14:cameraTool xmlns:a14="http://schemas.microsoft.com/office/drawing/2010/main" cellRange="$B$31:$C$53"/>
              </a:ext>
            </a:extLst>
          </p:cNvPicPr>
          <p:nvPr/>
        </p:nvPicPr>
        <p:blipFill>
          <a:blip r:embed="rId2"/>
          <a:srcRect/>
          <a:stretch>
            <a:fillRect/>
          </a:stretch>
        </p:blipFill>
        <p:spPr bwMode="auto">
          <a:xfrm>
            <a:off x="1117008" y="6172063"/>
            <a:ext cx="5327246" cy="3913446"/>
          </a:xfrm>
          <a:prstGeom prst="rect">
            <a:avLst/>
          </a:prstGeom>
          <a:solidFill>
            <a:srgbClr xmlns:mc="http://schemas.openxmlformats.org/markup-compatibility/2006" xmlns:a14="http://schemas.microsoft.com/office/drawing/2010/main" val="FFFFFF" mc:Ignorable="a14" a14:legacySpreadsheetColorIndex="9"/>
          </a:solidFill>
          <a:ln w="9525">
            <a:noFill/>
            <a:miter lim="800000"/>
            <a:headEnd/>
            <a:tailEnd/>
          </a:ln>
        </p:spPr>
      </p:pic>
      <p:sp>
        <p:nvSpPr>
          <p:cNvPr id="4" name="正方形/長方形 3">
            <a:extLst>
              <a:ext uri="{FF2B5EF4-FFF2-40B4-BE49-F238E27FC236}">
                <a16:creationId xmlns:a16="http://schemas.microsoft.com/office/drawing/2014/main" id="{5FB1A9AE-D2EE-7997-B349-630E8C34B7F9}"/>
              </a:ext>
            </a:extLst>
          </p:cNvPr>
          <p:cNvSpPr/>
          <p:nvPr/>
        </p:nvSpPr>
        <p:spPr>
          <a:xfrm>
            <a:off x="8893199" y="1640773"/>
            <a:ext cx="720000" cy="720000"/>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斜め縞 5">
            <a:extLst>
              <a:ext uri="{FF2B5EF4-FFF2-40B4-BE49-F238E27FC236}">
                <a16:creationId xmlns:a16="http://schemas.microsoft.com/office/drawing/2014/main" id="{5B3ECE02-45F5-EC08-EEEC-436F86F84D64}"/>
              </a:ext>
            </a:extLst>
          </p:cNvPr>
          <p:cNvSpPr/>
          <p:nvPr/>
        </p:nvSpPr>
        <p:spPr>
          <a:xfrm>
            <a:off x="8900550" y="1674372"/>
            <a:ext cx="720000" cy="720000"/>
          </a:xfrm>
          <a:prstGeom prst="diagStripe">
            <a:avLst/>
          </a:prstGeom>
          <a:solidFill>
            <a:srgbClr val="FFD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直角三角形 7">
            <a:extLst>
              <a:ext uri="{FF2B5EF4-FFF2-40B4-BE49-F238E27FC236}">
                <a16:creationId xmlns:a16="http://schemas.microsoft.com/office/drawing/2014/main" id="{E5A705E1-2C81-085F-ED49-6500D1E6BBFB}"/>
              </a:ext>
            </a:extLst>
          </p:cNvPr>
          <p:cNvSpPr/>
          <p:nvPr/>
        </p:nvSpPr>
        <p:spPr>
          <a:xfrm rot="16200000">
            <a:off x="9253199" y="2000773"/>
            <a:ext cx="360000" cy="360000"/>
          </a:xfrm>
          <a:prstGeom prst="rtTriangle">
            <a:avLst/>
          </a:prstGeom>
          <a:solidFill>
            <a:srgbClr val="FFD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AE4CC8A1-3FAF-57CB-0707-DB1A3E231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4144">
            <a:off x="6528913" y="7915180"/>
            <a:ext cx="930698" cy="535151"/>
          </a:xfrm>
          <a:prstGeom prst="rect">
            <a:avLst/>
          </a:prstGeom>
        </p:spPr>
      </p:pic>
      <p:pic>
        <p:nvPicPr>
          <p:cNvPr id="21" name="図 20">
            <a:extLst>
              <a:ext uri="{FF2B5EF4-FFF2-40B4-BE49-F238E27FC236}">
                <a16:creationId xmlns:a16="http://schemas.microsoft.com/office/drawing/2014/main" id="{031EA421-097E-FA7F-763F-0B4D08808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3797">
            <a:off x="11017899" y="1073690"/>
            <a:ext cx="1052158" cy="512927"/>
          </a:xfrm>
          <a:prstGeom prst="rect">
            <a:avLst/>
          </a:prstGeom>
        </p:spPr>
      </p:pic>
      <p:sp>
        <p:nvSpPr>
          <p:cNvPr id="5" name="テキスト ボックス 4">
            <a:extLst>
              <a:ext uri="{FF2B5EF4-FFF2-40B4-BE49-F238E27FC236}">
                <a16:creationId xmlns:a16="http://schemas.microsoft.com/office/drawing/2014/main" id="{3CD8EB72-2A2C-888F-59FB-3BECA79EC545}"/>
              </a:ext>
            </a:extLst>
          </p:cNvPr>
          <p:cNvSpPr txBox="1"/>
          <p:nvPr/>
        </p:nvSpPr>
        <p:spPr>
          <a:xfrm>
            <a:off x="618365" y="2799748"/>
            <a:ext cx="2932055" cy="887487"/>
          </a:xfrm>
          <a:prstGeom prst="rect">
            <a:avLst/>
          </a:prstGeom>
          <a:noFill/>
        </p:spPr>
        <p:txBody>
          <a:bodyPr wrap="square" rtlCol="0">
            <a:spAutoFit/>
          </a:bodyPr>
          <a:lstStyle/>
          <a:p>
            <a:pPr algn="l">
              <a:lnSpc>
                <a:spcPct val="150000"/>
              </a:lnSpc>
            </a:pPr>
            <a:r>
              <a:rPr lang="ja-JP" altLang="en-US" sz="1200" b="1" i="0" dirty="0">
                <a:solidFill>
                  <a:srgbClr val="191919"/>
                </a:solidFill>
                <a:effectLst/>
                <a:latin typeface="arial" panose="020B0604020202020204" pitchFamily="34" charset="0"/>
              </a:rPr>
              <a:t>　皆さんからいただいた食材は、各支部の拠点エリアにある」こども食堂」へ寄付されます。</a:t>
            </a:r>
          </a:p>
        </p:txBody>
      </p:sp>
      <p:pic>
        <p:nvPicPr>
          <p:cNvPr id="7" name="図 6" descr="アイコン&#10;&#10;自動的に生成された説明">
            <a:extLst>
              <a:ext uri="{FF2B5EF4-FFF2-40B4-BE49-F238E27FC236}">
                <a16:creationId xmlns:a16="http://schemas.microsoft.com/office/drawing/2014/main" id="{5A26AF9F-8BDC-E846-FA85-82A870051F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6184" y="1963887"/>
            <a:ext cx="1241489" cy="917622"/>
          </a:xfrm>
          <a:prstGeom prst="rect">
            <a:avLst/>
          </a:prstGeom>
        </p:spPr>
      </p:pic>
      <p:pic>
        <p:nvPicPr>
          <p:cNvPr id="10" name="図 9" descr="アイコン&#10;&#10;自動的に生成された説明">
            <a:extLst>
              <a:ext uri="{FF2B5EF4-FFF2-40B4-BE49-F238E27FC236}">
                <a16:creationId xmlns:a16="http://schemas.microsoft.com/office/drawing/2014/main" id="{DAC1D736-EE00-5275-5091-AB03DE3E9C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5364" y="3101204"/>
            <a:ext cx="1543129" cy="742988"/>
          </a:xfrm>
          <a:prstGeom prst="rect">
            <a:avLst/>
          </a:prstGeom>
        </p:spPr>
      </p:pic>
      <p:pic>
        <p:nvPicPr>
          <p:cNvPr id="24" name="図 23" descr="アイコン&#10;&#10;自動的に生成された説明">
            <a:extLst>
              <a:ext uri="{FF2B5EF4-FFF2-40B4-BE49-F238E27FC236}">
                <a16:creationId xmlns:a16="http://schemas.microsoft.com/office/drawing/2014/main" id="{CD0CAB49-2B6D-FC7A-8BA1-5B01251963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3199" y="1981465"/>
            <a:ext cx="1237328" cy="758615"/>
          </a:xfrm>
          <a:prstGeom prst="rect">
            <a:avLst/>
          </a:prstGeom>
        </p:spPr>
      </p:pic>
      <p:pic>
        <p:nvPicPr>
          <p:cNvPr id="26" name="図 25" descr="挿絵, 抽象 が含まれている画像&#10;&#10;自動的に生成された説明">
            <a:extLst>
              <a:ext uri="{FF2B5EF4-FFF2-40B4-BE49-F238E27FC236}">
                <a16:creationId xmlns:a16="http://schemas.microsoft.com/office/drawing/2014/main" id="{7C0E1C24-B8E9-1357-4A29-86B24D8E94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6077" y="678006"/>
            <a:ext cx="1892725" cy="1155184"/>
          </a:xfrm>
          <a:prstGeom prst="rect">
            <a:avLst/>
          </a:prstGeom>
        </p:spPr>
      </p:pic>
      <p:pic>
        <p:nvPicPr>
          <p:cNvPr id="30" name="図 29" descr="挿絵 が含まれている画像&#10;&#10;自動的に生成された説明">
            <a:extLst>
              <a:ext uri="{FF2B5EF4-FFF2-40B4-BE49-F238E27FC236}">
                <a16:creationId xmlns:a16="http://schemas.microsoft.com/office/drawing/2014/main" id="{4022A90E-0A37-3958-C025-D73F806DF8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13930" y="3203353"/>
            <a:ext cx="952717" cy="812985"/>
          </a:xfrm>
          <a:prstGeom prst="rect">
            <a:avLst/>
          </a:prstGeom>
        </p:spPr>
      </p:pic>
      <p:pic>
        <p:nvPicPr>
          <p:cNvPr id="34" name="図 33" descr="挿絵 が含まれている画像&#10;&#10;自動的に生成された説明">
            <a:extLst>
              <a:ext uri="{FF2B5EF4-FFF2-40B4-BE49-F238E27FC236}">
                <a16:creationId xmlns:a16="http://schemas.microsoft.com/office/drawing/2014/main" id="{BAA61A4E-7C89-7D30-5F70-421D975025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94795" y="2124152"/>
            <a:ext cx="2527876" cy="1587862"/>
          </a:xfrm>
          <a:prstGeom prst="rect">
            <a:avLst/>
          </a:prstGeom>
        </p:spPr>
      </p:pic>
      <p:pic>
        <p:nvPicPr>
          <p:cNvPr id="36" name="図 35">
            <a:extLst>
              <a:ext uri="{FF2B5EF4-FFF2-40B4-BE49-F238E27FC236}">
                <a16:creationId xmlns:a16="http://schemas.microsoft.com/office/drawing/2014/main" id="{05AC8009-071E-2398-D77C-9844D85695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66416" y="4948593"/>
            <a:ext cx="495413" cy="470007"/>
          </a:xfrm>
          <a:prstGeom prst="rect">
            <a:avLst/>
          </a:prstGeom>
        </p:spPr>
      </p:pic>
      <p:pic>
        <p:nvPicPr>
          <p:cNvPr id="39" name="図 38" descr="挿絵, テーブル が含まれている画像&#10;&#10;自動的に生成された説明">
            <a:extLst>
              <a:ext uri="{FF2B5EF4-FFF2-40B4-BE49-F238E27FC236}">
                <a16:creationId xmlns:a16="http://schemas.microsoft.com/office/drawing/2014/main" id="{3C8149A3-7D18-85F5-7291-7EA73CDF48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4156" y="-113910"/>
            <a:ext cx="1964475" cy="1114596"/>
          </a:xfrm>
          <a:prstGeom prst="rect">
            <a:avLst/>
          </a:prstGeom>
        </p:spPr>
      </p:pic>
      <p:pic>
        <p:nvPicPr>
          <p:cNvPr id="42" name="図 41" descr="挿絵, ウィンドウ が含まれている画像&#10;&#10;自動的に生成された説明">
            <a:extLst>
              <a:ext uri="{FF2B5EF4-FFF2-40B4-BE49-F238E27FC236}">
                <a16:creationId xmlns:a16="http://schemas.microsoft.com/office/drawing/2014/main" id="{13942F1B-5E4B-4164-6668-7A78AEEF71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387451">
            <a:off x="5756349" y="-85354"/>
            <a:ext cx="2187394" cy="875888"/>
          </a:xfrm>
          <a:prstGeom prst="rect">
            <a:avLst/>
          </a:prstGeom>
        </p:spPr>
      </p:pic>
      <p:pic>
        <p:nvPicPr>
          <p:cNvPr id="46" name="図 45">
            <a:extLst>
              <a:ext uri="{FF2B5EF4-FFF2-40B4-BE49-F238E27FC236}">
                <a16:creationId xmlns:a16="http://schemas.microsoft.com/office/drawing/2014/main" id="{B7FFE6C3-6615-3FF5-648B-BDD983F704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878124">
            <a:off x="123136" y="8452359"/>
            <a:ext cx="1003529" cy="533522"/>
          </a:xfrm>
          <a:prstGeom prst="rect">
            <a:avLst/>
          </a:prstGeom>
        </p:spPr>
      </p:pic>
      <p:pic>
        <p:nvPicPr>
          <p:cNvPr id="54" name="図 53" descr="文字が書かれている&#10;&#10;低い精度で自動的に生成された説明">
            <a:extLst>
              <a:ext uri="{FF2B5EF4-FFF2-40B4-BE49-F238E27FC236}">
                <a16:creationId xmlns:a16="http://schemas.microsoft.com/office/drawing/2014/main" id="{F1F0F4E1-7967-F5A6-A0CE-57F1C2F79C3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02598" y="6606189"/>
            <a:ext cx="2591390" cy="1752999"/>
          </a:xfrm>
          <a:prstGeom prst="rect">
            <a:avLst/>
          </a:prstGeom>
        </p:spPr>
      </p:pic>
      <p:pic>
        <p:nvPicPr>
          <p:cNvPr id="56" name="図 55">
            <a:extLst>
              <a:ext uri="{FF2B5EF4-FFF2-40B4-BE49-F238E27FC236}">
                <a16:creationId xmlns:a16="http://schemas.microsoft.com/office/drawing/2014/main" id="{9A58039B-CE87-88DF-C6CF-F6CAA23E7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359" y="7927609"/>
            <a:ext cx="1016232" cy="584333"/>
          </a:xfrm>
          <a:prstGeom prst="rect">
            <a:avLst/>
          </a:prstGeom>
        </p:spPr>
      </p:pic>
      <p:pic>
        <p:nvPicPr>
          <p:cNvPr id="58" name="図 57">
            <a:extLst>
              <a:ext uri="{FF2B5EF4-FFF2-40B4-BE49-F238E27FC236}">
                <a16:creationId xmlns:a16="http://schemas.microsoft.com/office/drawing/2014/main" id="{B1A714E3-B441-3F32-08E9-86D96BEFB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6645">
            <a:off x="102720" y="7560663"/>
            <a:ext cx="933174" cy="454922"/>
          </a:xfrm>
          <a:prstGeom prst="rect">
            <a:avLst/>
          </a:prstGeom>
        </p:spPr>
      </p:pic>
      <p:pic>
        <p:nvPicPr>
          <p:cNvPr id="60" name="図 59">
            <a:extLst>
              <a:ext uri="{FF2B5EF4-FFF2-40B4-BE49-F238E27FC236}">
                <a16:creationId xmlns:a16="http://schemas.microsoft.com/office/drawing/2014/main" id="{898BC98A-849C-9CC0-EAED-1809565E45A2}"/>
              </a:ext>
            </a:extLst>
          </p:cNvPr>
          <p:cNvPicPr>
            <a:picLocks noChangeAspect="1"/>
          </p:cNvPicPr>
          <p:nvPr/>
        </p:nvPicPr>
        <p:blipFill>
          <a:blip r:embed="rId16"/>
          <a:stretch>
            <a:fillRect/>
          </a:stretch>
        </p:blipFill>
        <p:spPr>
          <a:xfrm>
            <a:off x="3774280" y="5340348"/>
            <a:ext cx="12703" cy="12703"/>
          </a:xfrm>
          <a:prstGeom prst="rect">
            <a:avLst/>
          </a:prstGeom>
        </p:spPr>
      </p:pic>
      <p:pic>
        <p:nvPicPr>
          <p:cNvPr id="62" name="図 61" descr="挿絵 が含まれている画像&#10;&#10;自動的に生成された説明">
            <a:extLst>
              <a:ext uri="{FF2B5EF4-FFF2-40B4-BE49-F238E27FC236}">
                <a16:creationId xmlns:a16="http://schemas.microsoft.com/office/drawing/2014/main" id="{1D95C8E8-9BAA-1996-484C-B470F2B5A7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09521" y="6195007"/>
            <a:ext cx="4191955" cy="952717"/>
          </a:xfrm>
          <a:prstGeom prst="rect">
            <a:avLst/>
          </a:prstGeom>
        </p:spPr>
      </p:pic>
      <p:pic>
        <p:nvPicPr>
          <p:cNvPr id="65" name="図 64" descr="黒い背景に白い文字がある&#10;&#10;中程度の精度で自動的に生成された説明">
            <a:extLst>
              <a:ext uri="{FF2B5EF4-FFF2-40B4-BE49-F238E27FC236}">
                <a16:creationId xmlns:a16="http://schemas.microsoft.com/office/drawing/2014/main" id="{2AE1406D-63D6-CB49-5CBC-B2381178ABF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66416" y="3159786"/>
            <a:ext cx="940613" cy="757273"/>
          </a:xfrm>
          <a:prstGeom prst="rect">
            <a:avLst/>
          </a:prstGeom>
        </p:spPr>
      </p:pic>
      <p:pic>
        <p:nvPicPr>
          <p:cNvPr id="67" name="図 66" descr="ボトル, 挿絵, 食品, マグカップ が含まれている画像&#10;&#10;自動的に生成された説明">
            <a:extLst>
              <a:ext uri="{FF2B5EF4-FFF2-40B4-BE49-F238E27FC236}">
                <a16:creationId xmlns:a16="http://schemas.microsoft.com/office/drawing/2014/main" id="{7FF4840B-8449-49BB-73E8-08327C1FF5B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72103" y="6321286"/>
            <a:ext cx="2019760" cy="2083275"/>
          </a:xfrm>
          <a:prstGeom prst="rect">
            <a:avLst/>
          </a:prstGeom>
        </p:spPr>
      </p:pic>
      <p:pic>
        <p:nvPicPr>
          <p:cNvPr id="69" name="図 68" descr="時計 が含まれている画像&#10;&#10;自動的に生成された説明">
            <a:extLst>
              <a:ext uri="{FF2B5EF4-FFF2-40B4-BE49-F238E27FC236}">
                <a16:creationId xmlns:a16="http://schemas.microsoft.com/office/drawing/2014/main" id="{35070C6A-1C67-B012-E0EC-452F2324D2B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257509" y="7268991"/>
            <a:ext cx="927311" cy="927311"/>
          </a:xfrm>
          <a:prstGeom prst="rect">
            <a:avLst/>
          </a:prstGeom>
        </p:spPr>
      </p:pic>
      <p:pic>
        <p:nvPicPr>
          <p:cNvPr id="71" name="図 70">
            <a:extLst>
              <a:ext uri="{FF2B5EF4-FFF2-40B4-BE49-F238E27FC236}">
                <a16:creationId xmlns:a16="http://schemas.microsoft.com/office/drawing/2014/main" id="{7B62F297-2177-CE3B-3AE7-3C20496CDEE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86728" y="7714705"/>
            <a:ext cx="1308398" cy="571630"/>
          </a:xfrm>
          <a:prstGeom prst="rect">
            <a:avLst/>
          </a:prstGeom>
        </p:spPr>
      </p:pic>
      <p:pic>
        <p:nvPicPr>
          <p:cNvPr id="73" name="図 72" descr="鍋, マグカップ, 挿絵 が含まれている画像&#10;&#10;自動的に生成された説明">
            <a:extLst>
              <a:ext uri="{FF2B5EF4-FFF2-40B4-BE49-F238E27FC236}">
                <a16:creationId xmlns:a16="http://schemas.microsoft.com/office/drawing/2014/main" id="{D80F881C-10D6-EE7B-CB15-B5438911901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55472" y="3564663"/>
            <a:ext cx="1003529" cy="825688"/>
          </a:xfrm>
          <a:prstGeom prst="rect">
            <a:avLst/>
          </a:prstGeom>
        </p:spPr>
      </p:pic>
      <p:pic>
        <p:nvPicPr>
          <p:cNvPr id="75" name="図 74">
            <a:extLst>
              <a:ext uri="{FF2B5EF4-FFF2-40B4-BE49-F238E27FC236}">
                <a16:creationId xmlns:a16="http://schemas.microsoft.com/office/drawing/2014/main" id="{CC286B4B-B776-0B91-6903-17A342FC63B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94795" y="6195007"/>
            <a:ext cx="2057869" cy="571630"/>
          </a:xfrm>
          <a:prstGeom prst="rect">
            <a:avLst/>
          </a:prstGeom>
        </p:spPr>
      </p:pic>
      <p:pic>
        <p:nvPicPr>
          <p:cNvPr id="77" name="図 76" descr="挿絵 が含まれている画像&#10;&#10;自動的に生成された説明">
            <a:extLst>
              <a:ext uri="{FF2B5EF4-FFF2-40B4-BE49-F238E27FC236}">
                <a16:creationId xmlns:a16="http://schemas.microsoft.com/office/drawing/2014/main" id="{954D5823-D28A-BCB4-8C02-F8C962AE963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20700000">
            <a:off x="10707876" y="6559129"/>
            <a:ext cx="1005301" cy="644173"/>
          </a:xfrm>
          <a:prstGeom prst="rect">
            <a:avLst/>
          </a:prstGeom>
        </p:spPr>
      </p:pic>
      <p:pic>
        <p:nvPicPr>
          <p:cNvPr id="79" name="図 78" descr="ミラー が含まれている画像&#10;&#10;自動的に生成された説明">
            <a:extLst>
              <a:ext uri="{FF2B5EF4-FFF2-40B4-BE49-F238E27FC236}">
                <a16:creationId xmlns:a16="http://schemas.microsoft.com/office/drawing/2014/main" id="{95EACC89-C923-1646-470B-1500EFD4E52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389897" y="3780930"/>
            <a:ext cx="901905" cy="876500"/>
          </a:xfrm>
          <a:prstGeom prst="rect">
            <a:avLst/>
          </a:prstGeom>
        </p:spPr>
      </p:pic>
      <p:pic>
        <p:nvPicPr>
          <p:cNvPr id="81" name="図 80">
            <a:extLst>
              <a:ext uri="{FF2B5EF4-FFF2-40B4-BE49-F238E27FC236}">
                <a16:creationId xmlns:a16="http://schemas.microsoft.com/office/drawing/2014/main" id="{5D2DF064-2FCB-D072-225D-1C98491945F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838334" y="5392917"/>
            <a:ext cx="152435" cy="660550"/>
          </a:xfrm>
          <a:prstGeom prst="rect">
            <a:avLst/>
          </a:prstGeom>
        </p:spPr>
      </p:pic>
      <p:pic>
        <p:nvPicPr>
          <p:cNvPr id="83" name="図 82">
            <a:extLst>
              <a:ext uri="{FF2B5EF4-FFF2-40B4-BE49-F238E27FC236}">
                <a16:creationId xmlns:a16="http://schemas.microsoft.com/office/drawing/2014/main" id="{9AA92AEA-B5EC-3165-F8B5-41945C0C669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034612" y="6014939"/>
            <a:ext cx="203246" cy="673253"/>
          </a:xfrm>
          <a:prstGeom prst="rect">
            <a:avLst/>
          </a:prstGeom>
        </p:spPr>
      </p:pic>
      <p:pic>
        <p:nvPicPr>
          <p:cNvPr id="85" name="図 84">
            <a:extLst>
              <a:ext uri="{FF2B5EF4-FFF2-40B4-BE49-F238E27FC236}">
                <a16:creationId xmlns:a16="http://schemas.microsoft.com/office/drawing/2014/main" id="{CF151F4E-DBA9-6863-B828-DA44D6A4A32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203987" y="4482903"/>
            <a:ext cx="190543" cy="673253"/>
          </a:xfrm>
          <a:prstGeom prst="rect">
            <a:avLst/>
          </a:prstGeom>
        </p:spPr>
      </p:pic>
      <p:pic>
        <p:nvPicPr>
          <p:cNvPr id="87" name="図 86">
            <a:extLst>
              <a:ext uri="{FF2B5EF4-FFF2-40B4-BE49-F238E27FC236}">
                <a16:creationId xmlns:a16="http://schemas.microsoft.com/office/drawing/2014/main" id="{5A14F964-2D40-AE72-64B3-0134CE32556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008103" y="866893"/>
            <a:ext cx="520819" cy="800282"/>
          </a:xfrm>
          <a:prstGeom prst="rect">
            <a:avLst/>
          </a:prstGeom>
        </p:spPr>
      </p:pic>
      <p:pic>
        <p:nvPicPr>
          <p:cNvPr id="89" name="図 88">
            <a:extLst>
              <a:ext uri="{FF2B5EF4-FFF2-40B4-BE49-F238E27FC236}">
                <a16:creationId xmlns:a16="http://schemas.microsoft.com/office/drawing/2014/main" id="{8BBDD9CD-00E4-A88E-43B2-A33E2DEF141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094795" y="4915295"/>
            <a:ext cx="444601" cy="1105152"/>
          </a:xfrm>
          <a:prstGeom prst="rect">
            <a:avLst/>
          </a:prstGeom>
        </p:spPr>
      </p:pic>
      <p:pic>
        <p:nvPicPr>
          <p:cNvPr id="91" name="図 90">
            <a:extLst>
              <a:ext uri="{FF2B5EF4-FFF2-40B4-BE49-F238E27FC236}">
                <a16:creationId xmlns:a16="http://schemas.microsoft.com/office/drawing/2014/main" id="{430D0072-0347-C7E6-960E-D633A57587C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rot="21008365" flipV="1">
            <a:off x="6597057" y="7414966"/>
            <a:ext cx="851836" cy="195692"/>
          </a:xfrm>
          <a:prstGeom prst="rect">
            <a:avLst/>
          </a:prstGeom>
        </p:spPr>
      </p:pic>
      <p:pic>
        <p:nvPicPr>
          <p:cNvPr id="93" name="図 92">
            <a:extLst>
              <a:ext uri="{FF2B5EF4-FFF2-40B4-BE49-F238E27FC236}">
                <a16:creationId xmlns:a16="http://schemas.microsoft.com/office/drawing/2014/main" id="{81D9B978-22F5-1CAC-EA30-23E4FB6AFAF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rot="20496022">
            <a:off x="6606631" y="6740785"/>
            <a:ext cx="620375" cy="649230"/>
          </a:xfrm>
          <a:prstGeom prst="rect">
            <a:avLst/>
          </a:prstGeom>
        </p:spPr>
      </p:pic>
      <p:pic>
        <p:nvPicPr>
          <p:cNvPr id="103" name="図 102" descr="黒い背景に白い文字がある&#10;&#10;低い精度で自動的に生成された説明">
            <a:extLst>
              <a:ext uri="{FF2B5EF4-FFF2-40B4-BE49-F238E27FC236}">
                <a16:creationId xmlns:a16="http://schemas.microsoft.com/office/drawing/2014/main" id="{11F09EEB-5EB9-A262-21A1-C6F062583C79}"/>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711751" y="1580291"/>
            <a:ext cx="1549753" cy="4242767"/>
          </a:xfrm>
          <a:prstGeom prst="rect">
            <a:avLst/>
          </a:prstGeom>
        </p:spPr>
      </p:pic>
      <p:pic>
        <p:nvPicPr>
          <p:cNvPr id="105" name="図 104" descr="挿絵, ウィンドウ が含まれている画像&#10;&#10;自動的に生成された説明">
            <a:extLst>
              <a:ext uri="{FF2B5EF4-FFF2-40B4-BE49-F238E27FC236}">
                <a16:creationId xmlns:a16="http://schemas.microsoft.com/office/drawing/2014/main" id="{2C5C1BCB-4B80-F274-4010-ED4EE9D9AB24}"/>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665875" y="790534"/>
            <a:ext cx="1981651" cy="1918137"/>
          </a:xfrm>
          <a:prstGeom prst="rect">
            <a:avLst/>
          </a:prstGeom>
        </p:spPr>
      </p:pic>
      <p:sp>
        <p:nvSpPr>
          <p:cNvPr id="119" name="テキスト ボックス 118">
            <a:extLst>
              <a:ext uri="{FF2B5EF4-FFF2-40B4-BE49-F238E27FC236}">
                <a16:creationId xmlns:a16="http://schemas.microsoft.com/office/drawing/2014/main" id="{CBED8D65-8539-C3A1-CCF9-5F0422A85AA9}"/>
              </a:ext>
            </a:extLst>
          </p:cNvPr>
          <p:cNvSpPr txBox="1"/>
          <p:nvPr/>
        </p:nvSpPr>
        <p:spPr>
          <a:xfrm>
            <a:off x="184536" y="954564"/>
            <a:ext cx="3249925" cy="333489"/>
          </a:xfrm>
          <a:prstGeom prst="rect">
            <a:avLst/>
          </a:prstGeom>
          <a:noFill/>
        </p:spPr>
        <p:txBody>
          <a:bodyPr wrap="square" rtlCol="0">
            <a:spAutoFit/>
          </a:bodyPr>
          <a:lstStyle/>
          <a:p>
            <a:pPr algn="l">
              <a:lnSpc>
                <a:spcPct val="150000"/>
              </a:lnSpc>
            </a:pPr>
            <a:r>
              <a:rPr lang="ja-JP" altLang="en-US" sz="1200" b="1" i="0" dirty="0">
                <a:effectLst>
                  <a:outerShdw blurRad="38100" dist="38100" dir="2700000" algn="tl">
                    <a:srgbClr val="000000">
                      <a:alpha val="43137"/>
                    </a:srgbClr>
                  </a:outerShdw>
                </a:effectLst>
                <a:highlight>
                  <a:srgbClr val="FFFF00"/>
                </a:highlight>
                <a:latin typeface="arial" panose="020B0604020202020204" pitchFamily="34" charset="0"/>
              </a:rPr>
              <a:t>　皆さんからご寄付いただいた食材（一例）</a:t>
            </a:r>
          </a:p>
        </p:txBody>
      </p:sp>
      <p:sp>
        <p:nvSpPr>
          <p:cNvPr id="123" name="テキスト ボックス 122">
            <a:extLst>
              <a:ext uri="{FF2B5EF4-FFF2-40B4-BE49-F238E27FC236}">
                <a16:creationId xmlns:a16="http://schemas.microsoft.com/office/drawing/2014/main" id="{9D542C62-BE92-01D6-CDD4-0CEC68508CE9}"/>
              </a:ext>
            </a:extLst>
          </p:cNvPr>
          <p:cNvSpPr txBox="1"/>
          <p:nvPr/>
        </p:nvSpPr>
        <p:spPr>
          <a:xfrm>
            <a:off x="548692" y="10154251"/>
            <a:ext cx="6876395" cy="313356"/>
          </a:xfrm>
          <a:prstGeom prst="rect">
            <a:avLst/>
          </a:prstGeom>
          <a:noFill/>
        </p:spPr>
        <p:txBody>
          <a:bodyPr wrap="square" rtlCol="0">
            <a:spAutoFit/>
          </a:bodyPr>
          <a:lstStyle/>
          <a:p>
            <a:pPr algn="r">
              <a:lnSpc>
                <a:spcPct val="150000"/>
              </a:lnSpc>
            </a:pPr>
            <a:r>
              <a:rPr lang="en-US" altLang="ja-JP" sz="1050" b="1" dirty="0">
                <a:latin typeface="arial" panose="020B0604020202020204" pitchFamily="34" charset="0"/>
              </a:rPr>
              <a:t>※</a:t>
            </a:r>
            <a:r>
              <a:rPr lang="ja-JP" altLang="en-US" sz="1050" b="1" dirty="0">
                <a:latin typeface="arial" panose="020B0604020202020204" pitchFamily="34" charset="0"/>
              </a:rPr>
              <a:t>フードドライブプロジェクト期間外で、寄付をご希望の場合は各支部までお問合せください。</a:t>
            </a:r>
            <a:endParaRPr lang="ja-JP" altLang="en-US" sz="1050" b="1" i="0" dirty="0">
              <a:effectLst/>
              <a:latin typeface="arial" panose="020B0604020202020204" pitchFamily="34" charset="0"/>
            </a:endParaRPr>
          </a:p>
        </p:txBody>
      </p:sp>
      <p:pic>
        <p:nvPicPr>
          <p:cNvPr id="124" name="図 123" descr="挿絵, ウィンドウ が含まれている画像&#10;&#10;自動的に生成された説明">
            <a:extLst>
              <a:ext uri="{FF2B5EF4-FFF2-40B4-BE49-F238E27FC236}">
                <a16:creationId xmlns:a16="http://schemas.microsoft.com/office/drawing/2014/main" id="{D2FCB02D-DD1D-ABE4-BBEC-22E636FD2485}"/>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241436" y="8795639"/>
            <a:ext cx="1225656" cy="1186373"/>
          </a:xfrm>
          <a:prstGeom prst="rect">
            <a:avLst/>
          </a:prstGeom>
        </p:spPr>
      </p:pic>
      <p:sp>
        <p:nvSpPr>
          <p:cNvPr id="118" name="吹き出し: 円形 117">
            <a:extLst>
              <a:ext uri="{FF2B5EF4-FFF2-40B4-BE49-F238E27FC236}">
                <a16:creationId xmlns:a16="http://schemas.microsoft.com/office/drawing/2014/main" id="{42349B4F-1F44-57AE-DD9B-2A34009B1DC2}"/>
              </a:ext>
            </a:extLst>
          </p:cNvPr>
          <p:cNvSpPr/>
          <p:nvPr/>
        </p:nvSpPr>
        <p:spPr>
          <a:xfrm>
            <a:off x="3814221" y="2728338"/>
            <a:ext cx="2251561" cy="1001918"/>
          </a:xfrm>
          <a:prstGeom prst="wedgeEllipseCallout">
            <a:avLst>
              <a:gd name="adj1" fmla="val 58819"/>
              <a:gd name="adj2" fmla="val 5653"/>
            </a:avLst>
          </a:prstGeom>
          <a:solidFill>
            <a:schemeClr val="bg1"/>
          </a:solidFill>
          <a:ln>
            <a:solidFill>
              <a:srgbClr val="9966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この他にもたくさんの食材を寄付いただきましたうさ～</a:t>
            </a:r>
            <a:endParaRPr kumimoji="1" lang="ja-JP" altLang="en-US" sz="1200" dirty="0">
              <a:solidFill>
                <a:sysClr val="windowText" lastClr="000000"/>
              </a:solidFill>
            </a:endParaRPr>
          </a:p>
        </p:txBody>
      </p:sp>
      <p:pic>
        <p:nvPicPr>
          <p:cNvPr id="99" name="図 98" descr="光, 挿絵 が含まれている画像&#10;&#10;自動的に生成された説明">
            <a:extLst>
              <a:ext uri="{FF2B5EF4-FFF2-40B4-BE49-F238E27FC236}">
                <a16:creationId xmlns:a16="http://schemas.microsoft.com/office/drawing/2014/main" id="{72E85630-410A-0F3B-0E7C-46B702AA5797}"/>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82669" y="6304504"/>
            <a:ext cx="686777" cy="633123"/>
          </a:xfrm>
          <a:prstGeom prst="rect">
            <a:avLst/>
          </a:prstGeom>
        </p:spPr>
      </p:pic>
      <p:pic>
        <p:nvPicPr>
          <p:cNvPr id="101" name="図 100" descr="アイコン&#10;&#10;自動的に生成された説明">
            <a:extLst>
              <a:ext uri="{FF2B5EF4-FFF2-40B4-BE49-F238E27FC236}">
                <a16:creationId xmlns:a16="http://schemas.microsoft.com/office/drawing/2014/main" id="{0D7126F5-44D2-B782-6FB9-1C6C8875E8F1}"/>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19426" y="6643395"/>
            <a:ext cx="501877" cy="493783"/>
          </a:xfrm>
          <a:prstGeom prst="rect">
            <a:avLst/>
          </a:prstGeom>
        </p:spPr>
      </p:pic>
      <p:pic>
        <p:nvPicPr>
          <p:cNvPr id="28" name="図 27" descr="挿絵, 抽象 が含まれている画像&#10;&#10;自動的に生成された説明">
            <a:extLst>
              <a:ext uri="{FF2B5EF4-FFF2-40B4-BE49-F238E27FC236}">
                <a16:creationId xmlns:a16="http://schemas.microsoft.com/office/drawing/2014/main" id="{90FF2E75-0703-9F53-EFC3-5AD1968840D0}"/>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4950" y="9388825"/>
            <a:ext cx="1028782" cy="1080592"/>
          </a:xfrm>
          <a:prstGeom prst="rect">
            <a:avLst/>
          </a:prstGeom>
        </p:spPr>
      </p:pic>
      <p:pic>
        <p:nvPicPr>
          <p:cNvPr id="113" name="図 112" descr="アイコン&#10;&#10;低い精度で自動的に生成された説明">
            <a:extLst>
              <a:ext uri="{FF2B5EF4-FFF2-40B4-BE49-F238E27FC236}">
                <a16:creationId xmlns:a16="http://schemas.microsoft.com/office/drawing/2014/main" id="{223C47E3-E79A-4381-631D-399E0BBA33F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6106647" y="2487557"/>
            <a:ext cx="1273742" cy="1547338"/>
          </a:xfrm>
          <a:prstGeom prst="rect">
            <a:avLst/>
          </a:prstGeom>
        </p:spPr>
      </p:pic>
      <p:sp>
        <p:nvSpPr>
          <p:cNvPr id="131" name="テキスト ボックス 130">
            <a:extLst>
              <a:ext uri="{FF2B5EF4-FFF2-40B4-BE49-F238E27FC236}">
                <a16:creationId xmlns:a16="http://schemas.microsoft.com/office/drawing/2014/main" id="{9B91D8B2-F319-7B53-91A7-2841E5C2B5FE}"/>
              </a:ext>
            </a:extLst>
          </p:cNvPr>
          <p:cNvSpPr txBox="1"/>
          <p:nvPr/>
        </p:nvSpPr>
        <p:spPr>
          <a:xfrm>
            <a:off x="217894" y="3781744"/>
            <a:ext cx="3249925" cy="333489"/>
          </a:xfrm>
          <a:prstGeom prst="rect">
            <a:avLst/>
          </a:prstGeom>
          <a:noFill/>
        </p:spPr>
        <p:txBody>
          <a:bodyPr wrap="square" rtlCol="0">
            <a:spAutoFit/>
          </a:bodyPr>
          <a:lstStyle/>
          <a:p>
            <a:pPr algn="l">
              <a:lnSpc>
                <a:spcPct val="150000"/>
              </a:lnSpc>
            </a:pPr>
            <a:r>
              <a:rPr lang="ja-JP" altLang="en-US" sz="1200" b="1" i="0" dirty="0">
                <a:effectLst>
                  <a:outerShdw blurRad="38100" dist="38100" dir="2700000" algn="tl">
                    <a:srgbClr val="000000">
                      <a:alpha val="43137"/>
                    </a:srgbClr>
                  </a:outerShdw>
                </a:effectLst>
                <a:highlight>
                  <a:srgbClr val="FFFF00"/>
                </a:highlight>
                <a:latin typeface="arial" panose="020B0604020202020204" pitchFamily="34" charset="0"/>
              </a:rPr>
              <a:t>　各支部の寄付団体</a:t>
            </a:r>
            <a:r>
              <a:rPr lang="ja-JP" altLang="en-US" sz="1200" b="1" i="0">
                <a:effectLst>
                  <a:outerShdw blurRad="38100" dist="38100" dir="2700000" algn="tl">
                    <a:srgbClr val="000000">
                      <a:alpha val="43137"/>
                    </a:srgbClr>
                  </a:outerShdw>
                </a:effectLst>
                <a:highlight>
                  <a:srgbClr val="FFFF00"/>
                </a:highlight>
                <a:latin typeface="arial" panose="020B0604020202020204" pitchFamily="34" charset="0"/>
              </a:rPr>
              <a:t>のご紹介</a:t>
            </a:r>
            <a:endParaRPr lang="ja-JP" altLang="en-US" sz="1200" b="1" i="0" dirty="0">
              <a:effectLst>
                <a:outerShdw blurRad="38100" dist="38100" dir="2700000" algn="tl">
                  <a:srgbClr val="000000">
                    <a:alpha val="43137"/>
                  </a:srgbClr>
                </a:outerShdw>
              </a:effectLst>
              <a:highlight>
                <a:srgbClr val="FFFF00"/>
              </a:highlight>
              <a:latin typeface="arial" panose="020B0604020202020204" pitchFamily="34" charset="0"/>
            </a:endParaRPr>
          </a:p>
        </p:txBody>
      </p:sp>
      <p:pic>
        <p:nvPicPr>
          <p:cNvPr id="95" name="図 94" descr="文字が書かれている&#10;&#10;低い精度で自動的に生成された説明">
            <a:extLst>
              <a:ext uri="{FF2B5EF4-FFF2-40B4-BE49-F238E27FC236}">
                <a16:creationId xmlns:a16="http://schemas.microsoft.com/office/drawing/2014/main" id="{43958092-1DDC-D5A2-5B6A-0677CEC04B08}"/>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rot="900000">
            <a:off x="5078882" y="5810416"/>
            <a:ext cx="2284583" cy="601525"/>
          </a:xfrm>
          <a:prstGeom prst="rect">
            <a:avLst/>
          </a:prstGeom>
        </p:spPr>
      </p:pic>
      <p:pic>
        <p:nvPicPr>
          <p:cNvPr id="15" name="図 14" descr="カウンターに乗ったパンフレットの束&#10;&#10;中程度の精度で自動的に生成された説明">
            <a:extLst>
              <a:ext uri="{FF2B5EF4-FFF2-40B4-BE49-F238E27FC236}">
                <a16:creationId xmlns:a16="http://schemas.microsoft.com/office/drawing/2014/main" id="{398D0152-5DB3-1036-1AA5-5AC2561CA485}"/>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59492" y="1393410"/>
            <a:ext cx="1860902" cy="1395676"/>
          </a:xfrm>
          <a:prstGeom prst="rect">
            <a:avLst/>
          </a:prstGeom>
          <a:ln>
            <a:noFill/>
          </a:ln>
          <a:effectLst>
            <a:outerShdw blurRad="190500" algn="tl" rotWithShape="0">
              <a:srgbClr val="000000">
                <a:alpha val="70000"/>
              </a:srgbClr>
            </a:outerShdw>
          </a:effectLst>
        </p:spPr>
      </p:pic>
      <p:grpSp>
        <p:nvGrpSpPr>
          <p:cNvPr id="32" name="グループ化 31">
            <a:extLst>
              <a:ext uri="{FF2B5EF4-FFF2-40B4-BE49-F238E27FC236}">
                <a16:creationId xmlns:a16="http://schemas.microsoft.com/office/drawing/2014/main" id="{702CDB68-6F94-EF70-E1F0-A9F1FA4615DB}"/>
              </a:ext>
            </a:extLst>
          </p:cNvPr>
          <p:cNvGrpSpPr/>
          <p:nvPr/>
        </p:nvGrpSpPr>
        <p:grpSpPr>
          <a:xfrm>
            <a:off x="668163" y="4192756"/>
            <a:ext cx="4229934" cy="1923441"/>
            <a:chOff x="734062" y="2141278"/>
            <a:chExt cx="9932199" cy="4516383"/>
          </a:xfrm>
        </p:grpSpPr>
        <p:pic>
          <p:nvPicPr>
            <p:cNvPr id="12" name="図 11" descr="人, 屋内, テーブル, 食品 が含まれている画像&#10;&#10;自動的に生成された説明">
              <a:extLst>
                <a:ext uri="{FF2B5EF4-FFF2-40B4-BE49-F238E27FC236}">
                  <a16:creationId xmlns:a16="http://schemas.microsoft.com/office/drawing/2014/main" id="{B446E663-AF29-3698-F3CC-3ABC874FDCC0}"/>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734062" y="2159261"/>
              <a:ext cx="3373800" cy="4498400"/>
            </a:xfrm>
            <a:prstGeom prst="rect">
              <a:avLst/>
            </a:prstGeom>
            <a:ln>
              <a:noFill/>
            </a:ln>
            <a:effectLst>
              <a:outerShdw blurRad="190500" algn="tl" rotWithShape="0">
                <a:srgbClr val="000000">
                  <a:alpha val="70000"/>
                </a:srgbClr>
              </a:outerShdw>
            </a:effectLst>
          </p:spPr>
        </p:pic>
        <p:pic>
          <p:nvPicPr>
            <p:cNvPr id="17" name="図 16" descr="ケーキを切っている新郎新婦&#10;&#10;中程度の精度で自動的に生成された説明">
              <a:extLst>
                <a:ext uri="{FF2B5EF4-FFF2-40B4-BE49-F238E27FC236}">
                  <a16:creationId xmlns:a16="http://schemas.microsoft.com/office/drawing/2014/main" id="{E6DF2E08-D1F0-592F-223F-AF53DF1FD771}"/>
                </a:ext>
              </a:extLst>
            </p:cNvPr>
            <p:cNvPicPr>
              <a:picLocks noChangeAspect="1"/>
            </p:cNvPicPr>
            <p:nvPr/>
          </p:nvPicPr>
          <p:blipFill>
            <a:blip r:embed="rId42">
              <a:extLst>
                <a:ext uri="{28A0092B-C50C-407E-A947-70E740481C1C}">
                  <a14:useLocalDpi xmlns:a14="http://schemas.microsoft.com/office/drawing/2010/main" val="0"/>
                </a:ext>
              </a:extLst>
            </a:blip>
            <a:srcRect b="5344"/>
            <a:stretch/>
          </p:blipFill>
          <p:spPr>
            <a:xfrm>
              <a:off x="4102844" y="2141278"/>
              <a:ext cx="3203204" cy="4516383"/>
            </a:xfrm>
            <a:prstGeom prst="rect">
              <a:avLst/>
            </a:prstGeom>
            <a:ln>
              <a:noFill/>
            </a:ln>
            <a:effectLst>
              <a:outerShdw blurRad="190500" algn="tl" rotWithShape="0">
                <a:srgbClr val="000000">
                  <a:alpha val="70000"/>
                </a:srgbClr>
              </a:outerShdw>
            </a:effectLst>
          </p:spPr>
        </p:pic>
        <p:pic>
          <p:nvPicPr>
            <p:cNvPr id="20" name="図 19" descr="部屋の中に立っている男性と女性&#10;&#10;低い精度で自動的に生成された説明">
              <a:extLst>
                <a:ext uri="{FF2B5EF4-FFF2-40B4-BE49-F238E27FC236}">
                  <a16:creationId xmlns:a16="http://schemas.microsoft.com/office/drawing/2014/main" id="{DFF16A6B-22FB-1FF1-6C48-FC1A5B417D60}"/>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7292461" y="2147480"/>
              <a:ext cx="3373800" cy="4498400"/>
            </a:xfrm>
            <a:prstGeom prst="rect">
              <a:avLst/>
            </a:prstGeom>
            <a:ln>
              <a:noFill/>
            </a:ln>
            <a:effectLst>
              <a:outerShdw blurRad="190500" algn="tl" rotWithShape="0">
                <a:srgbClr val="000000">
                  <a:alpha val="70000"/>
                </a:srgbClr>
              </a:outerShdw>
            </a:effectLst>
          </p:spPr>
        </p:pic>
      </p:grpSp>
      <p:pic>
        <p:nvPicPr>
          <p:cNvPr id="23" name="図 22" descr="テーブルに置かれた複数のチラシが置かれているぬいぐるみ&#10;&#10;中程度の精度で自動的に生成された説明">
            <a:extLst>
              <a:ext uri="{FF2B5EF4-FFF2-40B4-BE49-F238E27FC236}">
                <a16:creationId xmlns:a16="http://schemas.microsoft.com/office/drawing/2014/main" id="{46B8A4B2-440C-4777-6841-D913DC793919}"/>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rot="6300000">
            <a:off x="5807657" y="989192"/>
            <a:ext cx="1512864" cy="1134648"/>
          </a:xfrm>
          <a:prstGeom prst="rect">
            <a:avLst/>
          </a:prstGeom>
          <a:ln>
            <a:noFill/>
          </a:ln>
          <a:effectLst>
            <a:outerShdw blurRad="190500" algn="tl" rotWithShape="0">
              <a:srgbClr val="000000">
                <a:alpha val="70000"/>
              </a:srgbClr>
            </a:outerShdw>
          </a:effectLst>
        </p:spPr>
      </p:pic>
      <p:pic>
        <p:nvPicPr>
          <p:cNvPr id="27" name="図 26" descr="テーブル, 座る, 食品 が含まれている画像&#10;&#10;自動的に生成された説明">
            <a:extLst>
              <a:ext uri="{FF2B5EF4-FFF2-40B4-BE49-F238E27FC236}">
                <a16:creationId xmlns:a16="http://schemas.microsoft.com/office/drawing/2014/main" id="{A55E86DE-EEF9-50C9-5C5D-E9D55593B169}"/>
              </a:ext>
            </a:extLst>
          </p:cNvPr>
          <p:cNvPicPr>
            <a:picLocks noChangeAspect="1"/>
          </p:cNvPicPr>
          <p:nvPr/>
        </p:nvPicPr>
        <p:blipFill>
          <a:blip r:embed="rId45">
            <a:extLst>
              <a:ext uri="{28A0092B-C50C-407E-A947-70E740481C1C}">
                <a14:useLocalDpi xmlns:a14="http://schemas.microsoft.com/office/drawing/2010/main" val="0"/>
              </a:ext>
            </a:extLst>
          </a:blip>
          <a:srcRect l="8723" r="9223"/>
          <a:stretch/>
        </p:blipFill>
        <p:spPr>
          <a:xfrm>
            <a:off x="2500580" y="1393410"/>
            <a:ext cx="1620981" cy="1110943"/>
          </a:xfrm>
          <a:prstGeom prst="rect">
            <a:avLst/>
          </a:prstGeom>
          <a:ln>
            <a:noFill/>
          </a:ln>
          <a:effectLst>
            <a:outerShdw blurRad="190500" algn="tl" rotWithShape="0">
              <a:srgbClr val="000000">
                <a:alpha val="70000"/>
              </a:srgbClr>
            </a:outerShdw>
          </a:effectLst>
        </p:spPr>
      </p:pic>
      <p:pic>
        <p:nvPicPr>
          <p:cNvPr id="35" name="図 34" descr="屋内, 読書, 持つ, 記号 が含まれている画像&#10;&#10;自動的に生成された説明">
            <a:extLst>
              <a:ext uri="{FF2B5EF4-FFF2-40B4-BE49-F238E27FC236}">
                <a16:creationId xmlns:a16="http://schemas.microsoft.com/office/drawing/2014/main" id="{16024D69-C404-CEF2-75F5-4D833106CA33}"/>
              </a:ext>
            </a:extLst>
          </p:cNvPr>
          <p:cNvPicPr>
            <a:picLocks noChangeAspect="1"/>
          </p:cNvPicPr>
          <p:nvPr/>
        </p:nvPicPr>
        <p:blipFill>
          <a:blip r:embed="rId46">
            <a:extLst>
              <a:ext uri="{28A0092B-C50C-407E-A947-70E740481C1C}">
                <a14:useLocalDpi xmlns:a14="http://schemas.microsoft.com/office/drawing/2010/main" val="0"/>
              </a:ext>
            </a:extLst>
          </a:blip>
          <a:srcRect l="4745" t="11771" r="11119"/>
          <a:stretch/>
        </p:blipFill>
        <p:spPr>
          <a:xfrm rot="900000">
            <a:off x="5283710" y="4146831"/>
            <a:ext cx="1753059" cy="1378776"/>
          </a:xfrm>
          <a:prstGeom prst="rect">
            <a:avLst/>
          </a:prstGeom>
          <a:ln>
            <a:noFill/>
          </a:ln>
          <a:effectLst>
            <a:outerShdw blurRad="190500" algn="tl" rotWithShape="0">
              <a:srgbClr val="000000">
                <a:alpha val="70000"/>
              </a:srgbClr>
            </a:outerShdw>
          </a:effectLst>
        </p:spPr>
      </p:pic>
      <p:pic>
        <p:nvPicPr>
          <p:cNvPr id="40" name="図 39" descr="テキスト&#10;&#10;自動的に生成された説明">
            <a:extLst>
              <a:ext uri="{FF2B5EF4-FFF2-40B4-BE49-F238E27FC236}">
                <a16:creationId xmlns:a16="http://schemas.microsoft.com/office/drawing/2014/main" id="{A16BEF90-F32A-B03B-FCED-B7D3B528FB81}"/>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183534" y="1393410"/>
            <a:ext cx="1481257" cy="1110943"/>
          </a:xfrm>
          <a:prstGeom prst="rect">
            <a:avLst/>
          </a:prstGeom>
          <a:ln>
            <a:noFill/>
          </a:ln>
          <a:effectLst>
            <a:outerShdw blurRad="190500" algn="tl" rotWithShape="0">
              <a:srgbClr val="000000">
                <a:alpha val="70000"/>
              </a:srgbClr>
            </a:outerShdw>
          </a:effectLst>
        </p:spPr>
      </p:pic>
      <p:sp>
        <p:nvSpPr>
          <p:cNvPr id="41" name="テキスト ボックス 40">
            <a:extLst>
              <a:ext uri="{FF2B5EF4-FFF2-40B4-BE49-F238E27FC236}">
                <a16:creationId xmlns:a16="http://schemas.microsoft.com/office/drawing/2014/main" id="{A1C41254-A124-2BE3-0F57-44CC41E67188}"/>
              </a:ext>
            </a:extLst>
          </p:cNvPr>
          <p:cNvSpPr txBox="1"/>
          <p:nvPr/>
        </p:nvSpPr>
        <p:spPr>
          <a:xfrm>
            <a:off x="1649426" y="96998"/>
            <a:ext cx="4304145" cy="307777"/>
          </a:xfrm>
          <a:prstGeom prst="rect">
            <a:avLst/>
          </a:prstGeom>
          <a:noFill/>
        </p:spPr>
        <p:txBody>
          <a:bodyPr wrap="square" rtlCol="0">
            <a:spAutoFit/>
          </a:bodyPr>
          <a:lstStyle/>
          <a:p>
            <a:pPr algn="ctr"/>
            <a:r>
              <a:rPr lang="ja-JP" altLang="en-US" sz="14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こ</a:t>
            </a:r>
            <a:r>
              <a:rPr kumimoji="1" lang="ja-JP" altLang="en-US" sz="1400" b="1" dirty="0">
                <a:effectLst>
                  <a:outerShdw blurRad="38100" dist="38100" dir="2700000" algn="tl">
                    <a:srgbClr val="000000">
                      <a:alpha val="43137"/>
                    </a:srgbClr>
                  </a:outerShdw>
                </a:effectLst>
                <a:latin typeface="モッチーポップ One OTF ExtraBold" panose="00000900000000000000" pitchFamily="50" charset="-128"/>
                <a:ea typeface="モッチーポップ One OTF ExtraBold" panose="00000900000000000000" pitchFamily="50" charset="-128"/>
              </a:rPr>
              <a:t>ども食堂支援フードドライブプロジェクト</a:t>
            </a:r>
          </a:p>
        </p:txBody>
      </p:sp>
    </p:spTree>
    <p:extLst>
      <p:ext uri="{BB962C8B-B14F-4D97-AF65-F5344CB8AC3E}">
        <p14:creationId xmlns:p14="http://schemas.microsoft.com/office/powerpoint/2010/main" val="1805384493"/>
      </p:ext>
    </p:extLst>
  </p:cSld>
  <p:clrMapOvr>
    <a:masterClrMapping/>
  </p:clrMapOvr>
</p:sld>
</file>

<file path=ppt/theme/theme1.xml><?xml version="1.0" encoding="utf-8"?>
<a:theme xmlns:a="http://schemas.openxmlformats.org/drawingml/2006/main" name="01209_スポーツ系イベント（草野球">
  <a:themeElements>
    <a:clrScheme name="エコロジー">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ユーザー定義 2">
      <a:majorFont>
        <a:latin typeface="Calibri"/>
        <a:ea typeface="HGP創英角ﾎﾟｯﾌﾟ体"/>
        <a:cs typeface=""/>
      </a:majorFont>
      <a:minorFont>
        <a:latin typeface="Calibri"/>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85a4162-401c-4047-bb2f-9a6410e5d1d9" xsi:nil="true"/>
    <lcf76f155ced4ddcb4097134ff3c332f xmlns="092c3d4e-56bc-4c78-a093-399d8f7aba6c">
      <Terms xmlns="http://schemas.microsoft.com/office/infopath/2007/PartnerControls"/>
    </lcf76f155ced4ddcb4097134ff3c332f>
    <_x756a__x53f7_ xmlns="092c3d4e-56bc-4c78-a093-399d8f7aba6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D50DFAAD72B72946A4C946CC440D7C32" ma:contentTypeVersion="17" ma:contentTypeDescription="新しいドキュメントを作成します。" ma:contentTypeScope="" ma:versionID="a90c59429027f72691ea00ccea0deda1">
  <xsd:schema xmlns:xsd="http://www.w3.org/2001/XMLSchema" xmlns:xs="http://www.w3.org/2001/XMLSchema" xmlns:p="http://schemas.microsoft.com/office/2006/metadata/properties" xmlns:ns2="092c3d4e-56bc-4c78-a093-399d8f7aba6c" xmlns:ns3="f85a4162-401c-4047-bb2f-9a6410e5d1d9" targetNamespace="http://schemas.microsoft.com/office/2006/metadata/properties" ma:root="true" ma:fieldsID="cd4c05a2cb2e99398e045606dd1e9165" ns2:_="" ns3:_="">
    <xsd:import namespace="092c3d4e-56bc-4c78-a093-399d8f7aba6c"/>
    <xsd:import namespace="f85a4162-401c-4047-bb2f-9a6410e5d1d9"/>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_x756a__x53f7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2c3d4e-56bc-4c78-a093-399d8f7aba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8c736cf6-a955-4bfe-8d1c-aefa9a34031b" ma:termSetId="09814cd3-568e-fe90-9814-8d621ff8fb84" ma:anchorId="fba54fb3-c3e1-fe81-a776-ca4b69148c4d" ma:open="true" ma:isKeyword="false">
      <xsd:complexType>
        <xsd:sequence>
          <xsd:element ref="pc:Terms" minOccurs="0" maxOccurs="1"/>
        </xsd:sequence>
      </xsd:complexType>
    </xsd:element>
    <xsd:element name="_x756a__x53f7_" ma:index="21" nillable="true" ma:displayName="番号" ma:format="Dropdown" ma:internalName="_x756a__x53f7_" ma:percentage="FALSE">
      <xsd:simpleType>
        <xsd:restriction base="dms:Number"/>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5a4162-401c-4047-bb2f-9a6410e5d1d9" elementFormDefault="qualified">
    <xsd:import namespace="http://schemas.microsoft.com/office/2006/documentManagement/types"/>
    <xsd:import namespace="http://schemas.microsoft.com/office/infopath/2007/PartnerControls"/>
    <xsd:element name="SharedWithUsers" ma:index="13"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共有相手の詳細情報" ma:internalName="SharedWithDetails" ma:readOnly="true">
      <xsd:simpleType>
        <xsd:restriction base="dms:Note">
          <xsd:maxLength value="255"/>
        </xsd:restriction>
      </xsd:simpleType>
    </xsd:element>
    <xsd:element name="TaxCatchAll" ma:index="20" nillable="true" ma:displayName="Taxonomy Catch All Column" ma:hidden="true" ma:list="{568906e9-e77a-411b-8d1a-e7b5f057253d}" ma:internalName="TaxCatchAll" ma:showField="CatchAllData" ma:web="f85a4162-401c-4047-bb2f-9a6410e5d1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1F2519-FD66-48BA-B7A7-3FCBB87BFCE0}">
  <ds:schemaRefs>
    <ds:schemaRef ds:uri="http://www.w3.org/XML/1998/namespac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b40ff78a-0ad4-44ed-816e-835befe3253f"/>
    <ds:schemaRef ds:uri="http://purl.org/dc/elements/1.1/"/>
    <ds:schemaRef ds:uri="9ff54c90-0f3b-42c1-a4dd-34c57244e9f5"/>
    <ds:schemaRef ds:uri="http://schemas.microsoft.com/office/2006/metadata/properties"/>
    <ds:schemaRef ds:uri="http://purl.org/dc/dcmitype/"/>
    <ds:schemaRef ds:uri="f85a4162-401c-4047-bb2f-9a6410e5d1d9"/>
    <ds:schemaRef ds:uri="092c3d4e-56bc-4c78-a093-399d8f7aba6c"/>
  </ds:schemaRefs>
</ds:datastoreItem>
</file>

<file path=customXml/itemProps2.xml><?xml version="1.0" encoding="utf-8"?>
<ds:datastoreItem xmlns:ds="http://schemas.openxmlformats.org/officeDocument/2006/customXml" ds:itemID="{464AFC61-7F92-4D7E-8C5D-D219262419BD}">
  <ds:schemaRefs>
    <ds:schemaRef ds:uri="http://schemas.microsoft.com/sharepoint/v3/contenttype/forms"/>
  </ds:schemaRefs>
</ds:datastoreItem>
</file>

<file path=customXml/itemProps3.xml><?xml version="1.0" encoding="utf-8"?>
<ds:datastoreItem xmlns:ds="http://schemas.openxmlformats.org/officeDocument/2006/customXml" ds:itemID="{B9F50726-F747-420E-9A11-D3533FDFCC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2c3d4e-56bc-4c78-a093-399d8f7aba6c"/>
    <ds:schemaRef ds:uri="f85a4162-401c-4047-bb2f-9a6410e5d1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イベント ポスター (スポーツ大会)</Template>
  <TotalTime>1673</TotalTime>
  <Words>689</Words>
  <Application>Microsoft Office PowerPoint</Application>
  <PresentationFormat>ユーザー設定</PresentationFormat>
  <Paragraphs>63</Paragraphs>
  <Slides>3</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vt:i4>
      </vt:variant>
    </vt:vector>
  </HeadingPairs>
  <TitlesOfParts>
    <vt:vector size="10" baseType="lpstr">
      <vt:lpstr>HG丸ｺﾞｼｯｸM-PRO</vt:lpstr>
      <vt:lpstr>Calibri</vt:lpstr>
      <vt:lpstr>游ゴシック</vt:lpstr>
      <vt:lpstr>arial</vt:lpstr>
      <vt:lpstr>arial</vt:lpstr>
      <vt:lpstr>モッチーポップ One OTF ExtraBold</vt:lpstr>
      <vt:lpstr>01209_スポーツ系イベント（草野球</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竹本 夏輝</dc:creator>
  <cp:lastModifiedBy>原 忍</cp:lastModifiedBy>
  <cp:revision>7</cp:revision>
  <cp:lastPrinted>2023-07-11T02:40:59Z</cp:lastPrinted>
  <dcterms:created xsi:type="dcterms:W3CDTF">2022-09-16T07:50:20Z</dcterms:created>
  <dcterms:modified xsi:type="dcterms:W3CDTF">2024-11-18T07:14:54Z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0x010100D50DFAAD72B72946A4C946CC440D7C32</vt:lpwstr>
  </property>
  <property fmtid="{D5CDD505-2E9C-101B-9397-08002B2CF9AE}" pid="3" name="ImageGenCounter">
    <vt:lpwstr>0</vt:lpwstr>
  </property>
  <property fmtid="{D5CDD505-2E9C-101B-9397-08002B2CF9AE}" pid="4" name="ViolationReportStatus">
    <vt:lpwstr>None</vt:lpwstr>
  </property>
  <property fmtid="{D5CDD505-2E9C-101B-9397-08002B2CF9AE}" pid="5" name="ImageGenStatus">
    <vt:lpwstr>0</vt:lpwstr>
  </property>
  <property fmtid="{D5CDD505-2E9C-101B-9397-08002B2CF9AE}" pid="6" name="Applications">
    <vt:lpwstr>1324;#PowerPoint 12;#1665;# Template 12</vt:lpwstr>
  </property>
  <property fmtid="{D5CDD505-2E9C-101B-9397-08002B2CF9AE}" pid="7" name="PolicheckCounter">
    <vt:lpwstr>0</vt:lpwstr>
  </property>
  <property fmtid="{D5CDD505-2E9C-101B-9397-08002B2CF9AE}" pid="8" name="PolicheckStatus">
    <vt:lpwstr>0</vt:lpwstr>
  </property>
  <property fmtid="{D5CDD505-2E9C-101B-9397-08002B2CF9AE}" pid="9" name="APTrustLevel">
    <vt:r8>0</vt:r8>
  </property>
  <property fmtid="{D5CDD505-2E9C-101B-9397-08002B2CF9AE}" pid="10" name="MediaServiceImageTags">
    <vt:lpwstr/>
  </property>
</Properties>
</file>