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8"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894A9B-321C-4911-936F-3008CB9DD362}" v="388" dt="2024-06-04T07:53:53.16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竹内 理絵" userId="2e20f1a3-248f-4198-8409-4a60e3b5d80c" providerId="ADAL" clId="{48894A9B-321C-4911-936F-3008CB9DD362}"/>
    <pc:docChg chg="modSld">
      <pc:chgData name="竹内 理絵" userId="2e20f1a3-248f-4198-8409-4a60e3b5d80c" providerId="ADAL" clId="{48894A9B-321C-4911-936F-3008CB9DD362}" dt="2024-06-04T07:53:53.163" v="387" actId="20577"/>
      <pc:docMkLst>
        <pc:docMk/>
      </pc:docMkLst>
      <pc:sldChg chg="modSp mod">
        <pc:chgData name="竹内 理絵" userId="2e20f1a3-248f-4198-8409-4a60e3b5d80c" providerId="ADAL" clId="{48894A9B-321C-4911-936F-3008CB9DD362}" dt="2024-06-04T07:53:53.163" v="387" actId="20577"/>
        <pc:sldMkLst>
          <pc:docMk/>
          <pc:sldMk cId="3564832704" sldId="258"/>
        </pc:sldMkLst>
        <pc:spChg chg="mod">
          <ac:chgData name="竹内 理絵" userId="2e20f1a3-248f-4198-8409-4a60e3b5d80c" providerId="ADAL" clId="{48894A9B-321C-4911-936F-3008CB9DD362}" dt="2024-06-04T07:39:32.210" v="123" actId="20577"/>
          <ac:spMkLst>
            <pc:docMk/>
            <pc:sldMk cId="3564832704" sldId="258"/>
            <ac:spMk id="13" creationId="{00000000-0000-0000-0000-000000000000}"/>
          </ac:spMkLst>
        </pc:spChg>
        <pc:spChg chg="mod">
          <ac:chgData name="竹内 理絵" userId="2e20f1a3-248f-4198-8409-4a60e3b5d80c" providerId="ADAL" clId="{48894A9B-321C-4911-936F-3008CB9DD362}" dt="2024-06-04T07:46:31.391" v="160" actId="20577"/>
          <ac:spMkLst>
            <pc:docMk/>
            <pc:sldMk cId="3564832704" sldId="258"/>
            <ac:spMk id="19" creationId="{218E9C22-CDC4-4355-0169-39F46ADAB4F9}"/>
          </ac:spMkLst>
        </pc:spChg>
        <pc:spChg chg="mod">
          <ac:chgData name="竹内 理絵" userId="2e20f1a3-248f-4198-8409-4a60e3b5d80c" providerId="ADAL" clId="{48894A9B-321C-4911-936F-3008CB9DD362}" dt="2024-06-04T07:53:53.163" v="387" actId="20577"/>
          <ac:spMkLst>
            <pc:docMk/>
            <pc:sldMk cId="3564832704" sldId="258"/>
            <ac:spMk id="21" creationId="{00000000-0000-0000-0000-000000000000}"/>
          </ac:spMkLst>
        </pc:spChg>
      </pc:sldChg>
    </pc:docChg>
  </pc:docChgLst>
  <pc:docChgLst>
    <pc:chgData name="島野 亜衣" userId="S::shimano_ai@imgu.or.jp::8a516630-5814-4403-a0ac-0e00080f811a" providerId="AD" clId="Web-{450DFC53-C7CD-B96C-5745-26BD2FB306FA}"/>
    <pc:docChg chg="modSld">
      <pc:chgData name="島野 亜衣" userId="S::shimano_ai@imgu.or.jp::8a516630-5814-4403-a0ac-0e00080f811a" providerId="AD" clId="Web-{450DFC53-C7CD-B96C-5745-26BD2FB306FA}" dt="2024-06-03T01:42:54.710" v="368" actId="20577"/>
      <pc:docMkLst>
        <pc:docMk/>
      </pc:docMkLst>
      <pc:sldChg chg="modSp">
        <pc:chgData name="島野 亜衣" userId="S::shimano_ai@imgu.or.jp::8a516630-5814-4403-a0ac-0e00080f811a" providerId="AD" clId="Web-{450DFC53-C7CD-B96C-5745-26BD2FB306FA}" dt="2024-06-03T01:42:54.710" v="368" actId="20577"/>
        <pc:sldMkLst>
          <pc:docMk/>
          <pc:sldMk cId="3564832704" sldId="258"/>
        </pc:sldMkLst>
        <pc:spChg chg="mod">
          <ac:chgData name="島野 亜衣" userId="S::shimano_ai@imgu.or.jp::8a516630-5814-4403-a0ac-0e00080f811a" providerId="AD" clId="Web-{450DFC53-C7CD-B96C-5745-26BD2FB306FA}" dt="2024-06-03T01:24:10.006" v="5" actId="20577"/>
          <ac:spMkLst>
            <pc:docMk/>
            <pc:sldMk cId="3564832704" sldId="258"/>
            <ac:spMk id="5" creationId="{00000000-0000-0000-0000-000000000000}"/>
          </ac:spMkLst>
        </pc:spChg>
        <pc:spChg chg="mod">
          <ac:chgData name="島野 亜衣" userId="S::shimano_ai@imgu.or.jp::8a516630-5814-4403-a0ac-0e00080f811a" providerId="AD" clId="Web-{450DFC53-C7CD-B96C-5745-26BD2FB306FA}" dt="2024-06-03T01:27:59.303" v="91" actId="20577"/>
          <ac:spMkLst>
            <pc:docMk/>
            <pc:sldMk cId="3564832704" sldId="258"/>
            <ac:spMk id="13" creationId="{00000000-0000-0000-0000-000000000000}"/>
          </ac:spMkLst>
        </pc:spChg>
        <pc:spChg chg="mod">
          <ac:chgData name="島野 亜衣" userId="S::shimano_ai@imgu.or.jp::8a516630-5814-4403-a0ac-0e00080f811a" providerId="AD" clId="Web-{450DFC53-C7CD-B96C-5745-26BD2FB306FA}" dt="2024-06-03T01:42:54.710" v="368" actId="20577"/>
          <ac:spMkLst>
            <pc:docMk/>
            <pc:sldMk cId="3564832704" sldId="258"/>
            <ac:spMk id="21" creationId="{00000000-0000-0000-0000-000000000000}"/>
          </ac:spMkLst>
        </pc:spChg>
      </pc:sldChg>
    </pc:docChg>
  </pc:docChgLst>
  <pc:docChgLst>
    <pc:chgData name="島野 亜衣" userId="8a516630-5814-4403-a0ac-0e00080f811a" providerId="ADAL" clId="{C12B238F-6DED-4D21-A13D-A5EABC682223}"/>
    <pc:docChg chg="undo custSel modSld">
      <pc:chgData name="島野 亜衣" userId="8a516630-5814-4403-a0ac-0e00080f811a" providerId="ADAL" clId="{C12B238F-6DED-4D21-A13D-A5EABC682223}" dt="2024-06-04T06:06:46.222" v="1088" actId="20577"/>
      <pc:docMkLst>
        <pc:docMk/>
      </pc:docMkLst>
      <pc:sldChg chg="addSp delSp modSp mod">
        <pc:chgData name="島野 亜衣" userId="8a516630-5814-4403-a0ac-0e00080f811a" providerId="ADAL" clId="{C12B238F-6DED-4D21-A13D-A5EABC682223}" dt="2024-06-04T06:06:46.222" v="1088" actId="20577"/>
        <pc:sldMkLst>
          <pc:docMk/>
          <pc:sldMk cId="3564832704" sldId="258"/>
        </pc:sldMkLst>
        <pc:spChg chg="mod">
          <ac:chgData name="島野 亜衣" userId="8a516630-5814-4403-a0ac-0e00080f811a" providerId="ADAL" clId="{C12B238F-6DED-4D21-A13D-A5EABC682223}" dt="2024-06-04T05:38:16.226" v="744" actId="1076"/>
          <ac:spMkLst>
            <pc:docMk/>
            <pc:sldMk cId="3564832704" sldId="258"/>
            <ac:spMk id="2" creationId="{E58A0FCE-CE39-477C-BD03-BD514FB1F482}"/>
          </ac:spMkLst>
        </pc:spChg>
        <pc:spChg chg="add mod">
          <ac:chgData name="島野 亜衣" userId="8a516630-5814-4403-a0ac-0e00080f811a" providerId="ADAL" clId="{C12B238F-6DED-4D21-A13D-A5EABC682223}" dt="2024-06-04T05:49:29.664" v="983" actId="207"/>
          <ac:spMkLst>
            <pc:docMk/>
            <pc:sldMk cId="3564832704" sldId="258"/>
            <ac:spMk id="3" creationId="{CE0AECE4-1D55-6CD6-3274-210E1343C256}"/>
          </ac:spMkLst>
        </pc:spChg>
        <pc:spChg chg="mod">
          <ac:chgData name="島野 亜衣" userId="8a516630-5814-4403-a0ac-0e00080f811a" providerId="ADAL" clId="{C12B238F-6DED-4D21-A13D-A5EABC682223}" dt="2024-06-01T07:38:43.178" v="22" actId="20577"/>
          <ac:spMkLst>
            <pc:docMk/>
            <pc:sldMk cId="3564832704" sldId="258"/>
            <ac:spMk id="4" creationId="{00000000-0000-0000-0000-000000000000}"/>
          </ac:spMkLst>
        </pc:spChg>
        <pc:spChg chg="mod">
          <ac:chgData name="島野 亜衣" userId="8a516630-5814-4403-a0ac-0e00080f811a" providerId="ADAL" clId="{C12B238F-6DED-4D21-A13D-A5EABC682223}" dt="2024-06-04T06:06:46.222" v="1088" actId="20577"/>
          <ac:spMkLst>
            <pc:docMk/>
            <pc:sldMk cId="3564832704" sldId="258"/>
            <ac:spMk id="5" creationId="{00000000-0000-0000-0000-000000000000}"/>
          </ac:spMkLst>
        </pc:spChg>
        <pc:spChg chg="add mod">
          <ac:chgData name="島野 亜衣" userId="8a516630-5814-4403-a0ac-0e00080f811a" providerId="ADAL" clId="{C12B238F-6DED-4D21-A13D-A5EABC682223}" dt="2024-06-04T05:56:21.798" v="1084" actId="207"/>
          <ac:spMkLst>
            <pc:docMk/>
            <pc:sldMk cId="3564832704" sldId="258"/>
            <ac:spMk id="6" creationId="{4555F75B-AF86-68D1-1ED9-230651D852F5}"/>
          </ac:spMkLst>
        </pc:spChg>
        <pc:spChg chg="del mod">
          <ac:chgData name="島野 亜衣" userId="8a516630-5814-4403-a0ac-0e00080f811a" providerId="ADAL" clId="{C12B238F-6DED-4D21-A13D-A5EABC682223}" dt="2024-06-04T05:47:11.861" v="982" actId="21"/>
          <ac:spMkLst>
            <pc:docMk/>
            <pc:sldMk cId="3564832704" sldId="258"/>
            <ac:spMk id="7" creationId="{00000000-0000-0000-0000-000000000000}"/>
          </ac:spMkLst>
        </pc:spChg>
        <pc:spChg chg="mod">
          <ac:chgData name="島野 亜衣" userId="8a516630-5814-4403-a0ac-0e00080f811a" providerId="ADAL" clId="{C12B238F-6DED-4D21-A13D-A5EABC682223}" dt="2024-06-01T07:44:40.837" v="620" actId="6549"/>
          <ac:spMkLst>
            <pc:docMk/>
            <pc:sldMk cId="3564832704" sldId="258"/>
            <ac:spMk id="13" creationId="{00000000-0000-0000-0000-000000000000}"/>
          </ac:spMkLst>
        </pc:spChg>
        <pc:spChg chg="mod">
          <ac:chgData name="島野 亜衣" userId="8a516630-5814-4403-a0ac-0e00080f811a" providerId="ADAL" clId="{C12B238F-6DED-4D21-A13D-A5EABC682223}" dt="2024-06-04T05:54:15.085" v="1014" actId="14100"/>
          <ac:spMkLst>
            <pc:docMk/>
            <pc:sldMk cId="3564832704" sldId="258"/>
            <ac:spMk id="15" creationId="{C652F1C5-D40A-38DC-EC4C-97F8E5EF57E4}"/>
          </ac:spMkLst>
        </pc:spChg>
        <pc:spChg chg="del">
          <ac:chgData name="島野 亜衣" userId="8a516630-5814-4403-a0ac-0e00080f811a" providerId="ADAL" clId="{C12B238F-6DED-4D21-A13D-A5EABC682223}" dt="2024-06-04T05:47:07.870" v="981" actId="21"/>
          <ac:spMkLst>
            <pc:docMk/>
            <pc:sldMk cId="3564832704" sldId="258"/>
            <ac:spMk id="17" creationId="{6118F1D3-9C42-43C1-8355-D2A59666191E}"/>
          </ac:spMkLst>
        </pc:spChg>
        <pc:spChg chg="mod">
          <ac:chgData name="島野 亜衣" userId="8a516630-5814-4403-a0ac-0e00080f811a" providerId="ADAL" clId="{C12B238F-6DED-4D21-A13D-A5EABC682223}" dt="2024-06-04T05:54:07.608" v="1013" actId="1076"/>
          <ac:spMkLst>
            <pc:docMk/>
            <pc:sldMk cId="3564832704" sldId="258"/>
            <ac:spMk id="19" creationId="{218E9C22-CDC4-4355-0169-39F46ADAB4F9}"/>
          </ac:spMkLst>
        </pc:spChg>
        <pc:spChg chg="mod">
          <ac:chgData name="島野 亜衣" userId="8a516630-5814-4403-a0ac-0e00080f811a" providerId="ADAL" clId="{C12B238F-6DED-4D21-A13D-A5EABC682223}" dt="2024-06-04T05:52:25.148" v="1005" actId="113"/>
          <ac:spMkLst>
            <pc:docMk/>
            <pc:sldMk cId="3564832704" sldId="258"/>
            <ac:spMk id="21" creationId="{00000000-0000-0000-0000-000000000000}"/>
          </ac:spMkLst>
        </pc:spChg>
        <pc:picChg chg="mod">
          <ac:chgData name="島野 亜衣" userId="8a516630-5814-4403-a0ac-0e00080f811a" providerId="ADAL" clId="{C12B238F-6DED-4D21-A13D-A5EABC682223}" dt="2024-06-04T05:40:49.161" v="750" actId="1076"/>
          <ac:picMkLst>
            <pc:docMk/>
            <pc:sldMk cId="3564832704" sldId="258"/>
            <ac:picMk id="12" creationId="{6AEFB538-9382-8DB1-D37A-BF787B1285FC}"/>
          </ac:picMkLst>
        </pc:picChg>
        <pc:picChg chg="del mod">
          <ac:chgData name="島野 亜衣" userId="8a516630-5814-4403-a0ac-0e00080f811a" providerId="ADAL" clId="{C12B238F-6DED-4D21-A13D-A5EABC682223}" dt="2024-06-04T05:53:59.871" v="1012" actId="21"/>
          <ac:picMkLst>
            <pc:docMk/>
            <pc:sldMk cId="3564832704" sldId="258"/>
            <ac:picMk id="1028" creationId="{8E79ADE4-6561-8E56-478C-8735BC0246BC}"/>
          </ac:picMkLst>
        </pc:picChg>
      </pc:sldChg>
    </pc:docChg>
  </pc:docChgLst>
  <pc:docChgLst>
    <pc:chgData name="島野 亜衣" userId="S::shimano_ai@imgu.or.jp::8a516630-5814-4403-a0ac-0e00080f811a" providerId="AD" clId="Web-{CE589571-A9CC-EDA5-25BE-DCD40F7F0142}"/>
    <pc:docChg chg="modSld">
      <pc:chgData name="島野 亜衣" userId="S::shimano_ai@imgu.or.jp::8a516630-5814-4403-a0ac-0e00080f811a" providerId="AD" clId="Web-{CE589571-A9CC-EDA5-25BE-DCD40F7F0142}" dt="2024-05-09T07:51:39.615" v="3" actId="20577"/>
      <pc:docMkLst>
        <pc:docMk/>
      </pc:docMkLst>
      <pc:sldChg chg="modSp">
        <pc:chgData name="島野 亜衣" userId="S::shimano_ai@imgu.or.jp::8a516630-5814-4403-a0ac-0e00080f811a" providerId="AD" clId="Web-{CE589571-A9CC-EDA5-25BE-DCD40F7F0142}" dt="2024-05-09T07:51:39.615" v="3" actId="20577"/>
        <pc:sldMkLst>
          <pc:docMk/>
          <pc:sldMk cId="3564832704" sldId="258"/>
        </pc:sldMkLst>
        <pc:spChg chg="mod">
          <ac:chgData name="島野 亜衣" userId="S::shimano_ai@imgu.or.jp::8a516630-5814-4403-a0ac-0e00080f811a" providerId="AD" clId="Web-{CE589571-A9CC-EDA5-25BE-DCD40F7F0142}" dt="2024-05-09T07:51:39.615" v="3" actId="20577"/>
          <ac:spMkLst>
            <pc:docMk/>
            <pc:sldMk cId="3564832704" sldId="258"/>
            <ac:spMk id="13" creationId="{00000000-0000-0000-0000-000000000000}"/>
          </ac:spMkLst>
        </pc:spChg>
        <pc:spChg chg="mod">
          <ac:chgData name="島野 亜衣" userId="S::shimano_ai@imgu.or.jp::8a516630-5814-4403-a0ac-0e00080f811a" providerId="AD" clId="Web-{CE589571-A9CC-EDA5-25BE-DCD40F7F0142}" dt="2024-05-09T07:51:37.771" v="2" actId="20577"/>
          <ac:spMkLst>
            <pc:docMk/>
            <pc:sldMk cId="3564832704" sldId="258"/>
            <ac:spMk id="21" creationId="{00000000-0000-0000-0000-000000000000}"/>
          </ac:spMkLst>
        </pc:spChg>
      </pc:sldChg>
    </pc:docChg>
  </pc:docChgLst>
  <pc:docChgLst>
    <pc:chgData name="竹内 理絵" userId="2e20f1a3-248f-4198-8409-4a60e3b5d80c" providerId="ADAL" clId="{11591AED-F1FF-47F0-8E19-CCE9F6C998AB}"/>
    <pc:docChg chg="modSld">
      <pc:chgData name="竹内 理絵" userId="2e20f1a3-248f-4198-8409-4a60e3b5d80c" providerId="ADAL" clId="{11591AED-F1FF-47F0-8E19-CCE9F6C998AB}" dt="2024-05-09T07:47:23.136" v="28" actId="1076"/>
      <pc:docMkLst>
        <pc:docMk/>
      </pc:docMkLst>
      <pc:sldChg chg="modSp mod">
        <pc:chgData name="竹内 理絵" userId="2e20f1a3-248f-4198-8409-4a60e3b5d80c" providerId="ADAL" clId="{11591AED-F1FF-47F0-8E19-CCE9F6C998AB}" dt="2024-05-09T07:47:23.136" v="28" actId="1076"/>
        <pc:sldMkLst>
          <pc:docMk/>
          <pc:sldMk cId="3564832704" sldId="258"/>
        </pc:sldMkLst>
        <pc:spChg chg="mod">
          <ac:chgData name="竹内 理絵" userId="2e20f1a3-248f-4198-8409-4a60e3b5d80c" providerId="ADAL" clId="{11591AED-F1FF-47F0-8E19-CCE9F6C998AB}" dt="2024-05-09T07:45:36.243" v="24" actId="20577"/>
          <ac:spMkLst>
            <pc:docMk/>
            <pc:sldMk cId="3564832704" sldId="258"/>
            <ac:spMk id="21" creationId="{00000000-0000-0000-0000-000000000000}"/>
          </ac:spMkLst>
        </pc:spChg>
        <pc:picChg chg="mod">
          <ac:chgData name="竹内 理絵" userId="2e20f1a3-248f-4198-8409-4a60e3b5d80c" providerId="ADAL" clId="{11591AED-F1FF-47F0-8E19-CCE9F6C998AB}" dt="2024-05-09T07:47:23.136" v="28" actId="1076"/>
          <ac:picMkLst>
            <pc:docMk/>
            <pc:sldMk cId="3564832704" sldId="258"/>
            <ac:picMk id="12" creationId="{6AEFB538-9382-8DB1-D37A-BF787B1285F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957380B-C02E-43CC-AA6C-EB5BB6294053}" type="datetimeFigureOut">
              <a:rPr kumimoji="1" lang="ja-JP" altLang="en-US" smtClean="0"/>
              <a:t>2024/6/4</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7B24345-5666-4FFB-901E-DC9B98C3E340}" type="slidenum">
              <a:rPr kumimoji="1" lang="ja-JP" altLang="en-US" smtClean="0"/>
              <a:t>‹#›</a:t>
            </a:fld>
            <a:endParaRPr kumimoji="1" lang="ja-JP" altLang="en-US"/>
          </a:p>
        </p:txBody>
      </p:sp>
    </p:spTree>
    <p:extLst>
      <p:ext uri="{BB962C8B-B14F-4D97-AF65-F5344CB8AC3E}">
        <p14:creationId xmlns:p14="http://schemas.microsoft.com/office/powerpoint/2010/main" val="38509656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7B24345-5666-4FFB-901E-DC9B98C3E340}" type="slidenum">
              <a:rPr kumimoji="1" lang="ja-JP" altLang="en-US" smtClean="0"/>
              <a:t>1</a:t>
            </a:fld>
            <a:endParaRPr kumimoji="1" lang="ja-JP" altLang="en-US"/>
          </a:p>
        </p:txBody>
      </p:sp>
    </p:spTree>
    <p:extLst>
      <p:ext uri="{BB962C8B-B14F-4D97-AF65-F5344CB8AC3E}">
        <p14:creationId xmlns:p14="http://schemas.microsoft.com/office/powerpoint/2010/main" val="2906406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333076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50469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3699705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664655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556796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89701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2612584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3928042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151862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2601916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A1EFC4F-BACF-4BEE-BFE2-29BE73A0A416}" type="datetimeFigureOut">
              <a:rPr kumimoji="1" lang="ja-JP" altLang="en-US" smtClean="0"/>
              <a:t>2024/6/4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3013022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A1EFC4F-BACF-4BEE-BFE2-29BE73A0A416}" type="datetimeFigureOut">
              <a:rPr kumimoji="1" lang="ja-JP" altLang="en-US" smtClean="0"/>
              <a:t>2024/6/4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F34ED65-D5C4-4A64-9659-F1F98ED6411F}" type="slidenum">
              <a:rPr kumimoji="1" lang="ja-JP" altLang="en-US" smtClean="0"/>
              <a:t>‹#›</a:t>
            </a:fld>
            <a:endParaRPr kumimoji="1" lang="ja-JP" altLang="en-US"/>
          </a:p>
        </p:txBody>
      </p:sp>
    </p:spTree>
    <p:extLst>
      <p:ext uri="{BB962C8B-B14F-4D97-AF65-F5344CB8AC3E}">
        <p14:creationId xmlns:p14="http://schemas.microsoft.com/office/powerpoint/2010/main" val="33860658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kouda_miho@imgu.or.jp"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204787" y="122158"/>
            <a:ext cx="6448425" cy="372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a:latin typeface="メイリオ" panose="020B0604030504040204" pitchFamily="50" charset="-128"/>
                <a:ea typeface="メイリオ" panose="020B0604030504040204" pitchFamily="50" charset="-128"/>
                <a:cs typeface="メイリオ" panose="020B0604030504040204" pitchFamily="50" charset="-128"/>
              </a:rPr>
              <a:t>　　エムアイカード支部　レクリエーションのご案内</a:t>
            </a:r>
            <a:endParaRPr kumimoji="1" lang="ja-JP" altLang="en-US" sz="16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204785" y="556721"/>
            <a:ext cx="6448425" cy="982856"/>
          </a:xfrm>
          <a:prstGeom prst="rect">
            <a:avLst/>
          </a:prstGeom>
        </p:spPr>
        <p:style>
          <a:lnRef idx="2">
            <a:schemeClr val="accent6"/>
          </a:lnRef>
          <a:fillRef idx="1">
            <a:schemeClr val="lt1"/>
          </a:fillRef>
          <a:effectRef idx="0">
            <a:schemeClr val="accent6"/>
          </a:effectRef>
          <a:fontRef idx="minor">
            <a:schemeClr val="dk1"/>
          </a:fontRef>
        </p:style>
        <p:txBody>
          <a:bodyPr lIns="91440" tIns="180000" rIns="91440" bIns="72000" rtlCol="0" anchor="ctr"/>
          <a:lstStyle/>
          <a:p>
            <a:pPr algn="ctr"/>
            <a:r>
              <a:rPr lang="ja-JP" altLang="en-US" sz="2800" b="1">
                <a:latin typeface="メイリオ"/>
                <a:ea typeface="メイリオ"/>
                <a:cs typeface="メイリオ" panose="020B0604030504040204" pitchFamily="50" charset="-128"/>
              </a:rPr>
              <a:t>ボウリング大会 補助金のご案内</a:t>
            </a:r>
            <a:endParaRPr lang="en-US" altLang="ja-JP" sz="2800" b="1">
              <a:latin typeface="メイリオ"/>
              <a:ea typeface="メイリオ"/>
              <a:cs typeface="メイリオ" panose="020B0604030504040204" pitchFamily="50" charset="-128"/>
            </a:endParaRPr>
          </a:p>
        </p:txBody>
      </p:sp>
      <p:sp>
        <p:nvSpPr>
          <p:cNvPr id="13" name="角丸四角形 12"/>
          <p:cNvSpPr/>
          <p:nvPr/>
        </p:nvSpPr>
        <p:spPr>
          <a:xfrm>
            <a:off x="204785" y="1600489"/>
            <a:ext cx="6448425" cy="764694"/>
          </a:xfrm>
          <a:prstGeom prst="roundRect">
            <a:avLst>
              <a:gd name="adj" fmla="val 695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a:lnSpc>
                <a:spcPct val="150000"/>
              </a:lnSpc>
            </a:pPr>
            <a:r>
              <a:rPr lang="ja-JP" altLang="en-US" sz="900">
                <a:solidFill>
                  <a:schemeClr val="tx1"/>
                </a:solidFill>
                <a:latin typeface="Meiryo UI"/>
                <a:ea typeface="Meiryo UI"/>
                <a:cs typeface="メイリオ" panose="020B0604030504040204" pitchFamily="50" charset="-128"/>
              </a:rPr>
              <a:t>　</a:t>
            </a:r>
            <a:r>
              <a:rPr lang="en-US" altLang="ja-JP" sz="900">
                <a:solidFill>
                  <a:schemeClr val="tx1"/>
                </a:solidFill>
                <a:latin typeface="Meiryo UI"/>
                <a:ea typeface="Meiryo UI"/>
                <a:cs typeface="メイリオ" panose="020B0604030504040204" pitchFamily="50" charset="-128"/>
              </a:rPr>
              <a:t>2024</a:t>
            </a:r>
            <a:r>
              <a:rPr lang="ja-JP" altLang="en-US" sz="900">
                <a:solidFill>
                  <a:schemeClr val="tx1"/>
                </a:solidFill>
                <a:latin typeface="Meiryo UI"/>
                <a:ea typeface="Meiryo UI"/>
                <a:cs typeface="メイリオ" panose="020B0604030504040204" pitchFamily="50" charset="-128"/>
              </a:rPr>
              <a:t>年９月に</a:t>
            </a:r>
            <a:r>
              <a:rPr lang="en-US" altLang="ja-JP" sz="900">
                <a:solidFill>
                  <a:schemeClr val="tx1"/>
                </a:solidFill>
                <a:latin typeface="Meiryo UI"/>
                <a:ea typeface="Meiryo UI"/>
                <a:cs typeface="メイリオ" panose="020B0604030504040204" pitchFamily="50" charset="-128"/>
              </a:rPr>
              <a:t>IMGU</a:t>
            </a:r>
            <a:r>
              <a:rPr lang="ja-JP" altLang="en-US" sz="900">
                <a:solidFill>
                  <a:schemeClr val="tx1"/>
                </a:solidFill>
                <a:latin typeface="Meiryo UI"/>
                <a:ea typeface="Meiryo UI"/>
                <a:cs typeface="メイリオ" panose="020B0604030504040204" pitchFamily="50" charset="-128"/>
              </a:rPr>
              <a:t>全体でのボウリング大会（決勝大会）を実施することとなりました。予選会に参加する方々を対象にボウリング大会に対する補助をご案内します。職場の仲間同士のコミュニケ</a:t>
            </a:r>
            <a:r>
              <a:rPr lang="en-US" altLang="ja-JP" sz="900">
                <a:solidFill>
                  <a:schemeClr val="tx1"/>
                </a:solidFill>
                <a:latin typeface="Meiryo UI"/>
                <a:ea typeface="Meiryo UI"/>
                <a:cs typeface="メイリオ" panose="020B0604030504040204" pitchFamily="50" charset="-128"/>
              </a:rPr>
              <a:t>―</a:t>
            </a:r>
            <a:r>
              <a:rPr lang="ja-JP" altLang="en-US" sz="900">
                <a:solidFill>
                  <a:schemeClr val="tx1"/>
                </a:solidFill>
                <a:latin typeface="Meiryo UI"/>
                <a:ea typeface="Meiryo UI"/>
                <a:cs typeface="メイリオ" panose="020B0604030504040204" pitchFamily="50" charset="-128"/>
              </a:rPr>
              <a:t>ション機会としてもご活用ください。</a:t>
            </a:r>
            <a:br>
              <a:rPr lang="ja-JP" altLang="en-US" sz="900">
                <a:latin typeface="Meiryo UI"/>
                <a:ea typeface="Meiryo UI"/>
                <a:cs typeface="メイリオ" panose="020B0604030504040204" pitchFamily="50" charset="-128"/>
              </a:rPr>
            </a:br>
            <a:r>
              <a:rPr lang="ja-JP" altLang="en-US" sz="900">
                <a:solidFill>
                  <a:schemeClr val="tx1"/>
                </a:solidFill>
                <a:latin typeface="Meiryo UI"/>
                <a:ea typeface="Meiryo UI"/>
                <a:cs typeface="メイリオ" panose="020B0604030504040204" pitchFamily="50" charset="-128"/>
              </a:rPr>
              <a:t>高スコアの方には、首都圏・エリア問わず決勝大会参加へのお声がけをいたします。</a:t>
            </a:r>
          </a:p>
        </p:txBody>
      </p:sp>
      <p:sp>
        <p:nvSpPr>
          <p:cNvPr id="21" name="角丸四角形 20"/>
          <p:cNvSpPr/>
          <p:nvPr/>
        </p:nvSpPr>
        <p:spPr>
          <a:xfrm>
            <a:off x="192076" y="2474475"/>
            <a:ext cx="6477225" cy="4867405"/>
          </a:xfrm>
          <a:prstGeom prst="roundRect">
            <a:avLst>
              <a:gd name="adj" fmla="val 4357"/>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algn="ctr"/>
            <a:r>
              <a:rPr lang="ja-JP" altLang="en-US"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＜補助金の概要＞</a:t>
            </a:r>
            <a:endParaRPr lang="en-US" altLang="ja-JP" sz="10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b="1">
                <a:solidFill>
                  <a:schemeClr val="tx1"/>
                </a:solidFill>
                <a:latin typeface="メイリオ"/>
                <a:ea typeface="メイリオ"/>
                <a:cs typeface="メイリオ" panose="020B0604030504040204" pitchFamily="50" charset="-128"/>
              </a:rPr>
              <a:t>１）参加対象</a:t>
            </a:r>
          </a:p>
          <a:p>
            <a:pPr marL="182245"/>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㈱エムアイカードの事業所で勤務する従業員（お取組先含む）の方</a:t>
            </a: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2245"/>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２）補助金額</a:t>
            </a:r>
          </a:p>
          <a:p>
            <a:pPr marL="182245"/>
            <a:r>
              <a:rPr lang="ja-JP" altLang="en-US" sz="1050">
                <a:solidFill>
                  <a:schemeClr val="tx1"/>
                </a:solidFill>
                <a:latin typeface="メイリオ" panose="020B0604030504040204" pitchFamily="50" charset="-128"/>
                <a:ea typeface="メイリオ" panose="020B0604030504040204" pitchFamily="50" charset="-128"/>
              </a:rPr>
              <a:t>組合員</a:t>
            </a:r>
            <a:r>
              <a:rPr lang="en-US" altLang="ja-JP" sz="1050">
                <a:solidFill>
                  <a:schemeClr val="tx1"/>
                </a:solidFill>
                <a:latin typeface="メイリオ" panose="020B0604030504040204" pitchFamily="50" charset="-128"/>
                <a:ea typeface="メイリオ" panose="020B0604030504040204" pitchFamily="50" charset="-128"/>
              </a:rPr>
              <a:t>…</a:t>
            </a:r>
            <a:r>
              <a:rPr lang="ja-JP" altLang="en-US" sz="1050">
                <a:solidFill>
                  <a:schemeClr val="tx1"/>
                </a:solidFill>
                <a:latin typeface="メイリオ" panose="020B0604030504040204" pitchFamily="50" charset="-128"/>
                <a:ea typeface="メイリオ" panose="020B0604030504040204" pitchFamily="50" charset="-128"/>
              </a:rPr>
              <a:t>１人当たり費用の１</a:t>
            </a:r>
            <a:r>
              <a:rPr lang="en-US" altLang="ja-JP" sz="1050">
                <a:solidFill>
                  <a:schemeClr val="tx1"/>
                </a:solidFill>
                <a:latin typeface="メイリオ" panose="020B0604030504040204" pitchFamily="50" charset="-128"/>
                <a:ea typeface="メイリオ" panose="020B0604030504040204" pitchFamily="50" charset="-128"/>
              </a:rPr>
              <a:t>/</a:t>
            </a:r>
            <a:r>
              <a:rPr lang="ja-JP" altLang="en-US" sz="1050">
                <a:solidFill>
                  <a:schemeClr val="tx1"/>
                </a:solidFill>
                <a:latin typeface="メイリオ" panose="020B0604030504040204" pitchFamily="50" charset="-128"/>
                <a:ea typeface="メイリオ" panose="020B0604030504040204" pitchFamily="50" charset="-128"/>
              </a:rPr>
              <a:t>２・非組合員（お取組先含む）１人当たり費用の１</a:t>
            </a:r>
            <a:r>
              <a:rPr lang="en-US" altLang="ja-JP" sz="1050">
                <a:solidFill>
                  <a:schemeClr val="tx1"/>
                </a:solidFill>
                <a:latin typeface="メイリオ" panose="020B0604030504040204" pitchFamily="50" charset="-128"/>
                <a:ea typeface="メイリオ" panose="020B0604030504040204" pitchFamily="50" charset="-128"/>
              </a:rPr>
              <a:t>/</a:t>
            </a:r>
            <a:r>
              <a:rPr lang="ja-JP" altLang="en-US" sz="1050">
                <a:solidFill>
                  <a:schemeClr val="tx1"/>
                </a:solidFill>
                <a:latin typeface="メイリオ" panose="020B0604030504040204" pitchFamily="50" charset="-128"/>
                <a:ea typeface="メイリオ" panose="020B0604030504040204" pitchFamily="50" charset="-128"/>
              </a:rPr>
              <a:t>３</a:t>
            </a:r>
            <a:endParaRPr lang="en-US" altLang="ja-JP" sz="1050">
              <a:solidFill>
                <a:schemeClr val="tx1"/>
              </a:solidFill>
              <a:latin typeface="メイリオ" panose="020B0604030504040204" pitchFamily="50" charset="-128"/>
              <a:ea typeface="メイリオ" panose="020B0604030504040204" pitchFamily="50" charset="-128"/>
            </a:endParaRPr>
          </a:p>
          <a:p>
            <a:pPr marL="182245"/>
            <a:r>
              <a:rPr lang="en-US" altLang="ja-JP" sz="1050">
                <a:solidFill>
                  <a:schemeClr val="tx1"/>
                </a:solidFill>
                <a:latin typeface="メイリオ" panose="020B0604030504040204" pitchFamily="50" charset="-128"/>
                <a:ea typeface="メイリオ" panose="020B0604030504040204" pitchFamily="50" charset="-128"/>
              </a:rPr>
              <a:t>※</a:t>
            </a:r>
            <a:r>
              <a:rPr lang="ja-JP" altLang="en-US" sz="1050">
                <a:solidFill>
                  <a:schemeClr val="tx1"/>
                </a:solidFill>
                <a:latin typeface="メイリオ" panose="020B0604030504040204" pitchFamily="50" charset="-128"/>
                <a:ea typeface="メイリオ" panose="020B0604030504040204" pitchFamily="50" charset="-128"/>
              </a:rPr>
              <a:t>貸靴代も費用に含まれます　</a:t>
            </a:r>
            <a:endParaRPr lang="en-US" altLang="ja-JP" sz="1050">
              <a:solidFill>
                <a:schemeClr val="tx1"/>
              </a:solidFill>
              <a:latin typeface="メイリオ" panose="020B0604030504040204" pitchFamily="50" charset="-128"/>
              <a:ea typeface="メイリオ" panose="020B0604030504040204" pitchFamily="50" charset="-128"/>
            </a:endParaRPr>
          </a:p>
          <a:p>
            <a:pPr marL="182245"/>
            <a:r>
              <a:rPr lang="ja-JP" altLang="en-US" sz="900">
                <a:solidFill>
                  <a:schemeClr val="tx1"/>
                </a:solidFill>
                <a:latin typeface="メイリオ" panose="020B0604030504040204" pitchFamily="50" charset="-128"/>
                <a:ea typeface="メイリオ" panose="020B0604030504040204" pitchFamily="50" charset="-128"/>
              </a:rPr>
              <a:t>　例）ゲーム代</a:t>
            </a:r>
            <a:r>
              <a:rPr lang="en-US" altLang="ja-JP" sz="900">
                <a:solidFill>
                  <a:schemeClr val="tx1"/>
                </a:solidFill>
                <a:latin typeface="メイリオ" panose="020B0604030504040204" pitchFamily="50" charset="-128"/>
                <a:ea typeface="メイリオ" panose="020B0604030504040204" pitchFamily="50" charset="-128"/>
              </a:rPr>
              <a:t>900</a:t>
            </a:r>
            <a:r>
              <a:rPr lang="ja-JP" altLang="en-US" sz="900">
                <a:solidFill>
                  <a:schemeClr val="tx1"/>
                </a:solidFill>
                <a:latin typeface="メイリオ" panose="020B0604030504040204" pitchFamily="50" charset="-128"/>
                <a:ea typeface="メイリオ" panose="020B0604030504040204" pitchFamily="50" charset="-128"/>
              </a:rPr>
              <a:t>円</a:t>
            </a:r>
            <a:r>
              <a:rPr lang="en-US" altLang="ja-JP" sz="900">
                <a:solidFill>
                  <a:schemeClr val="tx1"/>
                </a:solidFill>
                <a:latin typeface="メイリオ" panose="020B0604030504040204" pitchFamily="50" charset="-128"/>
                <a:ea typeface="メイリオ" panose="020B0604030504040204" pitchFamily="50" charset="-128"/>
              </a:rPr>
              <a:t>×</a:t>
            </a:r>
            <a:r>
              <a:rPr lang="ja-JP" altLang="en-US" sz="900">
                <a:solidFill>
                  <a:schemeClr val="tx1"/>
                </a:solidFill>
                <a:latin typeface="メイリオ" panose="020B0604030504040204" pitchFamily="50" charset="-128"/>
                <a:ea typeface="メイリオ" panose="020B0604030504040204" pitchFamily="50" charset="-128"/>
              </a:rPr>
              <a:t>２ゲーム</a:t>
            </a:r>
            <a:r>
              <a:rPr lang="en-US" altLang="ja-JP" sz="900">
                <a:solidFill>
                  <a:schemeClr val="tx1"/>
                </a:solidFill>
                <a:latin typeface="メイリオ" panose="020B0604030504040204" pitchFamily="50" charset="-128"/>
                <a:ea typeface="メイリオ" panose="020B0604030504040204" pitchFamily="50" charset="-128"/>
              </a:rPr>
              <a:t>+</a:t>
            </a:r>
            <a:r>
              <a:rPr lang="ja-JP" altLang="en-US" sz="900">
                <a:solidFill>
                  <a:schemeClr val="tx1"/>
                </a:solidFill>
                <a:latin typeface="メイリオ" panose="020B0604030504040204" pitchFamily="50" charset="-128"/>
                <a:ea typeface="メイリオ" panose="020B0604030504040204" pitchFamily="50" charset="-128"/>
              </a:rPr>
              <a:t>貸靴</a:t>
            </a:r>
            <a:r>
              <a:rPr lang="en-US" altLang="ja-JP" sz="900">
                <a:solidFill>
                  <a:schemeClr val="tx1"/>
                </a:solidFill>
                <a:latin typeface="メイリオ" panose="020B0604030504040204" pitchFamily="50" charset="-128"/>
                <a:ea typeface="メイリオ" panose="020B0604030504040204" pitchFamily="50" charset="-128"/>
              </a:rPr>
              <a:t>400</a:t>
            </a:r>
            <a:r>
              <a:rPr lang="ja-JP" altLang="en-US" sz="900">
                <a:solidFill>
                  <a:schemeClr val="tx1"/>
                </a:solidFill>
                <a:latin typeface="メイリオ" panose="020B0604030504040204" pitchFamily="50" charset="-128"/>
                <a:ea typeface="メイリオ" panose="020B0604030504040204" pitchFamily="50" charset="-128"/>
              </a:rPr>
              <a:t>円＝</a:t>
            </a:r>
            <a:r>
              <a:rPr lang="en-US" altLang="ja-JP" sz="900">
                <a:solidFill>
                  <a:schemeClr val="tx1"/>
                </a:solidFill>
                <a:latin typeface="メイリオ" panose="020B0604030504040204" pitchFamily="50" charset="-128"/>
                <a:ea typeface="メイリオ" panose="020B0604030504040204" pitchFamily="50" charset="-128"/>
              </a:rPr>
              <a:t>2,200</a:t>
            </a:r>
            <a:r>
              <a:rPr lang="ja-JP" altLang="en-US" sz="900">
                <a:solidFill>
                  <a:schemeClr val="tx1"/>
                </a:solidFill>
                <a:latin typeface="メイリオ" panose="020B0604030504040204" pitchFamily="50" charset="-128"/>
                <a:ea typeface="メイリオ" panose="020B0604030504040204" pitchFamily="50" charset="-128"/>
              </a:rPr>
              <a:t>円⇒補助</a:t>
            </a:r>
            <a:r>
              <a:rPr lang="en-US" altLang="ja-JP" sz="900">
                <a:solidFill>
                  <a:schemeClr val="tx1"/>
                </a:solidFill>
                <a:latin typeface="メイリオ" panose="020B0604030504040204" pitchFamily="50" charset="-128"/>
                <a:ea typeface="メイリオ" panose="020B0604030504040204" pitchFamily="50" charset="-128"/>
              </a:rPr>
              <a:t>1,100</a:t>
            </a:r>
            <a:r>
              <a:rPr lang="ja-JP" altLang="en-US" sz="900">
                <a:solidFill>
                  <a:schemeClr val="tx1"/>
                </a:solidFill>
                <a:latin typeface="メイリオ" panose="020B0604030504040204" pitchFamily="50" charset="-128"/>
                <a:ea typeface="メイリオ" panose="020B0604030504040204" pitchFamily="50" charset="-128"/>
              </a:rPr>
              <a:t>円（組合員）</a:t>
            </a:r>
            <a:endParaRPr lang="en-US" altLang="ja-JP" sz="900">
              <a:solidFill>
                <a:schemeClr val="tx1"/>
              </a:solidFill>
              <a:latin typeface="メイリオ" panose="020B0604030504040204" pitchFamily="50" charset="-128"/>
              <a:ea typeface="メイリオ" panose="020B0604030504040204" pitchFamily="50" charset="-128"/>
            </a:endParaRPr>
          </a:p>
          <a:p>
            <a:pPr marL="182245"/>
            <a:endParaRPr lang="en-US" altLang="ja-JP" sz="1050">
              <a:solidFill>
                <a:schemeClr val="tx1"/>
              </a:solidFill>
              <a:latin typeface="メイリオ" panose="020B0604030504040204" pitchFamily="50" charset="-128"/>
              <a:ea typeface="メイリオ" panose="020B0604030504040204" pitchFamily="50" charset="-128"/>
            </a:endParaRPr>
          </a:p>
          <a:p>
            <a:r>
              <a:rPr lang="ja-JP" altLang="en-US" sz="105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３）期間及び利用条件</a:t>
            </a:r>
          </a:p>
          <a:p>
            <a:pPr marL="171450" indent="-79375">
              <a:buFont typeface="Arial" panose="020B0604020202020204" pitchFamily="34" charset="0"/>
              <a:buChar char="•"/>
            </a:pP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期間は、６月</a:t>
            </a:r>
            <a:r>
              <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日（水）～７月</a:t>
            </a:r>
            <a:r>
              <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日（水）</a:t>
            </a: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1450" indent="-79375">
              <a:buFont typeface="Arial" panose="020B0604020202020204" pitchFamily="34" charset="0"/>
              <a:buChar char="•"/>
            </a:pPr>
            <a:r>
              <a:rPr lang="ja-JP" altLang="en-US" sz="1050">
                <a:solidFill>
                  <a:schemeClr val="tx1"/>
                </a:solidFill>
                <a:latin typeface="メイリオ"/>
                <a:ea typeface="メイリオ"/>
                <a:cs typeface="メイリオ" panose="020B0604030504040204" pitchFamily="50" charset="-128"/>
              </a:rPr>
              <a:t>三越伊勢丹グループ企業で働く従業員３名以上（内２名は組合員の方）</a:t>
            </a:r>
          </a:p>
          <a:p>
            <a:pPr marL="171450" indent="-79375">
              <a:buFont typeface="Arial" panose="020B0604020202020204" pitchFamily="34" charset="0"/>
              <a:buChar char="•"/>
            </a:pPr>
            <a:r>
              <a:rPr lang="ja-JP" altLang="en-US" sz="1050">
                <a:solidFill>
                  <a:schemeClr val="tx1"/>
                </a:solidFill>
                <a:latin typeface="メイリオ"/>
                <a:ea typeface="メイリオ"/>
                <a:cs typeface="メイリオ" panose="020B0604030504040204" pitchFamily="50" charset="-128"/>
              </a:rPr>
              <a:t>計画書は開催の１週間前までに提出、報告書は開催から２週間以内に提出する事</a:t>
            </a:r>
            <a:endParaRPr lang="en-US" altLang="ja-JP" sz="1050">
              <a:solidFill>
                <a:schemeClr val="tx1"/>
              </a:solidFill>
              <a:latin typeface="メイリオ"/>
              <a:ea typeface="メイリオ"/>
              <a:cs typeface="メイリオ" panose="020B0604030504040204" pitchFamily="50" charset="-128"/>
            </a:endParaRPr>
          </a:p>
          <a:p>
            <a:pPr marL="171450" indent="-79375">
              <a:buFont typeface="Arial" panose="020B0604020202020204" pitchFamily="34" charset="0"/>
              <a:buChar char="•"/>
            </a:pP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lang="ja-JP" altLang="en-US" sz="1050" b="1">
                <a:solidFill>
                  <a:schemeClr val="tx1"/>
                </a:solidFill>
                <a:latin typeface="メイリオ" panose="020B0604030504040204" pitchFamily="50" charset="-128"/>
                <a:ea typeface="メイリオ" panose="020B0604030504040204" pitchFamily="50" charset="-128"/>
              </a:rPr>
              <a:t>４）利用方法</a:t>
            </a:r>
            <a:endParaRPr lang="en-US" altLang="ja-JP" sz="1050" b="1">
              <a:solidFill>
                <a:schemeClr val="tx1"/>
              </a:solidFill>
              <a:latin typeface="メイリオ" panose="020B0604030504040204" pitchFamily="50" charset="-128"/>
              <a:ea typeface="メイリオ" panose="020B0604030504040204" pitchFamily="50" charset="-128"/>
            </a:endParaRPr>
          </a:p>
          <a:p>
            <a:pPr marL="228600" indent="-139700">
              <a:buFont typeface="+mj-ea"/>
              <a:buAutoNum type="circleNumDbPlain"/>
            </a:pPr>
            <a:r>
              <a:rPr lang="en-US" altLang="ja-JP" sz="1050" u="sng">
                <a:solidFill>
                  <a:prstClr val="black"/>
                </a:solidFill>
                <a:latin typeface="メイリオ"/>
                <a:ea typeface="メイリオ"/>
              </a:rPr>
              <a:t>2024</a:t>
            </a:r>
            <a:r>
              <a:rPr lang="ja-JP" altLang="en-US" sz="1050" u="sng">
                <a:solidFill>
                  <a:prstClr val="black"/>
                </a:solidFill>
                <a:latin typeface="メイリオ"/>
                <a:ea typeface="メイリオ"/>
              </a:rPr>
              <a:t>年度ボウリング補助事前申請書</a:t>
            </a:r>
            <a:r>
              <a:rPr lang="ja-JP" altLang="en-US" sz="1050">
                <a:solidFill>
                  <a:prstClr val="black"/>
                </a:solidFill>
                <a:latin typeface="メイリオ"/>
                <a:ea typeface="メイリオ"/>
              </a:rPr>
              <a:t>と</a:t>
            </a:r>
            <a:r>
              <a:rPr lang="ja-JP" altLang="en-US" sz="1050" u="sng">
                <a:solidFill>
                  <a:prstClr val="black"/>
                </a:solidFill>
                <a:latin typeface="メイリオ"/>
                <a:ea typeface="メイリオ"/>
              </a:rPr>
              <a:t>参加者リスト</a:t>
            </a:r>
            <a:r>
              <a:rPr lang="ja-JP" altLang="en-US" sz="1050">
                <a:solidFill>
                  <a:prstClr val="black"/>
                </a:solidFill>
                <a:latin typeface="メイリオ"/>
                <a:ea typeface="メイリオ"/>
              </a:rPr>
              <a:t>（予定）を</a:t>
            </a:r>
            <a:r>
              <a:rPr lang="ja-JP" altLang="en-US" sz="1050" b="1" u="sng">
                <a:solidFill>
                  <a:srgbClr val="FF0000"/>
                </a:solidFill>
                <a:latin typeface="メイリオ"/>
                <a:ea typeface="メイリオ"/>
              </a:rPr>
              <a:t>開催１週間前</a:t>
            </a:r>
            <a:r>
              <a:rPr lang="ja-JP" altLang="en-US" sz="1050" u="sng">
                <a:solidFill>
                  <a:prstClr val="black"/>
                </a:solidFill>
                <a:latin typeface="メイリオ"/>
                <a:ea typeface="メイリオ"/>
              </a:rPr>
              <a:t>までに　</a:t>
            </a:r>
            <a:r>
              <a:rPr lang="ja-JP" altLang="en-US" sz="1050" b="1" u="sng">
                <a:solidFill>
                  <a:srgbClr val="FF0000"/>
                </a:solidFill>
                <a:latin typeface="メイリオ"/>
                <a:ea typeface="メイリオ"/>
              </a:rPr>
              <a:t>「ボウリング大会申請書」</a:t>
            </a:r>
            <a:r>
              <a:rPr lang="ja-JP" altLang="en-US" sz="1050" u="sng">
                <a:solidFill>
                  <a:prstClr val="black"/>
                </a:solidFill>
                <a:latin typeface="メイリオ"/>
                <a:ea typeface="メイリオ"/>
              </a:rPr>
              <a:t>の件名で</a:t>
            </a:r>
            <a:r>
              <a:rPr lang="ja-JP" altLang="en-US" sz="1050" b="1" u="sng">
                <a:solidFill>
                  <a:srgbClr val="FF0000"/>
                </a:solidFill>
                <a:latin typeface="メイリオ"/>
                <a:ea typeface="メイリオ"/>
              </a:rPr>
              <a:t>エムアイカード支部職場親睦会補助へメール</a:t>
            </a:r>
            <a:r>
              <a:rPr lang="ja-JP" altLang="en-US" sz="1050" u="sng">
                <a:solidFill>
                  <a:prstClr val="black"/>
                </a:solidFill>
                <a:latin typeface="メイリオ"/>
                <a:ea typeface="メイリオ"/>
              </a:rPr>
              <a:t>に申請をお願いします。</a:t>
            </a:r>
            <a:endParaRPr lang="en-US" altLang="ja-JP" sz="1050" u="sng">
              <a:solidFill>
                <a:prstClr val="black"/>
              </a:solidFill>
              <a:latin typeface="メイリオ"/>
              <a:ea typeface="メイリオ"/>
            </a:endParaRPr>
          </a:p>
          <a:p>
            <a:pPr marL="228600" indent="-139700">
              <a:buFont typeface="+mj-ea"/>
              <a:buAutoNum type="circleNumDbPlain"/>
            </a:pPr>
            <a:r>
              <a:rPr lang="ja-JP" altLang="en-US" sz="1050">
                <a:solidFill>
                  <a:prstClr val="black"/>
                </a:solidFill>
                <a:latin typeface="メイリオ" panose="020B0604030504040204" pitchFamily="50" charset="-128"/>
                <a:ea typeface="メイリオ" panose="020B0604030504040204" pitchFamily="50" charset="-128"/>
              </a:rPr>
              <a:t>労働組合の承認を経て、職場単位レクリエーションの開催</a:t>
            </a:r>
            <a:endParaRPr lang="en-US" altLang="ja-JP" sz="1050">
              <a:solidFill>
                <a:prstClr val="black"/>
              </a:solidFill>
              <a:latin typeface="メイリオ" panose="020B0604030504040204" pitchFamily="50" charset="-128"/>
              <a:ea typeface="メイリオ" panose="020B0604030504040204" pitchFamily="50" charset="-128"/>
            </a:endParaRPr>
          </a:p>
          <a:p>
            <a:pPr marL="228600" indent="-139700">
              <a:buFont typeface="+mj-ea"/>
              <a:buAutoNum type="circleNumDbPlain"/>
            </a:pPr>
            <a:r>
              <a:rPr lang="ja-JP" altLang="en-US" sz="1050" b="1" u="sng">
                <a:solidFill>
                  <a:srgbClr val="FF0000"/>
                </a:solidFill>
                <a:latin typeface="メイリオ"/>
                <a:ea typeface="メイリオ"/>
              </a:rPr>
              <a:t>開催後２週間以内</a:t>
            </a:r>
            <a:r>
              <a:rPr lang="ja-JP" altLang="en-US" sz="1050">
                <a:solidFill>
                  <a:prstClr val="black"/>
                </a:solidFill>
                <a:latin typeface="メイリオ"/>
                <a:ea typeface="メイリオ"/>
              </a:rPr>
              <a:t>に</a:t>
            </a:r>
            <a:r>
              <a:rPr lang="en-US" altLang="ja-JP" sz="1050">
                <a:solidFill>
                  <a:prstClr val="black"/>
                </a:solidFill>
                <a:latin typeface="メイリオ"/>
                <a:ea typeface="メイリオ"/>
              </a:rPr>
              <a:t>2024</a:t>
            </a:r>
            <a:r>
              <a:rPr lang="ja-JP" altLang="en-US" sz="1050">
                <a:solidFill>
                  <a:prstClr val="black"/>
                </a:solidFill>
                <a:latin typeface="メイリオ"/>
                <a:ea typeface="メイリオ"/>
              </a:rPr>
              <a:t>年度</a:t>
            </a:r>
            <a:r>
              <a:rPr lang="ja-JP" altLang="en-US" sz="1050" u="sng">
                <a:solidFill>
                  <a:schemeClr val="tx1"/>
                </a:solidFill>
                <a:latin typeface="メイリオ"/>
                <a:ea typeface="メイリオ"/>
              </a:rPr>
              <a:t>ボウリング補助報告書</a:t>
            </a:r>
            <a:r>
              <a:rPr lang="ja-JP" altLang="en-US" sz="1050">
                <a:solidFill>
                  <a:schemeClr val="tx1"/>
                </a:solidFill>
                <a:latin typeface="メイリオ"/>
                <a:ea typeface="メイリオ"/>
              </a:rPr>
              <a:t>　と　</a:t>
            </a:r>
            <a:r>
              <a:rPr lang="ja-JP" altLang="en-US" sz="1050" u="sng">
                <a:solidFill>
                  <a:schemeClr val="tx1"/>
                </a:solidFill>
                <a:latin typeface="メイリオ"/>
                <a:ea typeface="メイリオ"/>
              </a:rPr>
              <a:t>参加者リス ト</a:t>
            </a:r>
            <a:r>
              <a:rPr kumimoji="1" lang="ja-JP" altLang="en-US" sz="1050" i="0" u="none" strike="noStrike" kern="1200" cap="none" spc="0" normalizeH="0" baseline="0" noProof="0">
                <a:ln>
                  <a:noFill/>
                </a:ln>
                <a:solidFill>
                  <a:schemeClr val="tx1"/>
                </a:solidFill>
                <a:effectLst/>
                <a:uLnTx/>
                <a:uFillTx/>
                <a:latin typeface="メイリオ"/>
                <a:ea typeface="メイリオ"/>
                <a:cs typeface="メイリオ" panose="020B0604030504040204" pitchFamily="50" charset="-128"/>
              </a:rPr>
              <a:t>の提出　</a:t>
            </a:r>
            <a:r>
              <a:rPr lang="en-US" altLang="ja-JP" sz="1050" u="sng">
                <a:solidFill>
                  <a:prstClr val="black"/>
                </a:solidFill>
                <a:latin typeface="メイリオ"/>
                <a:ea typeface="メイリオ"/>
              </a:rPr>
              <a:t>IMGU </a:t>
            </a:r>
            <a:r>
              <a:rPr lang="ja-JP" altLang="en-US" sz="1050" u="sng">
                <a:solidFill>
                  <a:prstClr val="black"/>
                </a:solidFill>
                <a:latin typeface="メイリオ"/>
                <a:ea typeface="メイリオ"/>
              </a:rPr>
              <a:t>名義の領収書、ボウリング場から発行されたスコア</a:t>
            </a:r>
            <a:r>
              <a:rPr lang="en-US" altLang="ja-JP" sz="1050" u="sng">
                <a:solidFill>
                  <a:prstClr val="black"/>
                </a:solidFill>
                <a:latin typeface="メイリオ"/>
                <a:ea typeface="メイリオ"/>
              </a:rPr>
              <a:t>※</a:t>
            </a:r>
            <a:r>
              <a:rPr lang="ja-JP" altLang="en-US" sz="1050" u="sng">
                <a:solidFill>
                  <a:prstClr val="black"/>
                </a:solidFill>
                <a:latin typeface="メイリオ"/>
                <a:ea typeface="メイリオ"/>
              </a:rPr>
              <a:t>（写し）　開催時の写真</a:t>
            </a:r>
            <a:r>
              <a:rPr lang="ja-JP" altLang="en-US" sz="1050">
                <a:solidFill>
                  <a:prstClr val="black"/>
                </a:solidFill>
                <a:latin typeface="メイリオ"/>
                <a:ea typeface="メイリオ"/>
              </a:rPr>
              <a:t>を「ボウリング大会申請書」の件名でエムアイカード支部職場親睦会補助へメール」に提出してください。</a:t>
            </a:r>
            <a:endParaRPr lang="en-US" altLang="ja-JP" sz="1050">
              <a:solidFill>
                <a:prstClr val="black"/>
              </a:solidFill>
              <a:latin typeface="メイリオ"/>
              <a:ea typeface="メイリオ"/>
            </a:endParaRPr>
          </a:p>
          <a:p>
            <a:pPr marL="356870" indent="-171450">
              <a:buFont typeface="メイリオ" panose="020B0604030504040204" pitchFamily="50" charset="-128"/>
              <a:buChar char="※"/>
            </a:pPr>
            <a:r>
              <a:rPr lang="ja-JP" altLang="en-US" sz="1050" u="sng">
                <a:solidFill>
                  <a:prstClr val="black"/>
                </a:solidFill>
                <a:latin typeface="メイリオ"/>
                <a:ea typeface="メイリオ"/>
              </a:rPr>
              <a:t>スコアに記載の名前は名簿に記載の氏名と一致するように設定をしてください。</a:t>
            </a:r>
            <a:endParaRPr lang="en-US" altLang="ja-JP" sz="1050" u="sng">
              <a:solidFill>
                <a:prstClr val="black"/>
              </a:solidFill>
              <a:latin typeface="メイリオ"/>
              <a:ea typeface="メイリオ"/>
            </a:endParaRPr>
          </a:p>
          <a:p>
            <a:pPr marL="356870" indent="-171450">
              <a:buFont typeface="メイリオ" panose="020B0604030504040204" pitchFamily="50" charset="-128"/>
              <a:buChar char="※"/>
            </a:pPr>
            <a:r>
              <a:rPr lang="ja-JP" altLang="en-US" sz="1050" u="sng">
                <a:solidFill>
                  <a:prstClr val="black"/>
                </a:solidFill>
                <a:latin typeface="メイリオ" panose="020B0604030504040204" pitchFamily="50" charset="-128"/>
                <a:ea typeface="メイリオ" panose="020B0604030504040204" pitchFamily="50" charset="-128"/>
              </a:rPr>
              <a:t>女性は１ゲーム当たり</a:t>
            </a:r>
            <a:r>
              <a:rPr lang="en-US" altLang="ja-JP" sz="1050" u="sng">
                <a:solidFill>
                  <a:prstClr val="black"/>
                </a:solidFill>
                <a:latin typeface="メイリオ" panose="020B0604030504040204" pitchFamily="50" charset="-128"/>
                <a:ea typeface="メイリオ" panose="020B0604030504040204" pitchFamily="50" charset="-128"/>
              </a:rPr>
              <a:t>15</a:t>
            </a:r>
            <a:r>
              <a:rPr lang="ja-JP" altLang="en-US" sz="1050" u="sng">
                <a:solidFill>
                  <a:prstClr val="black"/>
                </a:solidFill>
                <a:latin typeface="メイリオ" panose="020B0604030504040204" pitchFamily="50" charset="-128"/>
                <a:ea typeface="メイリオ" panose="020B0604030504040204" pitchFamily="50" charset="-128"/>
              </a:rPr>
              <a:t>ピンのハンディキャップを設定してください。</a:t>
            </a:r>
            <a:endParaRPr lang="en-US" altLang="ja-JP" sz="1050" u="sng">
              <a:solidFill>
                <a:prstClr val="black"/>
              </a:solidFill>
              <a:latin typeface="メイリオ" panose="020B0604030504040204" pitchFamily="50" charset="-128"/>
              <a:ea typeface="メイリオ" panose="020B0604030504040204" pitchFamily="50" charset="-128"/>
            </a:endParaRPr>
          </a:p>
          <a:p>
            <a:pPr marL="185420"/>
            <a:endParaRPr lang="en-US" altLang="ja-JP" sz="1050">
              <a:solidFill>
                <a:prstClr val="black"/>
              </a:solidFill>
              <a:latin typeface="メイリオ" panose="020B0604030504040204" pitchFamily="50" charset="-128"/>
              <a:ea typeface="メイリオ" panose="020B0604030504040204" pitchFamily="50" charset="-128"/>
            </a:endParaRPr>
          </a:p>
          <a:p>
            <a:pPr>
              <a:lnSpc>
                <a:spcPct val="120000"/>
              </a:lnSpc>
            </a:pPr>
            <a:r>
              <a:rPr lang="ja-JP" altLang="en-US" sz="1050">
                <a:solidFill>
                  <a:schemeClr val="tx1"/>
                </a:solidFill>
                <a:latin typeface="メイリオ" panose="020B0604030504040204" pitchFamily="50" charset="-128"/>
                <a:ea typeface="メイリオ" panose="020B0604030504040204" pitchFamily="50" charset="-128"/>
              </a:rPr>
              <a:t>５）決勝大会への代表の選考方法</a:t>
            </a:r>
            <a:endParaRPr lang="en-US" altLang="ja-JP" sz="1050">
              <a:solidFill>
                <a:schemeClr val="tx1"/>
              </a:solidFill>
              <a:latin typeface="メイリオ" panose="020B0604030504040204" pitchFamily="50" charset="-128"/>
              <a:ea typeface="メイリオ" panose="020B0604030504040204" pitchFamily="50" charset="-128"/>
            </a:endParaRPr>
          </a:p>
          <a:p>
            <a:pPr marL="92075"/>
            <a:r>
              <a:rPr lang="ja-JP" altLang="en-US" sz="1050">
                <a:solidFill>
                  <a:schemeClr val="tx1"/>
                </a:solidFill>
                <a:latin typeface="メイリオ"/>
                <a:ea typeface="メイリオ"/>
              </a:rPr>
              <a:t>首都圏およびエリアでボウリング大会に参加された方から、スコアが高い上位</a:t>
            </a:r>
            <a:r>
              <a:rPr lang="en-US" altLang="ja-JP" sz="1050">
                <a:solidFill>
                  <a:schemeClr val="tx1"/>
                </a:solidFill>
                <a:latin typeface="メイリオ"/>
                <a:ea typeface="メイリオ"/>
              </a:rPr>
              <a:t>4</a:t>
            </a:r>
            <a:r>
              <a:rPr lang="ja-JP" altLang="en-US" sz="1050">
                <a:solidFill>
                  <a:schemeClr val="tx1"/>
                </a:solidFill>
                <a:latin typeface="メイリオ"/>
                <a:ea typeface="メイリオ"/>
              </a:rPr>
              <a:t>名が決勝大会に参加できます。詳細は下記の＜予告＞をご参照ください。業務都合での辞退も可能です。</a:t>
            </a:r>
            <a:endParaRPr lang="en-US" altLang="ja-JP" sz="1050">
              <a:solidFill>
                <a:schemeClr val="tx1"/>
              </a:solidFill>
              <a:latin typeface="メイリオ"/>
              <a:ea typeface="メイリオ"/>
            </a:endParaRPr>
          </a:p>
        </p:txBody>
      </p:sp>
      <p:sp>
        <p:nvSpPr>
          <p:cNvPr id="2" name="四角形: 角を丸くする 1">
            <a:extLst>
              <a:ext uri="{FF2B5EF4-FFF2-40B4-BE49-F238E27FC236}">
                <a16:creationId xmlns:a16="http://schemas.microsoft.com/office/drawing/2014/main" id="{E58A0FCE-CE39-477C-BD03-BD514FB1F482}"/>
              </a:ext>
            </a:extLst>
          </p:cNvPr>
          <p:cNvSpPr/>
          <p:nvPr/>
        </p:nvSpPr>
        <p:spPr>
          <a:xfrm>
            <a:off x="4988860" y="353966"/>
            <a:ext cx="1781735" cy="49951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a:solidFill>
                  <a:srgbClr val="FF0000"/>
                </a:solidFill>
                <a:latin typeface="メイリオ" panose="020B0604030504040204" pitchFamily="50" charset="-128"/>
                <a:ea typeface="メイリオ" panose="020B0604030504040204" pitchFamily="50" charset="-128"/>
              </a:rPr>
              <a:t>㈱エムアイカード</a:t>
            </a:r>
            <a:endParaRPr lang="en-US" altLang="ja-JP" sz="1050">
              <a:solidFill>
                <a:srgbClr val="FF0000"/>
              </a:solidFill>
              <a:latin typeface="メイリオ" panose="020B0604030504040204" pitchFamily="50" charset="-128"/>
              <a:ea typeface="メイリオ" panose="020B0604030504040204" pitchFamily="50" charset="-128"/>
            </a:endParaRPr>
          </a:p>
          <a:p>
            <a:pPr algn="ctr"/>
            <a:r>
              <a:rPr kumimoji="1" lang="ja-JP" altLang="en-US" sz="1050">
                <a:solidFill>
                  <a:schemeClr val="tx1"/>
                </a:solidFill>
                <a:latin typeface="メイリオ" panose="020B0604030504040204" pitchFamily="50" charset="-128"/>
                <a:ea typeface="メイリオ" panose="020B0604030504040204" pitchFamily="50" charset="-128"/>
              </a:rPr>
              <a:t>エリア在籍の従業員対象</a:t>
            </a:r>
          </a:p>
        </p:txBody>
      </p:sp>
      <p:pic>
        <p:nvPicPr>
          <p:cNvPr id="14" name="図 13">
            <a:extLst>
              <a:ext uri="{FF2B5EF4-FFF2-40B4-BE49-F238E27FC236}">
                <a16:creationId xmlns:a16="http://schemas.microsoft.com/office/drawing/2014/main" id="{CBF870B0-AB76-4344-BA62-21994D5F29EC}"/>
              </a:ext>
            </a:extLst>
          </p:cNvPr>
          <p:cNvPicPr>
            <a:picLocks noChangeAspect="1"/>
          </p:cNvPicPr>
          <p:nvPr/>
        </p:nvPicPr>
        <p:blipFill>
          <a:blip r:embed="rId3"/>
          <a:stretch>
            <a:fillRect/>
          </a:stretch>
        </p:blipFill>
        <p:spPr>
          <a:xfrm>
            <a:off x="45720" y="9377804"/>
            <a:ext cx="2049508" cy="466206"/>
          </a:xfrm>
          <a:prstGeom prst="rect">
            <a:avLst/>
          </a:prstGeom>
        </p:spPr>
      </p:pic>
      <p:pic>
        <p:nvPicPr>
          <p:cNvPr id="12" name="Picture 2" descr="ボウリングのボールをレーンに投げる人のイラスト">
            <a:extLst>
              <a:ext uri="{FF2B5EF4-FFF2-40B4-BE49-F238E27FC236}">
                <a16:creationId xmlns:a16="http://schemas.microsoft.com/office/drawing/2014/main" id="{6AEFB538-9382-8DB1-D37A-BF787B1285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99143" y="2540119"/>
            <a:ext cx="762169" cy="697385"/>
          </a:xfrm>
          <a:prstGeom prst="rect">
            <a:avLst/>
          </a:prstGeom>
          <a:noFill/>
          <a:extLst>
            <a:ext uri="{909E8E84-426E-40DD-AFC4-6F175D3DCCD1}">
              <a14:hiddenFill xmlns:a14="http://schemas.microsoft.com/office/drawing/2010/main">
                <a:solidFill>
                  <a:srgbClr val="FFFFFF"/>
                </a:solidFill>
              </a14:hiddenFill>
            </a:ext>
          </a:extLst>
        </p:spPr>
      </p:pic>
      <p:sp>
        <p:nvSpPr>
          <p:cNvPr id="15" name="サブタイトル 2">
            <a:extLst>
              <a:ext uri="{FF2B5EF4-FFF2-40B4-BE49-F238E27FC236}">
                <a16:creationId xmlns:a16="http://schemas.microsoft.com/office/drawing/2014/main" id="{C652F1C5-D40A-38DC-EC4C-97F8E5EF57E4}"/>
              </a:ext>
            </a:extLst>
          </p:cNvPr>
          <p:cNvSpPr>
            <a:spLocks noGrp="1"/>
          </p:cNvSpPr>
          <p:nvPr>
            <p:ph type="subTitle" idx="1"/>
          </p:nvPr>
        </p:nvSpPr>
        <p:spPr>
          <a:xfrm>
            <a:off x="195654" y="7458146"/>
            <a:ext cx="3233346" cy="1790924"/>
          </a:xfrm>
          <a:ln>
            <a:solidFill>
              <a:schemeClr val="tx1"/>
            </a:solidFill>
            <a:prstDash val="dashDot"/>
          </a:ln>
        </p:spPr>
        <p:txBody>
          <a:bodyPr>
            <a:normAutofit/>
          </a:bodyPr>
          <a:lstStyle/>
          <a:p>
            <a:pPr algn="l">
              <a:lnSpc>
                <a:spcPct val="120000"/>
              </a:lnSpc>
              <a:spcBef>
                <a:spcPts val="0"/>
              </a:spcBef>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＜予告＞決勝大会について</a:t>
            </a:r>
            <a:endParaRPr kumimoji="1"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gn="l">
              <a:lnSpc>
                <a:spcPct val="120000"/>
              </a:lnSpc>
              <a:spcBef>
                <a:spcPts val="0"/>
              </a:spcBef>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テキスト ボックス 18">
            <a:extLst>
              <a:ext uri="{FF2B5EF4-FFF2-40B4-BE49-F238E27FC236}">
                <a16:creationId xmlns:a16="http://schemas.microsoft.com/office/drawing/2014/main" id="{218E9C22-CDC4-4355-0169-39F46ADAB4F9}"/>
              </a:ext>
            </a:extLst>
          </p:cNvPr>
          <p:cNvSpPr txBox="1"/>
          <p:nvPr/>
        </p:nvSpPr>
        <p:spPr>
          <a:xfrm>
            <a:off x="299009" y="7676396"/>
            <a:ext cx="3326318" cy="1523494"/>
          </a:xfrm>
          <a:prstGeom prst="rect">
            <a:avLst/>
          </a:prstGeom>
          <a:noFill/>
        </p:spPr>
        <p:txBody>
          <a:bodyPr wrap="square">
            <a:spAutoFit/>
          </a:bodyPr>
          <a:lstStyle/>
          <a:p>
            <a:r>
              <a:rPr lang="ja-JP" altLang="en-US" sz="1000">
                <a:latin typeface="Meiryo UI" panose="020B0604030504040204" pitchFamily="50" charset="-128"/>
                <a:ea typeface="Meiryo UI" panose="020B0604030504040204" pitchFamily="50" charset="-128"/>
              </a:rPr>
              <a:t>決勝大会は以下の要領で開催予定です。</a:t>
            </a:r>
            <a:endParaRPr lang="en-US" altLang="ja-JP" sz="1000">
              <a:latin typeface="Meiryo UI" panose="020B0604030504040204" pitchFamily="50" charset="-128"/>
              <a:ea typeface="Meiryo UI" panose="020B0604030504040204" pitchFamily="50" charset="-128"/>
            </a:endParaRPr>
          </a:p>
          <a:p>
            <a:pPr marL="228600" indent="-228600">
              <a:spcBef>
                <a:spcPts val="600"/>
              </a:spcBef>
              <a:buFont typeface="+mj-lt"/>
              <a:buAutoNum type="arabicPeriod"/>
            </a:pPr>
            <a:r>
              <a:rPr lang="ja-JP" altLang="en-US" sz="1050">
                <a:latin typeface="Meiryo UI" panose="020B0604030504040204" pitchFamily="50" charset="-128"/>
                <a:ea typeface="Meiryo UI" panose="020B0604030504040204" pitchFamily="50" charset="-128"/>
              </a:rPr>
              <a:t>日時：</a:t>
            </a:r>
            <a:r>
              <a:rPr lang="en-US" altLang="ja-JP" sz="1050">
                <a:latin typeface="Meiryo UI" panose="020B0604030504040204" pitchFamily="50" charset="-128"/>
                <a:ea typeface="Meiryo UI" panose="020B0604030504040204" pitchFamily="50" charset="-128"/>
              </a:rPr>
              <a:t>2024</a:t>
            </a:r>
            <a:r>
              <a:rPr lang="ja-JP" altLang="en-US" sz="1050">
                <a:latin typeface="Meiryo UI" panose="020B0604030504040204" pitchFamily="50" charset="-128"/>
                <a:ea typeface="Meiryo UI" panose="020B0604030504040204" pitchFamily="50" charset="-128"/>
              </a:rPr>
              <a:t>年</a:t>
            </a:r>
            <a:r>
              <a:rPr lang="en-US" altLang="ja-JP" sz="1050">
                <a:latin typeface="Meiryo UI" panose="020B0604030504040204" pitchFamily="50" charset="-128"/>
                <a:ea typeface="Meiryo UI" panose="020B0604030504040204" pitchFamily="50" charset="-128"/>
              </a:rPr>
              <a:t>9</a:t>
            </a:r>
            <a:r>
              <a:rPr lang="ja-JP" altLang="en-US" sz="1050">
                <a:latin typeface="Meiryo UI" panose="020B0604030504040204" pitchFamily="50" charset="-128"/>
                <a:ea typeface="Meiryo UI" panose="020B0604030504040204" pitchFamily="50" charset="-128"/>
              </a:rPr>
              <a:t>月</a:t>
            </a:r>
            <a:r>
              <a:rPr lang="en-US" altLang="ja-JP" sz="1050">
                <a:latin typeface="Meiryo UI" panose="020B0604030504040204" pitchFamily="50" charset="-128"/>
                <a:ea typeface="Meiryo UI" panose="020B0604030504040204" pitchFamily="50" charset="-128"/>
              </a:rPr>
              <a:t>12</a:t>
            </a:r>
            <a:r>
              <a:rPr lang="ja-JP" altLang="en-US" sz="1050">
                <a:latin typeface="Meiryo UI" panose="020B0604030504040204" pitchFamily="50" charset="-128"/>
                <a:ea typeface="Meiryo UI" panose="020B0604030504040204" pitchFamily="50" charset="-128"/>
              </a:rPr>
              <a:t>日（木）</a:t>
            </a:r>
            <a:r>
              <a:rPr lang="en-US" altLang="ja-JP" sz="1050">
                <a:latin typeface="Meiryo UI" panose="020B0604030504040204" pitchFamily="50" charset="-128"/>
                <a:ea typeface="Meiryo UI" panose="020B0604030504040204" pitchFamily="50" charset="-128"/>
              </a:rPr>
              <a:t>17:00</a:t>
            </a:r>
            <a:r>
              <a:rPr lang="ja-JP" altLang="en-US" sz="1050">
                <a:latin typeface="Meiryo UI" panose="020B0604030504040204" pitchFamily="50" charset="-128"/>
                <a:ea typeface="Meiryo UI" panose="020B0604030504040204" pitchFamily="50" charset="-128"/>
              </a:rPr>
              <a:t>～</a:t>
            </a:r>
            <a:r>
              <a:rPr lang="en-US" altLang="ja-JP" sz="1050">
                <a:latin typeface="Meiryo UI" panose="020B0604030504040204" pitchFamily="50" charset="-128"/>
                <a:ea typeface="Meiryo UI" panose="020B0604030504040204" pitchFamily="50" charset="-128"/>
              </a:rPr>
              <a:t>21:00</a:t>
            </a:r>
            <a:r>
              <a:rPr lang="ja-JP" altLang="en-US" sz="1050">
                <a:latin typeface="Meiryo UI" panose="020B0604030504040204" pitchFamily="50" charset="-128"/>
                <a:ea typeface="Meiryo UI" panose="020B0604030504040204" pitchFamily="50" charset="-128"/>
              </a:rPr>
              <a:t>　　　　　　　　　　</a:t>
            </a:r>
            <a:r>
              <a:rPr lang="en-US" altLang="ja-JP" sz="1050">
                <a:latin typeface="Meiryo UI" panose="020B0604030504040204" pitchFamily="50" charset="-128"/>
                <a:ea typeface="Meiryo UI" panose="020B0604030504040204" pitchFamily="50" charset="-128"/>
              </a:rPr>
              <a:t>※</a:t>
            </a:r>
            <a:r>
              <a:rPr lang="ja-JP" altLang="en-US" sz="1050">
                <a:latin typeface="Meiryo UI" panose="020B0604030504040204" pitchFamily="50" charset="-128"/>
                <a:ea typeface="Meiryo UI" panose="020B0604030504040204" pitchFamily="50" charset="-128"/>
              </a:rPr>
              <a:t>ボウリング大会開催後に表彰式兼懇親会を予定</a:t>
            </a:r>
            <a:endParaRPr lang="en-US" altLang="ja-JP" sz="1050">
              <a:latin typeface="Meiryo UI" panose="020B0604030504040204" pitchFamily="50" charset="-128"/>
              <a:ea typeface="Meiryo UI" panose="020B0604030504040204" pitchFamily="50" charset="-128"/>
            </a:endParaRPr>
          </a:p>
          <a:p>
            <a:pPr marL="228600" indent="-228600">
              <a:spcBef>
                <a:spcPts val="600"/>
              </a:spcBef>
              <a:buFont typeface="+mj-lt"/>
              <a:buAutoNum type="arabicPeriod"/>
            </a:pPr>
            <a:r>
              <a:rPr lang="ja-JP" altLang="en-US" sz="1050">
                <a:latin typeface="Meiryo UI" panose="020B0604030504040204" pitchFamily="50" charset="-128"/>
                <a:ea typeface="Meiryo UI" panose="020B0604030504040204" pitchFamily="50" charset="-128"/>
              </a:rPr>
              <a:t>場所：笹塚ボウル　東京都渋谷区</a:t>
            </a:r>
            <a:r>
              <a:rPr lang="ja-JP" altLang="en-US" sz="1050" b="0" i="0">
                <a:solidFill>
                  <a:srgbClr val="4A4A4A"/>
                </a:solidFill>
                <a:effectLst/>
                <a:latin typeface="YakuHanJP"/>
              </a:rPr>
              <a:t>笹塚 </a:t>
            </a:r>
            <a:r>
              <a:rPr lang="en-US" altLang="ja-JP" sz="1050" b="0" i="0">
                <a:solidFill>
                  <a:srgbClr val="4A4A4A"/>
                </a:solidFill>
                <a:effectLst/>
                <a:latin typeface="YakuHanJP"/>
              </a:rPr>
              <a:t>1‒57‒10</a:t>
            </a:r>
          </a:p>
          <a:p>
            <a:pPr marL="228600" indent="-228600">
              <a:spcBef>
                <a:spcPts val="600"/>
              </a:spcBef>
              <a:buFont typeface="+mj-lt"/>
              <a:buAutoNum type="arabicPeriod"/>
            </a:pPr>
            <a:r>
              <a:rPr lang="ja-JP" altLang="en-US" sz="1050">
                <a:solidFill>
                  <a:srgbClr val="4A4A4A"/>
                </a:solidFill>
                <a:latin typeface="Meiryo UI" panose="020B0604030504040204" pitchFamily="50" charset="-128"/>
                <a:ea typeface="Meiryo UI" panose="020B0604030504040204" pitchFamily="50" charset="-128"/>
              </a:rPr>
              <a:t>参加チーム：各支部（各社）からの代表</a:t>
            </a:r>
            <a:r>
              <a:rPr lang="en-US" altLang="ja-JP" sz="1050">
                <a:solidFill>
                  <a:srgbClr val="4A4A4A"/>
                </a:solidFill>
                <a:latin typeface="Meiryo UI" panose="020B0604030504040204" pitchFamily="50" charset="-128"/>
                <a:ea typeface="Meiryo UI" panose="020B0604030504040204" pitchFamily="50" charset="-128"/>
              </a:rPr>
              <a:t>20</a:t>
            </a:r>
            <a:r>
              <a:rPr lang="ja-JP" altLang="en-US" sz="1050">
                <a:solidFill>
                  <a:srgbClr val="4A4A4A"/>
                </a:solidFill>
                <a:latin typeface="Meiryo UI" panose="020B0604030504040204" pitchFamily="50" charset="-128"/>
                <a:ea typeface="Meiryo UI" panose="020B0604030504040204" pitchFamily="50" charset="-128"/>
              </a:rPr>
              <a:t>チーム　　　　　　　　　</a:t>
            </a:r>
            <a:r>
              <a:rPr lang="en-US" altLang="ja-JP" sz="1050">
                <a:solidFill>
                  <a:srgbClr val="4A4A4A"/>
                </a:solidFill>
                <a:latin typeface="Meiryo UI" panose="020B0604030504040204" pitchFamily="50" charset="-128"/>
                <a:ea typeface="Meiryo UI" panose="020B0604030504040204" pitchFamily="50" charset="-128"/>
              </a:rPr>
              <a:t>※</a:t>
            </a:r>
            <a:r>
              <a:rPr lang="ja-JP" altLang="en-US" sz="1050">
                <a:solidFill>
                  <a:srgbClr val="4A4A4A"/>
                </a:solidFill>
                <a:latin typeface="Meiryo UI" panose="020B0604030504040204" pitchFamily="50" charset="-128"/>
                <a:ea typeface="Meiryo UI" panose="020B0604030504040204" pitchFamily="50" charset="-128"/>
              </a:rPr>
              <a:t>上位チーム等には記念品を贈呈します。</a:t>
            </a:r>
            <a:endParaRPr lang="en-US" altLang="ja-JP" sz="1050">
              <a:solidFill>
                <a:srgbClr val="4A4A4A"/>
              </a:solidFill>
              <a:latin typeface="Meiryo UI" panose="020B0604030504040204" pitchFamily="50" charset="-128"/>
              <a:ea typeface="Meiryo UI" panose="020B0604030504040204" pitchFamily="50" charset="-128"/>
            </a:endParaRPr>
          </a:p>
          <a:p>
            <a:pPr marL="228600" indent="-228600">
              <a:spcBef>
                <a:spcPts val="600"/>
              </a:spcBef>
              <a:buFont typeface="+mj-lt"/>
              <a:buAutoNum type="arabicPeriod"/>
            </a:pPr>
            <a:r>
              <a:rPr lang="ja-JP" altLang="en-US" sz="1050" b="0" i="0">
                <a:solidFill>
                  <a:srgbClr val="4A4A4A"/>
                </a:solidFill>
                <a:effectLst/>
                <a:latin typeface="Meiryo UI" panose="020B0604030504040204" pitchFamily="50" charset="-128"/>
                <a:ea typeface="Meiryo UI" panose="020B0604030504040204" pitchFamily="50" charset="-128"/>
              </a:rPr>
              <a:t>参加費：無料（交通費・宿泊含む）</a:t>
            </a:r>
            <a:endParaRPr lang="en-US" altLang="ja-JP" sz="1050" b="0" i="0">
              <a:solidFill>
                <a:srgbClr val="4A4A4A"/>
              </a:solidFill>
              <a:effectLst/>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CE0AECE4-1D55-6CD6-3274-210E1343C256}"/>
              </a:ext>
            </a:extLst>
          </p:cNvPr>
          <p:cNvSpPr txBox="1"/>
          <p:nvPr/>
        </p:nvSpPr>
        <p:spPr>
          <a:xfrm>
            <a:off x="786465" y="6882313"/>
            <a:ext cx="5093262" cy="369332"/>
          </a:xfrm>
          <a:prstGeom prst="rect">
            <a:avLst/>
          </a:prstGeom>
          <a:noFill/>
        </p:spPr>
        <p:txBody>
          <a:bodyPr wrap="square" rtlCol="0">
            <a:spAutoFit/>
          </a:bodyPr>
          <a:lstStyle/>
          <a:p>
            <a:r>
              <a:rPr kumimoji="1" lang="ja-JP" altLang="en-US">
                <a:solidFill>
                  <a:schemeClr val="accent6"/>
                </a:solidFill>
              </a:rPr>
              <a:t>申請先アドレス：</a:t>
            </a:r>
            <a:r>
              <a:rPr kumimoji="1" lang="en-US" altLang="ja-JP">
                <a:solidFill>
                  <a:schemeClr val="accent6"/>
                </a:solidFill>
              </a:rPr>
              <a:t>mic-shokubashinboku@imgu.or.jp</a:t>
            </a:r>
            <a:endParaRPr kumimoji="1" lang="ja-JP" altLang="en-US">
              <a:solidFill>
                <a:schemeClr val="accent6"/>
              </a:solidFill>
            </a:endParaRPr>
          </a:p>
        </p:txBody>
      </p:sp>
      <p:sp>
        <p:nvSpPr>
          <p:cNvPr id="6" name="テキスト ボックス 5">
            <a:extLst>
              <a:ext uri="{FF2B5EF4-FFF2-40B4-BE49-F238E27FC236}">
                <a16:creationId xmlns:a16="http://schemas.microsoft.com/office/drawing/2014/main" id="{4555F75B-AF86-68D1-1ED9-230651D852F5}"/>
              </a:ext>
            </a:extLst>
          </p:cNvPr>
          <p:cNvSpPr txBox="1"/>
          <p:nvPr/>
        </p:nvSpPr>
        <p:spPr>
          <a:xfrm>
            <a:off x="3578933" y="8221141"/>
            <a:ext cx="3233347" cy="1546577"/>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wrap="square">
            <a:spAutoFit/>
          </a:bodyPr>
          <a:lstStyle/>
          <a:p>
            <a:r>
              <a:rPr lang="ja-JP" altLang="en-US" sz="105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ボウリング大会に関するお問合せは</a:t>
            </a:r>
            <a:endParaRPr lang="en-US" altLang="ja-JP" sz="105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以下までご連絡ください。</a:t>
            </a:r>
            <a:endParaRPr lang="en-US" altLang="ja-JP" sz="105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a:latin typeface="メイリオ" panose="020B0604030504040204" pitchFamily="50" charset="-128"/>
                <a:ea typeface="メイリオ" panose="020B0604030504040204" pitchFamily="50" charset="-128"/>
                <a:cs typeface="メイリオ" panose="020B0604030504040204" pitchFamily="50" charset="-128"/>
              </a:rPr>
              <a:t>エムアイアカード支部　島野・竹内・幸田</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a:latin typeface="メイリオ" panose="020B0604030504040204" pitchFamily="50" charset="-128"/>
                <a:ea typeface="メイリオ" panose="020B0604030504040204" pitchFamily="50" charset="-128"/>
                <a:cs typeface="メイリオ" panose="020B0604030504040204" pitchFamily="50" charset="-128"/>
              </a:rPr>
              <a:t>メール　　　　　　　　　　電話</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50">
                <a:latin typeface="メイリオ" panose="020B0604030504040204" pitchFamily="50" charset="-128"/>
                <a:ea typeface="メイリオ" panose="020B0604030504040204" pitchFamily="50" charset="-128"/>
                <a:cs typeface="メイリオ" panose="020B0604030504040204" pitchFamily="50" charset="-128"/>
              </a:rPr>
              <a:t>shimano_ai@imgu.or.jp</a:t>
            </a:r>
            <a:r>
              <a:rPr lang="ja-JP" altLang="en-US" sz="105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a:latin typeface="メイリオ" panose="020B0604030504040204" pitchFamily="50" charset="-128"/>
                <a:ea typeface="メイリオ" panose="020B0604030504040204" pitchFamily="50" charset="-128"/>
                <a:cs typeface="メイリオ" panose="020B0604030504040204" pitchFamily="50" charset="-128"/>
              </a:rPr>
              <a:t>080-1038-9149</a:t>
            </a:r>
          </a:p>
          <a:p>
            <a:r>
              <a:rPr lang="en-US" altLang="ja-JP" sz="1050">
                <a:latin typeface="メイリオ" panose="020B0604030504040204" pitchFamily="50" charset="-128"/>
                <a:ea typeface="メイリオ" panose="020B0604030504040204" pitchFamily="50" charset="-128"/>
                <a:cs typeface="メイリオ" panose="020B0604030504040204" pitchFamily="50" charset="-128"/>
              </a:rPr>
              <a:t>takeuchi_rie@imgu.or.jp   </a:t>
            </a:r>
            <a:r>
              <a:rPr lang="ja-JP" altLang="en-US" sz="105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a:latin typeface="メイリオ" panose="020B0604030504040204" pitchFamily="50" charset="-128"/>
                <a:ea typeface="メイリオ" panose="020B0604030504040204" pitchFamily="50" charset="-128"/>
                <a:cs typeface="メイリオ" panose="020B0604030504040204" pitchFamily="50" charset="-128"/>
              </a:rPr>
              <a:t>080-8755-8304</a:t>
            </a:r>
          </a:p>
          <a:p>
            <a:r>
              <a:rPr lang="en-US" altLang="ja-JP" sz="1050">
                <a:latin typeface="メイリオ" panose="020B0604030504040204" pitchFamily="50" charset="-128"/>
                <a:ea typeface="メイリオ" panose="020B0604030504040204" pitchFamily="50" charset="-128"/>
                <a:cs typeface="メイリオ" panose="020B0604030504040204" pitchFamily="50" charset="-128"/>
              </a:rPr>
              <a:t>kouda</a:t>
            </a:r>
            <a:r>
              <a:rPr lang="en-US" altLang="ja-JP" sz="1050">
                <a:latin typeface="メイリオ" panose="020B0604030504040204" pitchFamily="50" charset="-128"/>
                <a:ea typeface="メイリオ" panose="020B0604030504040204" pitchFamily="50" charset="-128"/>
                <a:cs typeface="メイリオ" panose="020B0604030504040204" pitchFamily="50" charset="-128"/>
                <a:hlinkClick r:id="rId5">
                  <a:extLst>
                    <a:ext uri="{A12FA001-AC4F-418D-AE19-62706E023703}">
                      <ahyp:hlinkClr xmlns:ahyp="http://schemas.microsoft.com/office/drawing/2018/hyperlinkcolor" val="tx"/>
                    </a:ext>
                  </a:extLst>
                </a:hlinkClick>
              </a:rPr>
              <a:t>_</a:t>
            </a:r>
            <a:r>
              <a:rPr lang="en-US" altLang="ja-JP" sz="1050">
                <a:latin typeface="メイリオ" panose="020B0604030504040204" pitchFamily="50" charset="-128"/>
                <a:ea typeface="メイリオ" panose="020B0604030504040204" pitchFamily="50" charset="-128"/>
                <a:cs typeface="メイリオ" panose="020B0604030504040204" pitchFamily="50" charset="-128"/>
              </a:rPr>
              <a:t>miho@imgu.or.jp </a:t>
            </a:r>
            <a:r>
              <a:rPr lang="ja-JP" altLang="en-US" sz="105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a:latin typeface="メイリオ" panose="020B0604030504040204" pitchFamily="50" charset="-128"/>
                <a:ea typeface="メイリオ" panose="020B0604030504040204" pitchFamily="50" charset="-128"/>
                <a:cs typeface="メイリオ" panose="020B0604030504040204" pitchFamily="50" charset="-128"/>
              </a:rPr>
              <a:t>090-5556-6883</a:t>
            </a:r>
          </a:p>
        </p:txBody>
      </p:sp>
    </p:spTree>
    <p:extLst>
      <p:ext uri="{BB962C8B-B14F-4D97-AF65-F5344CB8AC3E}">
        <p14:creationId xmlns:p14="http://schemas.microsoft.com/office/powerpoint/2010/main" val="35648327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DD7DD51DD21624582C4795DA8943A5A" ma:contentTypeVersion="18" ma:contentTypeDescription="新しいドキュメントを作成します。" ma:contentTypeScope="" ma:versionID="86300b22ba9e07ba3fd40058ed67dded">
  <xsd:schema xmlns:xsd="http://www.w3.org/2001/XMLSchema" xmlns:xs="http://www.w3.org/2001/XMLSchema" xmlns:p="http://schemas.microsoft.com/office/2006/metadata/properties" xmlns:ns2="74478c6b-ee4b-4736-a644-1822b127d77e" xmlns:ns3="136eb5cd-4a9f-420d-9ca7-5d2c71eb5571" targetNamespace="http://schemas.microsoft.com/office/2006/metadata/properties" ma:root="true" ma:fieldsID="000e15055f22373551194723a9ca6ae0" ns2:_="" ns3:_="">
    <xsd:import namespace="74478c6b-ee4b-4736-a644-1822b127d77e"/>
    <xsd:import namespace="136eb5cd-4a9f-420d-9ca7-5d2c71eb557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478c6b-ee4b-4736-a644-1822b127d7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画像タグ" ma:readOnly="false" ma:fieldId="{5cf76f15-5ced-4ddc-b409-7134ff3c332f}" ma:taxonomyMulti="true" ma:sspId="8c736cf6-a955-4bfe-8d1c-aefa9a34031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6eb5cd-4a9f-420d-9ca7-5d2c71eb5571" elementFormDefault="qualified">
    <xsd:import namespace="http://schemas.microsoft.com/office/2006/documentManagement/types"/>
    <xsd:import namespace="http://schemas.microsoft.com/office/infopath/2007/PartnerControls"/>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element name="TaxCatchAll" ma:index="22" nillable="true" ma:displayName="Taxonomy Catch All Column" ma:hidden="true" ma:list="{7c11e9b0-2d1c-42f4-bbc4-65b33f729426}" ma:internalName="TaxCatchAll" ma:showField="CatchAllData" ma:web="136eb5cd-4a9f-420d-9ca7-5d2c71eb557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4478c6b-ee4b-4736-a644-1822b127d77e">
      <Terms xmlns="http://schemas.microsoft.com/office/infopath/2007/PartnerControls"/>
    </lcf76f155ced4ddcb4097134ff3c332f>
    <TaxCatchAll xmlns="136eb5cd-4a9f-420d-9ca7-5d2c71eb5571" xsi:nil="true"/>
  </documentManagement>
</p:properties>
</file>

<file path=customXml/itemProps1.xml><?xml version="1.0" encoding="utf-8"?>
<ds:datastoreItem xmlns:ds="http://schemas.openxmlformats.org/officeDocument/2006/customXml" ds:itemID="{54698841-B8C3-4BA7-AA2F-EC147466F406}">
  <ds:schemaRefs>
    <ds:schemaRef ds:uri="http://schemas.microsoft.com/sharepoint/v3/contenttype/forms"/>
  </ds:schemaRefs>
</ds:datastoreItem>
</file>

<file path=customXml/itemProps2.xml><?xml version="1.0" encoding="utf-8"?>
<ds:datastoreItem xmlns:ds="http://schemas.openxmlformats.org/officeDocument/2006/customXml" ds:itemID="{4DCEA058-872B-4F9B-B4CF-FCFB16FB4AE2}">
  <ds:schemaRefs>
    <ds:schemaRef ds:uri="136eb5cd-4a9f-420d-9ca7-5d2c71eb5571"/>
    <ds:schemaRef ds:uri="74478c6b-ee4b-4736-a644-1822b127d7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045FF3A-A833-491D-9EAC-644F60FF650A}">
  <ds:schemaRefs>
    <ds:schemaRef ds:uri="136eb5cd-4a9f-420d-9ca7-5d2c71eb5571"/>
    <ds:schemaRef ds:uri="74478c6b-ee4b-4736-a644-1822b127d77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テーマ</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Shinjuku-118</dc:creator>
  <cp:revision>1</cp:revision>
  <cp:lastPrinted>2022-03-09T04:36:03Z</cp:lastPrinted>
  <dcterms:created xsi:type="dcterms:W3CDTF">2018-05-30T02:45:04Z</dcterms:created>
  <dcterms:modified xsi:type="dcterms:W3CDTF">2024-06-04T07:54:38Z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0x0101003DD7DD51DD21624582C4795DA8943A5A</vt:lpwstr>
  </property>
  <property fmtid="{D5CDD505-2E9C-101B-9397-08002B2CF9AE}" pid="3" name="MediaServiceImageTags">
    <vt:lpwstr/>
  </property>
</Properties>
</file>