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4"/>
  </p:sldMasterIdLst>
  <p:notesMasterIdLst>
    <p:notesMasterId r:id="rId6"/>
  </p:notesMasterIdLst>
  <p:sldIdLst>
    <p:sldId id="258" r:id="rId5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922F13-6989-4AA6-B7E3-47657DE9DD1E}" v="9" dt="2024-06-04T02:45:19.834"/>
    <p1510:client id="{C6BCC967-5D1B-2705-B44C-E28D17618B7E}" v="17" dt="2024-06-04T00:39:11.592"/>
    <p1510:client id="{C9F99680-2175-40FD-9648-587A6FA63CF1}" v="17" dt="2024-06-04T02:42:56.5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島野 亜衣" userId="S::shimano_ai@imgu.or.jp::8a516630-5814-4403-a0ac-0e00080f811a" providerId="AD" clId="Web-{6D471CE7-02FB-186C-7598-C3E7EF5B9AD2}"/>
    <pc:docChg chg="modSld">
      <pc:chgData name="島野 亜衣" userId="S::shimano_ai@imgu.or.jp::8a516630-5814-4403-a0ac-0e00080f811a" providerId="AD" clId="Web-{6D471CE7-02FB-186C-7598-C3E7EF5B9AD2}" dt="2024-06-03T01:15:23.230" v="86" actId="20577"/>
      <pc:docMkLst>
        <pc:docMk/>
      </pc:docMkLst>
      <pc:sldChg chg="modSp">
        <pc:chgData name="島野 亜衣" userId="S::shimano_ai@imgu.or.jp::8a516630-5814-4403-a0ac-0e00080f811a" providerId="AD" clId="Web-{6D471CE7-02FB-186C-7598-C3E7EF5B9AD2}" dt="2024-06-03T01:15:23.230" v="86" actId="20577"/>
        <pc:sldMkLst>
          <pc:docMk/>
          <pc:sldMk cId="3564832704" sldId="258"/>
        </pc:sldMkLst>
        <pc:spChg chg="mod">
          <ac:chgData name="島野 亜衣" userId="S::shimano_ai@imgu.or.jp::8a516630-5814-4403-a0ac-0e00080f811a" providerId="AD" clId="Web-{6D471CE7-02FB-186C-7598-C3E7EF5B9AD2}" dt="2024-06-03T01:13:40.868" v="36" actId="1076"/>
          <ac:spMkLst>
            <pc:docMk/>
            <pc:sldMk cId="3564832704" sldId="258"/>
            <ac:spMk id="4" creationId="{B262F7B5-1C98-F1B8-820F-44F893D9DDCD}"/>
          </ac:spMkLst>
        </pc:spChg>
        <pc:spChg chg="mod">
          <ac:chgData name="島野 亜衣" userId="S::shimano_ai@imgu.or.jp::8a516630-5814-4403-a0ac-0e00080f811a" providerId="AD" clId="Web-{6D471CE7-02FB-186C-7598-C3E7EF5B9AD2}" dt="2024-06-03T01:15:23.230" v="86" actId="20577"/>
          <ac:spMkLst>
            <pc:docMk/>
            <pc:sldMk cId="3564832704" sldId="258"/>
            <ac:spMk id="21" creationId="{00000000-0000-0000-0000-000000000000}"/>
          </ac:spMkLst>
        </pc:spChg>
      </pc:sldChg>
    </pc:docChg>
  </pc:docChgLst>
  <pc:docChgLst>
    <pc:chgData name="島野 亜衣" userId="S::shimano_ai@imgu.or.jp::8a516630-5814-4403-a0ac-0e00080f811a" providerId="AD" clId="Web-{927BA2CB-7807-12D6-3BE1-A5BFA393B207}"/>
    <pc:docChg chg="modSld">
      <pc:chgData name="島野 亜衣" userId="S::shimano_ai@imgu.or.jp::8a516630-5814-4403-a0ac-0e00080f811a" providerId="AD" clId="Web-{927BA2CB-7807-12D6-3BE1-A5BFA393B207}" dt="2024-05-09T07:33:14.629" v="31" actId="20577"/>
      <pc:docMkLst>
        <pc:docMk/>
      </pc:docMkLst>
      <pc:sldChg chg="modSp">
        <pc:chgData name="島野 亜衣" userId="S::shimano_ai@imgu.or.jp::8a516630-5814-4403-a0ac-0e00080f811a" providerId="AD" clId="Web-{927BA2CB-7807-12D6-3BE1-A5BFA393B207}" dt="2024-05-09T07:33:14.629" v="31" actId="20577"/>
        <pc:sldMkLst>
          <pc:docMk/>
          <pc:sldMk cId="3564832704" sldId="258"/>
        </pc:sldMkLst>
        <pc:spChg chg="mod">
          <ac:chgData name="島野 亜衣" userId="S::shimano_ai@imgu.or.jp::8a516630-5814-4403-a0ac-0e00080f811a" providerId="AD" clId="Web-{927BA2CB-7807-12D6-3BE1-A5BFA393B207}" dt="2024-05-09T07:33:14.629" v="31" actId="20577"/>
          <ac:spMkLst>
            <pc:docMk/>
            <pc:sldMk cId="3564832704" sldId="258"/>
            <ac:spMk id="21" creationId="{00000000-0000-0000-0000-000000000000}"/>
          </ac:spMkLst>
        </pc:spChg>
      </pc:sldChg>
    </pc:docChg>
  </pc:docChgLst>
  <pc:docChgLst>
    <pc:chgData name="竹内 理絵" userId="2e20f1a3-248f-4198-8409-4a60e3b5d80c" providerId="ADAL" clId="{7141569D-7AA6-483C-9D30-568438B4A571}"/>
    <pc:docChg chg="custSel addSld modSld">
      <pc:chgData name="竹内 理絵" userId="2e20f1a3-248f-4198-8409-4a60e3b5d80c" providerId="ADAL" clId="{7141569D-7AA6-483C-9D30-568438B4A571}" dt="2024-05-09T07:34:53.739" v="246" actId="21"/>
      <pc:docMkLst>
        <pc:docMk/>
      </pc:docMkLst>
      <pc:sldChg chg="addSp modSp new mod">
        <pc:chgData name="竹内 理絵" userId="2e20f1a3-248f-4198-8409-4a60e3b5d80c" providerId="ADAL" clId="{7141569D-7AA6-483C-9D30-568438B4A571}" dt="2024-05-09T07:34:53.739" v="246" actId="21"/>
        <pc:sldMkLst>
          <pc:docMk/>
          <pc:sldMk cId="621013347" sldId="259"/>
        </pc:sldMkLst>
        <pc:spChg chg="mod">
          <ac:chgData name="竹内 理絵" userId="2e20f1a3-248f-4198-8409-4a60e3b5d80c" providerId="ADAL" clId="{7141569D-7AA6-483C-9D30-568438B4A571}" dt="2024-05-09T07:31:33.699" v="10" actId="20577"/>
          <ac:spMkLst>
            <pc:docMk/>
            <pc:sldMk cId="621013347" sldId="259"/>
            <ac:spMk id="2" creationId="{2FE96803-B7BF-1DC1-7525-EF1FAF553F58}"/>
          </ac:spMkLst>
        </pc:spChg>
        <pc:spChg chg="add mod">
          <ac:chgData name="竹内 理絵" userId="2e20f1a3-248f-4198-8409-4a60e3b5d80c" providerId="ADAL" clId="{7141569D-7AA6-483C-9D30-568438B4A571}" dt="2024-05-09T07:34:53.739" v="246" actId="21"/>
          <ac:spMkLst>
            <pc:docMk/>
            <pc:sldMk cId="621013347" sldId="259"/>
            <ac:spMk id="3" creationId="{F87F7CF1-9F1B-592C-7047-3F293695D935}"/>
          </ac:spMkLst>
        </pc:spChg>
      </pc:sldChg>
    </pc:docChg>
  </pc:docChgLst>
  <pc:docChgLst>
    <pc:chgData name="島野 亜衣" userId="8a516630-5814-4403-a0ac-0e00080f811a" providerId="ADAL" clId="{63922F13-6989-4AA6-B7E3-47657DE9DD1E}"/>
    <pc:docChg chg="undo custSel addSld delSld modSld">
      <pc:chgData name="島野 亜衣" userId="8a516630-5814-4403-a0ac-0e00080f811a" providerId="ADAL" clId="{63922F13-6989-4AA6-B7E3-47657DE9DD1E}" dt="2024-06-04T02:45:19.834" v="1311" actId="1076"/>
      <pc:docMkLst>
        <pc:docMk/>
      </pc:docMkLst>
      <pc:sldChg chg="addSp delSp modSp mod">
        <pc:chgData name="島野 亜衣" userId="8a516630-5814-4403-a0ac-0e00080f811a" providerId="ADAL" clId="{63922F13-6989-4AA6-B7E3-47657DE9DD1E}" dt="2024-06-04T02:45:19.834" v="1311" actId="1076"/>
        <pc:sldMkLst>
          <pc:docMk/>
          <pc:sldMk cId="3564832704" sldId="258"/>
        </pc:sldMkLst>
        <pc:spChg chg="mod">
          <ac:chgData name="島野 亜衣" userId="8a516630-5814-4403-a0ac-0e00080f811a" providerId="ADAL" clId="{63922F13-6989-4AA6-B7E3-47657DE9DD1E}" dt="2024-06-04T00:45:18.239" v="767" actId="20577"/>
          <ac:spMkLst>
            <pc:docMk/>
            <pc:sldMk cId="3564832704" sldId="258"/>
            <ac:spMk id="2" creationId="{E58A0FCE-CE39-477C-BD03-BD514FB1F482}"/>
          </ac:spMkLst>
        </pc:spChg>
        <pc:spChg chg="add mod">
          <ac:chgData name="島野 亜衣" userId="8a516630-5814-4403-a0ac-0e00080f811a" providerId="ADAL" clId="{63922F13-6989-4AA6-B7E3-47657DE9DD1E}" dt="2024-06-04T00:43:40.887" v="730" actId="13822"/>
          <ac:spMkLst>
            <pc:docMk/>
            <pc:sldMk cId="3564832704" sldId="258"/>
            <ac:spMk id="3" creationId="{0ADB2731-A114-865C-93D4-D20A0ECE68E4}"/>
          </ac:spMkLst>
        </pc:spChg>
        <pc:spChg chg="mod">
          <ac:chgData name="島野 亜衣" userId="8a516630-5814-4403-a0ac-0e00080f811a" providerId="ADAL" clId="{63922F13-6989-4AA6-B7E3-47657DE9DD1E}" dt="2024-06-04T00:44:03.431" v="732" actId="207"/>
          <ac:spMkLst>
            <pc:docMk/>
            <pc:sldMk cId="3564832704" sldId="258"/>
            <ac:spMk id="4" creationId="{B262F7B5-1C98-F1B8-820F-44F893D9DDCD}"/>
          </ac:spMkLst>
        </pc:spChg>
        <pc:spChg chg="mod">
          <ac:chgData name="島野 亜衣" userId="8a516630-5814-4403-a0ac-0e00080f811a" providerId="ADAL" clId="{63922F13-6989-4AA6-B7E3-47657DE9DD1E}" dt="2024-06-04T00:44:34.120" v="736" actId="1076"/>
          <ac:spMkLst>
            <pc:docMk/>
            <pc:sldMk cId="3564832704" sldId="258"/>
            <ac:spMk id="5" creationId="{00000000-0000-0000-0000-000000000000}"/>
          </ac:spMkLst>
        </pc:spChg>
        <pc:spChg chg="mod">
          <ac:chgData name="島野 亜衣" userId="8a516630-5814-4403-a0ac-0e00080f811a" providerId="ADAL" clId="{63922F13-6989-4AA6-B7E3-47657DE9DD1E}" dt="2024-06-04T00:53:48.682" v="1031" actId="6549"/>
          <ac:spMkLst>
            <pc:docMk/>
            <pc:sldMk cId="3564832704" sldId="258"/>
            <ac:spMk id="6" creationId="{CADBB2DD-5414-5787-2BA1-019D1D1D112F}"/>
          </ac:spMkLst>
        </pc:spChg>
        <pc:spChg chg="mod">
          <ac:chgData name="島野 亜衣" userId="8a516630-5814-4403-a0ac-0e00080f811a" providerId="ADAL" clId="{63922F13-6989-4AA6-B7E3-47657DE9DD1E}" dt="2024-06-04T02:44:56.735" v="1305"/>
          <ac:spMkLst>
            <pc:docMk/>
            <pc:sldMk cId="3564832704" sldId="258"/>
            <ac:spMk id="21" creationId="{00000000-0000-0000-0000-000000000000}"/>
          </ac:spMkLst>
        </pc:spChg>
        <pc:picChg chg="del">
          <ac:chgData name="島野 亜衣" userId="8a516630-5814-4403-a0ac-0e00080f811a" providerId="ADAL" clId="{63922F13-6989-4AA6-B7E3-47657DE9DD1E}" dt="2024-06-04T02:43:52.703" v="1303" actId="21"/>
          <ac:picMkLst>
            <pc:docMk/>
            <pc:sldMk cId="3564832704" sldId="258"/>
            <ac:picMk id="7" creationId="{2A73BBDC-6BB3-0051-6CA4-F302439075A1}"/>
          </ac:picMkLst>
        </pc:picChg>
        <pc:picChg chg="add mod">
          <ac:chgData name="島野 亜衣" userId="8a516630-5814-4403-a0ac-0e00080f811a" providerId="ADAL" clId="{63922F13-6989-4AA6-B7E3-47657DE9DD1E}" dt="2024-06-04T02:45:19.834" v="1311" actId="1076"/>
          <ac:picMkLst>
            <pc:docMk/>
            <pc:sldMk cId="3564832704" sldId="258"/>
            <ac:picMk id="8" creationId="{9CB1EC4F-CD01-A5C2-1D73-EF7E6DADC5A0}"/>
          </ac:picMkLst>
        </pc:picChg>
        <pc:picChg chg="mod">
          <ac:chgData name="島野 亜衣" userId="8a516630-5814-4403-a0ac-0e00080f811a" providerId="ADAL" clId="{63922F13-6989-4AA6-B7E3-47657DE9DD1E}" dt="2024-06-04T00:45:33.305" v="770" actId="1076"/>
          <ac:picMkLst>
            <pc:docMk/>
            <pc:sldMk cId="3564832704" sldId="258"/>
            <ac:picMk id="12" creationId="{6AEFB538-9382-8DB1-D37A-BF787B1285FC}"/>
          </ac:picMkLst>
        </pc:picChg>
      </pc:sldChg>
      <pc:sldChg chg="del">
        <pc:chgData name="島野 亜衣" userId="8a516630-5814-4403-a0ac-0e00080f811a" providerId="ADAL" clId="{63922F13-6989-4AA6-B7E3-47657DE9DD1E}" dt="2024-06-01T07:48:24.443" v="1" actId="2696"/>
        <pc:sldMkLst>
          <pc:docMk/>
          <pc:sldMk cId="621013347" sldId="259"/>
        </pc:sldMkLst>
      </pc:sldChg>
      <pc:sldChg chg="add del">
        <pc:chgData name="島野 亜衣" userId="8a516630-5814-4403-a0ac-0e00080f811a" providerId="ADAL" clId="{63922F13-6989-4AA6-B7E3-47657DE9DD1E}" dt="2024-06-04T00:44:15.531" v="733" actId="2696"/>
        <pc:sldMkLst>
          <pc:docMk/>
          <pc:sldMk cId="2595285543" sldId="260"/>
        </pc:sldMkLst>
      </pc:sldChg>
    </pc:docChg>
  </pc:docChgLst>
  <pc:docChgLst>
    <pc:chgData name="竹内 理絵" userId="2e20f1a3-248f-4198-8409-4a60e3b5d80c" providerId="ADAL" clId="{C9F99680-2175-40FD-9648-587A6FA63CF1}"/>
    <pc:docChg chg="modSld">
      <pc:chgData name="竹内 理絵" userId="2e20f1a3-248f-4198-8409-4a60e3b5d80c" providerId="ADAL" clId="{C9F99680-2175-40FD-9648-587A6FA63CF1}" dt="2024-06-04T02:42:56.547" v="16" actId="20577"/>
      <pc:docMkLst>
        <pc:docMk/>
      </pc:docMkLst>
      <pc:sldChg chg="modSp mod">
        <pc:chgData name="竹内 理絵" userId="2e20f1a3-248f-4198-8409-4a60e3b5d80c" providerId="ADAL" clId="{C9F99680-2175-40FD-9648-587A6FA63CF1}" dt="2024-06-04T02:42:56.547" v="16" actId="20577"/>
        <pc:sldMkLst>
          <pc:docMk/>
          <pc:sldMk cId="3564832704" sldId="258"/>
        </pc:sldMkLst>
        <pc:spChg chg="mod">
          <ac:chgData name="竹内 理絵" userId="2e20f1a3-248f-4198-8409-4a60e3b5d80c" providerId="ADAL" clId="{C9F99680-2175-40FD-9648-587A6FA63CF1}" dt="2024-06-04T02:42:56.547" v="16" actId="20577"/>
          <ac:spMkLst>
            <pc:docMk/>
            <pc:sldMk cId="3564832704" sldId="258"/>
            <ac:spMk id="21" creationId="{00000000-0000-0000-0000-000000000000}"/>
          </ac:spMkLst>
        </pc:spChg>
      </pc:sldChg>
    </pc:docChg>
  </pc:docChgLst>
  <pc:docChgLst>
    <pc:chgData name="島野 亜衣" userId="S::shimano_ai@imgu.or.jp::8a516630-5814-4403-a0ac-0e00080f811a" providerId="AD" clId="Web-{C6BCC967-5D1B-2705-B44C-E28D17618B7E}"/>
    <pc:docChg chg="modSld">
      <pc:chgData name="島野 亜衣" userId="S::shimano_ai@imgu.or.jp::8a516630-5814-4403-a0ac-0e00080f811a" providerId="AD" clId="Web-{C6BCC967-5D1B-2705-B44C-E28D17618B7E}" dt="2024-06-04T00:39:11.592" v="16" actId="1076"/>
      <pc:docMkLst>
        <pc:docMk/>
      </pc:docMkLst>
      <pc:sldChg chg="modSp">
        <pc:chgData name="島野 亜衣" userId="S::shimano_ai@imgu.or.jp::8a516630-5814-4403-a0ac-0e00080f811a" providerId="AD" clId="Web-{C6BCC967-5D1B-2705-B44C-E28D17618B7E}" dt="2024-06-04T00:39:11.592" v="16" actId="1076"/>
        <pc:sldMkLst>
          <pc:docMk/>
          <pc:sldMk cId="3564832704" sldId="258"/>
        </pc:sldMkLst>
        <pc:spChg chg="mod">
          <ac:chgData name="島野 亜衣" userId="S::shimano_ai@imgu.or.jp::8a516630-5814-4403-a0ac-0e00080f811a" providerId="AD" clId="Web-{C6BCC967-5D1B-2705-B44C-E28D17618B7E}" dt="2024-06-04T00:39:04.217" v="14" actId="1076"/>
          <ac:spMkLst>
            <pc:docMk/>
            <pc:sldMk cId="3564832704" sldId="258"/>
            <ac:spMk id="4" creationId="{B262F7B5-1C98-F1B8-820F-44F893D9DDCD}"/>
          </ac:spMkLst>
        </pc:spChg>
        <pc:spChg chg="mod">
          <ac:chgData name="島野 亜衣" userId="S::shimano_ai@imgu.or.jp::8a516630-5814-4403-a0ac-0e00080f811a" providerId="AD" clId="Web-{C6BCC967-5D1B-2705-B44C-E28D17618B7E}" dt="2024-06-04T00:38:58.560" v="13" actId="20577"/>
          <ac:spMkLst>
            <pc:docMk/>
            <pc:sldMk cId="3564832704" sldId="258"/>
            <ac:spMk id="21" creationId="{00000000-0000-0000-0000-000000000000}"/>
          </ac:spMkLst>
        </pc:spChg>
        <pc:picChg chg="mod">
          <ac:chgData name="島野 亜衣" userId="S::shimano_ai@imgu.or.jp::8a516630-5814-4403-a0ac-0e00080f811a" providerId="AD" clId="Web-{C6BCC967-5D1B-2705-B44C-E28D17618B7E}" dt="2024-06-04T00:37:54.573" v="0" actId="1076"/>
          <ac:picMkLst>
            <pc:docMk/>
            <pc:sldMk cId="3564832704" sldId="258"/>
            <ac:picMk id="7" creationId="{2A73BBDC-6BB3-0051-6CA4-F302439075A1}"/>
          </ac:picMkLst>
        </pc:picChg>
        <pc:picChg chg="mod">
          <ac:chgData name="島野 亜衣" userId="S::shimano_ai@imgu.or.jp::8a516630-5814-4403-a0ac-0e00080f811a" providerId="AD" clId="Web-{C6BCC967-5D1B-2705-B44C-E28D17618B7E}" dt="2024-06-04T00:38:47.153" v="6" actId="1076"/>
          <ac:picMkLst>
            <pc:docMk/>
            <pc:sldMk cId="3564832704" sldId="258"/>
            <ac:picMk id="12" creationId="{6AEFB538-9382-8DB1-D37A-BF787B1285FC}"/>
          </ac:picMkLst>
        </pc:picChg>
        <pc:picChg chg="mod">
          <ac:chgData name="島野 亜衣" userId="S::shimano_ai@imgu.or.jp::8a516630-5814-4403-a0ac-0e00080f811a" providerId="AD" clId="Web-{C6BCC967-5D1B-2705-B44C-E28D17618B7E}" dt="2024-06-04T00:39:11.592" v="16" actId="1076"/>
          <ac:picMkLst>
            <pc:docMk/>
            <pc:sldMk cId="3564832704" sldId="258"/>
            <ac:picMk id="1026" creationId="{9FF567CC-6F33-628E-4AD1-6DB115AB065F}"/>
          </ac:picMkLst>
        </pc:picChg>
      </pc:sldChg>
    </pc:docChg>
  </pc:docChgLst>
  <pc:docChgLst>
    <pc:chgData name="濱野 洋一郎" userId="1cf4932b-fefa-42bb-950b-79ee14918d48" providerId="ADAL" clId="{24D25761-5BDE-4B5A-96D9-E62A334D910B}"/>
    <pc:docChg chg="undo custSel modSld">
      <pc:chgData name="濱野 洋一郎" userId="1cf4932b-fefa-42bb-950b-79ee14918d48" providerId="ADAL" clId="{24D25761-5BDE-4B5A-96D9-E62A334D910B}" dt="2024-04-01T21:09:06.296" v="1864" actId="207"/>
      <pc:docMkLst>
        <pc:docMk/>
      </pc:docMkLst>
      <pc:sldChg chg="addSp delSp modSp mod modClrScheme chgLayout">
        <pc:chgData name="濱野 洋一郎" userId="1cf4932b-fefa-42bb-950b-79ee14918d48" providerId="ADAL" clId="{24D25761-5BDE-4B5A-96D9-E62A334D910B}" dt="2024-04-01T21:09:06.296" v="1864" actId="207"/>
        <pc:sldMkLst>
          <pc:docMk/>
          <pc:sldMk cId="3564832704" sldId="258"/>
        </pc:sldMkLst>
        <pc:spChg chg="mod">
          <ac:chgData name="濱野 洋一郎" userId="1cf4932b-fefa-42bb-950b-79ee14918d48" providerId="ADAL" clId="{24D25761-5BDE-4B5A-96D9-E62A334D910B}" dt="2024-04-01T21:08:16.251" v="1851" actId="6549"/>
          <ac:spMkLst>
            <pc:docMk/>
            <pc:sldMk cId="3564832704" sldId="258"/>
            <ac:spMk id="2" creationId="{E58A0FCE-CE39-477C-BD03-BD514FB1F482}"/>
          </ac:spMkLst>
        </pc:spChg>
        <pc:spChg chg="del">
          <ac:chgData name="濱野 洋一郎" userId="1cf4932b-fefa-42bb-950b-79ee14918d48" providerId="ADAL" clId="{24D25761-5BDE-4B5A-96D9-E62A334D910B}" dt="2024-04-01T11:57:32.390" v="55" actId="478"/>
          <ac:spMkLst>
            <pc:docMk/>
            <pc:sldMk cId="3564832704" sldId="258"/>
            <ac:spMk id="4" creationId="{00000000-0000-0000-0000-000000000000}"/>
          </ac:spMkLst>
        </pc:spChg>
        <pc:spChg chg="mod">
          <ac:chgData name="濱野 洋一郎" userId="1cf4932b-fefa-42bb-950b-79ee14918d48" providerId="ADAL" clId="{24D25761-5BDE-4B5A-96D9-E62A334D910B}" dt="2024-04-01T21:08:27.789" v="1858" actId="207"/>
          <ac:spMkLst>
            <pc:docMk/>
            <pc:sldMk cId="3564832704" sldId="258"/>
            <ac:spMk id="5" creationId="{00000000-0000-0000-0000-000000000000}"/>
          </ac:spMkLst>
        </pc:spChg>
        <pc:spChg chg="add mod">
          <ac:chgData name="濱野 洋一郎" userId="1cf4932b-fefa-42bb-950b-79ee14918d48" providerId="ADAL" clId="{24D25761-5BDE-4B5A-96D9-E62A334D910B}" dt="2024-04-01T21:09:06.296" v="1864" actId="207"/>
          <ac:spMkLst>
            <pc:docMk/>
            <pc:sldMk cId="3564832704" sldId="258"/>
            <ac:spMk id="6" creationId="{CADBB2DD-5414-5787-2BA1-019D1D1D112F}"/>
          </ac:spMkLst>
        </pc:spChg>
        <pc:spChg chg="del mod">
          <ac:chgData name="濱野 洋一郎" userId="1cf4932b-fefa-42bb-950b-79ee14918d48" providerId="ADAL" clId="{24D25761-5BDE-4B5A-96D9-E62A334D910B}" dt="2024-04-01T21:03:07.527" v="1660" actId="478"/>
          <ac:spMkLst>
            <pc:docMk/>
            <pc:sldMk cId="3564832704" sldId="258"/>
            <ac:spMk id="7" creationId="{00000000-0000-0000-0000-000000000000}"/>
          </ac:spMkLst>
        </pc:spChg>
        <pc:spChg chg="mod">
          <ac:chgData name="濱野 洋一郎" userId="1cf4932b-fefa-42bb-950b-79ee14918d48" providerId="ADAL" clId="{24D25761-5BDE-4B5A-96D9-E62A334D910B}" dt="2024-04-01T20:53:51.172" v="1172" actId="1036"/>
          <ac:spMkLst>
            <pc:docMk/>
            <pc:sldMk cId="3564832704" sldId="258"/>
            <ac:spMk id="13" creationId="{00000000-0000-0000-0000-000000000000}"/>
          </ac:spMkLst>
        </pc:spChg>
        <pc:spChg chg="mod ord">
          <ac:chgData name="濱野 洋一郎" userId="1cf4932b-fefa-42bb-950b-79ee14918d48" providerId="ADAL" clId="{24D25761-5BDE-4B5A-96D9-E62A334D910B}" dt="2024-04-01T20:55:46.696" v="1363" actId="20577"/>
          <ac:spMkLst>
            <pc:docMk/>
            <pc:sldMk cId="3564832704" sldId="258"/>
            <ac:spMk id="15" creationId="{C652F1C5-D40A-38DC-EC4C-97F8E5EF57E4}"/>
          </ac:spMkLst>
        </pc:spChg>
        <pc:spChg chg="del mod">
          <ac:chgData name="濱野 洋一郎" userId="1cf4932b-fefa-42bb-950b-79ee14918d48" providerId="ADAL" clId="{24D25761-5BDE-4B5A-96D9-E62A334D910B}" dt="2024-04-01T21:05:05.771" v="1748" actId="478"/>
          <ac:spMkLst>
            <pc:docMk/>
            <pc:sldMk cId="3564832704" sldId="258"/>
            <ac:spMk id="17" creationId="{6118F1D3-9C42-43C1-8355-D2A59666191E}"/>
          </ac:spMkLst>
        </pc:spChg>
        <pc:spChg chg="mod">
          <ac:chgData name="濱野 洋一郎" userId="1cf4932b-fefa-42bb-950b-79ee14918d48" providerId="ADAL" clId="{24D25761-5BDE-4B5A-96D9-E62A334D910B}" dt="2024-04-01T20:53:00.736" v="1159" actId="1076"/>
          <ac:spMkLst>
            <pc:docMk/>
            <pc:sldMk cId="3564832704" sldId="258"/>
            <ac:spMk id="19" creationId="{218E9C22-CDC4-4355-0169-39F46ADAB4F9}"/>
          </ac:spMkLst>
        </pc:spChg>
        <pc:spChg chg="mod">
          <ac:chgData name="濱野 洋一郎" userId="1cf4932b-fefa-42bb-950b-79ee14918d48" providerId="ADAL" clId="{24D25761-5BDE-4B5A-96D9-E62A334D910B}" dt="2024-04-01T21:08:56.087" v="1863" actId="207"/>
          <ac:spMkLst>
            <pc:docMk/>
            <pc:sldMk cId="3564832704" sldId="258"/>
            <ac:spMk id="21" creationId="{00000000-0000-0000-0000-000000000000}"/>
          </ac:spMkLst>
        </pc:spChg>
        <pc:picChg chg="mod">
          <ac:chgData name="濱野 洋一郎" userId="1cf4932b-fefa-42bb-950b-79ee14918d48" providerId="ADAL" clId="{24D25761-5BDE-4B5A-96D9-E62A334D910B}" dt="2024-04-01T21:07:59.416" v="1842" actId="1035"/>
          <ac:picMkLst>
            <pc:docMk/>
            <pc:sldMk cId="3564832704" sldId="258"/>
            <ac:picMk id="12" creationId="{6AEFB538-9382-8DB1-D37A-BF787B1285FC}"/>
          </ac:picMkLst>
        </pc:picChg>
        <pc:picChg chg="mod">
          <ac:chgData name="濱野 洋一郎" userId="1cf4932b-fefa-42bb-950b-79ee14918d48" providerId="ADAL" clId="{24D25761-5BDE-4B5A-96D9-E62A334D910B}" dt="2024-04-01T21:06:15.207" v="1775" actId="1076"/>
          <ac:picMkLst>
            <pc:docMk/>
            <pc:sldMk cId="3564832704" sldId="258"/>
            <ac:picMk id="14" creationId="{CBF870B0-AB76-4344-BA62-21994D5F29EC}"/>
          </ac:picMkLst>
        </pc:picChg>
        <pc:picChg chg="add mod">
          <ac:chgData name="濱野 洋一郎" userId="1cf4932b-fefa-42bb-950b-79ee14918d48" providerId="ADAL" clId="{24D25761-5BDE-4B5A-96D9-E62A334D910B}" dt="2024-04-01T21:01:56.907" v="1628" actId="14100"/>
          <ac:picMkLst>
            <pc:docMk/>
            <pc:sldMk cId="3564832704" sldId="258"/>
            <ac:picMk id="1026" creationId="{9FF567CC-6F33-628E-4AD1-6DB115AB065F}"/>
          </ac:picMkLst>
        </pc:picChg>
        <pc:picChg chg="mod">
          <ac:chgData name="濱野 洋一郎" userId="1cf4932b-fefa-42bb-950b-79ee14918d48" providerId="ADAL" clId="{24D25761-5BDE-4B5A-96D9-E62A334D910B}" dt="2024-04-01T20:53:10.645" v="1160" actId="1076"/>
          <ac:picMkLst>
            <pc:docMk/>
            <pc:sldMk cId="3564832704" sldId="258"/>
            <ac:picMk id="1028" creationId="{8E79ADE4-6561-8E56-478C-8735BC0246B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57380B-C02E-43CC-AA6C-EB5BB6294053}" type="datetimeFigureOut">
              <a:rPr kumimoji="1" lang="ja-JP" altLang="en-US" smtClean="0"/>
              <a:t>2024/6/3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B24345-5666-4FFB-901E-DC9B98C3E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0965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B24345-5666-4FFB-901E-DC9B98C3E34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6406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8637" y="1158877"/>
            <a:ext cx="4152489" cy="3670956"/>
          </a:xfrm>
        </p:spPr>
        <p:txBody>
          <a:bodyPr bIns="0" anchor="b">
            <a:normAutofit/>
          </a:bodyPr>
          <a:lstStyle>
            <a:lvl1pPr algn="l">
              <a:defRPr sz="405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8637" y="5100630"/>
            <a:ext cx="4152489" cy="1412119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200" b="0" cap="all" baseline="0">
                <a:solidFill>
                  <a:schemeClr val="tx1"/>
                </a:solidFill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EFC4F-BACF-4BEE-BFE2-29BE73A0A416}" type="datetimeFigureOut">
              <a:rPr kumimoji="1" lang="ja-JP" altLang="en-US" smtClean="0"/>
              <a:t>2024/6/3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58636" y="475668"/>
            <a:ext cx="2253322" cy="446624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6028" y="1154072"/>
            <a:ext cx="601504" cy="727390"/>
          </a:xfrm>
        </p:spPr>
        <p:txBody>
          <a:bodyPr/>
          <a:lstStyle/>
          <a:p>
            <a:fld id="{EF34ED65-D5C4-4A64-9659-F1F98ED6411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737386" y="1154073"/>
            <a:ext cx="0" cy="367576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5623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EFC4F-BACF-4BEE-BFE2-29BE73A0A416}" type="datetimeFigureOut">
              <a:rPr kumimoji="1" lang="ja-JP" altLang="en-US" smtClean="0"/>
              <a:t>2024/6/3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ED65-D5C4-4A64-9659-F1F98ED6411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28765" y="1154072"/>
            <a:ext cx="0" cy="1541465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8762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88522" y="1272944"/>
            <a:ext cx="827270" cy="6612080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1560" y="1272944"/>
            <a:ext cx="3906880" cy="661208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EFC4F-BACF-4BEE-BFE2-29BE73A0A416}" type="datetimeFigureOut">
              <a:rPr kumimoji="1" lang="ja-JP" altLang="en-US" smtClean="0"/>
              <a:t>2024/6/3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ED65-D5C4-4A64-9659-F1F98ED6411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5188521" y="1038950"/>
            <a:ext cx="822605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1788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EFC4F-BACF-4BEE-BFE2-29BE73A0A416}" type="datetimeFigureOut">
              <a:rPr kumimoji="1" lang="ja-JP" altLang="en-US" smtClean="0"/>
              <a:t>2024/6/3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ED65-D5C4-4A64-9659-F1F98ED6411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28765" y="1154072"/>
            <a:ext cx="0" cy="1541465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7691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1559" y="2536632"/>
            <a:ext cx="4143811" cy="2727039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1559" y="5497839"/>
            <a:ext cx="4143811" cy="1463120"/>
          </a:xfrm>
        </p:spPr>
        <p:txBody>
          <a:bodyPr tIns="91440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EFC4F-BACF-4BEE-BFE2-29BE73A0A416}" type="datetimeFigureOut">
              <a:rPr kumimoji="1" lang="ja-JP" altLang="en-US" smtClean="0"/>
              <a:t>2024/6/3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ED65-D5C4-4A64-9659-F1F98ED6411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28765" y="1154073"/>
            <a:ext cx="0" cy="4109599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194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1560" y="1162620"/>
            <a:ext cx="4859566" cy="153010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1559" y="2909019"/>
            <a:ext cx="2309768" cy="496536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1357" y="2909019"/>
            <a:ext cx="2309768" cy="49653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EFC4F-BACF-4BEE-BFE2-29BE73A0A416}" type="datetimeFigureOut">
              <a:rPr kumimoji="1" lang="ja-JP" altLang="en-US" smtClean="0"/>
              <a:t>2024/6/3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ED65-D5C4-4A64-9659-F1F98ED6411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028765" y="1154072"/>
            <a:ext cx="0" cy="1541465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3083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1560" y="1161571"/>
            <a:ext cx="4859567" cy="152579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1560" y="2917129"/>
            <a:ext cx="2309768" cy="115836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1560" y="4079502"/>
            <a:ext cx="2309768" cy="381977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1357" y="2922118"/>
            <a:ext cx="2309768" cy="115878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1357" y="4075488"/>
            <a:ext cx="2309768" cy="380953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EFC4F-BACF-4BEE-BFE2-29BE73A0A416}" type="datetimeFigureOut">
              <a:rPr kumimoji="1" lang="ja-JP" altLang="en-US" smtClean="0"/>
              <a:t>2024/6/3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ED65-D5C4-4A64-9659-F1F98ED6411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028765" y="1154072"/>
            <a:ext cx="0" cy="1541465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9906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EFC4F-BACF-4BEE-BFE2-29BE73A0A416}" type="datetimeFigureOut">
              <a:rPr kumimoji="1" lang="ja-JP" altLang="en-US" smtClean="0"/>
              <a:t>2024/6/3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ED65-D5C4-4A64-9659-F1F98ED6411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028765" y="1154072"/>
            <a:ext cx="0" cy="1541465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3959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EFC4F-BACF-4BEE-BFE2-29BE73A0A416}" type="datetimeFigureOut">
              <a:rPr kumimoji="1" lang="ja-JP" altLang="en-US" smtClean="0"/>
              <a:t>2024/6/3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ED65-D5C4-4A64-9659-F1F98ED641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3347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1518" y="1154073"/>
            <a:ext cx="1747226" cy="3245836"/>
          </a:xfrm>
        </p:spPr>
        <p:txBody>
          <a:bodyPr anchor="b">
            <a:normAutofit/>
          </a:bodyPr>
          <a:lstStyle>
            <a:lvl1pPr algn="l">
              <a:defRPr sz="18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9992" y="1154074"/>
            <a:ext cx="2871134" cy="6729415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1559" y="4630156"/>
            <a:ext cx="1748249" cy="3247373"/>
          </a:xfrm>
        </p:spPr>
        <p:txBody>
          <a:bodyPr>
            <a:normAutofit/>
          </a:bodyPr>
          <a:lstStyle>
            <a:lvl1pPr marL="0" indent="0" algn="l">
              <a:buNone/>
              <a:defRPr sz="12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EFC4F-BACF-4BEE-BFE2-29BE73A0A416}" type="datetimeFigureOut">
              <a:rPr kumimoji="1" lang="ja-JP" altLang="en-US" smtClean="0"/>
              <a:t>2024/6/3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ED65-D5C4-4A64-9659-F1F98ED6411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028765" y="1154073"/>
            <a:ext cx="0" cy="324583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380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3747376" y="696470"/>
            <a:ext cx="2633540" cy="7437590"/>
            <a:chOff x="4996501" y="482171"/>
            <a:chExt cx="3511387" cy="5149101"/>
          </a:xfrm>
        </p:grpSpPr>
        <p:sp>
          <p:nvSpPr>
            <p:cNvPr id="14" name="Rectangle 13"/>
            <p:cNvSpPr/>
            <p:nvPr/>
          </p:nvSpPr>
          <p:spPr>
            <a:xfrm>
              <a:off x="4996501" y="482171"/>
              <a:ext cx="3511387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5312152" y="812506"/>
              <a:ext cx="2883013" cy="4479361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51" y="1631519"/>
            <a:ext cx="2364662" cy="2644177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30096" y="1621452"/>
            <a:ext cx="1676249" cy="5584695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1559" y="4544211"/>
            <a:ext cx="2361274" cy="2894294"/>
          </a:xfrm>
        </p:spPr>
        <p:txBody>
          <a:bodyPr>
            <a:normAutofit/>
          </a:bodyPr>
          <a:lstStyle>
            <a:lvl1pPr marL="0" indent="0" algn="l">
              <a:buNone/>
              <a:defRPr sz="13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51559" y="7900905"/>
            <a:ext cx="2365254" cy="462400"/>
          </a:xfrm>
        </p:spPr>
        <p:txBody>
          <a:bodyPr/>
          <a:lstStyle>
            <a:lvl1pPr algn="l">
              <a:defRPr/>
            </a:lvl1pPr>
          </a:lstStyle>
          <a:p>
            <a:fld id="{CA1EFC4F-BACF-4BEE-BFE2-29BE73A0A416}" type="datetimeFigureOut">
              <a:rPr kumimoji="1" lang="ja-JP" altLang="en-US" smtClean="0"/>
              <a:t>2024/6/3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52190" y="460260"/>
            <a:ext cx="2364623" cy="463567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ED65-D5C4-4A64-9659-F1F98ED6411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1028765" y="1154072"/>
            <a:ext cx="0" cy="31216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0059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911616"/>
            <a:ext cx="6858000" cy="5990576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873" b="-2873"/>
          <a:stretch/>
        </p:blipFill>
        <p:spPr>
          <a:xfrm>
            <a:off x="0" y="8902192"/>
            <a:ext cx="6858000" cy="103350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51560" y="1162085"/>
            <a:ext cx="4859566" cy="151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1560" y="2911615"/>
            <a:ext cx="4859566" cy="4984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34907" y="477202"/>
            <a:ext cx="1776219" cy="4466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EFC4F-BACF-4BEE-BFE2-29BE73A0A416}" type="datetimeFigureOut">
              <a:rPr kumimoji="1" lang="ja-JP" altLang="en-US" smtClean="0"/>
              <a:t>2024/6/3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51560" y="475668"/>
            <a:ext cx="2956562" cy="4466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5794" y="1154072"/>
            <a:ext cx="596810" cy="72739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100">
                <a:solidFill>
                  <a:schemeClr val="accent1"/>
                </a:solidFill>
              </a:defRPr>
            </a:lvl1pPr>
          </a:lstStyle>
          <a:p>
            <a:fld id="{EF34ED65-D5C4-4A64-9659-F1F98ED6411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8914060"/>
            <a:ext cx="6858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6937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51435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5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51435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51435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51435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05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51435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forms.office.com/r/vPiCHF0sPL" TargetMode="External"/><Relationship Id="rId3" Type="http://schemas.openxmlformats.org/officeDocument/2006/relationships/image" Target="../media/image2.emf"/><Relationship Id="rId7" Type="http://schemas.openxmlformats.org/officeDocument/2006/relationships/hyperlink" Target="mailto:kouda_miho@imgu.or.j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86029" y="178479"/>
            <a:ext cx="6448425" cy="9828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180000" bIns="72000" rtlCol="0" anchor="ctr"/>
          <a:lstStyle/>
          <a:p>
            <a:pPr algn="ctr"/>
            <a:r>
              <a:rPr lang="ja-JP" altLang="en-US" sz="28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エムアイカード支</a:t>
            </a:r>
            <a:r>
              <a:rPr lang="ja-JP" altLang="en-US" sz="2800" b="1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部</a:t>
            </a:r>
            <a:endParaRPr lang="en-US" altLang="ja-JP" sz="2800" b="1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2800" b="1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ボウリング大会のご案内</a:t>
            </a:r>
            <a:endParaRPr lang="en-US" altLang="ja-JP" sz="2800" b="1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204785" y="1199508"/>
            <a:ext cx="6448425" cy="764694"/>
          </a:xfrm>
          <a:prstGeom prst="roundRect">
            <a:avLst>
              <a:gd name="adj" fmla="val 6953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50000"/>
              </a:lnSpc>
            </a:pPr>
            <a:r>
              <a:rPr lang="ja-JP" altLang="en-US" sz="9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9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2024</a:t>
            </a:r>
            <a:r>
              <a:rPr lang="ja-JP" altLang="en-US" sz="9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年９月に</a:t>
            </a:r>
            <a:r>
              <a:rPr lang="en-US" altLang="ja-JP" sz="9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IMGU</a:t>
            </a:r>
            <a:r>
              <a:rPr lang="ja-JP" altLang="en-US" sz="9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全体でのボウリング大会（決勝大会）を実施することとなりました。エムアイアカード支部からも１チーム（予定）の代表を派遣することを予定しています。下記の通り、決勝大会の予選会としてエムアイアカード支部ボウリング大会を開催します。職場の仲間をお誘いあわせの上、ご参加ください。</a:t>
            </a:r>
            <a:endParaRPr lang="en-US" altLang="ja-JP" sz="90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" name="角丸四角形 20"/>
          <p:cNvSpPr/>
          <p:nvPr/>
        </p:nvSpPr>
        <p:spPr>
          <a:xfrm>
            <a:off x="186029" y="2087767"/>
            <a:ext cx="6513509" cy="4601205"/>
          </a:xfrm>
          <a:prstGeom prst="roundRect">
            <a:avLst>
              <a:gd name="adj" fmla="val 435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algn="ctr"/>
            <a:r>
              <a:rPr lang="ja-JP" altLang="en-US" sz="16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＜開催概要＞</a:t>
            </a:r>
            <a:endParaRPr lang="en-US" altLang="ja-JP" sz="1000" b="1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050" b="1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b="1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１）日時：</a:t>
            </a:r>
            <a:r>
              <a:rPr lang="en-US" altLang="ja-JP" sz="1200" b="1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2024</a:t>
            </a:r>
            <a:r>
              <a:rPr lang="ja-JP" altLang="en-US" sz="1200" b="1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年７月３日（水）　</a:t>
            </a:r>
            <a:r>
              <a:rPr lang="en-US" altLang="ja-JP" sz="1200" b="1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19</a:t>
            </a:r>
            <a:r>
              <a:rPr lang="ja-JP" altLang="en-US" sz="1200" b="1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：</a:t>
            </a:r>
            <a:r>
              <a:rPr lang="en-US" altLang="ja-JP" sz="1200" b="1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30</a:t>
            </a:r>
            <a:r>
              <a:rPr lang="ja-JP" altLang="en-US" sz="1200" b="1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～</a:t>
            </a:r>
            <a:r>
              <a:rPr lang="en-US" altLang="ja-JP" sz="1200" b="1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21</a:t>
            </a:r>
            <a:r>
              <a:rPr lang="ja-JP" altLang="en-US" sz="1200" b="1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：30</a:t>
            </a:r>
            <a:endParaRPr lang="en-US" altLang="ja-JP" sz="1200" b="1">
              <a:solidFill>
                <a:schemeClr val="tx1"/>
              </a:solidFill>
              <a:latin typeface="メイリオ"/>
              <a:ea typeface="メイリオ"/>
              <a:cs typeface="メイリオ" panose="020B0604030504040204" pitchFamily="50" charset="-128"/>
            </a:endParaRPr>
          </a:p>
          <a:p>
            <a:endParaRPr lang="en-US" altLang="ja-JP" sz="1200" b="1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２）場所：新宿コパボウル</a:t>
            </a:r>
            <a:endParaRPr lang="en-US" altLang="ja-JP" sz="1200" b="1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050" b="1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b="1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３）対象者：</a:t>
            </a:r>
            <a:r>
              <a:rPr lang="ja-JP" altLang="en-US" sz="1100" b="1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㈱エムアイアカードの事業所で勤務する従業員（お取組先含む）の方</a:t>
            </a:r>
            <a:endParaRPr lang="en-US" altLang="ja-JP" sz="1100" b="1">
              <a:solidFill>
                <a:schemeClr val="tx1"/>
              </a:solidFill>
              <a:latin typeface="メイリオ"/>
              <a:ea typeface="メイリオ"/>
              <a:cs typeface="メイリオ" panose="020B0604030504040204" pitchFamily="50" charset="-128"/>
            </a:endParaRPr>
          </a:p>
          <a:p>
            <a:pPr marL="182245"/>
            <a:endParaRPr lang="en-US" altLang="ja-JP" sz="100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４）ルール：個人でお申し込みください。</a:t>
            </a:r>
            <a:endParaRPr lang="en-US" altLang="ja-JP" sz="1200" b="1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b="1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　　　　　　５名まで下記のＦ</a:t>
            </a:r>
            <a:r>
              <a:rPr lang="en-US" altLang="ja-JP" sz="1200" b="1" err="1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orm</a:t>
            </a:r>
            <a:r>
              <a:rPr lang="ja-JP" altLang="en-US" sz="1200" b="1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ｓよりお申込みいただけます。　</a:t>
            </a:r>
          </a:p>
          <a:p>
            <a:pPr marL="171450" indent="-79375">
              <a:buFont typeface="Arial" panose="020B0604020202020204" pitchFamily="34" charset="0"/>
              <a:buChar char="•"/>
            </a:pPr>
            <a:r>
              <a:rPr lang="ja-JP" altLang="en-US" sz="1000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レーンの関係上、チームが分かれる場合があります。</a:t>
            </a:r>
            <a:br>
              <a:rPr lang="en-US" altLang="ja-JP" sz="1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en-US" altLang="ja-JP" sz="1000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※</a:t>
            </a:r>
            <a:r>
              <a:rPr lang="ja-JP" altLang="en-US" sz="1000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女性には１ゲーム当たり</a:t>
            </a:r>
            <a:r>
              <a:rPr lang="en-US" altLang="ja-JP" sz="1000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15</a:t>
            </a:r>
            <a:r>
              <a:rPr lang="ja-JP" altLang="en-US" sz="1000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ピンのハンディキャップを付与します。</a:t>
            </a:r>
            <a:endParaRPr lang="en-US" altLang="ja-JP" sz="1000">
              <a:solidFill>
                <a:schemeClr val="tx1"/>
              </a:solidFill>
              <a:latin typeface="メイリオ"/>
              <a:ea typeface="メイリオ"/>
              <a:cs typeface="メイリオ" panose="020B0604030504040204" pitchFamily="50" charset="-128"/>
            </a:endParaRPr>
          </a:p>
          <a:p>
            <a:pPr marL="171450" indent="-79375">
              <a:buFont typeface="Arial" panose="020B0604020202020204" pitchFamily="34" charset="0"/>
              <a:buChar char="•"/>
            </a:pPr>
            <a:r>
              <a:rPr lang="ja-JP" altLang="en-US" sz="1000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エムアイカード支部でスコア上位４名が９月に開催予定の決勝大会に出場いただきます。</a:t>
            </a:r>
          </a:p>
          <a:p>
            <a:pPr marL="182245"/>
            <a:endParaRPr lang="en-US" altLang="ja-JP" sz="105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b="1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５）参加費</a:t>
            </a:r>
            <a:r>
              <a:rPr lang="ja-JP" altLang="en-US" sz="1200" b="1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  <a:sym typeface="Wingdings" panose="05000000000000000000" pitchFamily="2" charset="2"/>
              </a:rPr>
              <a:t>：参加状況により別途ご案内いたします。</a:t>
            </a:r>
            <a:r>
              <a:rPr lang="en-US" altLang="ja-JP" sz="1200" b="1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  <a:sym typeface="Wingdings" panose="05000000000000000000" pitchFamily="2" charset="2"/>
              </a:rPr>
              <a:t>1,000</a:t>
            </a:r>
            <a:r>
              <a:rPr lang="ja-JP" altLang="en-US" sz="1200" b="1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  <a:sym typeface="Wingdings" panose="05000000000000000000" pitchFamily="2" charset="2"/>
              </a:rPr>
              <a:t>円～</a:t>
            </a:r>
            <a:r>
              <a:rPr lang="en-US" altLang="ja-JP" sz="1200" b="1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  <a:sym typeface="Wingdings" panose="05000000000000000000" pitchFamily="2" charset="2"/>
              </a:rPr>
              <a:t>2,000</a:t>
            </a:r>
            <a:r>
              <a:rPr lang="ja-JP" altLang="en-US" sz="1200" b="1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  <a:sym typeface="Wingdings" panose="05000000000000000000" pitchFamily="2" charset="2"/>
              </a:rPr>
              <a:t>円前後</a:t>
            </a:r>
            <a:r>
              <a:rPr lang="ja-JP" altLang="en-US" sz="1100" b="1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  <a:sym typeface="Wingdings" panose="05000000000000000000" pitchFamily="2" charset="2"/>
              </a:rPr>
              <a:t>（靴代含む）</a:t>
            </a:r>
            <a:endParaRPr lang="ja-JP" altLang="en-US" sz="1100" b="1">
              <a:solidFill>
                <a:schemeClr val="tx1"/>
              </a:solidFill>
              <a:latin typeface="メイリオ"/>
              <a:ea typeface="メイリオ"/>
              <a:cs typeface="メイリオ" panose="020B0604030504040204" pitchFamily="50" charset="-128"/>
            </a:endParaRPr>
          </a:p>
          <a:p>
            <a:pPr marL="92075"/>
            <a:r>
              <a:rPr lang="en-US" altLang="ja-JP" sz="1000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          </a:t>
            </a:r>
            <a:r>
              <a:rPr lang="ja-JP" altLang="en-US" sz="1000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　</a:t>
            </a:r>
            <a:r>
              <a:rPr lang="en-US" altLang="ja-JP" sz="1000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  ※</a:t>
            </a:r>
            <a:r>
              <a:rPr lang="ja-JP" altLang="en-US" sz="1000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雇用形態や</a:t>
            </a:r>
            <a:r>
              <a:rPr lang="en-US" altLang="ja-JP" sz="1000" err="1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組合員</a:t>
            </a:r>
            <a:r>
              <a:rPr lang="ja-JP" altLang="en-US" sz="1000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・</a:t>
            </a:r>
            <a:r>
              <a:rPr lang="en-US" altLang="ja-JP" sz="1000" err="1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非組合</a:t>
            </a:r>
            <a:r>
              <a:rPr lang="ja-JP" altLang="en-US" sz="1000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員</a:t>
            </a:r>
            <a:r>
              <a:rPr lang="en-US" altLang="ja-JP" sz="1000" err="1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で金額が異なります</a:t>
            </a:r>
            <a:endParaRPr lang="en-US" altLang="ja-JP" sz="1000">
              <a:solidFill>
                <a:schemeClr val="tx1"/>
              </a:solidFill>
              <a:latin typeface="メイリオ"/>
              <a:ea typeface="メイリオ"/>
              <a:cs typeface="メイリオ" panose="020B0604030504040204" pitchFamily="50" charset="-128"/>
            </a:endParaRPr>
          </a:p>
          <a:p>
            <a:pPr marL="92075"/>
            <a:endParaRPr lang="en-US" altLang="ja-JP" sz="1000">
              <a:solidFill>
                <a:schemeClr val="tx1"/>
              </a:solidFill>
              <a:latin typeface="メイリオ"/>
              <a:ea typeface="メイリオ"/>
              <a:cs typeface="メイリオ" panose="020B0604030504040204" pitchFamily="50" charset="-128"/>
            </a:endParaRPr>
          </a:p>
          <a:p>
            <a:pPr marL="92075"/>
            <a:r>
              <a:rPr lang="ja-JP" altLang="en-US" sz="1200" b="1">
                <a:solidFill>
                  <a:schemeClr val="tx1"/>
                </a:solidFill>
                <a:latin typeface="メイリオ"/>
                <a:ea typeface="メイリオ"/>
              </a:rPr>
              <a:t>★★★参加申し込みについて　</a:t>
            </a:r>
            <a:r>
              <a:rPr lang="ja-JP" altLang="en-US" sz="1200" b="1">
                <a:solidFill>
                  <a:srgbClr val="FF0000"/>
                </a:solidFill>
                <a:latin typeface="メイリオ"/>
                <a:ea typeface="メイリオ"/>
              </a:rPr>
              <a:t>６月４日</a:t>
            </a:r>
            <a:r>
              <a:rPr lang="ja-JP" altLang="en-US" sz="1200" b="1">
                <a:solidFill>
                  <a:schemeClr val="tx1"/>
                </a:solidFill>
                <a:latin typeface="メイリオ"/>
                <a:ea typeface="メイリオ"/>
              </a:rPr>
              <a:t>より受付開始　</a:t>
            </a:r>
            <a:r>
              <a:rPr lang="ja-JP" altLang="en-US" sz="1200" b="1">
                <a:solidFill>
                  <a:srgbClr val="FF0000"/>
                </a:solidFill>
                <a:latin typeface="メイリオ"/>
                <a:ea typeface="メイリオ"/>
              </a:rPr>
              <a:t>先着</a:t>
            </a:r>
            <a:r>
              <a:rPr lang="en-US" altLang="ja-JP" sz="1200" b="1">
                <a:solidFill>
                  <a:srgbClr val="FF0000"/>
                </a:solidFill>
                <a:latin typeface="メイリオ"/>
                <a:ea typeface="メイリオ"/>
              </a:rPr>
              <a:t>60</a:t>
            </a:r>
            <a:r>
              <a:rPr lang="ja-JP" altLang="en-US" sz="1200" b="1">
                <a:solidFill>
                  <a:srgbClr val="FF0000"/>
                </a:solidFill>
                <a:latin typeface="メイリオ"/>
                <a:ea typeface="メイリオ"/>
              </a:rPr>
              <a:t>名</a:t>
            </a:r>
            <a:r>
              <a:rPr lang="ja-JP" altLang="en-US" sz="1200" b="1">
                <a:solidFill>
                  <a:schemeClr val="tx1"/>
                </a:solidFill>
                <a:latin typeface="メイリオ"/>
                <a:ea typeface="メイリオ"/>
              </a:rPr>
              <a:t>★★★</a:t>
            </a:r>
            <a:endParaRPr lang="en-US" altLang="ja-JP" sz="1200" b="1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2075"/>
            <a:r>
              <a:rPr lang="en-US" altLang="ja-JP" sz="1000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2024</a:t>
            </a:r>
            <a:r>
              <a:rPr lang="ja-JP" altLang="en-US" sz="1000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年</a:t>
            </a:r>
            <a:r>
              <a:rPr lang="ja-JP" altLang="en-US" sz="1000" b="1">
                <a:solidFill>
                  <a:srgbClr val="FF0000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６月</a:t>
            </a:r>
            <a:r>
              <a:rPr lang="en-US" altLang="ja-JP" sz="1000" b="1">
                <a:solidFill>
                  <a:srgbClr val="FF0000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12</a:t>
            </a:r>
            <a:r>
              <a:rPr lang="ja-JP" altLang="en-US" sz="1000" b="1">
                <a:solidFill>
                  <a:srgbClr val="FF0000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日（水）</a:t>
            </a:r>
            <a:r>
              <a:rPr lang="ja-JP" altLang="en-US" sz="1000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までに以下の</a:t>
            </a:r>
            <a:r>
              <a:rPr lang="en-US" altLang="ja-JP" sz="1000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forms</a:t>
            </a:r>
            <a:r>
              <a:rPr lang="ja-JP" altLang="en-US" sz="1000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より必要事項を入力し、お申込みください。</a:t>
            </a:r>
            <a:endParaRPr lang="en-US" altLang="ja-JP" sz="1000">
              <a:solidFill>
                <a:schemeClr val="tx1"/>
              </a:solidFill>
              <a:latin typeface="メイリオ"/>
              <a:ea typeface="メイリオ"/>
              <a:cs typeface="メイリオ" panose="020B0604030504040204" pitchFamily="50" charset="-128"/>
            </a:endParaRPr>
          </a:p>
          <a:p>
            <a:pPr marL="92075"/>
            <a:endParaRPr lang="en-US" altLang="ja-JP" sz="100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079500"/>
            <a:endParaRPr lang="en-US" altLang="ja-JP" sz="1000" b="1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E58A0FCE-CE39-477C-BD03-BD514FB1F482}"/>
              </a:ext>
            </a:extLst>
          </p:cNvPr>
          <p:cNvSpPr/>
          <p:nvPr/>
        </p:nvSpPr>
        <p:spPr>
          <a:xfrm>
            <a:off x="5148972" y="72670"/>
            <a:ext cx="1550566" cy="49951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㈱エムアイアカード</a:t>
            </a:r>
            <a:endParaRPr lang="en-US" altLang="ja-JP" sz="100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在</a:t>
            </a:r>
            <a:r>
              <a:rPr kumimoji="1" lang="ja-JP" altLang="en-US" sz="1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籍の従業員・お取組み先の方対象</a:t>
            </a: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CBF870B0-AB76-4344-BA62-21994D5F29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029" y="9156452"/>
            <a:ext cx="2176897" cy="495183"/>
          </a:xfrm>
          <a:prstGeom prst="rect">
            <a:avLst/>
          </a:prstGeom>
        </p:spPr>
      </p:pic>
      <p:pic>
        <p:nvPicPr>
          <p:cNvPr id="12" name="Picture 2" descr="ボウリングのボールをレーンに投げる人のイラスト">
            <a:extLst>
              <a:ext uri="{FF2B5EF4-FFF2-40B4-BE49-F238E27FC236}">
                <a16:creationId xmlns:a16="http://schemas.microsoft.com/office/drawing/2014/main" id="{6AEFB538-9382-8DB1-D37A-BF787B1285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3220" y="2264906"/>
            <a:ext cx="901193" cy="824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サブタイトル 2">
            <a:extLst>
              <a:ext uri="{FF2B5EF4-FFF2-40B4-BE49-F238E27FC236}">
                <a16:creationId xmlns:a16="http://schemas.microsoft.com/office/drawing/2014/main" id="{C652F1C5-D40A-38DC-EC4C-97F8E5EF57E4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92024" y="6811963"/>
            <a:ext cx="6472238" cy="1995487"/>
          </a:xfrm>
          <a:ln>
            <a:solidFill>
              <a:schemeClr val="tx1"/>
            </a:solidFill>
            <a:prstDash val="dashDot"/>
          </a:ln>
        </p:spPr>
        <p:txBody>
          <a:bodyPr>
            <a:normAutofit/>
          </a:bodyPr>
          <a:lstStyle/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kumimoji="1" lang="ja-JP" alt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＜予告＞決勝大会について</a:t>
            </a:r>
            <a:endParaRPr kumimoji="1" lang="en-US" altLang="ja-JP" sz="1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</a:pPr>
            <a:endParaRPr kumimoji="1" lang="ja-JP" alt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8E79ADE4-6561-8E56-478C-8735BC0246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0017" y="7009398"/>
            <a:ext cx="2156892" cy="1617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218E9C22-CDC4-4355-0169-39F46ADAB4F9}"/>
              </a:ext>
            </a:extLst>
          </p:cNvPr>
          <p:cNvSpPr txBox="1"/>
          <p:nvPr/>
        </p:nvSpPr>
        <p:spPr>
          <a:xfrm>
            <a:off x="517399" y="7160965"/>
            <a:ext cx="3326318" cy="1523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00">
                <a:latin typeface="Meiryo UI" panose="020B0604030504040204" pitchFamily="50" charset="-128"/>
                <a:ea typeface="Meiryo UI" panose="020B0604030504040204" pitchFamily="50" charset="-128"/>
              </a:rPr>
              <a:t>決勝大会は以下の要領で開催予定です。</a:t>
            </a:r>
            <a:endParaRPr lang="en-US" altLang="ja-JP" sz="10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ja-JP" altLang="en-US" sz="1050">
                <a:latin typeface="Meiryo UI" panose="020B0604030504040204" pitchFamily="50" charset="-128"/>
                <a:ea typeface="Meiryo UI" panose="020B0604030504040204" pitchFamily="50" charset="-128"/>
              </a:rPr>
              <a:t>日時：</a:t>
            </a:r>
            <a:r>
              <a:rPr lang="en-US" altLang="ja-JP" sz="1050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05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05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105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05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1050">
                <a:latin typeface="Meiryo UI" panose="020B0604030504040204" pitchFamily="50" charset="-128"/>
                <a:ea typeface="Meiryo UI" panose="020B0604030504040204" pitchFamily="50" charset="-128"/>
              </a:rPr>
              <a:t>日（木）</a:t>
            </a:r>
            <a:r>
              <a:rPr lang="en-US" altLang="ja-JP" sz="1050">
                <a:latin typeface="Meiryo UI" panose="020B0604030504040204" pitchFamily="50" charset="-128"/>
                <a:ea typeface="Meiryo UI" panose="020B0604030504040204" pitchFamily="50" charset="-128"/>
              </a:rPr>
              <a:t>17:00</a:t>
            </a:r>
            <a:r>
              <a:rPr lang="ja-JP" altLang="en-US" sz="105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050">
                <a:latin typeface="Meiryo UI" panose="020B0604030504040204" pitchFamily="50" charset="-128"/>
                <a:ea typeface="Meiryo UI" panose="020B0604030504040204" pitchFamily="50" charset="-128"/>
              </a:rPr>
              <a:t>21:00</a:t>
            </a:r>
            <a:r>
              <a:rPr lang="ja-JP" altLang="en-US" sz="105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</a:t>
            </a:r>
            <a:r>
              <a:rPr lang="en-US" altLang="ja-JP" sz="105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050">
                <a:latin typeface="Meiryo UI" panose="020B0604030504040204" pitchFamily="50" charset="-128"/>
                <a:ea typeface="Meiryo UI" panose="020B0604030504040204" pitchFamily="50" charset="-128"/>
              </a:rPr>
              <a:t>ボウリング大会開催後に表彰式兼懇親会を予定</a:t>
            </a:r>
            <a:endParaRPr lang="en-US" altLang="ja-JP" sz="105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ja-JP" altLang="en-US" sz="1050">
                <a:latin typeface="Meiryo UI" panose="020B0604030504040204" pitchFamily="50" charset="-128"/>
                <a:ea typeface="Meiryo UI" panose="020B0604030504040204" pitchFamily="50" charset="-128"/>
              </a:rPr>
              <a:t>場所：笹塚ボウル　東京都渋谷区</a:t>
            </a:r>
            <a:r>
              <a:rPr lang="ja-JP" altLang="en-US" sz="1050" b="0" i="0">
                <a:solidFill>
                  <a:srgbClr val="4A4A4A"/>
                </a:solidFill>
                <a:effectLst/>
                <a:latin typeface="YakuHanJP"/>
              </a:rPr>
              <a:t>笹塚 </a:t>
            </a:r>
            <a:r>
              <a:rPr lang="en-US" altLang="ja-JP" sz="1050" b="0" i="0">
                <a:solidFill>
                  <a:srgbClr val="4A4A4A"/>
                </a:solidFill>
                <a:effectLst/>
                <a:latin typeface="YakuHanJP"/>
              </a:rPr>
              <a:t>1‒57‒10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ja-JP" altLang="en-US" sz="1050">
                <a:solidFill>
                  <a:srgbClr val="4A4A4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参加チーム：各支部（各社）からの代表</a:t>
            </a:r>
            <a:r>
              <a:rPr lang="en-US" altLang="ja-JP" sz="1050">
                <a:solidFill>
                  <a:srgbClr val="4A4A4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1050">
                <a:solidFill>
                  <a:srgbClr val="4A4A4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チーム　　　　　　　　　</a:t>
            </a:r>
            <a:r>
              <a:rPr lang="en-US" altLang="ja-JP" sz="1050">
                <a:solidFill>
                  <a:srgbClr val="4A4A4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050">
                <a:solidFill>
                  <a:srgbClr val="4A4A4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上位チーム等には記念品を贈呈します。</a:t>
            </a:r>
            <a:endParaRPr lang="en-US" altLang="ja-JP" sz="1050">
              <a:solidFill>
                <a:srgbClr val="4A4A4A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ja-JP" altLang="en-US" sz="1050" b="0" i="0">
                <a:solidFill>
                  <a:srgbClr val="4A4A4A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参加費：無料</a:t>
            </a:r>
            <a:endParaRPr lang="en-US" altLang="ja-JP" sz="1050" b="0" i="0">
              <a:solidFill>
                <a:srgbClr val="4A4A4A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026" name="Picture 2" descr="ボーリングのイラスト「ストライク！」">
            <a:extLst>
              <a:ext uri="{FF2B5EF4-FFF2-40B4-BE49-F238E27FC236}">
                <a16:creationId xmlns:a16="http://schemas.microsoft.com/office/drawing/2014/main" id="{9FF567CC-6F33-628E-4AD1-6DB115AB06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81" y="5623566"/>
            <a:ext cx="1039964" cy="956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ADBB2DD-5414-5787-2BA1-019D1D1D112F}"/>
              </a:ext>
            </a:extLst>
          </p:cNvPr>
          <p:cNvSpPr txBox="1"/>
          <p:nvPr/>
        </p:nvSpPr>
        <p:spPr>
          <a:xfrm>
            <a:off x="2470181" y="8976069"/>
            <a:ext cx="4194081" cy="900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ボウリング大会に関するお問合せは以下までご連絡ください。</a:t>
            </a:r>
            <a:endParaRPr lang="en-US" altLang="ja-JP" sz="105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5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エムアイアカード支部　島野・竹内・幸田</a:t>
            </a:r>
            <a:endParaRPr lang="en-US" altLang="ja-JP" sz="105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5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メール：</a:t>
            </a:r>
            <a:r>
              <a:rPr lang="en-US" altLang="ja-JP" sz="105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shimano_ai@imgu.or.jp</a:t>
            </a:r>
            <a:r>
              <a:rPr lang="ja-JP" altLang="en-US" sz="105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 </a:t>
            </a:r>
            <a:r>
              <a:rPr lang="en-US" altLang="ja-JP" sz="105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/</a:t>
            </a:r>
            <a:r>
              <a:rPr lang="ja-JP" altLang="en-US" sz="105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電話：</a:t>
            </a:r>
            <a:r>
              <a:rPr lang="en-US" altLang="ja-JP" sz="105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080-1038-9149</a:t>
            </a:r>
          </a:p>
          <a:p>
            <a:r>
              <a:rPr lang="ja-JP" altLang="en-US" sz="105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：</a:t>
            </a:r>
            <a:r>
              <a:rPr lang="en-US" altLang="ja-JP" sz="105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takeuchi_rie@imgu.or.jp   /</a:t>
            </a:r>
            <a:r>
              <a:rPr lang="ja-JP" altLang="en-US" sz="105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電話：</a:t>
            </a:r>
            <a:r>
              <a:rPr lang="en-US" altLang="ja-JP" sz="105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080-8755-8304</a:t>
            </a:r>
          </a:p>
          <a:p>
            <a:r>
              <a:rPr lang="en-US" altLang="ja-JP" sz="105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      </a:t>
            </a:r>
            <a:r>
              <a:rPr lang="ja-JP" altLang="en-US" sz="105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105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kouda</a:t>
            </a:r>
            <a:r>
              <a:rPr lang="en-US" altLang="ja-JP" sz="105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_</a:t>
            </a:r>
            <a:r>
              <a:rPr lang="en-US" altLang="ja-JP" sz="105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miho@imgu.or.jp  /</a:t>
            </a:r>
            <a:r>
              <a:rPr lang="ja-JP" altLang="en-US" sz="105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電話：</a:t>
            </a:r>
            <a:r>
              <a:rPr lang="en-US" altLang="ja-JP" sz="105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090-5556-6883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262F7B5-1C98-F1B8-820F-44F893D9DDCD}"/>
              </a:ext>
            </a:extLst>
          </p:cNvPr>
          <p:cNvSpPr txBox="1"/>
          <p:nvPr/>
        </p:nvSpPr>
        <p:spPr>
          <a:xfrm>
            <a:off x="1172544" y="5439236"/>
            <a:ext cx="49167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>
                <a:solidFill>
                  <a:schemeClr val="accent5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https://forms.office.com/r/vPiCHF0sPL</a:t>
            </a:r>
            <a:endParaRPr lang="ja-JP" altLang="en-US">
              <a:solidFill>
                <a:schemeClr val="accent5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ADB2731-A114-865C-93D4-D20A0ECE68E4}"/>
              </a:ext>
            </a:extLst>
          </p:cNvPr>
          <p:cNvSpPr txBox="1"/>
          <p:nvPr/>
        </p:nvSpPr>
        <p:spPr>
          <a:xfrm>
            <a:off x="1227245" y="6006002"/>
            <a:ext cx="4567380" cy="52322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400"/>
              <a:t>景品もご用意しております。同期・上司・先輩・後輩をお誘いの上、沢山のご参加お待ちしております！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9CB1EC4F-CD01-A5C2-1D73-EF7E6DADC5A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1915" y="5043121"/>
            <a:ext cx="782498" cy="782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832704"/>
      </p:ext>
    </p:extLst>
  </p:cSld>
  <p:clrMapOvr>
    <a:masterClrMapping/>
  </p:clrMapOvr>
</p:sld>
</file>

<file path=ppt/theme/theme1.xml><?xml version="1.0" encoding="utf-8"?>
<a:theme xmlns:a="http://schemas.openxmlformats.org/drawingml/2006/main" name="ギャラリー">
  <a:themeElements>
    <a:clrScheme name="ギャラリー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ギャラリー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ギャラリー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4478c6b-ee4b-4736-a644-1822b127d77e">
      <Terms xmlns="http://schemas.microsoft.com/office/infopath/2007/PartnerControls"/>
    </lcf76f155ced4ddcb4097134ff3c332f>
    <TaxCatchAll xmlns="136eb5cd-4a9f-420d-9ca7-5d2c71eb557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3DD7DD51DD21624582C4795DA8943A5A" ma:contentTypeVersion="18" ma:contentTypeDescription="新しいドキュメントを作成します。" ma:contentTypeScope="" ma:versionID="86300b22ba9e07ba3fd40058ed67dded">
  <xsd:schema xmlns:xsd="http://www.w3.org/2001/XMLSchema" xmlns:xs="http://www.w3.org/2001/XMLSchema" xmlns:p="http://schemas.microsoft.com/office/2006/metadata/properties" xmlns:ns2="74478c6b-ee4b-4736-a644-1822b127d77e" xmlns:ns3="136eb5cd-4a9f-420d-9ca7-5d2c71eb5571" targetNamespace="http://schemas.microsoft.com/office/2006/metadata/properties" ma:root="true" ma:fieldsID="000e15055f22373551194723a9ca6ae0" ns2:_="" ns3:_="">
    <xsd:import namespace="74478c6b-ee4b-4736-a644-1822b127d77e"/>
    <xsd:import namespace="136eb5cd-4a9f-420d-9ca7-5d2c71eb557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478c6b-ee4b-4736-a644-1822b127d7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画像タグ" ma:readOnly="false" ma:fieldId="{5cf76f15-5ced-4ddc-b409-7134ff3c332f}" ma:taxonomyMulti="true" ma:sspId="8c736cf6-a955-4bfe-8d1c-aefa9a34031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6eb5cd-4a9f-420d-9ca7-5d2c71eb557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c11e9b0-2d1c-42f4-bbc4-65b33f729426}" ma:internalName="TaxCatchAll" ma:showField="CatchAllData" ma:web="136eb5cd-4a9f-420d-9ca7-5d2c71eb557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45FF3A-A833-491D-9EAC-644F60FF650A}">
  <ds:schemaRefs>
    <ds:schemaRef ds:uri="136eb5cd-4a9f-420d-9ca7-5d2c71eb5571"/>
    <ds:schemaRef ds:uri="74478c6b-ee4b-4736-a644-1822b127d77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4698841-B8C3-4BA7-AA2F-EC147466F4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57AB55F-B30B-4749-9699-800764F480C5}">
  <ds:schemaRefs>
    <ds:schemaRef ds:uri="136eb5cd-4a9f-420d-9ca7-5d2c71eb5571"/>
    <ds:schemaRef ds:uri="74478c6b-ee4b-4736-a644-1822b127d77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Application>Microsoft Office PowerPoint</Application>
  <PresentationFormat>A4 Paper (210x297 mm)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ギャラリー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Shinjuku-118</dc:creator>
  <cp:revision>1</cp:revision>
  <cp:lastPrinted>2024-06-04T00:55:26Z</cp:lastPrinted>
  <dcterms:created xsi:type="dcterms:W3CDTF">2018-05-30T02:45:04Z</dcterms:created>
  <dcterms:modified xsi:type="dcterms:W3CDTF">2024-06-04T02:45:41Z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0x0101003DD7DD51DD21624582C4795DA8943A5A</vt:lpwstr>
  </property>
  <property fmtid="{D5CDD505-2E9C-101B-9397-08002B2CF9AE}" pid="3" name="MediaServiceImageTags">
    <vt:lpwstr/>
  </property>
</Properties>
</file>