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977" r:id="rId4"/>
  </p:sldMasterIdLst>
  <p:notesMasterIdLst>
    <p:notesMasterId r:id="rId9"/>
  </p:notesMasterIdLst>
  <p:handoutMasterIdLst>
    <p:handoutMasterId r:id="rId10"/>
  </p:handoutMasterIdLst>
  <p:sldIdLst>
    <p:sldId id="270" r:id="rId5"/>
    <p:sldId id="259" r:id="rId6"/>
    <p:sldId id="283" r:id="rId7"/>
    <p:sldId id="282" r:id="rId8"/>
  </p:sldIdLst>
  <p:sldSz cx="6858000" cy="9906000" type="A4"/>
  <p:notesSz cx="6807200" cy="9939338"/>
  <p:defaultTextStyle>
    <a:defPPr>
      <a:defRPr lang="ja-JP"/>
    </a:defPPr>
    <a:lvl1pPr marL="0" algn="l" defTabSz="1043056" rtl="0" eaLnBrk="1" latinLnBrk="0" hangingPunct="1">
      <a:defRPr kumimoji="1" sz="2100" kern="1200">
        <a:solidFill>
          <a:schemeClr val="tx1"/>
        </a:solidFill>
        <a:latin typeface="+mn-lt"/>
        <a:ea typeface="+mn-ea"/>
        <a:cs typeface="+mn-cs"/>
      </a:defRPr>
    </a:lvl1pPr>
    <a:lvl2pPr marL="521528" algn="l" defTabSz="1043056" rtl="0" eaLnBrk="1" latinLnBrk="0" hangingPunct="1">
      <a:defRPr kumimoji="1" sz="2100" kern="1200">
        <a:solidFill>
          <a:schemeClr val="tx1"/>
        </a:solidFill>
        <a:latin typeface="+mn-lt"/>
        <a:ea typeface="+mn-ea"/>
        <a:cs typeface="+mn-cs"/>
      </a:defRPr>
    </a:lvl2pPr>
    <a:lvl3pPr marL="1043056" algn="l" defTabSz="1043056" rtl="0" eaLnBrk="1" latinLnBrk="0" hangingPunct="1">
      <a:defRPr kumimoji="1" sz="2100" kern="1200">
        <a:solidFill>
          <a:schemeClr val="tx1"/>
        </a:solidFill>
        <a:latin typeface="+mn-lt"/>
        <a:ea typeface="+mn-ea"/>
        <a:cs typeface="+mn-cs"/>
      </a:defRPr>
    </a:lvl3pPr>
    <a:lvl4pPr marL="1564584" algn="l" defTabSz="1043056" rtl="0" eaLnBrk="1" latinLnBrk="0" hangingPunct="1">
      <a:defRPr kumimoji="1" sz="2100" kern="1200">
        <a:solidFill>
          <a:schemeClr val="tx1"/>
        </a:solidFill>
        <a:latin typeface="+mn-lt"/>
        <a:ea typeface="+mn-ea"/>
        <a:cs typeface="+mn-cs"/>
      </a:defRPr>
    </a:lvl4pPr>
    <a:lvl5pPr marL="2086112" algn="l" defTabSz="1043056" rtl="0" eaLnBrk="1" latinLnBrk="0" hangingPunct="1">
      <a:defRPr kumimoji="1" sz="2100" kern="1200">
        <a:solidFill>
          <a:schemeClr val="tx1"/>
        </a:solidFill>
        <a:latin typeface="+mn-lt"/>
        <a:ea typeface="+mn-ea"/>
        <a:cs typeface="+mn-cs"/>
      </a:defRPr>
    </a:lvl5pPr>
    <a:lvl6pPr marL="2607640" algn="l" defTabSz="1043056" rtl="0" eaLnBrk="1" latinLnBrk="0" hangingPunct="1">
      <a:defRPr kumimoji="1" sz="2100" kern="1200">
        <a:solidFill>
          <a:schemeClr val="tx1"/>
        </a:solidFill>
        <a:latin typeface="+mn-lt"/>
        <a:ea typeface="+mn-ea"/>
        <a:cs typeface="+mn-cs"/>
      </a:defRPr>
    </a:lvl6pPr>
    <a:lvl7pPr marL="3129168" algn="l" defTabSz="1043056" rtl="0" eaLnBrk="1" latinLnBrk="0" hangingPunct="1">
      <a:defRPr kumimoji="1" sz="2100" kern="1200">
        <a:solidFill>
          <a:schemeClr val="tx1"/>
        </a:solidFill>
        <a:latin typeface="+mn-lt"/>
        <a:ea typeface="+mn-ea"/>
        <a:cs typeface="+mn-cs"/>
      </a:defRPr>
    </a:lvl7pPr>
    <a:lvl8pPr marL="3650696" algn="l" defTabSz="1043056" rtl="0" eaLnBrk="1" latinLnBrk="0" hangingPunct="1">
      <a:defRPr kumimoji="1" sz="2100" kern="1200">
        <a:solidFill>
          <a:schemeClr val="tx1"/>
        </a:solidFill>
        <a:latin typeface="+mn-lt"/>
        <a:ea typeface="+mn-ea"/>
        <a:cs typeface="+mn-cs"/>
      </a:defRPr>
    </a:lvl8pPr>
    <a:lvl9pPr marL="4172224" algn="l" defTabSz="1043056" rtl="0" eaLnBrk="1" latinLnBrk="0" hangingPunct="1">
      <a:defRPr kumimoji="1" sz="21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玉谷 謙一朗（札幌①）" initials="玉谷" lastIdx="1" clrIdx="0">
    <p:extLst>
      <p:ext uri="{19B8F6BF-5375-455C-9EA6-DF929625EA0E}">
        <p15:presenceInfo xmlns:p15="http://schemas.microsoft.com/office/powerpoint/2012/main" userId="S::tamatani_kenichirou@imgu.or.jp::3a5488f0-2dc2-4c90-807b-9d599e07b8b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00"/>
    <a:srgbClr val="FFCC66"/>
    <a:srgbClr val="006600"/>
    <a:srgbClr val="FEF3CE"/>
    <a:srgbClr val="FFCC99"/>
    <a:srgbClr val="FF9999"/>
    <a:srgbClr val="B5BEE9"/>
    <a:srgbClr val="FFFF99"/>
    <a:srgbClr val="E9E8E3"/>
    <a:srgbClr val="62983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9B6A333-713F-4CB4-85BF-48878A180CBD}" v="415" dt="2024-02-20T04:17:33.339"/>
  </p1510:revLst>
</p1510:revInfo>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中間スタイル 2 - アクセント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73A0DAA-6AF3-43AB-8588-CEC1D06C72B9}" styleName="スタイル (中間)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中間スタイル 2 - アクセント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中間スタイル 2 - アクセント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3C2FFA5D-87B4-456A-9821-1D502468CF0F}" styleName="テーマ スタイル 1 - アクセント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テーマ スタイル 1 - アクセント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2D5ABB26-0587-4C30-8999-92F81FD0307C}" styleName="スタイルなし、表のグリッド線なし">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0A15C55-8517-42AA-B614-E9B94910E393}" styleName="中間スタイル 2 - アクセント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49" d="100"/>
          <a:sy n="49" d="100"/>
        </p:scale>
        <p:origin x="2707" y="8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viewProps" Target="viewProp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presProps" Target="presProps.xml"/><Relationship Id="rId17" Type="http://schemas.microsoft.com/office/2015/10/relationships/revisionInfo" Target="revisionInfo.xml"/><Relationship Id="rId2" Type="http://schemas.openxmlformats.org/officeDocument/2006/relationships/customXml" Target="../customXml/item2.xml"/><Relationship Id="rId16"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commentAuthors" Target="commentAuthors.xml"/><Relationship Id="rId5" Type="http://schemas.openxmlformats.org/officeDocument/2006/relationships/slide" Target="slides/slide1.xml"/><Relationship Id="rId15" Type="http://schemas.openxmlformats.org/officeDocument/2006/relationships/tableStyles" Target="tableStyles.xml"/><Relationship Id="rId10"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notesMaster" Target="notesMasters/notesMaster1.xml"/><Relationship Id="rId14"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小山 薫" userId="d702cf48-b1d0-4526-85f0-4c5c84169b61" providerId="ADAL" clId="{F9B6A333-713F-4CB4-85BF-48878A180CBD}"/>
    <pc:docChg chg="undo custSel modSld modNotesMaster modHandout">
      <pc:chgData name="小山 薫" userId="d702cf48-b1d0-4526-85f0-4c5c84169b61" providerId="ADAL" clId="{F9B6A333-713F-4CB4-85BF-48878A180CBD}" dt="2024-02-20T06:34:29.006" v="2384" actId="6549"/>
      <pc:docMkLst>
        <pc:docMk/>
      </pc:docMkLst>
      <pc:sldChg chg="modSp mod">
        <pc:chgData name="小山 薫" userId="d702cf48-b1d0-4526-85f0-4c5c84169b61" providerId="ADAL" clId="{F9B6A333-713F-4CB4-85BF-48878A180CBD}" dt="2024-02-20T04:11:57.142" v="2370" actId="1076"/>
        <pc:sldMkLst>
          <pc:docMk/>
          <pc:sldMk cId="0" sldId="259"/>
        </pc:sldMkLst>
        <pc:spChg chg="mod">
          <ac:chgData name="小山 薫" userId="d702cf48-b1d0-4526-85f0-4c5c84169b61" providerId="ADAL" clId="{F9B6A333-713F-4CB4-85BF-48878A180CBD}" dt="2024-02-20T04:11:53.260" v="2369" actId="1076"/>
          <ac:spMkLst>
            <pc:docMk/>
            <pc:sldMk cId="0" sldId="259"/>
            <ac:spMk id="29" creationId="{51D28AF4-964A-FB40-CBDF-588AC6BC7AC0}"/>
          </ac:spMkLst>
        </pc:spChg>
        <pc:spChg chg="mod">
          <ac:chgData name="小山 薫" userId="d702cf48-b1d0-4526-85f0-4c5c84169b61" providerId="ADAL" clId="{F9B6A333-713F-4CB4-85BF-48878A180CBD}" dt="2024-02-20T04:11:57.142" v="2370" actId="1076"/>
          <ac:spMkLst>
            <pc:docMk/>
            <pc:sldMk cId="0" sldId="259"/>
            <ac:spMk id="31" creationId="{F2AD155C-631C-9403-09D4-6DCC52CD271B}"/>
          </ac:spMkLst>
        </pc:spChg>
        <pc:spChg chg="mod">
          <ac:chgData name="小山 薫" userId="d702cf48-b1d0-4526-85f0-4c5c84169b61" providerId="ADAL" clId="{F9B6A333-713F-4CB4-85BF-48878A180CBD}" dt="2024-02-20T04:11:44.982" v="2367" actId="1076"/>
          <ac:spMkLst>
            <pc:docMk/>
            <pc:sldMk cId="0" sldId="259"/>
            <ac:spMk id="33" creationId="{3A1FA522-F7F6-FA69-A873-738E8540C7BB}"/>
          </ac:spMkLst>
        </pc:spChg>
        <pc:grpChg chg="mod">
          <ac:chgData name="小山 薫" userId="d702cf48-b1d0-4526-85f0-4c5c84169b61" providerId="ADAL" clId="{F9B6A333-713F-4CB4-85BF-48878A180CBD}" dt="2024-02-20T04:11:14.074" v="2363" actId="1038"/>
          <ac:grpSpMkLst>
            <pc:docMk/>
            <pc:sldMk cId="0" sldId="259"/>
            <ac:grpSpMk id="3" creationId="{DACF34D2-6A7C-8318-977D-2EDC23E49E27}"/>
          </ac:grpSpMkLst>
        </pc:grpChg>
      </pc:sldChg>
      <pc:sldChg chg="addSp delSp modSp mod">
        <pc:chgData name="小山 薫" userId="d702cf48-b1d0-4526-85f0-4c5c84169b61" providerId="ADAL" clId="{F9B6A333-713F-4CB4-85BF-48878A180CBD}" dt="2024-02-20T06:34:29.006" v="2384" actId="6549"/>
        <pc:sldMkLst>
          <pc:docMk/>
          <pc:sldMk cId="1173802879" sldId="270"/>
        </pc:sldMkLst>
        <pc:spChg chg="mod">
          <ac:chgData name="小山 薫" userId="d702cf48-b1d0-4526-85f0-4c5c84169b61" providerId="ADAL" clId="{F9B6A333-713F-4CB4-85BF-48878A180CBD}" dt="2024-02-20T01:11:05.603" v="1915" actId="1076"/>
          <ac:spMkLst>
            <pc:docMk/>
            <pc:sldMk cId="1173802879" sldId="270"/>
            <ac:spMk id="2" creationId="{1D4F7AF4-E320-3113-D63D-B017A2F90936}"/>
          </ac:spMkLst>
        </pc:spChg>
        <pc:spChg chg="add mod">
          <ac:chgData name="小山 薫" userId="d702cf48-b1d0-4526-85f0-4c5c84169b61" providerId="ADAL" clId="{F9B6A333-713F-4CB4-85BF-48878A180CBD}" dt="2024-02-20T02:32:40.432" v="2317" actId="1076"/>
          <ac:spMkLst>
            <pc:docMk/>
            <pc:sldMk cId="1173802879" sldId="270"/>
            <ac:spMk id="3" creationId="{2561369B-F8CF-2041-8F03-C44326415529}"/>
          </ac:spMkLst>
        </pc:spChg>
        <pc:spChg chg="mod">
          <ac:chgData name="小山 薫" userId="d702cf48-b1d0-4526-85f0-4c5c84169b61" providerId="ADAL" clId="{F9B6A333-713F-4CB4-85BF-48878A180CBD}" dt="2024-02-20T04:10:44.071" v="2356" actId="14100"/>
          <ac:spMkLst>
            <pc:docMk/>
            <pc:sldMk cId="1173802879" sldId="270"/>
            <ac:spMk id="10" creationId="{49DB8FEC-82EF-ED14-5990-77F14B4BD21A}"/>
          </ac:spMkLst>
        </pc:spChg>
        <pc:spChg chg="mod">
          <ac:chgData name="小山 薫" userId="d702cf48-b1d0-4526-85f0-4c5c84169b61" providerId="ADAL" clId="{F9B6A333-713F-4CB4-85BF-48878A180CBD}" dt="2024-02-19T05:42:58.270" v="1246" actId="255"/>
          <ac:spMkLst>
            <pc:docMk/>
            <pc:sldMk cId="1173802879" sldId="270"/>
            <ac:spMk id="11" creationId="{5F1FAAF3-8DCE-0526-7D76-0489A7528516}"/>
          </ac:spMkLst>
        </pc:spChg>
        <pc:spChg chg="mod">
          <ac:chgData name="小山 薫" userId="d702cf48-b1d0-4526-85f0-4c5c84169b61" providerId="ADAL" clId="{F9B6A333-713F-4CB4-85BF-48878A180CBD}" dt="2024-02-20T01:53:53.203" v="2245" actId="1076"/>
          <ac:spMkLst>
            <pc:docMk/>
            <pc:sldMk cId="1173802879" sldId="270"/>
            <ac:spMk id="14" creationId="{63437C84-1AC3-6848-045E-E72C9E0A4CF2}"/>
          </ac:spMkLst>
        </pc:spChg>
        <pc:spChg chg="add mod">
          <ac:chgData name="小山 薫" userId="d702cf48-b1d0-4526-85f0-4c5c84169b61" providerId="ADAL" clId="{F9B6A333-713F-4CB4-85BF-48878A180CBD}" dt="2024-02-20T01:46:03.197" v="2156" actId="14100"/>
          <ac:spMkLst>
            <pc:docMk/>
            <pc:sldMk cId="1173802879" sldId="270"/>
            <ac:spMk id="15" creationId="{EBB531C2-0900-D088-085B-F6081E73F301}"/>
          </ac:spMkLst>
        </pc:spChg>
        <pc:spChg chg="mod">
          <ac:chgData name="小山 薫" userId="d702cf48-b1d0-4526-85f0-4c5c84169b61" providerId="ADAL" clId="{F9B6A333-713F-4CB4-85BF-48878A180CBD}" dt="2024-02-20T01:53:45.772" v="2243" actId="1076"/>
          <ac:spMkLst>
            <pc:docMk/>
            <pc:sldMk cId="1173802879" sldId="270"/>
            <ac:spMk id="23" creationId="{4392E933-A755-FE44-1B3E-532921DAB557}"/>
          </ac:spMkLst>
        </pc:spChg>
        <pc:spChg chg="add mod">
          <ac:chgData name="小山 薫" userId="d702cf48-b1d0-4526-85f0-4c5c84169b61" providerId="ADAL" clId="{F9B6A333-713F-4CB4-85BF-48878A180CBD}" dt="2024-02-20T01:51:23.169" v="2241" actId="1076"/>
          <ac:spMkLst>
            <pc:docMk/>
            <pc:sldMk cId="1173802879" sldId="270"/>
            <ac:spMk id="27" creationId="{16949C54-F81D-E8B9-DA21-FED9614248B7}"/>
          </ac:spMkLst>
        </pc:spChg>
        <pc:spChg chg="mod">
          <ac:chgData name="小山 薫" userId="d702cf48-b1d0-4526-85f0-4c5c84169b61" providerId="ADAL" clId="{F9B6A333-713F-4CB4-85BF-48878A180CBD}" dt="2024-02-20T01:11:21.940" v="1919" actId="1076"/>
          <ac:spMkLst>
            <pc:docMk/>
            <pc:sldMk cId="1173802879" sldId="270"/>
            <ac:spMk id="30" creationId="{FD499D41-0DFD-38AE-6C54-23F6EFCA10AC}"/>
          </ac:spMkLst>
        </pc:spChg>
        <pc:spChg chg="mod">
          <ac:chgData name="小山 薫" userId="d702cf48-b1d0-4526-85f0-4c5c84169b61" providerId="ADAL" clId="{F9B6A333-713F-4CB4-85BF-48878A180CBD}" dt="2024-02-20T01:11:14.003" v="1917" actId="1076"/>
          <ac:spMkLst>
            <pc:docMk/>
            <pc:sldMk cId="1173802879" sldId="270"/>
            <ac:spMk id="31" creationId="{BA7C10E0-0315-447F-67D4-DDA28FBA7226}"/>
          </ac:spMkLst>
        </pc:spChg>
        <pc:spChg chg="mod">
          <ac:chgData name="小山 薫" userId="d702cf48-b1d0-4526-85f0-4c5c84169b61" providerId="ADAL" clId="{F9B6A333-713F-4CB4-85BF-48878A180CBD}" dt="2024-02-20T01:11:17.374" v="1918" actId="1076"/>
          <ac:spMkLst>
            <pc:docMk/>
            <pc:sldMk cId="1173802879" sldId="270"/>
            <ac:spMk id="32" creationId="{2D510B34-0A43-4043-AEE1-C6FF1C026287}"/>
          </ac:spMkLst>
        </pc:spChg>
        <pc:spChg chg="mod">
          <ac:chgData name="小山 薫" userId="d702cf48-b1d0-4526-85f0-4c5c84169b61" providerId="ADAL" clId="{F9B6A333-713F-4CB4-85BF-48878A180CBD}" dt="2024-02-20T01:12:11.027" v="1929" actId="1076"/>
          <ac:spMkLst>
            <pc:docMk/>
            <pc:sldMk cId="1173802879" sldId="270"/>
            <ac:spMk id="33" creationId="{7062D0B1-2E36-911D-5C29-A99480D2C1C4}"/>
          </ac:spMkLst>
        </pc:spChg>
        <pc:spChg chg="mod">
          <ac:chgData name="小山 薫" userId="d702cf48-b1d0-4526-85f0-4c5c84169b61" providerId="ADAL" clId="{F9B6A333-713F-4CB4-85BF-48878A180CBD}" dt="2024-02-20T01:57:12.049" v="2253" actId="1076"/>
          <ac:spMkLst>
            <pc:docMk/>
            <pc:sldMk cId="1173802879" sldId="270"/>
            <ac:spMk id="42" creationId="{888755BB-17B4-1A92-5AEE-8AFFB3D42134}"/>
          </ac:spMkLst>
        </pc:spChg>
        <pc:spChg chg="mod ord">
          <ac:chgData name="小山 薫" userId="d702cf48-b1d0-4526-85f0-4c5c84169b61" providerId="ADAL" clId="{F9B6A333-713F-4CB4-85BF-48878A180CBD}" dt="2024-02-20T01:50:20.305" v="2235" actId="1076"/>
          <ac:spMkLst>
            <pc:docMk/>
            <pc:sldMk cId="1173802879" sldId="270"/>
            <ac:spMk id="43" creationId="{A0BF2F73-94FC-0D5C-5D12-DD55995791F2}"/>
          </ac:spMkLst>
        </pc:spChg>
        <pc:spChg chg="mod">
          <ac:chgData name="小山 薫" userId="d702cf48-b1d0-4526-85f0-4c5c84169b61" providerId="ADAL" clId="{F9B6A333-713F-4CB4-85BF-48878A180CBD}" dt="2024-02-20T01:11:28.350" v="1920" actId="14100"/>
          <ac:spMkLst>
            <pc:docMk/>
            <pc:sldMk cId="1173802879" sldId="270"/>
            <ac:spMk id="47" creationId="{2597CCCB-97F4-FAEE-D3FF-BE752D3B6CB8}"/>
          </ac:spMkLst>
        </pc:spChg>
        <pc:spChg chg="mod">
          <ac:chgData name="小山 薫" userId="d702cf48-b1d0-4526-85f0-4c5c84169b61" providerId="ADAL" clId="{F9B6A333-713F-4CB4-85BF-48878A180CBD}" dt="2024-02-20T01:57:08.571" v="2252" actId="1076"/>
          <ac:spMkLst>
            <pc:docMk/>
            <pc:sldMk cId="1173802879" sldId="270"/>
            <ac:spMk id="49" creationId="{BFA00C8E-FC2A-54B5-BD13-1595CBF6BBB7}"/>
          </ac:spMkLst>
        </pc:spChg>
        <pc:spChg chg="mod">
          <ac:chgData name="小山 薫" userId="d702cf48-b1d0-4526-85f0-4c5c84169b61" providerId="ADAL" clId="{F9B6A333-713F-4CB4-85BF-48878A180CBD}" dt="2024-02-20T01:57:23.448" v="2257" actId="1076"/>
          <ac:spMkLst>
            <pc:docMk/>
            <pc:sldMk cId="1173802879" sldId="270"/>
            <ac:spMk id="53" creationId="{D1E3664E-6CF4-C189-6FE0-B589A85A94D3}"/>
          </ac:spMkLst>
        </pc:spChg>
        <pc:spChg chg="mod">
          <ac:chgData name="小山 薫" userId="d702cf48-b1d0-4526-85f0-4c5c84169b61" providerId="ADAL" clId="{F9B6A333-713F-4CB4-85BF-48878A180CBD}" dt="2024-02-20T01:53:49.182" v="2244" actId="1076"/>
          <ac:spMkLst>
            <pc:docMk/>
            <pc:sldMk cId="1173802879" sldId="270"/>
            <ac:spMk id="57" creationId="{78FC2ABA-1280-57F5-6D6C-AB06ECD743CA}"/>
          </ac:spMkLst>
        </pc:spChg>
        <pc:spChg chg="mod">
          <ac:chgData name="小山 薫" userId="d702cf48-b1d0-4526-85f0-4c5c84169b61" providerId="ADAL" clId="{F9B6A333-713F-4CB4-85BF-48878A180CBD}" dt="2024-02-20T06:34:29.006" v="2384" actId="6549"/>
          <ac:spMkLst>
            <pc:docMk/>
            <pc:sldMk cId="1173802879" sldId="270"/>
            <ac:spMk id="58" creationId="{BB8F1C11-DE9D-D365-BE24-077ACF0B3E5D}"/>
          </ac:spMkLst>
        </pc:spChg>
        <pc:spChg chg="mod">
          <ac:chgData name="小山 薫" userId="d702cf48-b1d0-4526-85f0-4c5c84169b61" providerId="ADAL" clId="{F9B6A333-713F-4CB4-85BF-48878A180CBD}" dt="2024-02-20T02:09:09.989" v="2314" actId="14100"/>
          <ac:spMkLst>
            <pc:docMk/>
            <pc:sldMk cId="1173802879" sldId="270"/>
            <ac:spMk id="61" creationId="{5952586B-4F58-735B-1425-85D8B31F49C3}"/>
          </ac:spMkLst>
        </pc:spChg>
        <pc:spChg chg="mod">
          <ac:chgData name="小山 薫" userId="d702cf48-b1d0-4526-85f0-4c5c84169b61" providerId="ADAL" clId="{F9B6A333-713F-4CB4-85BF-48878A180CBD}" dt="2024-02-20T01:21:50.547" v="2008" actId="14100"/>
          <ac:spMkLst>
            <pc:docMk/>
            <pc:sldMk cId="1173802879" sldId="270"/>
            <ac:spMk id="62" creationId="{4629CFAC-A6D9-96C8-B050-34105176BC2E}"/>
          </ac:spMkLst>
        </pc:spChg>
        <pc:spChg chg="mod">
          <ac:chgData name="小山 薫" userId="d702cf48-b1d0-4526-85f0-4c5c84169b61" providerId="ADAL" clId="{F9B6A333-713F-4CB4-85BF-48878A180CBD}" dt="2024-02-20T01:57:26.761" v="2258" actId="1076"/>
          <ac:spMkLst>
            <pc:docMk/>
            <pc:sldMk cId="1173802879" sldId="270"/>
            <ac:spMk id="64" creationId="{26024432-1FB1-C416-C563-5B04A0856126}"/>
          </ac:spMkLst>
        </pc:spChg>
        <pc:spChg chg="mod">
          <ac:chgData name="小山 薫" userId="d702cf48-b1d0-4526-85f0-4c5c84169b61" providerId="ADAL" clId="{F9B6A333-713F-4CB4-85BF-48878A180CBD}" dt="2024-02-19T05:30:49.866" v="1120" actId="1076"/>
          <ac:spMkLst>
            <pc:docMk/>
            <pc:sldMk cId="1173802879" sldId="270"/>
            <ac:spMk id="65" creationId="{DA063C3B-D29B-B259-D6DC-1A86D4339058}"/>
          </ac:spMkLst>
        </pc:spChg>
        <pc:spChg chg="mod">
          <ac:chgData name="小山 薫" userId="d702cf48-b1d0-4526-85f0-4c5c84169b61" providerId="ADAL" clId="{F9B6A333-713F-4CB4-85BF-48878A180CBD}" dt="2024-02-20T02:33:22.144" v="2343"/>
          <ac:spMkLst>
            <pc:docMk/>
            <pc:sldMk cId="1173802879" sldId="270"/>
            <ac:spMk id="66" creationId="{2E593211-1155-E024-13CF-365480BC9A64}"/>
          </ac:spMkLst>
        </pc:spChg>
        <pc:spChg chg="mod">
          <ac:chgData name="小山 薫" userId="d702cf48-b1d0-4526-85f0-4c5c84169b61" providerId="ADAL" clId="{F9B6A333-713F-4CB4-85BF-48878A180CBD}" dt="2024-02-20T04:09:57.396" v="2350" actId="14100"/>
          <ac:spMkLst>
            <pc:docMk/>
            <pc:sldMk cId="1173802879" sldId="270"/>
            <ac:spMk id="68" creationId="{9886FD0B-E728-CCB6-6619-BCD5AB5D9F42}"/>
          </ac:spMkLst>
        </pc:spChg>
        <pc:spChg chg="mod">
          <ac:chgData name="小山 薫" userId="d702cf48-b1d0-4526-85f0-4c5c84169b61" providerId="ADAL" clId="{F9B6A333-713F-4CB4-85BF-48878A180CBD}" dt="2024-02-20T04:10:52.651" v="2358" actId="1037"/>
          <ac:spMkLst>
            <pc:docMk/>
            <pc:sldMk cId="1173802879" sldId="270"/>
            <ac:spMk id="70" creationId="{181C8CBA-9751-C56D-DEE6-DAF631708FB5}"/>
          </ac:spMkLst>
        </pc:spChg>
        <pc:spChg chg="mod">
          <ac:chgData name="小山 薫" userId="d702cf48-b1d0-4526-85f0-4c5c84169b61" providerId="ADAL" clId="{F9B6A333-713F-4CB4-85BF-48878A180CBD}" dt="2024-02-19T01:45:52.450" v="690" actId="20577"/>
          <ac:spMkLst>
            <pc:docMk/>
            <pc:sldMk cId="1173802879" sldId="270"/>
            <ac:spMk id="71" creationId="{DFA6D695-03B8-44DC-8EF4-DB55608790B6}"/>
          </ac:spMkLst>
        </pc:spChg>
        <pc:spChg chg="mod">
          <ac:chgData name="小山 薫" userId="d702cf48-b1d0-4526-85f0-4c5c84169b61" providerId="ADAL" clId="{F9B6A333-713F-4CB4-85BF-48878A180CBD}" dt="2024-02-20T04:11:01.571" v="2359" actId="1037"/>
          <ac:spMkLst>
            <pc:docMk/>
            <pc:sldMk cId="1173802879" sldId="270"/>
            <ac:spMk id="74" creationId="{4E60B8D9-50E3-1352-34EF-95E144DD94DA}"/>
          </ac:spMkLst>
        </pc:spChg>
        <pc:spChg chg="mod">
          <ac:chgData name="小山 薫" userId="d702cf48-b1d0-4526-85f0-4c5c84169b61" providerId="ADAL" clId="{F9B6A333-713F-4CB4-85BF-48878A180CBD}" dt="2024-02-20T04:17:26.162" v="2380" actId="1076"/>
          <ac:spMkLst>
            <pc:docMk/>
            <pc:sldMk cId="1173802879" sldId="270"/>
            <ac:spMk id="75" creationId="{D272ABB9-780F-475F-790A-61A19F49B097}"/>
          </ac:spMkLst>
        </pc:spChg>
        <pc:grpChg chg="mod">
          <ac:chgData name="小山 薫" userId="d702cf48-b1d0-4526-85f0-4c5c84169b61" providerId="ADAL" clId="{F9B6A333-713F-4CB4-85BF-48878A180CBD}" dt="2024-02-19T05:43:01.748" v="1247" actId="1076"/>
          <ac:grpSpMkLst>
            <pc:docMk/>
            <pc:sldMk cId="1173802879" sldId="270"/>
            <ac:grpSpMk id="48" creationId="{DAE6AFE6-9F10-BAC5-D1F0-D008135903B5}"/>
          </ac:grpSpMkLst>
        </pc:grpChg>
        <pc:graphicFrameChg chg="mod">
          <ac:chgData name="小山 薫" userId="d702cf48-b1d0-4526-85f0-4c5c84169b61" providerId="ADAL" clId="{F9B6A333-713F-4CB4-85BF-48878A180CBD}" dt="2024-02-19T01:59:37.606" v="939" actId="1076"/>
          <ac:graphicFrameMkLst>
            <pc:docMk/>
            <pc:sldMk cId="1173802879" sldId="270"/>
            <ac:graphicFrameMk id="8" creationId="{89C172A9-F583-853D-B735-568532D28322}"/>
          </ac:graphicFrameMkLst>
        </pc:graphicFrameChg>
        <pc:picChg chg="mod modCrop">
          <ac:chgData name="小山 薫" userId="d702cf48-b1d0-4526-85f0-4c5c84169b61" providerId="ADAL" clId="{F9B6A333-713F-4CB4-85BF-48878A180CBD}" dt="2024-02-20T01:53:42.335" v="2242" actId="14100"/>
          <ac:picMkLst>
            <pc:docMk/>
            <pc:sldMk cId="1173802879" sldId="270"/>
            <ac:picMk id="5" creationId="{6118AA84-BF02-065D-929A-798AE2D32F37}"/>
          </ac:picMkLst>
        </pc:picChg>
        <pc:picChg chg="mod">
          <ac:chgData name="小山 薫" userId="d702cf48-b1d0-4526-85f0-4c5c84169b61" providerId="ADAL" clId="{F9B6A333-713F-4CB4-85BF-48878A180CBD}" dt="2024-02-20T02:08:42.208" v="2313" actId="14100"/>
          <ac:picMkLst>
            <pc:docMk/>
            <pc:sldMk cId="1173802879" sldId="270"/>
            <ac:picMk id="7" creationId="{AD66332F-AA1F-BCF4-B287-2491FEF39031}"/>
          </ac:picMkLst>
        </pc:picChg>
        <pc:picChg chg="add mod">
          <ac:chgData name="小山 薫" userId="d702cf48-b1d0-4526-85f0-4c5c84169b61" providerId="ADAL" clId="{F9B6A333-713F-4CB4-85BF-48878A180CBD}" dt="2024-02-19T01:50:55.794" v="806" actId="1076"/>
          <ac:picMkLst>
            <pc:docMk/>
            <pc:sldMk cId="1173802879" sldId="270"/>
            <ac:picMk id="13" creationId="{347254BB-4EA0-7627-66D5-336F6429284F}"/>
          </ac:picMkLst>
        </pc:picChg>
        <pc:picChg chg="add del mod ord">
          <ac:chgData name="小山 薫" userId="d702cf48-b1d0-4526-85f0-4c5c84169b61" providerId="ADAL" clId="{F9B6A333-713F-4CB4-85BF-48878A180CBD}" dt="2024-02-17T05:32:48.648" v="677" actId="478"/>
          <ac:picMkLst>
            <pc:docMk/>
            <pc:sldMk cId="1173802879" sldId="270"/>
            <ac:picMk id="15" creationId="{F11CD530-D0B7-6601-628A-44D94A4F81DE}"/>
          </ac:picMkLst>
        </pc:picChg>
        <pc:picChg chg="mod">
          <ac:chgData name="小山 薫" userId="d702cf48-b1d0-4526-85f0-4c5c84169b61" providerId="ADAL" clId="{F9B6A333-713F-4CB4-85BF-48878A180CBD}" dt="2024-02-20T04:16:31.099" v="2379" actId="1076"/>
          <ac:picMkLst>
            <pc:docMk/>
            <pc:sldMk cId="1173802879" sldId="270"/>
            <ac:picMk id="17" creationId="{04321137-CF65-55D7-D95E-0834298F4DEC}"/>
          </ac:picMkLst>
        </pc:picChg>
        <pc:picChg chg="mod">
          <ac:chgData name="小山 薫" userId="d702cf48-b1d0-4526-85f0-4c5c84169b61" providerId="ADAL" clId="{F9B6A333-713F-4CB4-85BF-48878A180CBD}" dt="2024-02-20T01:12:15.526" v="1931" actId="1076"/>
          <ac:picMkLst>
            <pc:docMk/>
            <pc:sldMk cId="1173802879" sldId="270"/>
            <ac:picMk id="24" creationId="{B398EDA4-D090-8D4F-3CA5-9CAAC96EF0FF}"/>
          </ac:picMkLst>
        </pc:picChg>
        <pc:picChg chg="del mod">
          <ac:chgData name="小山 薫" userId="d702cf48-b1d0-4526-85f0-4c5c84169b61" providerId="ADAL" clId="{F9B6A333-713F-4CB4-85BF-48878A180CBD}" dt="2024-02-17T04:47:31.086" v="504" actId="478"/>
          <ac:picMkLst>
            <pc:docMk/>
            <pc:sldMk cId="1173802879" sldId="270"/>
            <ac:picMk id="36" creationId="{36289F45-0B0D-9C46-5523-AA61F37501D4}"/>
          </ac:picMkLst>
        </pc:picChg>
        <pc:picChg chg="mod">
          <ac:chgData name="小山 薫" userId="d702cf48-b1d0-4526-85f0-4c5c84169b61" providerId="ADAL" clId="{F9B6A333-713F-4CB4-85BF-48878A180CBD}" dt="2024-02-19T05:43:15.033" v="1249" actId="1076"/>
          <ac:picMkLst>
            <pc:docMk/>
            <pc:sldMk cId="1173802879" sldId="270"/>
            <ac:picMk id="38" creationId="{22677D81-E046-439F-E260-D4EC9C3BED27}"/>
          </ac:picMkLst>
        </pc:picChg>
        <pc:picChg chg="mod">
          <ac:chgData name="小山 薫" userId="d702cf48-b1d0-4526-85f0-4c5c84169b61" providerId="ADAL" clId="{F9B6A333-713F-4CB4-85BF-48878A180CBD}" dt="2024-02-20T01:56:57.682" v="2248" actId="14100"/>
          <ac:picMkLst>
            <pc:docMk/>
            <pc:sldMk cId="1173802879" sldId="270"/>
            <ac:picMk id="40" creationId="{33520737-0455-5D70-B622-98AC5D570F20}"/>
          </ac:picMkLst>
        </pc:picChg>
        <pc:picChg chg="mod">
          <ac:chgData name="小山 薫" userId="d702cf48-b1d0-4526-85f0-4c5c84169b61" providerId="ADAL" clId="{F9B6A333-713F-4CB4-85BF-48878A180CBD}" dt="2024-02-20T01:53:56.785" v="2246" actId="1076"/>
          <ac:picMkLst>
            <pc:docMk/>
            <pc:sldMk cId="1173802879" sldId="270"/>
            <ac:picMk id="41" creationId="{B355DF85-06F3-0708-AD64-D09478EA99FB}"/>
          </ac:picMkLst>
        </pc:picChg>
        <pc:picChg chg="mod">
          <ac:chgData name="小山 薫" userId="d702cf48-b1d0-4526-85f0-4c5c84169b61" providerId="ADAL" clId="{F9B6A333-713F-4CB4-85BF-48878A180CBD}" dt="2024-02-20T01:12:04.162" v="1927" actId="1076"/>
          <ac:picMkLst>
            <pc:docMk/>
            <pc:sldMk cId="1173802879" sldId="270"/>
            <ac:picMk id="44" creationId="{BEC563CF-6E98-1F3D-8832-C8187EE28BFE}"/>
          </ac:picMkLst>
        </pc:picChg>
        <pc:picChg chg="mod">
          <ac:chgData name="小山 薫" userId="d702cf48-b1d0-4526-85f0-4c5c84169b61" providerId="ADAL" clId="{F9B6A333-713F-4CB4-85BF-48878A180CBD}" dt="2024-02-19T05:43:01.748" v="1247" actId="1076"/>
          <ac:picMkLst>
            <pc:docMk/>
            <pc:sldMk cId="1173802879" sldId="270"/>
            <ac:picMk id="51" creationId="{01780E04-8D09-7B85-C015-85CFA7E21A6B}"/>
          </ac:picMkLst>
        </pc:picChg>
        <pc:picChg chg="mod">
          <ac:chgData name="小山 薫" userId="d702cf48-b1d0-4526-85f0-4c5c84169b61" providerId="ADAL" clId="{F9B6A333-713F-4CB4-85BF-48878A180CBD}" dt="2024-02-19T05:43:01.748" v="1247" actId="1076"/>
          <ac:picMkLst>
            <pc:docMk/>
            <pc:sldMk cId="1173802879" sldId="270"/>
            <ac:picMk id="52" creationId="{AD94D5D0-BAC3-6CF8-2B24-314AB210B6E8}"/>
          </ac:picMkLst>
        </pc:picChg>
        <pc:picChg chg="mod">
          <ac:chgData name="小山 薫" userId="d702cf48-b1d0-4526-85f0-4c5c84169b61" providerId="ADAL" clId="{F9B6A333-713F-4CB4-85BF-48878A180CBD}" dt="2024-02-19T05:31:28.796" v="1125" actId="1076"/>
          <ac:picMkLst>
            <pc:docMk/>
            <pc:sldMk cId="1173802879" sldId="270"/>
            <ac:picMk id="55" creationId="{8AD6D4A4-78C7-18E2-D64C-0D58E2B772C5}"/>
          </ac:picMkLst>
        </pc:picChg>
        <pc:picChg chg="mod">
          <ac:chgData name="小山 薫" userId="d702cf48-b1d0-4526-85f0-4c5c84169b61" providerId="ADAL" clId="{F9B6A333-713F-4CB4-85BF-48878A180CBD}" dt="2024-02-20T01:58:53.849" v="2269" actId="1076"/>
          <ac:picMkLst>
            <pc:docMk/>
            <pc:sldMk cId="1173802879" sldId="270"/>
            <ac:picMk id="1026" creationId="{D0473D98-B2A1-A18C-E0B0-D7C5BFC2387B}"/>
          </ac:picMkLst>
        </pc:picChg>
        <pc:picChg chg="mod">
          <ac:chgData name="小山 薫" userId="d702cf48-b1d0-4526-85f0-4c5c84169b61" providerId="ADAL" clId="{F9B6A333-713F-4CB4-85BF-48878A180CBD}" dt="2024-02-20T04:17:33.339" v="2381" actId="1076"/>
          <ac:picMkLst>
            <pc:docMk/>
            <pc:sldMk cId="1173802879" sldId="270"/>
            <ac:picMk id="1028" creationId="{D412BFC1-5139-B2B4-9B4C-2EB16935A972}"/>
          </ac:picMkLst>
        </pc:picChg>
        <pc:cxnChg chg="add del mod">
          <ac:chgData name="小山 薫" userId="d702cf48-b1d0-4526-85f0-4c5c84169b61" providerId="ADAL" clId="{F9B6A333-713F-4CB4-85BF-48878A180CBD}" dt="2024-02-20T01:45:51.829" v="2155" actId="11529"/>
          <ac:cxnSpMkLst>
            <pc:docMk/>
            <pc:sldMk cId="1173802879" sldId="270"/>
            <ac:cxnSpMk id="21" creationId="{D3757F88-8CBB-0CFE-2B20-530C97D3EB62}"/>
          </ac:cxnSpMkLst>
        </pc:cxnChg>
      </pc:sldChg>
      <pc:sldChg chg="addSp delSp modSp mod">
        <pc:chgData name="小山 薫" userId="d702cf48-b1d0-4526-85f0-4c5c84169b61" providerId="ADAL" clId="{F9B6A333-713F-4CB4-85BF-48878A180CBD}" dt="2024-02-20T04:13:52.516" v="2377" actId="1076"/>
        <pc:sldMkLst>
          <pc:docMk/>
          <pc:sldMk cId="917252082" sldId="282"/>
        </pc:sldMkLst>
        <pc:spChg chg="mod">
          <ac:chgData name="小山 薫" userId="d702cf48-b1d0-4526-85f0-4c5c84169b61" providerId="ADAL" clId="{F9B6A333-713F-4CB4-85BF-48878A180CBD}" dt="2024-02-17T04:19:46.730" v="235" actId="255"/>
          <ac:spMkLst>
            <pc:docMk/>
            <pc:sldMk cId="917252082" sldId="282"/>
            <ac:spMk id="2" creationId="{782FCBFB-9E2E-6517-9499-740B4AF392D3}"/>
          </ac:spMkLst>
        </pc:spChg>
        <pc:spChg chg="mod">
          <ac:chgData name="小山 薫" userId="d702cf48-b1d0-4526-85f0-4c5c84169b61" providerId="ADAL" clId="{F9B6A333-713F-4CB4-85BF-48878A180CBD}" dt="2024-02-17T04:20:34.558" v="242" actId="1076"/>
          <ac:spMkLst>
            <pc:docMk/>
            <pc:sldMk cId="917252082" sldId="282"/>
            <ac:spMk id="3" creationId="{ACC69CC6-BE95-6A16-9DF4-680B3AA9A38B}"/>
          </ac:spMkLst>
        </pc:spChg>
        <pc:spChg chg="mod">
          <ac:chgData name="小山 薫" userId="d702cf48-b1d0-4526-85f0-4c5c84169b61" providerId="ADAL" clId="{F9B6A333-713F-4CB4-85BF-48878A180CBD}" dt="2024-02-17T04:22:13.669" v="261" actId="1076"/>
          <ac:spMkLst>
            <pc:docMk/>
            <pc:sldMk cId="917252082" sldId="282"/>
            <ac:spMk id="4" creationId="{26FEF9F0-B7B0-079A-E618-8A5A2A6A5A60}"/>
          </ac:spMkLst>
        </pc:spChg>
        <pc:spChg chg="mod">
          <ac:chgData name="小山 薫" userId="d702cf48-b1d0-4526-85f0-4c5c84169b61" providerId="ADAL" clId="{F9B6A333-713F-4CB4-85BF-48878A180CBD}" dt="2024-02-17T04:20:25.285" v="239" actId="1076"/>
          <ac:spMkLst>
            <pc:docMk/>
            <pc:sldMk cId="917252082" sldId="282"/>
            <ac:spMk id="5" creationId="{FAE1D1CA-108D-8835-4246-AD35C6CAC040}"/>
          </ac:spMkLst>
        </pc:spChg>
        <pc:spChg chg="add mod">
          <ac:chgData name="小山 薫" userId="d702cf48-b1d0-4526-85f0-4c5c84169b61" providerId="ADAL" clId="{F9B6A333-713F-4CB4-85BF-48878A180CBD}" dt="2024-02-19T02:30:12.950" v="1069" actId="207"/>
          <ac:spMkLst>
            <pc:docMk/>
            <pc:sldMk cId="917252082" sldId="282"/>
            <ac:spMk id="6" creationId="{E2547940-2D11-F1D7-E8C2-17F0616222F8}"/>
          </ac:spMkLst>
        </pc:spChg>
        <pc:spChg chg="mod">
          <ac:chgData name="小山 薫" userId="d702cf48-b1d0-4526-85f0-4c5c84169b61" providerId="ADAL" clId="{F9B6A333-713F-4CB4-85BF-48878A180CBD}" dt="2024-02-17T04:20:38.923" v="243" actId="1076"/>
          <ac:spMkLst>
            <pc:docMk/>
            <pc:sldMk cId="917252082" sldId="282"/>
            <ac:spMk id="7" creationId="{E9C78D7E-657A-39A3-ADCE-77BA46AD287F}"/>
          </ac:spMkLst>
        </pc:spChg>
        <pc:spChg chg="mod">
          <ac:chgData name="小山 薫" userId="d702cf48-b1d0-4526-85f0-4c5c84169b61" providerId="ADAL" clId="{F9B6A333-713F-4CB4-85BF-48878A180CBD}" dt="2024-02-17T04:22:08.709" v="260" actId="1076"/>
          <ac:spMkLst>
            <pc:docMk/>
            <pc:sldMk cId="917252082" sldId="282"/>
            <ac:spMk id="8" creationId="{BF82534C-452A-0709-25EB-86FF76F0D15E}"/>
          </ac:spMkLst>
        </pc:spChg>
        <pc:spChg chg="mod">
          <ac:chgData name="小山 薫" userId="d702cf48-b1d0-4526-85f0-4c5c84169b61" providerId="ADAL" clId="{F9B6A333-713F-4CB4-85BF-48878A180CBD}" dt="2024-02-20T04:12:40.900" v="2373" actId="14100"/>
          <ac:spMkLst>
            <pc:docMk/>
            <pc:sldMk cId="917252082" sldId="282"/>
            <ac:spMk id="9" creationId="{1AA686C0-C9DB-56FF-4E60-98A768C86F73}"/>
          </ac:spMkLst>
        </pc:spChg>
        <pc:spChg chg="mod">
          <ac:chgData name="小山 薫" userId="d702cf48-b1d0-4526-85f0-4c5c84169b61" providerId="ADAL" clId="{F9B6A333-713F-4CB4-85BF-48878A180CBD}" dt="2024-02-20T01:23:37.537" v="2051"/>
          <ac:spMkLst>
            <pc:docMk/>
            <pc:sldMk cId="917252082" sldId="282"/>
            <ac:spMk id="13" creationId="{B7A3B0A2-3BF9-1927-5835-7EB0FE18177E}"/>
          </ac:spMkLst>
        </pc:spChg>
        <pc:spChg chg="mod">
          <ac:chgData name="小山 薫" userId="d702cf48-b1d0-4526-85f0-4c5c84169b61" providerId="ADAL" clId="{F9B6A333-713F-4CB4-85BF-48878A180CBD}" dt="2024-02-20T04:12:47.737" v="2374" actId="1038"/>
          <ac:spMkLst>
            <pc:docMk/>
            <pc:sldMk cId="917252082" sldId="282"/>
            <ac:spMk id="15" creationId="{63112AE8-10F7-3C4E-2D2E-861FE6D58CEB}"/>
          </ac:spMkLst>
        </pc:spChg>
        <pc:spChg chg="mod">
          <ac:chgData name="小山 薫" userId="d702cf48-b1d0-4526-85f0-4c5c84169b61" providerId="ADAL" clId="{F9B6A333-713F-4CB4-85BF-48878A180CBD}" dt="2024-02-20T01:29:00.968" v="2078" actId="1076"/>
          <ac:spMkLst>
            <pc:docMk/>
            <pc:sldMk cId="917252082" sldId="282"/>
            <ac:spMk id="16" creationId="{B5CC9F58-1A77-32EC-9A08-1063425E2258}"/>
          </ac:spMkLst>
        </pc:spChg>
        <pc:spChg chg="mod">
          <ac:chgData name="小山 薫" userId="d702cf48-b1d0-4526-85f0-4c5c84169b61" providerId="ADAL" clId="{F9B6A333-713F-4CB4-85BF-48878A180CBD}" dt="2024-02-17T04:20:44.546" v="244" actId="1076"/>
          <ac:spMkLst>
            <pc:docMk/>
            <pc:sldMk cId="917252082" sldId="282"/>
            <ac:spMk id="19" creationId="{861F521B-4346-B87A-1F5F-21A1D20A48FD}"/>
          </ac:spMkLst>
        </pc:spChg>
        <pc:spChg chg="mod">
          <ac:chgData name="小山 薫" userId="d702cf48-b1d0-4526-85f0-4c5c84169b61" providerId="ADAL" clId="{F9B6A333-713F-4CB4-85BF-48878A180CBD}" dt="2024-02-17T04:20:49.567" v="245" actId="1076"/>
          <ac:spMkLst>
            <pc:docMk/>
            <pc:sldMk cId="917252082" sldId="282"/>
            <ac:spMk id="20" creationId="{9DFB7F3F-C5DC-FA38-7CA9-366D50F29254}"/>
          </ac:spMkLst>
        </pc:spChg>
        <pc:spChg chg="mod">
          <ac:chgData name="小山 薫" userId="d702cf48-b1d0-4526-85f0-4c5c84169b61" providerId="ADAL" clId="{F9B6A333-713F-4CB4-85BF-48878A180CBD}" dt="2024-02-19T02:05:18.242" v="960" actId="1035"/>
          <ac:spMkLst>
            <pc:docMk/>
            <pc:sldMk cId="917252082" sldId="282"/>
            <ac:spMk id="21" creationId="{192AFB80-2CC5-6799-16DF-DF7EFA55FEDF}"/>
          </ac:spMkLst>
        </pc:spChg>
        <pc:spChg chg="mod">
          <ac:chgData name="小山 薫" userId="d702cf48-b1d0-4526-85f0-4c5c84169b61" providerId="ADAL" clId="{F9B6A333-713F-4CB4-85BF-48878A180CBD}" dt="2024-02-20T04:13:37.293" v="2375" actId="1076"/>
          <ac:spMkLst>
            <pc:docMk/>
            <pc:sldMk cId="917252082" sldId="282"/>
            <ac:spMk id="22" creationId="{F090B56E-E856-1A4B-C547-F21C69E3F001}"/>
          </ac:spMkLst>
        </pc:spChg>
        <pc:spChg chg="add mod">
          <ac:chgData name="小山 薫" userId="d702cf48-b1d0-4526-85f0-4c5c84169b61" providerId="ADAL" clId="{F9B6A333-713F-4CB4-85BF-48878A180CBD}" dt="2024-02-19T02:30:31.742" v="1071" actId="207"/>
          <ac:spMkLst>
            <pc:docMk/>
            <pc:sldMk cId="917252082" sldId="282"/>
            <ac:spMk id="24" creationId="{7E559987-15C7-E5F3-994F-F6C6E3C032D7}"/>
          </ac:spMkLst>
        </pc:spChg>
        <pc:spChg chg="add mod">
          <ac:chgData name="小山 薫" userId="d702cf48-b1d0-4526-85f0-4c5c84169b61" providerId="ADAL" clId="{F9B6A333-713F-4CB4-85BF-48878A180CBD}" dt="2024-02-19T02:36:11.399" v="1087" actId="207"/>
          <ac:spMkLst>
            <pc:docMk/>
            <pc:sldMk cId="917252082" sldId="282"/>
            <ac:spMk id="25" creationId="{6DD9810E-F68D-745F-8038-548E58B8684C}"/>
          </ac:spMkLst>
        </pc:spChg>
        <pc:spChg chg="mod">
          <ac:chgData name="小山 薫" userId="d702cf48-b1d0-4526-85f0-4c5c84169b61" providerId="ADAL" clId="{F9B6A333-713F-4CB4-85BF-48878A180CBD}" dt="2024-02-17T04:23:12.698" v="272" actId="1076"/>
          <ac:spMkLst>
            <pc:docMk/>
            <pc:sldMk cId="917252082" sldId="282"/>
            <ac:spMk id="27" creationId="{EC51CA90-75D4-FB14-0B30-280C6C789052}"/>
          </ac:spMkLst>
        </pc:spChg>
        <pc:spChg chg="add mod ord">
          <ac:chgData name="小山 薫" userId="d702cf48-b1d0-4526-85f0-4c5c84169b61" providerId="ADAL" clId="{F9B6A333-713F-4CB4-85BF-48878A180CBD}" dt="2024-02-19T02:44:09.317" v="1091" actId="1076"/>
          <ac:spMkLst>
            <pc:docMk/>
            <pc:sldMk cId="917252082" sldId="282"/>
            <ac:spMk id="28" creationId="{5B0F9398-FA11-B0E7-B0BB-641A0BC5BD6F}"/>
          </ac:spMkLst>
        </pc:spChg>
        <pc:spChg chg="mod topLvl">
          <ac:chgData name="小山 薫" userId="d702cf48-b1d0-4526-85f0-4c5c84169b61" providerId="ADAL" clId="{F9B6A333-713F-4CB4-85BF-48878A180CBD}" dt="2024-02-19T02:31:21.545" v="1073" actId="208"/>
          <ac:spMkLst>
            <pc:docMk/>
            <pc:sldMk cId="917252082" sldId="282"/>
            <ac:spMk id="30" creationId="{BF58F8B3-3652-F9D4-80F6-E2895CC8C9C0}"/>
          </ac:spMkLst>
        </pc:spChg>
        <pc:spChg chg="del mod topLvl">
          <ac:chgData name="小山 薫" userId="d702cf48-b1d0-4526-85f0-4c5c84169b61" providerId="ADAL" clId="{F9B6A333-713F-4CB4-85BF-48878A180CBD}" dt="2024-02-17T03:00:06.496" v="179" actId="478"/>
          <ac:spMkLst>
            <pc:docMk/>
            <pc:sldMk cId="917252082" sldId="282"/>
            <ac:spMk id="31" creationId="{6763CBBE-3136-6FD3-BE2D-0EE151F4B527}"/>
          </ac:spMkLst>
        </pc:spChg>
        <pc:spChg chg="add mod">
          <ac:chgData name="小山 薫" userId="d702cf48-b1d0-4526-85f0-4c5c84169b61" providerId="ADAL" clId="{F9B6A333-713F-4CB4-85BF-48878A180CBD}" dt="2024-02-20T01:26:09.828" v="2071" actId="1076"/>
          <ac:spMkLst>
            <pc:docMk/>
            <pc:sldMk cId="917252082" sldId="282"/>
            <ac:spMk id="31" creationId="{B6B4FB8E-FA95-3E47-B604-650DF46B3497}"/>
          </ac:spMkLst>
        </pc:spChg>
        <pc:spChg chg="del mod topLvl">
          <ac:chgData name="小山 薫" userId="d702cf48-b1d0-4526-85f0-4c5c84169b61" providerId="ADAL" clId="{F9B6A333-713F-4CB4-85BF-48878A180CBD}" dt="2024-02-17T03:00:51.254" v="183" actId="478"/>
          <ac:spMkLst>
            <pc:docMk/>
            <pc:sldMk cId="917252082" sldId="282"/>
            <ac:spMk id="32" creationId="{E791D821-EA8A-5207-574D-528A1A9895F3}"/>
          </ac:spMkLst>
        </pc:spChg>
        <pc:spChg chg="mod">
          <ac:chgData name="小山 薫" userId="d702cf48-b1d0-4526-85f0-4c5c84169b61" providerId="ADAL" clId="{F9B6A333-713F-4CB4-85BF-48878A180CBD}" dt="2024-02-17T04:22:44.594" v="267" actId="1076"/>
          <ac:spMkLst>
            <pc:docMk/>
            <pc:sldMk cId="917252082" sldId="282"/>
            <ac:spMk id="35" creationId="{104AA3F1-B7AA-304E-71DD-567842DFF3A8}"/>
          </ac:spMkLst>
        </pc:spChg>
        <pc:spChg chg="mod topLvl">
          <ac:chgData name="小山 薫" userId="d702cf48-b1d0-4526-85f0-4c5c84169b61" providerId="ADAL" clId="{F9B6A333-713F-4CB4-85BF-48878A180CBD}" dt="2024-02-19T02:29:31.886" v="1066" actId="14100"/>
          <ac:spMkLst>
            <pc:docMk/>
            <pc:sldMk cId="917252082" sldId="282"/>
            <ac:spMk id="36" creationId="{18BEE563-59C9-9994-E7DE-C83334033F7D}"/>
          </ac:spMkLst>
        </pc:spChg>
        <pc:spChg chg="mod">
          <ac:chgData name="小山 薫" userId="d702cf48-b1d0-4526-85f0-4c5c84169b61" providerId="ADAL" clId="{F9B6A333-713F-4CB4-85BF-48878A180CBD}" dt="2024-02-17T04:22:40.261" v="266" actId="1076"/>
          <ac:spMkLst>
            <pc:docMk/>
            <pc:sldMk cId="917252082" sldId="282"/>
            <ac:spMk id="37" creationId="{850C55B9-502B-A0FE-E033-97E5BF0DDE7C}"/>
          </ac:spMkLst>
        </pc:spChg>
        <pc:spChg chg="mod topLvl">
          <ac:chgData name="小山 薫" userId="d702cf48-b1d0-4526-85f0-4c5c84169b61" providerId="ADAL" clId="{F9B6A333-713F-4CB4-85BF-48878A180CBD}" dt="2024-02-19T02:43:44.228" v="1088" actId="207"/>
          <ac:spMkLst>
            <pc:docMk/>
            <pc:sldMk cId="917252082" sldId="282"/>
            <ac:spMk id="38" creationId="{F04672A6-07E7-6766-093C-91BC9B3FF576}"/>
          </ac:spMkLst>
        </pc:spChg>
        <pc:spChg chg="mod">
          <ac:chgData name="小山 薫" userId="d702cf48-b1d0-4526-85f0-4c5c84169b61" providerId="ADAL" clId="{F9B6A333-713F-4CB4-85BF-48878A180CBD}" dt="2024-02-19T02:32:00.184" v="1074" actId="207"/>
          <ac:spMkLst>
            <pc:docMk/>
            <pc:sldMk cId="917252082" sldId="282"/>
            <ac:spMk id="43" creationId="{6292C0C1-E5B4-EE3B-7ED3-7EC0039C8FC9}"/>
          </ac:spMkLst>
        </pc:spChg>
        <pc:spChg chg="mod">
          <ac:chgData name="小山 薫" userId="d702cf48-b1d0-4526-85f0-4c5c84169b61" providerId="ADAL" clId="{F9B6A333-713F-4CB4-85BF-48878A180CBD}" dt="2024-02-19T02:32:00.184" v="1074" actId="207"/>
          <ac:spMkLst>
            <pc:docMk/>
            <pc:sldMk cId="917252082" sldId="282"/>
            <ac:spMk id="44" creationId="{EBA13A73-9A65-0E3C-DAE7-A5852372797D}"/>
          </ac:spMkLst>
        </pc:spChg>
        <pc:spChg chg="mod topLvl">
          <ac:chgData name="小山 薫" userId="d702cf48-b1d0-4526-85f0-4c5c84169b61" providerId="ADAL" clId="{F9B6A333-713F-4CB4-85BF-48878A180CBD}" dt="2024-02-19T02:00:48.477" v="945" actId="1076"/>
          <ac:spMkLst>
            <pc:docMk/>
            <pc:sldMk cId="917252082" sldId="282"/>
            <ac:spMk id="47" creationId="{BC74CD87-F477-2CF1-DB21-8E45D28F7C6A}"/>
          </ac:spMkLst>
        </pc:spChg>
        <pc:spChg chg="mod topLvl">
          <ac:chgData name="小山 薫" userId="d702cf48-b1d0-4526-85f0-4c5c84169b61" providerId="ADAL" clId="{F9B6A333-713F-4CB4-85BF-48878A180CBD}" dt="2024-02-19T02:00:38.252" v="943" actId="1076"/>
          <ac:spMkLst>
            <pc:docMk/>
            <pc:sldMk cId="917252082" sldId="282"/>
            <ac:spMk id="48" creationId="{7B091301-8B5E-F221-D69F-E8DDC3C8CB58}"/>
          </ac:spMkLst>
        </pc:spChg>
        <pc:spChg chg="mod topLvl">
          <ac:chgData name="小山 薫" userId="d702cf48-b1d0-4526-85f0-4c5c84169b61" providerId="ADAL" clId="{F9B6A333-713F-4CB4-85BF-48878A180CBD}" dt="2024-02-19T02:00:31.283" v="942" actId="1076"/>
          <ac:spMkLst>
            <pc:docMk/>
            <pc:sldMk cId="917252082" sldId="282"/>
            <ac:spMk id="49" creationId="{54DE03CC-83B3-F2AF-9267-2CED6BD0A80B}"/>
          </ac:spMkLst>
        </pc:spChg>
        <pc:spChg chg="mod">
          <ac:chgData name="小山 薫" userId="d702cf48-b1d0-4526-85f0-4c5c84169b61" providerId="ADAL" clId="{F9B6A333-713F-4CB4-85BF-48878A180CBD}" dt="2024-02-17T04:21:48.259" v="254" actId="1076"/>
          <ac:spMkLst>
            <pc:docMk/>
            <pc:sldMk cId="917252082" sldId="282"/>
            <ac:spMk id="55" creationId="{8B2546D9-8EF5-DE4B-38E6-58D5D01BDB95}"/>
          </ac:spMkLst>
        </pc:spChg>
        <pc:spChg chg="mod">
          <ac:chgData name="小山 薫" userId="d702cf48-b1d0-4526-85f0-4c5c84169b61" providerId="ADAL" clId="{F9B6A333-713F-4CB4-85BF-48878A180CBD}" dt="2024-02-17T04:21:44.365" v="253" actId="1076"/>
          <ac:spMkLst>
            <pc:docMk/>
            <pc:sldMk cId="917252082" sldId="282"/>
            <ac:spMk id="56" creationId="{0E6E6A07-049A-B490-C103-E13073C73F77}"/>
          </ac:spMkLst>
        </pc:spChg>
        <pc:spChg chg="add del mod">
          <ac:chgData name="小山 薫" userId="d702cf48-b1d0-4526-85f0-4c5c84169b61" providerId="ADAL" clId="{F9B6A333-713F-4CB4-85BF-48878A180CBD}" dt="2024-02-17T04:40:42.054" v="424" actId="478"/>
          <ac:spMkLst>
            <pc:docMk/>
            <pc:sldMk cId="917252082" sldId="282"/>
            <ac:spMk id="59" creationId="{D0E4CF93-909B-C26B-3187-D79DEBB7B3F7}"/>
          </ac:spMkLst>
        </pc:spChg>
        <pc:spChg chg="del">
          <ac:chgData name="小山 薫" userId="d702cf48-b1d0-4526-85f0-4c5c84169b61" providerId="ADAL" clId="{F9B6A333-713F-4CB4-85BF-48878A180CBD}" dt="2024-02-17T04:43:46.255" v="451" actId="478"/>
          <ac:spMkLst>
            <pc:docMk/>
            <pc:sldMk cId="917252082" sldId="282"/>
            <ac:spMk id="1029" creationId="{9A8228BF-802C-5D8F-F67C-123DEA2A40AF}"/>
          </ac:spMkLst>
        </pc:spChg>
        <pc:spChg chg="mod">
          <ac:chgData name="小山 薫" userId="d702cf48-b1d0-4526-85f0-4c5c84169b61" providerId="ADAL" clId="{F9B6A333-713F-4CB4-85BF-48878A180CBD}" dt="2024-02-17T04:22:48.264" v="268" actId="1076"/>
          <ac:spMkLst>
            <pc:docMk/>
            <pc:sldMk cId="917252082" sldId="282"/>
            <ac:spMk id="1041" creationId="{0EABFD46-63FD-68BF-68BC-05BFE1F8D63F}"/>
          </ac:spMkLst>
        </pc:spChg>
        <pc:grpChg chg="add del mod">
          <ac:chgData name="小山 薫" userId="d702cf48-b1d0-4526-85f0-4c5c84169b61" providerId="ADAL" clId="{F9B6A333-713F-4CB4-85BF-48878A180CBD}" dt="2024-02-16T09:38:12.618" v="96" actId="165"/>
          <ac:grpSpMkLst>
            <pc:docMk/>
            <pc:sldMk cId="917252082" sldId="282"/>
            <ac:grpSpMk id="28" creationId="{96CD3A43-637B-A2DE-D8E0-F55516F3AABD}"/>
          </ac:grpSpMkLst>
        </pc:grpChg>
        <pc:grpChg chg="add del mod">
          <ac:chgData name="小山 薫" userId="d702cf48-b1d0-4526-85f0-4c5c84169b61" providerId="ADAL" clId="{F9B6A333-713F-4CB4-85BF-48878A180CBD}" dt="2024-02-16T09:42:23.115" v="119" actId="165"/>
          <ac:grpSpMkLst>
            <pc:docMk/>
            <pc:sldMk cId="917252082" sldId="282"/>
            <ac:grpSpMk id="33" creationId="{F1E60230-8FB4-2209-F6F3-E1D95E6508F2}"/>
          </ac:grpSpMkLst>
        </pc:grpChg>
        <pc:grpChg chg="add mod">
          <ac:chgData name="小山 薫" userId="d702cf48-b1d0-4526-85f0-4c5c84169b61" providerId="ADAL" clId="{F9B6A333-713F-4CB4-85BF-48878A180CBD}" dt="2024-02-19T02:34:19.869" v="1078" actId="14100"/>
          <ac:grpSpMkLst>
            <pc:docMk/>
            <pc:sldMk cId="917252082" sldId="282"/>
            <ac:grpSpMk id="42" creationId="{9FA0C1BC-7D09-2613-4A6D-BB3FD172EB57}"/>
          </ac:grpSpMkLst>
        </pc:grpChg>
        <pc:grpChg chg="add del mod">
          <ac:chgData name="小山 薫" userId="d702cf48-b1d0-4526-85f0-4c5c84169b61" providerId="ADAL" clId="{F9B6A333-713F-4CB4-85BF-48878A180CBD}" dt="2024-02-17T04:20:18.086" v="238" actId="165"/>
          <ac:grpSpMkLst>
            <pc:docMk/>
            <pc:sldMk cId="917252082" sldId="282"/>
            <ac:grpSpMk id="45" creationId="{59329715-D45A-32E9-C4C1-59788B2FF604}"/>
          </ac:grpSpMkLst>
        </pc:grpChg>
        <pc:grpChg chg="del mod topLvl">
          <ac:chgData name="小山 薫" userId="d702cf48-b1d0-4526-85f0-4c5c84169b61" providerId="ADAL" clId="{F9B6A333-713F-4CB4-85BF-48878A180CBD}" dt="2024-02-17T04:26:32.153" v="300" actId="165"/>
          <ac:grpSpMkLst>
            <pc:docMk/>
            <pc:sldMk cId="917252082" sldId="282"/>
            <ac:grpSpMk id="46" creationId="{FF56EB1B-2975-A88E-DF00-F07933825ED2}"/>
          </ac:grpSpMkLst>
        </pc:grpChg>
        <pc:picChg chg="mod">
          <ac:chgData name="小山 薫" userId="d702cf48-b1d0-4526-85f0-4c5c84169b61" providerId="ADAL" clId="{F9B6A333-713F-4CB4-85BF-48878A180CBD}" dt="2024-02-20T04:13:38.942" v="2376" actId="1076"/>
          <ac:picMkLst>
            <pc:docMk/>
            <pc:sldMk cId="917252082" sldId="282"/>
            <ac:picMk id="23" creationId="{B433327B-8664-0C4B-AA13-03FDACF9D948}"/>
          </ac:picMkLst>
        </pc:picChg>
        <pc:picChg chg="mod">
          <ac:chgData name="小山 薫" userId="d702cf48-b1d0-4526-85f0-4c5c84169b61" providerId="ADAL" clId="{F9B6A333-713F-4CB4-85BF-48878A180CBD}" dt="2024-02-20T01:29:03.154" v="2079" actId="1076"/>
          <ac:picMkLst>
            <pc:docMk/>
            <pc:sldMk cId="917252082" sldId="282"/>
            <ac:picMk id="26" creationId="{9D443611-7E1C-7081-74A0-4AA89B46970E}"/>
          </ac:picMkLst>
        </pc:picChg>
        <pc:picChg chg="del mod">
          <ac:chgData name="小山 薫" userId="d702cf48-b1d0-4526-85f0-4c5c84169b61" providerId="ADAL" clId="{F9B6A333-713F-4CB4-85BF-48878A180CBD}" dt="2024-02-17T04:43:40.398" v="450" actId="478"/>
          <ac:picMkLst>
            <pc:docMk/>
            <pc:sldMk cId="917252082" sldId="282"/>
            <ac:picMk id="29" creationId="{0EC5447C-1892-D107-C259-34BEA9D55428}"/>
          </ac:picMkLst>
        </pc:picChg>
        <pc:picChg chg="add mod">
          <ac:chgData name="小山 薫" userId="d702cf48-b1d0-4526-85f0-4c5c84169b61" providerId="ADAL" clId="{F9B6A333-713F-4CB4-85BF-48878A180CBD}" dt="2024-02-20T01:26:13.660" v="2072" actId="1076"/>
          <ac:picMkLst>
            <pc:docMk/>
            <pc:sldMk cId="917252082" sldId="282"/>
            <ac:picMk id="32" creationId="{4065E8F6-CB0B-0488-612C-254F2BA30F2A}"/>
          </ac:picMkLst>
        </pc:picChg>
        <pc:picChg chg="add mod">
          <ac:chgData name="小山 薫" userId="d702cf48-b1d0-4526-85f0-4c5c84169b61" providerId="ADAL" clId="{F9B6A333-713F-4CB4-85BF-48878A180CBD}" dt="2024-02-19T02:35:10.277" v="1085" actId="1076"/>
          <ac:picMkLst>
            <pc:docMk/>
            <pc:sldMk cId="917252082" sldId="282"/>
            <ac:picMk id="33" creationId="{57AA548B-3739-4203-B5DA-A34959F34FA4}"/>
          </ac:picMkLst>
        </pc:picChg>
        <pc:picChg chg="mod">
          <ac:chgData name="小山 薫" userId="d702cf48-b1d0-4526-85f0-4c5c84169b61" providerId="ADAL" clId="{F9B6A333-713F-4CB4-85BF-48878A180CBD}" dt="2024-02-19T02:44:47.783" v="1099" actId="1037"/>
          <ac:picMkLst>
            <pc:docMk/>
            <pc:sldMk cId="917252082" sldId="282"/>
            <ac:picMk id="34" creationId="{26B504DF-DE4A-2901-66C8-E67F1EA8DC49}"/>
          </ac:picMkLst>
        </pc:picChg>
        <pc:picChg chg="add mod">
          <ac:chgData name="小山 薫" userId="d702cf48-b1d0-4526-85f0-4c5c84169b61" providerId="ADAL" clId="{F9B6A333-713F-4CB4-85BF-48878A180CBD}" dt="2024-02-17T04:34:57.729" v="402" actId="1076"/>
          <ac:picMkLst>
            <pc:docMk/>
            <pc:sldMk cId="917252082" sldId="282"/>
            <ac:picMk id="39" creationId="{8EBD622F-05CC-56B6-4863-AFD7680E61DA}"/>
          </ac:picMkLst>
        </pc:picChg>
        <pc:picChg chg="add mod">
          <ac:chgData name="小山 薫" userId="d702cf48-b1d0-4526-85f0-4c5c84169b61" providerId="ADAL" clId="{F9B6A333-713F-4CB4-85BF-48878A180CBD}" dt="2024-02-19T02:44:25.720" v="1095" actId="1076"/>
          <ac:picMkLst>
            <pc:docMk/>
            <pc:sldMk cId="917252082" sldId="282"/>
            <ac:picMk id="50" creationId="{501036C6-1CA0-C20B-4764-58E6144CB9E9}"/>
          </ac:picMkLst>
        </pc:picChg>
        <pc:picChg chg="add mod">
          <ac:chgData name="小山 薫" userId="d702cf48-b1d0-4526-85f0-4c5c84169b61" providerId="ADAL" clId="{F9B6A333-713F-4CB4-85BF-48878A180CBD}" dt="2024-02-17T04:35:47.982" v="413" actId="1076"/>
          <ac:picMkLst>
            <pc:docMk/>
            <pc:sldMk cId="917252082" sldId="282"/>
            <ac:picMk id="51" creationId="{731C283F-A6F0-799F-6831-7A94DC54D29D}"/>
          </ac:picMkLst>
        </pc:picChg>
        <pc:picChg chg="add mod">
          <ac:chgData name="小山 薫" userId="d702cf48-b1d0-4526-85f0-4c5c84169b61" providerId="ADAL" clId="{F9B6A333-713F-4CB4-85BF-48878A180CBD}" dt="2024-02-19T02:44:30.229" v="1096" actId="1076"/>
          <ac:picMkLst>
            <pc:docMk/>
            <pc:sldMk cId="917252082" sldId="282"/>
            <ac:picMk id="52" creationId="{0A4FB8E2-D8CF-4459-BFAE-C69E0C10041E}"/>
          </ac:picMkLst>
        </pc:picChg>
        <pc:picChg chg="add del mod">
          <ac:chgData name="小山 薫" userId="d702cf48-b1d0-4526-85f0-4c5c84169b61" providerId="ADAL" clId="{F9B6A333-713F-4CB4-85BF-48878A180CBD}" dt="2024-02-17T04:42:31.109" v="440" actId="478"/>
          <ac:picMkLst>
            <pc:docMk/>
            <pc:sldMk cId="917252082" sldId="282"/>
            <ac:picMk id="53" creationId="{67C58C25-92BF-763B-B619-DFA8FC944920}"/>
          </ac:picMkLst>
        </pc:picChg>
        <pc:picChg chg="mod">
          <ac:chgData name="小山 薫" userId="d702cf48-b1d0-4526-85f0-4c5c84169b61" providerId="ADAL" clId="{F9B6A333-713F-4CB4-85BF-48878A180CBD}" dt="2024-02-20T01:31:56.172" v="2091" actId="1035"/>
          <ac:picMkLst>
            <pc:docMk/>
            <pc:sldMk cId="917252082" sldId="282"/>
            <ac:picMk id="54" creationId="{A2691B11-2050-EC76-A3FD-E911BEAD386E}"/>
          </ac:picMkLst>
        </pc:picChg>
        <pc:picChg chg="mod">
          <ac:chgData name="小山 薫" userId="d702cf48-b1d0-4526-85f0-4c5c84169b61" providerId="ADAL" clId="{F9B6A333-713F-4CB4-85BF-48878A180CBD}" dt="2024-02-17T04:21:56.696" v="256" actId="14100"/>
          <ac:picMkLst>
            <pc:docMk/>
            <pc:sldMk cId="917252082" sldId="282"/>
            <ac:picMk id="58" creationId="{C7CB11CD-FF11-DED5-5379-2FD6C3FE4402}"/>
          </ac:picMkLst>
        </pc:picChg>
        <pc:picChg chg="add del mod">
          <ac:chgData name="小山 薫" userId="d702cf48-b1d0-4526-85f0-4c5c84169b61" providerId="ADAL" clId="{F9B6A333-713F-4CB4-85BF-48878A180CBD}" dt="2024-02-17T04:43:08.768" v="443" actId="478"/>
          <ac:picMkLst>
            <pc:docMk/>
            <pc:sldMk cId="917252082" sldId="282"/>
            <ac:picMk id="60" creationId="{F3AE20E7-B934-8C21-B431-F7B79164522B}"/>
          </ac:picMkLst>
        </pc:picChg>
        <pc:picChg chg="add mod">
          <ac:chgData name="小山 薫" userId="d702cf48-b1d0-4526-85f0-4c5c84169b61" providerId="ADAL" clId="{F9B6A333-713F-4CB4-85BF-48878A180CBD}" dt="2024-02-20T04:13:52.516" v="2377" actId="1076"/>
          <ac:picMkLst>
            <pc:docMk/>
            <pc:sldMk cId="917252082" sldId="282"/>
            <ac:picMk id="61" creationId="{97B73576-5A69-5799-41FA-F7CA028D3CD5}"/>
          </ac:picMkLst>
        </pc:picChg>
        <pc:picChg chg="add mod">
          <ac:chgData name="小山 薫" userId="d702cf48-b1d0-4526-85f0-4c5c84169b61" providerId="ADAL" clId="{F9B6A333-713F-4CB4-85BF-48878A180CBD}" dt="2024-02-17T05:12:12.687" v="598" actId="1076"/>
          <ac:picMkLst>
            <pc:docMk/>
            <pc:sldMk cId="917252082" sldId="282"/>
            <ac:picMk id="62" creationId="{16D12F48-145A-080D-CE9C-4EFC239A18BD}"/>
          </ac:picMkLst>
        </pc:picChg>
        <pc:picChg chg="add del mod ord">
          <ac:chgData name="小山 薫" userId="d702cf48-b1d0-4526-85f0-4c5c84169b61" providerId="ADAL" clId="{F9B6A333-713F-4CB4-85BF-48878A180CBD}" dt="2024-02-17T05:31:31.593" v="663" actId="21"/>
          <ac:picMkLst>
            <pc:docMk/>
            <pc:sldMk cId="917252082" sldId="282"/>
            <ac:picMk id="1024" creationId="{9E34AF15-F242-4065-075F-560ADD384454}"/>
          </ac:picMkLst>
        </pc:picChg>
        <pc:picChg chg="mod">
          <ac:chgData name="小山 薫" userId="d702cf48-b1d0-4526-85f0-4c5c84169b61" providerId="ADAL" clId="{F9B6A333-713F-4CB4-85BF-48878A180CBD}" dt="2024-02-17T04:22:55.535" v="269" actId="1076"/>
          <ac:picMkLst>
            <pc:docMk/>
            <pc:sldMk cId="917252082" sldId="282"/>
            <ac:picMk id="1027" creationId="{A514B9C6-17D1-6E1C-1FEA-7488D7D66389}"/>
          </ac:picMkLst>
        </pc:picChg>
        <pc:picChg chg="mod">
          <ac:chgData name="小山 薫" userId="d702cf48-b1d0-4526-85f0-4c5c84169b61" providerId="ADAL" clId="{F9B6A333-713F-4CB4-85BF-48878A180CBD}" dt="2024-02-20T01:24:14.884" v="2054" actId="1076"/>
          <ac:picMkLst>
            <pc:docMk/>
            <pc:sldMk cId="917252082" sldId="282"/>
            <ac:picMk id="1028" creationId="{813EDAFB-969E-ABDC-DB1C-5ECD4DA2081F}"/>
          </ac:picMkLst>
        </pc:picChg>
        <pc:picChg chg="add mod">
          <ac:chgData name="小山 薫" userId="d702cf48-b1d0-4526-85f0-4c5c84169b61" providerId="ADAL" clId="{F9B6A333-713F-4CB4-85BF-48878A180CBD}" dt="2024-02-19T02:44:32.335" v="1097" actId="1076"/>
          <ac:picMkLst>
            <pc:docMk/>
            <pc:sldMk cId="917252082" sldId="282"/>
            <ac:picMk id="1030" creationId="{BBC095F6-529E-D063-3304-F5D4D90248AD}"/>
          </ac:picMkLst>
        </pc:picChg>
        <pc:cxnChg chg="add mod">
          <ac:chgData name="小山 薫" userId="d702cf48-b1d0-4526-85f0-4c5c84169b61" providerId="ADAL" clId="{F9B6A333-713F-4CB4-85BF-48878A180CBD}" dt="2024-02-20T01:26:25.201" v="2073" actId="1076"/>
          <ac:cxnSpMkLst>
            <pc:docMk/>
            <pc:sldMk cId="917252082" sldId="282"/>
            <ac:cxnSpMk id="40" creationId="{B6DC2C9B-F1A3-7E64-EB60-9422DC76AB29}"/>
          </ac:cxnSpMkLst>
        </pc:cxnChg>
        <pc:cxnChg chg="add mod">
          <ac:chgData name="小山 薫" userId="d702cf48-b1d0-4526-85f0-4c5c84169b61" providerId="ADAL" clId="{F9B6A333-713F-4CB4-85BF-48878A180CBD}" dt="2024-02-19T02:29:10.563" v="1063" actId="1036"/>
          <ac:cxnSpMkLst>
            <pc:docMk/>
            <pc:sldMk cId="917252082" sldId="282"/>
            <ac:cxnSpMk id="41" creationId="{3BF52931-5CD6-DAF4-8AFD-34534205B889}"/>
          </ac:cxnSpMkLst>
        </pc:cxnChg>
      </pc:sldChg>
      <pc:sldChg chg="modSp mod">
        <pc:chgData name="小山 薫" userId="d702cf48-b1d0-4526-85f0-4c5c84169b61" providerId="ADAL" clId="{F9B6A333-713F-4CB4-85BF-48878A180CBD}" dt="2024-02-20T04:12:28.463" v="2371" actId="14100"/>
        <pc:sldMkLst>
          <pc:docMk/>
          <pc:sldMk cId="702234398" sldId="283"/>
        </pc:sldMkLst>
        <pc:picChg chg="mod">
          <ac:chgData name="小山 薫" userId="d702cf48-b1d0-4526-85f0-4c5c84169b61" providerId="ADAL" clId="{F9B6A333-713F-4CB4-85BF-48878A180CBD}" dt="2024-02-20T04:12:28.463" v="2371" actId="14100"/>
          <ac:picMkLst>
            <pc:docMk/>
            <pc:sldMk cId="702234398" sldId="283"/>
            <ac:picMk id="64" creationId="{642BE193-4E72-F59E-A54D-A765988FE463}"/>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a:extLst>
              <a:ext uri="{FF2B5EF4-FFF2-40B4-BE49-F238E27FC236}">
                <a16:creationId xmlns:a16="http://schemas.microsoft.com/office/drawing/2014/main" id="{9EB5072A-A174-4DA3-9E61-CD017E533DD8}"/>
              </a:ext>
            </a:extLst>
          </p:cNvPr>
          <p:cNvSpPr>
            <a:spLocks noGrp="1"/>
          </p:cNvSpPr>
          <p:nvPr>
            <p:ph type="hdr" sz="quarter"/>
          </p:nvPr>
        </p:nvSpPr>
        <p:spPr>
          <a:xfrm>
            <a:off x="7" y="0"/>
            <a:ext cx="2949575" cy="498475"/>
          </a:xfrm>
          <a:prstGeom prst="rect">
            <a:avLst/>
          </a:prstGeom>
        </p:spPr>
        <p:txBody>
          <a:bodyPr vert="horz" lIns="91370" tIns="45686" rIns="91370" bIns="45686" rtlCol="0"/>
          <a:lstStyle>
            <a:lvl1pPr algn="l">
              <a:defRPr sz="1200"/>
            </a:lvl1pPr>
          </a:lstStyle>
          <a:p>
            <a:endParaRPr kumimoji="1" lang="ja-JP" altLang="en-US"/>
          </a:p>
        </p:txBody>
      </p:sp>
      <p:sp>
        <p:nvSpPr>
          <p:cNvPr id="3" name="日付プレースホルダー 2">
            <a:extLst>
              <a:ext uri="{FF2B5EF4-FFF2-40B4-BE49-F238E27FC236}">
                <a16:creationId xmlns:a16="http://schemas.microsoft.com/office/drawing/2014/main" id="{9D717E95-AF3E-4FA2-A577-D48F52ECC47E}"/>
              </a:ext>
            </a:extLst>
          </p:cNvPr>
          <p:cNvSpPr>
            <a:spLocks noGrp="1"/>
          </p:cNvSpPr>
          <p:nvPr>
            <p:ph type="dt" sz="quarter" idx="1"/>
          </p:nvPr>
        </p:nvSpPr>
        <p:spPr>
          <a:xfrm>
            <a:off x="3856038" y="0"/>
            <a:ext cx="2949575" cy="498475"/>
          </a:xfrm>
          <a:prstGeom prst="rect">
            <a:avLst/>
          </a:prstGeom>
        </p:spPr>
        <p:txBody>
          <a:bodyPr vert="horz" lIns="91370" tIns="45686" rIns="91370" bIns="45686" rtlCol="0"/>
          <a:lstStyle>
            <a:lvl1pPr algn="r">
              <a:defRPr sz="1200"/>
            </a:lvl1pPr>
          </a:lstStyle>
          <a:p>
            <a:fld id="{4C579F3D-3D94-4D74-AC70-073B2982D17B}" type="datetimeFigureOut">
              <a:rPr kumimoji="1" lang="ja-JP" altLang="en-US" smtClean="0"/>
              <a:t>2024/2/20</a:t>
            </a:fld>
            <a:endParaRPr kumimoji="1" lang="ja-JP" altLang="en-US"/>
          </a:p>
        </p:txBody>
      </p:sp>
      <p:sp>
        <p:nvSpPr>
          <p:cNvPr id="4" name="フッター プレースホルダー 3">
            <a:extLst>
              <a:ext uri="{FF2B5EF4-FFF2-40B4-BE49-F238E27FC236}">
                <a16:creationId xmlns:a16="http://schemas.microsoft.com/office/drawing/2014/main" id="{E44492A7-84E7-49CA-A3FB-6D76F2264726}"/>
              </a:ext>
            </a:extLst>
          </p:cNvPr>
          <p:cNvSpPr>
            <a:spLocks noGrp="1"/>
          </p:cNvSpPr>
          <p:nvPr>
            <p:ph type="ftr" sz="quarter" idx="2"/>
          </p:nvPr>
        </p:nvSpPr>
        <p:spPr>
          <a:xfrm>
            <a:off x="7" y="9440870"/>
            <a:ext cx="2949575" cy="498475"/>
          </a:xfrm>
          <a:prstGeom prst="rect">
            <a:avLst/>
          </a:prstGeom>
        </p:spPr>
        <p:txBody>
          <a:bodyPr vert="horz" lIns="91370" tIns="45686" rIns="91370" bIns="45686" rtlCol="0" anchor="b"/>
          <a:lstStyle>
            <a:lvl1pPr algn="l">
              <a:defRPr sz="1200"/>
            </a:lvl1pPr>
          </a:lstStyle>
          <a:p>
            <a:endParaRPr kumimoji="1" lang="ja-JP" altLang="en-US"/>
          </a:p>
        </p:txBody>
      </p:sp>
      <p:sp>
        <p:nvSpPr>
          <p:cNvPr id="5" name="スライド番号プレースホルダー 4">
            <a:extLst>
              <a:ext uri="{FF2B5EF4-FFF2-40B4-BE49-F238E27FC236}">
                <a16:creationId xmlns:a16="http://schemas.microsoft.com/office/drawing/2014/main" id="{7D85B90C-1D7A-4078-845A-71F92B7556C1}"/>
              </a:ext>
            </a:extLst>
          </p:cNvPr>
          <p:cNvSpPr>
            <a:spLocks noGrp="1"/>
          </p:cNvSpPr>
          <p:nvPr>
            <p:ph type="sldNum" sz="quarter" idx="3"/>
          </p:nvPr>
        </p:nvSpPr>
        <p:spPr>
          <a:xfrm>
            <a:off x="3856038" y="9440870"/>
            <a:ext cx="2949575" cy="498475"/>
          </a:xfrm>
          <a:prstGeom prst="rect">
            <a:avLst/>
          </a:prstGeom>
        </p:spPr>
        <p:txBody>
          <a:bodyPr vert="horz" lIns="91370" tIns="45686" rIns="91370" bIns="45686" rtlCol="0" anchor="b"/>
          <a:lstStyle>
            <a:lvl1pPr algn="r">
              <a:defRPr sz="1200"/>
            </a:lvl1pPr>
          </a:lstStyle>
          <a:p>
            <a:fld id="{F5E5A8EF-4422-4076-869F-80AA84A8AA08}" type="slidenum">
              <a:rPr kumimoji="1" lang="ja-JP" altLang="en-US" smtClean="0"/>
              <a:t>‹#›</a:t>
            </a:fld>
            <a:endParaRPr kumimoji="1" lang="ja-JP" altLang="en-US"/>
          </a:p>
        </p:txBody>
      </p:sp>
    </p:spTree>
    <p:extLst>
      <p:ext uri="{BB962C8B-B14F-4D97-AF65-F5344CB8AC3E}">
        <p14:creationId xmlns:p14="http://schemas.microsoft.com/office/powerpoint/2010/main" val="3440987967"/>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7" y="0"/>
            <a:ext cx="2949575" cy="498475"/>
          </a:xfrm>
          <a:prstGeom prst="rect">
            <a:avLst/>
          </a:prstGeom>
        </p:spPr>
        <p:txBody>
          <a:bodyPr vert="horz" lIns="91370" tIns="45686" rIns="91370" bIns="45686"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6038" y="0"/>
            <a:ext cx="2949575" cy="498475"/>
          </a:xfrm>
          <a:prstGeom prst="rect">
            <a:avLst/>
          </a:prstGeom>
        </p:spPr>
        <p:txBody>
          <a:bodyPr vert="horz" lIns="91370" tIns="45686" rIns="91370" bIns="45686" rtlCol="0"/>
          <a:lstStyle>
            <a:lvl1pPr algn="r">
              <a:defRPr sz="1200"/>
            </a:lvl1pPr>
          </a:lstStyle>
          <a:p>
            <a:fld id="{52AD1265-0309-4110-B05F-C8A222176E17}" type="datetimeFigureOut">
              <a:rPr kumimoji="1" lang="ja-JP" altLang="en-US" smtClean="0"/>
              <a:t>2024/2/20</a:t>
            </a:fld>
            <a:endParaRPr kumimoji="1" lang="ja-JP" altLang="en-US"/>
          </a:p>
        </p:txBody>
      </p:sp>
      <p:sp>
        <p:nvSpPr>
          <p:cNvPr id="4" name="スライド イメージ プレースホルダー 3"/>
          <p:cNvSpPr>
            <a:spLocks noGrp="1" noRot="1" noChangeAspect="1"/>
          </p:cNvSpPr>
          <p:nvPr>
            <p:ph type="sldImg" idx="2"/>
          </p:nvPr>
        </p:nvSpPr>
        <p:spPr>
          <a:xfrm>
            <a:off x="2243138" y="1243013"/>
            <a:ext cx="2320925" cy="3354387"/>
          </a:xfrm>
          <a:prstGeom prst="rect">
            <a:avLst/>
          </a:prstGeom>
          <a:noFill/>
          <a:ln w="12700">
            <a:solidFill>
              <a:prstClr val="black"/>
            </a:solidFill>
          </a:ln>
        </p:spPr>
        <p:txBody>
          <a:bodyPr vert="horz" lIns="91370" tIns="45686" rIns="91370" bIns="45686" rtlCol="0" anchor="ctr"/>
          <a:lstStyle/>
          <a:p>
            <a:endParaRPr lang="ja-JP" altLang="en-US"/>
          </a:p>
        </p:txBody>
      </p:sp>
      <p:sp>
        <p:nvSpPr>
          <p:cNvPr id="5" name="ノート プレースホルダー 4"/>
          <p:cNvSpPr>
            <a:spLocks noGrp="1"/>
          </p:cNvSpPr>
          <p:nvPr>
            <p:ph type="body" sz="quarter" idx="3"/>
          </p:nvPr>
        </p:nvSpPr>
        <p:spPr>
          <a:xfrm>
            <a:off x="681045" y="4783145"/>
            <a:ext cx="5445125" cy="3913187"/>
          </a:xfrm>
          <a:prstGeom prst="rect">
            <a:avLst/>
          </a:prstGeom>
        </p:spPr>
        <p:txBody>
          <a:bodyPr vert="horz" lIns="91370" tIns="45686" rIns="91370" bIns="45686"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7" y="9440870"/>
            <a:ext cx="2949575" cy="498475"/>
          </a:xfrm>
          <a:prstGeom prst="rect">
            <a:avLst/>
          </a:prstGeom>
        </p:spPr>
        <p:txBody>
          <a:bodyPr vert="horz" lIns="91370" tIns="45686" rIns="91370" bIns="45686"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6038" y="9440870"/>
            <a:ext cx="2949575" cy="498475"/>
          </a:xfrm>
          <a:prstGeom prst="rect">
            <a:avLst/>
          </a:prstGeom>
        </p:spPr>
        <p:txBody>
          <a:bodyPr vert="horz" lIns="91370" tIns="45686" rIns="91370" bIns="45686" rtlCol="0" anchor="b"/>
          <a:lstStyle>
            <a:lvl1pPr algn="r">
              <a:defRPr sz="1200"/>
            </a:lvl1pPr>
          </a:lstStyle>
          <a:p>
            <a:fld id="{186040CA-B3E2-4B43-94F1-EEFC3734DCBE}" type="slidenum">
              <a:rPr kumimoji="1" lang="ja-JP" altLang="en-US" smtClean="0"/>
              <a:t>‹#›</a:t>
            </a:fld>
            <a:endParaRPr kumimoji="1" lang="ja-JP" altLang="en-US"/>
          </a:p>
        </p:txBody>
      </p:sp>
    </p:spTree>
    <p:extLst>
      <p:ext uri="{BB962C8B-B14F-4D97-AF65-F5344CB8AC3E}">
        <p14:creationId xmlns:p14="http://schemas.microsoft.com/office/powerpoint/2010/main" val="1442738036"/>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36824818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A8FBEDF9-08FC-41F0-9ADD-04D4BFDD4B7A}" type="slidenum">
              <a:rPr kumimoji="1" lang="ja-JP" altLang="en-US" smtClean="0"/>
              <a:pPr/>
              <a:t>2</a:t>
            </a:fld>
            <a:endParaRPr kumimoji="1" lang="ja-JP" altLang="en-US"/>
          </a:p>
        </p:txBody>
      </p:sp>
    </p:spTree>
    <p:extLst>
      <p:ext uri="{BB962C8B-B14F-4D97-AF65-F5344CB8AC3E}">
        <p14:creationId xmlns:p14="http://schemas.microsoft.com/office/powerpoint/2010/main" val="23726518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514350" y="3077284"/>
            <a:ext cx="5829300" cy="2123369"/>
          </a:xfrm>
        </p:spPr>
        <p:txBody>
          <a:bodyPr/>
          <a:lstStyle/>
          <a:p>
            <a:r>
              <a:rPr kumimoji="1" lang="ja-JP" altLang="en-US"/>
              <a:t>マスター タイトルの書式設定</a:t>
            </a:r>
          </a:p>
        </p:txBody>
      </p:sp>
      <p:sp>
        <p:nvSpPr>
          <p:cNvPr id="3" name="サブタイトル 2"/>
          <p:cNvSpPr>
            <a:spLocks noGrp="1"/>
          </p:cNvSpPr>
          <p:nvPr>
            <p:ph type="subTitle" idx="1"/>
          </p:nvPr>
        </p:nvSpPr>
        <p:spPr>
          <a:xfrm>
            <a:off x="1028700" y="5613402"/>
            <a:ext cx="4800600" cy="2531534"/>
          </a:xfrm>
        </p:spPr>
        <p:txBody>
          <a:bodyPr/>
          <a:lstStyle>
            <a:lvl1pPr marL="0" indent="0" algn="ctr">
              <a:buNone/>
              <a:defRPr>
                <a:solidFill>
                  <a:schemeClr val="tx1">
                    <a:tint val="75000"/>
                  </a:schemeClr>
                </a:solidFill>
              </a:defRPr>
            </a:lvl1pPr>
            <a:lvl2pPr marL="472942" indent="0" algn="ctr">
              <a:buNone/>
              <a:defRPr>
                <a:solidFill>
                  <a:schemeClr val="tx1">
                    <a:tint val="75000"/>
                  </a:schemeClr>
                </a:solidFill>
              </a:defRPr>
            </a:lvl2pPr>
            <a:lvl3pPr marL="945885" indent="0" algn="ctr">
              <a:buNone/>
              <a:defRPr>
                <a:solidFill>
                  <a:schemeClr val="tx1">
                    <a:tint val="75000"/>
                  </a:schemeClr>
                </a:solidFill>
              </a:defRPr>
            </a:lvl3pPr>
            <a:lvl4pPr marL="1418827" indent="0" algn="ctr">
              <a:buNone/>
              <a:defRPr>
                <a:solidFill>
                  <a:schemeClr val="tx1">
                    <a:tint val="75000"/>
                  </a:schemeClr>
                </a:solidFill>
              </a:defRPr>
            </a:lvl4pPr>
            <a:lvl5pPr marL="1891770" indent="0" algn="ctr">
              <a:buNone/>
              <a:defRPr>
                <a:solidFill>
                  <a:schemeClr val="tx1">
                    <a:tint val="75000"/>
                  </a:schemeClr>
                </a:solidFill>
              </a:defRPr>
            </a:lvl5pPr>
            <a:lvl6pPr marL="2364711" indent="0" algn="ctr">
              <a:buNone/>
              <a:defRPr>
                <a:solidFill>
                  <a:schemeClr val="tx1">
                    <a:tint val="75000"/>
                  </a:schemeClr>
                </a:solidFill>
              </a:defRPr>
            </a:lvl6pPr>
            <a:lvl7pPr marL="2837655" indent="0" algn="ctr">
              <a:buNone/>
              <a:defRPr>
                <a:solidFill>
                  <a:schemeClr val="tx1">
                    <a:tint val="75000"/>
                  </a:schemeClr>
                </a:solidFill>
              </a:defRPr>
            </a:lvl7pPr>
            <a:lvl8pPr marL="3310597" indent="0" algn="ctr">
              <a:buNone/>
              <a:defRPr>
                <a:solidFill>
                  <a:schemeClr val="tx1">
                    <a:tint val="75000"/>
                  </a:schemeClr>
                </a:solidFill>
              </a:defRPr>
            </a:lvl8pPr>
            <a:lvl9pPr marL="3783539" indent="0" algn="ctr">
              <a:buNone/>
              <a:defRPr>
                <a:solidFill>
                  <a:schemeClr val="tx1">
                    <a:tint val="75000"/>
                  </a:schemeClr>
                </a:solidFill>
              </a:defRPr>
            </a:lvl9pPr>
          </a:lstStyle>
          <a:p>
            <a:r>
              <a:rPr kumimoji="1" lang="ja-JP" altLang="en-US"/>
              <a:t>マスター サブタイトルの書式設定</a:t>
            </a:r>
          </a:p>
        </p:txBody>
      </p:sp>
      <p:sp>
        <p:nvSpPr>
          <p:cNvPr id="4" name="日付プレースホルダ 3"/>
          <p:cNvSpPr>
            <a:spLocks noGrp="1"/>
          </p:cNvSpPr>
          <p:nvPr>
            <p:ph type="dt" sz="half" idx="10"/>
          </p:nvPr>
        </p:nvSpPr>
        <p:spPr/>
        <p:txBody>
          <a:bodyPr/>
          <a:lstStyle/>
          <a:p>
            <a:fld id="{F01B2F6D-138F-4BE8-80EA-F020BA82ADC9}" type="datetime1">
              <a:rPr kumimoji="1" lang="ja-JP" altLang="en-US" smtClean="0"/>
              <a:t>2024/2/20</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B9FFA082-13FA-487A-BD92-3B5404508BA9}" type="slidenum">
              <a:rPr kumimoji="1" lang="ja-JP" altLang="en-US" smtClean="0"/>
              <a:t>‹#›</a:t>
            </a:fld>
            <a:endParaRPr kumimoji="1" lang="ja-JP" altLang="en-US"/>
          </a:p>
        </p:txBody>
      </p:sp>
    </p:spTree>
    <p:extLst>
      <p:ext uri="{BB962C8B-B14F-4D97-AF65-F5344CB8AC3E}">
        <p14:creationId xmlns:p14="http://schemas.microsoft.com/office/powerpoint/2010/main" val="32514437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10"/>
          </p:nvPr>
        </p:nvSpPr>
        <p:spPr/>
        <p:txBody>
          <a:bodyPr/>
          <a:lstStyle/>
          <a:p>
            <a:fld id="{2793D54B-7347-4F31-8324-0241E695D983}" type="datetime1">
              <a:rPr kumimoji="1" lang="ja-JP" altLang="en-US" smtClean="0"/>
              <a:t>2024/2/20</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B9FFA082-13FA-487A-BD92-3B5404508BA9}" type="slidenum">
              <a:rPr kumimoji="1" lang="ja-JP" altLang="en-US" smtClean="0"/>
              <a:t>‹#›</a:t>
            </a:fld>
            <a:endParaRPr kumimoji="1" lang="ja-JP" altLang="en-US"/>
          </a:p>
        </p:txBody>
      </p:sp>
    </p:spTree>
    <p:extLst>
      <p:ext uri="{BB962C8B-B14F-4D97-AF65-F5344CB8AC3E}">
        <p14:creationId xmlns:p14="http://schemas.microsoft.com/office/powerpoint/2010/main" val="10066888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5815013" y="437974"/>
            <a:ext cx="1803797" cy="9318978"/>
          </a:xfrm>
        </p:spPr>
        <p:txBody>
          <a:bodyPr vert="eaVert"/>
          <a:lstStyle/>
          <a:p>
            <a:r>
              <a:rPr kumimoji="1" lang="ja-JP" altLang="en-US"/>
              <a:t>マスター タイトルの書式設定</a:t>
            </a:r>
          </a:p>
        </p:txBody>
      </p:sp>
      <p:sp>
        <p:nvSpPr>
          <p:cNvPr id="3" name="縦書きテキスト プレースホルダ 2"/>
          <p:cNvSpPr>
            <a:spLocks noGrp="1"/>
          </p:cNvSpPr>
          <p:nvPr>
            <p:ph type="body" orient="vert" idx="1"/>
          </p:nvPr>
        </p:nvSpPr>
        <p:spPr>
          <a:xfrm>
            <a:off x="401242" y="437974"/>
            <a:ext cx="5299471" cy="931897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10"/>
          </p:nvPr>
        </p:nvSpPr>
        <p:spPr/>
        <p:txBody>
          <a:bodyPr/>
          <a:lstStyle/>
          <a:p>
            <a:fld id="{7D92114D-40A4-4001-9EF5-146F3115FFB3}" type="datetime1">
              <a:rPr kumimoji="1" lang="ja-JP" altLang="en-US" smtClean="0"/>
              <a:t>2024/2/20</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B9FFA082-13FA-487A-BD92-3B5404508BA9}" type="slidenum">
              <a:rPr kumimoji="1" lang="ja-JP" altLang="en-US" smtClean="0"/>
              <a:t>‹#›</a:t>
            </a:fld>
            <a:endParaRPr kumimoji="1" lang="ja-JP" altLang="en-US"/>
          </a:p>
        </p:txBody>
      </p:sp>
    </p:spTree>
    <p:extLst>
      <p:ext uri="{BB962C8B-B14F-4D97-AF65-F5344CB8AC3E}">
        <p14:creationId xmlns:p14="http://schemas.microsoft.com/office/powerpoint/2010/main" val="576315331"/>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10"/>
          </p:nvPr>
        </p:nvSpPr>
        <p:spPr/>
        <p:txBody>
          <a:bodyPr/>
          <a:lstStyle/>
          <a:p>
            <a:fld id="{3ABD2AE4-5772-4B58-B27A-A0D473C30C08}" type="datetime1">
              <a:rPr kumimoji="1" lang="ja-JP" altLang="en-US" smtClean="0"/>
              <a:t>2024/2/20</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B9FFA082-13FA-487A-BD92-3B5404508BA9}" type="slidenum">
              <a:rPr kumimoji="1" lang="ja-JP" altLang="en-US" smtClean="0"/>
              <a:t>‹#›</a:t>
            </a:fld>
            <a:endParaRPr kumimoji="1" lang="ja-JP" altLang="en-US"/>
          </a:p>
        </p:txBody>
      </p:sp>
    </p:spTree>
    <p:extLst>
      <p:ext uri="{BB962C8B-B14F-4D97-AF65-F5344CB8AC3E}">
        <p14:creationId xmlns:p14="http://schemas.microsoft.com/office/powerpoint/2010/main" val="31524593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541735" y="6365524"/>
            <a:ext cx="5829300" cy="1967442"/>
          </a:xfrm>
        </p:spPr>
        <p:txBody>
          <a:bodyPr anchor="t"/>
          <a:lstStyle>
            <a:lvl1pPr algn="l">
              <a:defRPr sz="4172" b="1" cap="all"/>
            </a:lvl1pPr>
          </a:lstStyle>
          <a:p>
            <a:r>
              <a:rPr kumimoji="1" lang="ja-JP" altLang="en-US"/>
              <a:t>マスター タイトルの書式設定</a:t>
            </a:r>
          </a:p>
        </p:txBody>
      </p:sp>
      <p:sp>
        <p:nvSpPr>
          <p:cNvPr id="3" name="テキスト プレースホルダ 2"/>
          <p:cNvSpPr>
            <a:spLocks noGrp="1"/>
          </p:cNvSpPr>
          <p:nvPr>
            <p:ph type="body" idx="1"/>
          </p:nvPr>
        </p:nvSpPr>
        <p:spPr>
          <a:xfrm>
            <a:off x="541735" y="4198586"/>
            <a:ext cx="5829300" cy="2166937"/>
          </a:xfrm>
        </p:spPr>
        <p:txBody>
          <a:bodyPr anchor="b"/>
          <a:lstStyle>
            <a:lvl1pPr marL="0" indent="0">
              <a:buNone/>
              <a:defRPr sz="2086">
                <a:solidFill>
                  <a:schemeClr val="tx1">
                    <a:tint val="75000"/>
                  </a:schemeClr>
                </a:solidFill>
              </a:defRPr>
            </a:lvl1pPr>
            <a:lvl2pPr marL="472942" indent="0">
              <a:buNone/>
              <a:defRPr sz="1905">
                <a:solidFill>
                  <a:schemeClr val="tx1">
                    <a:tint val="75000"/>
                  </a:schemeClr>
                </a:solidFill>
              </a:defRPr>
            </a:lvl2pPr>
            <a:lvl3pPr marL="945885" indent="0">
              <a:buNone/>
              <a:defRPr sz="1633">
                <a:solidFill>
                  <a:schemeClr val="tx1">
                    <a:tint val="75000"/>
                  </a:schemeClr>
                </a:solidFill>
              </a:defRPr>
            </a:lvl3pPr>
            <a:lvl4pPr marL="1418827" indent="0">
              <a:buNone/>
              <a:defRPr sz="1451">
                <a:solidFill>
                  <a:schemeClr val="tx1">
                    <a:tint val="75000"/>
                  </a:schemeClr>
                </a:solidFill>
              </a:defRPr>
            </a:lvl4pPr>
            <a:lvl5pPr marL="1891770" indent="0">
              <a:buNone/>
              <a:defRPr sz="1451">
                <a:solidFill>
                  <a:schemeClr val="tx1">
                    <a:tint val="75000"/>
                  </a:schemeClr>
                </a:solidFill>
              </a:defRPr>
            </a:lvl5pPr>
            <a:lvl6pPr marL="2364711" indent="0">
              <a:buNone/>
              <a:defRPr sz="1451">
                <a:solidFill>
                  <a:schemeClr val="tx1">
                    <a:tint val="75000"/>
                  </a:schemeClr>
                </a:solidFill>
              </a:defRPr>
            </a:lvl6pPr>
            <a:lvl7pPr marL="2837655" indent="0">
              <a:buNone/>
              <a:defRPr sz="1451">
                <a:solidFill>
                  <a:schemeClr val="tx1">
                    <a:tint val="75000"/>
                  </a:schemeClr>
                </a:solidFill>
              </a:defRPr>
            </a:lvl7pPr>
            <a:lvl8pPr marL="3310597" indent="0">
              <a:buNone/>
              <a:defRPr sz="1451">
                <a:solidFill>
                  <a:schemeClr val="tx1">
                    <a:tint val="75000"/>
                  </a:schemeClr>
                </a:solidFill>
              </a:defRPr>
            </a:lvl8pPr>
            <a:lvl9pPr marL="3783539" indent="0">
              <a:buNone/>
              <a:defRPr sz="1451">
                <a:solidFill>
                  <a:schemeClr val="tx1">
                    <a:tint val="75000"/>
                  </a:schemeClr>
                </a:solidFill>
              </a:defRPr>
            </a:lvl9pPr>
          </a:lstStyle>
          <a:p>
            <a:pPr lvl="0"/>
            <a:r>
              <a:rPr kumimoji="1" lang="ja-JP" altLang="en-US"/>
              <a:t>マスター テキストの書式設定</a:t>
            </a:r>
          </a:p>
        </p:txBody>
      </p:sp>
      <p:sp>
        <p:nvSpPr>
          <p:cNvPr id="4" name="日付プレースホルダ 3"/>
          <p:cNvSpPr>
            <a:spLocks noGrp="1"/>
          </p:cNvSpPr>
          <p:nvPr>
            <p:ph type="dt" sz="half" idx="10"/>
          </p:nvPr>
        </p:nvSpPr>
        <p:spPr/>
        <p:txBody>
          <a:bodyPr/>
          <a:lstStyle/>
          <a:p>
            <a:fld id="{8726836F-5161-4CB1-818A-2C4A6C756F10}" type="datetime1">
              <a:rPr kumimoji="1" lang="ja-JP" altLang="en-US" smtClean="0"/>
              <a:t>2024/2/20</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B9FFA082-13FA-487A-BD92-3B5404508BA9}" type="slidenum">
              <a:rPr kumimoji="1" lang="ja-JP" altLang="en-US" smtClean="0"/>
              <a:t>‹#›</a:t>
            </a:fld>
            <a:endParaRPr kumimoji="1" lang="ja-JP" altLang="en-US"/>
          </a:p>
        </p:txBody>
      </p:sp>
    </p:spTree>
    <p:extLst>
      <p:ext uri="{BB962C8B-B14F-4D97-AF65-F5344CB8AC3E}">
        <p14:creationId xmlns:p14="http://schemas.microsoft.com/office/powerpoint/2010/main" val="18223826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 2"/>
          <p:cNvSpPr>
            <a:spLocks noGrp="1"/>
          </p:cNvSpPr>
          <p:nvPr>
            <p:ph sz="half" idx="1"/>
          </p:nvPr>
        </p:nvSpPr>
        <p:spPr>
          <a:xfrm>
            <a:off x="401242" y="2547586"/>
            <a:ext cx="3551634" cy="7209367"/>
          </a:xfrm>
        </p:spPr>
        <p:txBody>
          <a:bodyPr/>
          <a:lstStyle>
            <a:lvl1pPr>
              <a:defRPr sz="2902"/>
            </a:lvl1pPr>
            <a:lvl2pPr>
              <a:defRPr sz="2449"/>
            </a:lvl2pPr>
            <a:lvl3pPr>
              <a:defRPr sz="2086"/>
            </a:lvl3pPr>
            <a:lvl4pPr>
              <a:defRPr sz="1905"/>
            </a:lvl4pPr>
            <a:lvl5pPr>
              <a:defRPr sz="1905"/>
            </a:lvl5pPr>
            <a:lvl6pPr>
              <a:defRPr sz="1905"/>
            </a:lvl6pPr>
            <a:lvl7pPr>
              <a:defRPr sz="1905"/>
            </a:lvl7pPr>
            <a:lvl8pPr>
              <a:defRPr sz="1905"/>
            </a:lvl8pPr>
            <a:lvl9pPr>
              <a:defRPr sz="1905"/>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 3"/>
          <p:cNvSpPr>
            <a:spLocks noGrp="1"/>
          </p:cNvSpPr>
          <p:nvPr>
            <p:ph sz="half" idx="2"/>
          </p:nvPr>
        </p:nvSpPr>
        <p:spPr>
          <a:xfrm>
            <a:off x="4067176" y="2547586"/>
            <a:ext cx="3551635" cy="7209367"/>
          </a:xfrm>
        </p:spPr>
        <p:txBody>
          <a:bodyPr/>
          <a:lstStyle>
            <a:lvl1pPr>
              <a:defRPr sz="2902"/>
            </a:lvl1pPr>
            <a:lvl2pPr>
              <a:defRPr sz="2449"/>
            </a:lvl2pPr>
            <a:lvl3pPr>
              <a:defRPr sz="2086"/>
            </a:lvl3pPr>
            <a:lvl4pPr>
              <a:defRPr sz="1905"/>
            </a:lvl4pPr>
            <a:lvl5pPr>
              <a:defRPr sz="1905"/>
            </a:lvl5pPr>
            <a:lvl6pPr>
              <a:defRPr sz="1905"/>
            </a:lvl6pPr>
            <a:lvl7pPr>
              <a:defRPr sz="1905"/>
            </a:lvl7pPr>
            <a:lvl8pPr>
              <a:defRPr sz="1905"/>
            </a:lvl8pPr>
            <a:lvl9pPr>
              <a:defRPr sz="1905"/>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 4"/>
          <p:cNvSpPr>
            <a:spLocks noGrp="1"/>
          </p:cNvSpPr>
          <p:nvPr>
            <p:ph type="dt" sz="half" idx="10"/>
          </p:nvPr>
        </p:nvSpPr>
        <p:spPr/>
        <p:txBody>
          <a:bodyPr/>
          <a:lstStyle/>
          <a:p>
            <a:fld id="{7D92114D-40A4-4001-9EF5-146F3115FFB3}" type="datetime1">
              <a:rPr kumimoji="1" lang="ja-JP" altLang="en-US" smtClean="0"/>
              <a:t>2024/2/20</a:t>
            </a:fld>
            <a:endParaRPr kumimoji="1" lang="ja-JP" altLang="en-US"/>
          </a:p>
        </p:txBody>
      </p:sp>
      <p:sp>
        <p:nvSpPr>
          <p:cNvPr id="6" name="フッター プレースホルダ 5"/>
          <p:cNvSpPr>
            <a:spLocks noGrp="1"/>
          </p:cNvSpPr>
          <p:nvPr>
            <p:ph type="ftr" sz="quarter" idx="11"/>
          </p:nvPr>
        </p:nvSpPr>
        <p:spPr/>
        <p:txBody>
          <a:bodyPr/>
          <a:lstStyle/>
          <a:p>
            <a:endParaRPr kumimoji="1" lang="ja-JP" altLang="en-US"/>
          </a:p>
        </p:txBody>
      </p:sp>
      <p:sp>
        <p:nvSpPr>
          <p:cNvPr id="7" name="スライド番号プレースホルダ 6"/>
          <p:cNvSpPr>
            <a:spLocks noGrp="1"/>
          </p:cNvSpPr>
          <p:nvPr>
            <p:ph type="sldNum" sz="quarter" idx="12"/>
          </p:nvPr>
        </p:nvSpPr>
        <p:spPr/>
        <p:txBody>
          <a:bodyPr/>
          <a:lstStyle/>
          <a:p>
            <a:fld id="{B9FFA082-13FA-487A-BD92-3B5404508BA9}" type="slidenum">
              <a:rPr kumimoji="1" lang="ja-JP" altLang="en-US" smtClean="0"/>
              <a:t>‹#›</a:t>
            </a:fld>
            <a:endParaRPr kumimoji="1" lang="ja-JP" altLang="en-US"/>
          </a:p>
        </p:txBody>
      </p:sp>
    </p:spTree>
    <p:extLst>
      <p:ext uri="{BB962C8B-B14F-4D97-AF65-F5344CB8AC3E}">
        <p14:creationId xmlns:p14="http://schemas.microsoft.com/office/powerpoint/2010/main" val="474309009"/>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342900" y="396701"/>
            <a:ext cx="6172200" cy="1651001"/>
          </a:xfrm>
        </p:spPr>
        <p:txBody>
          <a:bodyPr/>
          <a:lstStyle>
            <a:lvl1pPr>
              <a:defRPr/>
            </a:lvl1pPr>
          </a:lstStyle>
          <a:p>
            <a:r>
              <a:rPr kumimoji="1" lang="ja-JP" altLang="en-US"/>
              <a:t>マスター タイトルの書式設定</a:t>
            </a:r>
          </a:p>
        </p:txBody>
      </p:sp>
      <p:sp>
        <p:nvSpPr>
          <p:cNvPr id="3" name="テキスト プレースホルダ 2"/>
          <p:cNvSpPr>
            <a:spLocks noGrp="1"/>
          </p:cNvSpPr>
          <p:nvPr>
            <p:ph type="body" idx="1"/>
          </p:nvPr>
        </p:nvSpPr>
        <p:spPr>
          <a:xfrm>
            <a:off x="342900" y="2217386"/>
            <a:ext cx="3030141" cy="924100"/>
          </a:xfrm>
        </p:spPr>
        <p:txBody>
          <a:bodyPr anchor="b"/>
          <a:lstStyle>
            <a:lvl1pPr marL="0" indent="0">
              <a:buNone/>
              <a:defRPr sz="2449" b="1"/>
            </a:lvl1pPr>
            <a:lvl2pPr marL="472942" indent="0">
              <a:buNone/>
              <a:defRPr sz="2086" b="1"/>
            </a:lvl2pPr>
            <a:lvl3pPr marL="945885" indent="0">
              <a:buNone/>
              <a:defRPr sz="1905" b="1"/>
            </a:lvl3pPr>
            <a:lvl4pPr marL="1418827" indent="0">
              <a:buNone/>
              <a:defRPr sz="1633" b="1"/>
            </a:lvl4pPr>
            <a:lvl5pPr marL="1891770" indent="0">
              <a:buNone/>
              <a:defRPr sz="1633" b="1"/>
            </a:lvl5pPr>
            <a:lvl6pPr marL="2364711" indent="0">
              <a:buNone/>
              <a:defRPr sz="1633" b="1"/>
            </a:lvl6pPr>
            <a:lvl7pPr marL="2837655" indent="0">
              <a:buNone/>
              <a:defRPr sz="1633" b="1"/>
            </a:lvl7pPr>
            <a:lvl8pPr marL="3310597" indent="0">
              <a:buNone/>
              <a:defRPr sz="1633" b="1"/>
            </a:lvl8pPr>
            <a:lvl9pPr marL="3783539" indent="0">
              <a:buNone/>
              <a:defRPr sz="1633" b="1"/>
            </a:lvl9pPr>
          </a:lstStyle>
          <a:p>
            <a:pPr lvl="0"/>
            <a:r>
              <a:rPr kumimoji="1" lang="ja-JP" altLang="en-US"/>
              <a:t>マスター テキストの書式設定</a:t>
            </a:r>
          </a:p>
        </p:txBody>
      </p:sp>
      <p:sp>
        <p:nvSpPr>
          <p:cNvPr id="4" name="コンテンツ プレースホルダ 3"/>
          <p:cNvSpPr>
            <a:spLocks noGrp="1"/>
          </p:cNvSpPr>
          <p:nvPr>
            <p:ph sz="half" idx="2"/>
          </p:nvPr>
        </p:nvSpPr>
        <p:spPr>
          <a:xfrm>
            <a:off x="342900" y="3141487"/>
            <a:ext cx="3030141" cy="5707416"/>
          </a:xfrm>
        </p:spPr>
        <p:txBody>
          <a:bodyPr/>
          <a:lstStyle>
            <a:lvl1pPr>
              <a:defRPr sz="2449"/>
            </a:lvl1pPr>
            <a:lvl2pPr>
              <a:defRPr sz="2086"/>
            </a:lvl2pPr>
            <a:lvl3pPr>
              <a:defRPr sz="1905"/>
            </a:lvl3pPr>
            <a:lvl4pPr>
              <a:defRPr sz="1633"/>
            </a:lvl4pPr>
            <a:lvl5pPr>
              <a:defRPr sz="1633"/>
            </a:lvl5pPr>
            <a:lvl6pPr>
              <a:defRPr sz="1633"/>
            </a:lvl6pPr>
            <a:lvl7pPr>
              <a:defRPr sz="1633"/>
            </a:lvl7pPr>
            <a:lvl8pPr>
              <a:defRPr sz="1633"/>
            </a:lvl8pPr>
            <a:lvl9pPr>
              <a:defRPr sz="1633"/>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 4"/>
          <p:cNvSpPr>
            <a:spLocks noGrp="1"/>
          </p:cNvSpPr>
          <p:nvPr>
            <p:ph type="body" sz="quarter" idx="3"/>
          </p:nvPr>
        </p:nvSpPr>
        <p:spPr>
          <a:xfrm>
            <a:off x="3483771" y="2217386"/>
            <a:ext cx="3031331" cy="924100"/>
          </a:xfrm>
        </p:spPr>
        <p:txBody>
          <a:bodyPr anchor="b"/>
          <a:lstStyle>
            <a:lvl1pPr marL="0" indent="0">
              <a:buNone/>
              <a:defRPr sz="2449" b="1"/>
            </a:lvl1pPr>
            <a:lvl2pPr marL="472942" indent="0">
              <a:buNone/>
              <a:defRPr sz="2086" b="1"/>
            </a:lvl2pPr>
            <a:lvl3pPr marL="945885" indent="0">
              <a:buNone/>
              <a:defRPr sz="1905" b="1"/>
            </a:lvl3pPr>
            <a:lvl4pPr marL="1418827" indent="0">
              <a:buNone/>
              <a:defRPr sz="1633" b="1"/>
            </a:lvl4pPr>
            <a:lvl5pPr marL="1891770" indent="0">
              <a:buNone/>
              <a:defRPr sz="1633" b="1"/>
            </a:lvl5pPr>
            <a:lvl6pPr marL="2364711" indent="0">
              <a:buNone/>
              <a:defRPr sz="1633" b="1"/>
            </a:lvl6pPr>
            <a:lvl7pPr marL="2837655" indent="0">
              <a:buNone/>
              <a:defRPr sz="1633" b="1"/>
            </a:lvl7pPr>
            <a:lvl8pPr marL="3310597" indent="0">
              <a:buNone/>
              <a:defRPr sz="1633" b="1"/>
            </a:lvl8pPr>
            <a:lvl9pPr marL="3783539" indent="0">
              <a:buNone/>
              <a:defRPr sz="1633" b="1"/>
            </a:lvl9pPr>
          </a:lstStyle>
          <a:p>
            <a:pPr lvl="0"/>
            <a:r>
              <a:rPr kumimoji="1" lang="ja-JP" altLang="en-US"/>
              <a:t>マスター テキストの書式設定</a:t>
            </a:r>
          </a:p>
        </p:txBody>
      </p:sp>
      <p:sp>
        <p:nvSpPr>
          <p:cNvPr id="6" name="コンテンツ プレースホルダ 5"/>
          <p:cNvSpPr>
            <a:spLocks noGrp="1"/>
          </p:cNvSpPr>
          <p:nvPr>
            <p:ph sz="quarter" idx="4"/>
          </p:nvPr>
        </p:nvSpPr>
        <p:spPr>
          <a:xfrm>
            <a:off x="3483771" y="3141487"/>
            <a:ext cx="3031331" cy="5707416"/>
          </a:xfrm>
        </p:spPr>
        <p:txBody>
          <a:bodyPr/>
          <a:lstStyle>
            <a:lvl1pPr>
              <a:defRPr sz="2449"/>
            </a:lvl1pPr>
            <a:lvl2pPr>
              <a:defRPr sz="2086"/>
            </a:lvl2pPr>
            <a:lvl3pPr>
              <a:defRPr sz="1905"/>
            </a:lvl3pPr>
            <a:lvl4pPr>
              <a:defRPr sz="1633"/>
            </a:lvl4pPr>
            <a:lvl5pPr>
              <a:defRPr sz="1633"/>
            </a:lvl5pPr>
            <a:lvl6pPr>
              <a:defRPr sz="1633"/>
            </a:lvl6pPr>
            <a:lvl7pPr>
              <a:defRPr sz="1633"/>
            </a:lvl7pPr>
            <a:lvl8pPr>
              <a:defRPr sz="1633"/>
            </a:lvl8pPr>
            <a:lvl9pPr>
              <a:defRPr sz="1633"/>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 6"/>
          <p:cNvSpPr>
            <a:spLocks noGrp="1"/>
          </p:cNvSpPr>
          <p:nvPr>
            <p:ph type="dt" sz="half" idx="10"/>
          </p:nvPr>
        </p:nvSpPr>
        <p:spPr/>
        <p:txBody>
          <a:bodyPr/>
          <a:lstStyle/>
          <a:p>
            <a:fld id="{E86D7EED-749E-4748-AC6E-0E2804BFEC28}" type="datetime1">
              <a:rPr kumimoji="1" lang="ja-JP" altLang="en-US" smtClean="0"/>
              <a:t>2024/2/20</a:t>
            </a:fld>
            <a:endParaRPr kumimoji="1" lang="ja-JP" altLang="en-US"/>
          </a:p>
        </p:txBody>
      </p:sp>
      <p:sp>
        <p:nvSpPr>
          <p:cNvPr id="8" name="フッター プレースホルダ 7"/>
          <p:cNvSpPr>
            <a:spLocks noGrp="1"/>
          </p:cNvSpPr>
          <p:nvPr>
            <p:ph type="ftr" sz="quarter" idx="11"/>
          </p:nvPr>
        </p:nvSpPr>
        <p:spPr/>
        <p:txBody>
          <a:bodyPr/>
          <a:lstStyle/>
          <a:p>
            <a:endParaRPr kumimoji="1" lang="ja-JP" altLang="en-US"/>
          </a:p>
        </p:txBody>
      </p:sp>
      <p:sp>
        <p:nvSpPr>
          <p:cNvPr id="9" name="スライド番号プレースホルダ 8"/>
          <p:cNvSpPr>
            <a:spLocks noGrp="1"/>
          </p:cNvSpPr>
          <p:nvPr>
            <p:ph type="sldNum" sz="quarter" idx="12"/>
          </p:nvPr>
        </p:nvSpPr>
        <p:spPr/>
        <p:txBody>
          <a:bodyPr/>
          <a:lstStyle/>
          <a:p>
            <a:fld id="{B9FFA082-13FA-487A-BD92-3B5404508BA9}" type="slidenum">
              <a:rPr kumimoji="1" lang="ja-JP" altLang="en-US" smtClean="0"/>
              <a:t>‹#›</a:t>
            </a:fld>
            <a:endParaRPr kumimoji="1" lang="ja-JP" altLang="en-US"/>
          </a:p>
        </p:txBody>
      </p:sp>
    </p:spTree>
    <p:extLst>
      <p:ext uri="{BB962C8B-B14F-4D97-AF65-F5344CB8AC3E}">
        <p14:creationId xmlns:p14="http://schemas.microsoft.com/office/powerpoint/2010/main" val="31587774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 2"/>
          <p:cNvSpPr>
            <a:spLocks noGrp="1"/>
          </p:cNvSpPr>
          <p:nvPr>
            <p:ph type="dt" sz="half" idx="10"/>
          </p:nvPr>
        </p:nvSpPr>
        <p:spPr/>
        <p:txBody>
          <a:bodyPr/>
          <a:lstStyle/>
          <a:p>
            <a:fld id="{DDC4C7FB-5B94-404D-9FC9-1CC995C687CA}" type="datetime1">
              <a:rPr kumimoji="1" lang="ja-JP" altLang="en-US" smtClean="0"/>
              <a:t>2024/2/20</a:t>
            </a:fld>
            <a:endParaRPr kumimoji="1" lang="ja-JP" altLang="en-US"/>
          </a:p>
        </p:txBody>
      </p:sp>
      <p:sp>
        <p:nvSpPr>
          <p:cNvPr id="4" name="フッター プレースホルダ 3"/>
          <p:cNvSpPr>
            <a:spLocks noGrp="1"/>
          </p:cNvSpPr>
          <p:nvPr>
            <p:ph type="ftr" sz="quarter" idx="11"/>
          </p:nvPr>
        </p:nvSpPr>
        <p:spPr/>
        <p:txBody>
          <a:bodyPr/>
          <a:lstStyle/>
          <a:p>
            <a:endParaRPr kumimoji="1" lang="ja-JP" altLang="en-US"/>
          </a:p>
        </p:txBody>
      </p:sp>
      <p:sp>
        <p:nvSpPr>
          <p:cNvPr id="5" name="スライド番号プレースホルダ 4"/>
          <p:cNvSpPr>
            <a:spLocks noGrp="1"/>
          </p:cNvSpPr>
          <p:nvPr>
            <p:ph type="sldNum" sz="quarter" idx="12"/>
          </p:nvPr>
        </p:nvSpPr>
        <p:spPr/>
        <p:txBody>
          <a:bodyPr/>
          <a:lstStyle/>
          <a:p>
            <a:fld id="{B9FFA082-13FA-487A-BD92-3B5404508BA9}" type="slidenum">
              <a:rPr kumimoji="1" lang="ja-JP" altLang="en-US" smtClean="0"/>
              <a:t>‹#›</a:t>
            </a:fld>
            <a:endParaRPr kumimoji="1" lang="ja-JP" altLang="en-US"/>
          </a:p>
        </p:txBody>
      </p:sp>
    </p:spTree>
    <p:extLst>
      <p:ext uri="{BB962C8B-B14F-4D97-AF65-F5344CB8AC3E}">
        <p14:creationId xmlns:p14="http://schemas.microsoft.com/office/powerpoint/2010/main" val="4532344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p>
            <a:fld id="{EBDD8833-5DF7-4C91-88F7-0DC0B48A5EBC}" type="datetime1">
              <a:rPr kumimoji="1" lang="ja-JP" altLang="en-US" smtClean="0"/>
              <a:t>2024/2/20</a:t>
            </a:fld>
            <a:endParaRPr kumimoji="1" lang="ja-JP" altLang="en-US"/>
          </a:p>
        </p:txBody>
      </p:sp>
      <p:sp>
        <p:nvSpPr>
          <p:cNvPr id="3" name="フッター プレースホルダ 2"/>
          <p:cNvSpPr>
            <a:spLocks noGrp="1"/>
          </p:cNvSpPr>
          <p:nvPr>
            <p:ph type="ftr" sz="quarter" idx="11"/>
          </p:nvPr>
        </p:nvSpPr>
        <p:spPr/>
        <p:txBody>
          <a:bodyPr/>
          <a:lstStyle/>
          <a:p>
            <a:endParaRPr kumimoji="1" lang="ja-JP" altLang="en-US"/>
          </a:p>
        </p:txBody>
      </p:sp>
      <p:sp>
        <p:nvSpPr>
          <p:cNvPr id="4" name="スライド番号プレースホルダ 3"/>
          <p:cNvSpPr>
            <a:spLocks noGrp="1"/>
          </p:cNvSpPr>
          <p:nvPr>
            <p:ph type="sldNum" sz="quarter" idx="12"/>
          </p:nvPr>
        </p:nvSpPr>
        <p:spPr/>
        <p:txBody>
          <a:bodyPr/>
          <a:lstStyle/>
          <a:p>
            <a:fld id="{B9FFA082-13FA-487A-BD92-3B5404508BA9}" type="slidenum">
              <a:rPr kumimoji="1" lang="ja-JP" altLang="en-US" smtClean="0"/>
              <a:t>‹#›</a:t>
            </a:fld>
            <a:endParaRPr kumimoji="1" lang="ja-JP" altLang="en-US"/>
          </a:p>
        </p:txBody>
      </p:sp>
    </p:spTree>
    <p:extLst>
      <p:ext uri="{BB962C8B-B14F-4D97-AF65-F5344CB8AC3E}">
        <p14:creationId xmlns:p14="http://schemas.microsoft.com/office/powerpoint/2010/main" val="22560979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342902" y="394406"/>
            <a:ext cx="2256234" cy="1678516"/>
          </a:xfrm>
        </p:spPr>
        <p:txBody>
          <a:bodyPr anchor="b"/>
          <a:lstStyle>
            <a:lvl1pPr algn="l">
              <a:defRPr sz="2086" b="1"/>
            </a:lvl1pPr>
          </a:lstStyle>
          <a:p>
            <a:r>
              <a:rPr kumimoji="1" lang="ja-JP" altLang="en-US"/>
              <a:t>マスター タイトルの書式設定</a:t>
            </a:r>
          </a:p>
        </p:txBody>
      </p:sp>
      <p:sp>
        <p:nvSpPr>
          <p:cNvPr id="3" name="コンテンツ プレースホルダ 2"/>
          <p:cNvSpPr>
            <a:spLocks noGrp="1"/>
          </p:cNvSpPr>
          <p:nvPr>
            <p:ph idx="1"/>
          </p:nvPr>
        </p:nvSpPr>
        <p:spPr>
          <a:xfrm>
            <a:off x="2681288" y="394407"/>
            <a:ext cx="3833812" cy="8454496"/>
          </a:xfrm>
        </p:spPr>
        <p:txBody>
          <a:bodyPr/>
          <a:lstStyle>
            <a:lvl1pPr>
              <a:defRPr sz="3356"/>
            </a:lvl1pPr>
            <a:lvl2pPr>
              <a:defRPr sz="2902"/>
            </a:lvl2pPr>
            <a:lvl3pPr>
              <a:defRPr sz="2449"/>
            </a:lvl3pPr>
            <a:lvl4pPr>
              <a:defRPr sz="2086"/>
            </a:lvl4pPr>
            <a:lvl5pPr>
              <a:defRPr sz="2086"/>
            </a:lvl5pPr>
            <a:lvl6pPr>
              <a:defRPr sz="2086"/>
            </a:lvl6pPr>
            <a:lvl7pPr>
              <a:defRPr sz="2086"/>
            </a:lvl7pPr>
            <a:lvl8pPr>
              <a:defRPr sz="2086"/>
            </a:lvl8pPr>
            <a:lvl9pPr>
              <a:defRPr sz="2086"/>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 3"/>
          <p:cNvSpPr>
            <a:spLocks noGrp="1"/>
          </p:cNvSpPr>
          <p:nvPr>
            <p:ph type="body" sz="half" idx="2"/>
          </p:nvPr>
        </p:nvSpPr>
        <p:spPr>
          <a:xfrm>
            <a:off x="342902" y="2072923"/>
            <a:ext cx="2256234" cy="6775980"/>
          </a:xfrm>
        </p:spPr>
        <p:txBody>
          <a:bodyPr/>
          <a:lstStyle>
            <a:lvl1pPr marL="0" indent="0">
              <a:buNone/>
              <a:defRPr sz="1451"/>
            </a:lvl1pPr>
            <a:lvl2pPr marL="472942" indent="0">
              <a:buNone/>
              <a:defRPr sz="1270"/>
            </a:lvl2pPr>
            <a:lvl3pPr marL="945885" indent="0">
              <a:buNone/>
              <a:defRPr sz="998"/>
            </a:lvl3pPr>
            <a:lvl4pPr marL="1418827" indent="0">
              <a:buNone/>
              <a:defRPr sz="907"/>
            </a:lvl4pPr>
            <a:lvl5pPr marL="1891770" indent="0">
              <a:buNone/>
              <a:defRPr sz="907"/>
            </a:lvl5pPr>
            <a:lvl6pPr marL="2364711" indent="0">
              <a:buNone/>
              <a:defRPr sz="907"/>
            </a:lvl6pPr>
            <a:lvl7pPr marL="2837655" indent="0">
              <a:buNone/>
              <a:defRPr sz="907"/>
            </a:lvl7pPr>
            <a:lvl8pPr marL="3310597" indent="0">
              <a:buNone/>
              <a:defRPr sz="907"/>
            </a:lvl8pPr>
            <a:lvl9pPr marL="3783539" indent="0">
              <a:buNone/>
              <a:defRPr sz="907"/>
            </a:lvl9pPr>
          </a:lstStyle>
          <a:p>
            <a:pPr lvl="0"/>
            <a:r>
              <a:rPr kumimoji="1" lang="ja-JP" altLang="en-US"/>
              <a:t>マスター テキストの書式設定</a:t>
            </a:r>
          </a:p>
        </p:txBody>
      </p:sp>
      <p:sp>
        <p:nvSpPr>
          <p:cNvPr id="5" name="日付プレースホルダ 4"/>
          <p:cNvSpPr>
            <a:spLocks noGrp="1"/>
          </p:cNvSpPr>
          <p:nvPr>
            <p:ph type="dt" sz="half" idx="10"/>
          </p:nvPr>
        </p:nvSpPr>
        <p:spPr/>
        <p:txBody>
          <a:bodyPr/>
          <a:lstStyle/>
          <a:p>
            <a:fld id="{6814BD1C-C75B-412B-9A49-2C05895D0441}" type="datetime1">
              <a:rPr kumimoji="1" lang="ja-JP" altLang="en-US" smtClean="0"/>
              <a:t>2024/2/20</a:t>
            </a:fld>
            <a:endParaRPr kumimoji="1" lang="ja-JP" altLang="en-US"/>
          </a:p>
        </p:txBody>
      </p:sp>
      <p:sp>
        <p:nvSpPr>
          <p:cNvPr id="6" name="フッター プレースホルダ 5"/>
          <p:cNvSpPr>
            <a:spLocks noGrp="1"/>
          </p:cNvSpPr>
          <p:nvPr>
            <p:ph type="ftr" sz="quarter" idx="11"/>
          </p:nvPr>
        </p:nvSpPr>
        <p:spPr/>
        <p:txBody>
          <a:bodyPr/>
          <a:lstStyle/>
          <a:p>
            <a:endParaRPr kumimoji="1" lang="ja-JP" altLang="en-US"/>
          </a:p>
        </p:txBody>
      </p:sp>
      <p:sp>
        <p:nvSpPr>
          <p:cNvPr id="7" name="スライド番号プレースホルダ 6"/>
          <p:cNvSpPr>
            <a:spLocks noGrp="1"/>
          </p:cNvSpPr>
          <p:nvPr>
            <p:ph type="sldNum" sz="quarter" idx="12"/>
          </p:nvPr>
        </p:nvSpPr>
        <p:spPr/>
        <p:txBody>
          <a:bodyPr/>
          <a:lstStyle/>
          <a:p>
            <a:fld id="{B9FFA082-13FA-487A-BD92-3B5404508BA9}" type="slidenum">
              <a:rPr kumimoji="1" lang="ja-JP" altLang="en-US" smtClean="0"/>
              <a:t>‹#›</a:t>
            </a:fld>
            <a:endParaRPr kumimoji="1" lang="ja-JP" altLang="en-US"/>
          </a:p>
        </p:txBody>
      </p:sp>
    </p:spTree>
    <p:extLst>
      <p:ext uri="{BB962C8B-B14F-4D97-AF65-F5344CB8AC3E}">
        <p14:creationId xmlns:p14="http://schemas.microsoft.com/office/powerpoint/2010/main" val="22525824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344216" y="6934200"/>
            <a:ext cx="4114800" cy="818622"/>
          </a:xfrm>
        </p:spPr>
        <p:txBody>
          <a:bodyPr anchor="b"/>
          <a:lstStyle>
            <a:lvl1pPr algn="l">
              <a:defRPr sz="2086" b="1"/>
            </a:lvl1pPr>
          </a:lstStyle>
          <a:p>
            <a:r>
              <a:rPr kumimoji="1" lang="ja-JP" altLang="en-US"/>
              <a:t>マスター タイトルの書式設定</a:t>
            </a:r>
          </a:p>
        </p:txBody>
      </p:sp>
      <p:sp>
        <p:nvSpPr>
          <p:cNvPr id="3" name="図プレースホルダ 2"/>
          <p:cNvSpPr>
            <a:spLocks noGrp="1"/>
          </p:cNvSpPr>
          <p:nvPr>
            <p:ph type="pic" idx="1"/>
          </p:nvPr>
        </p:nvSpPr>
        <p:spPr>
          <a:xfrm>
            <a:off x="1344216" y="885119"/>
            <a:ext cx="4114800" cy="5943600"/>
          </a:xfrm>
        </p:spPr>
        <p:txBody>
          <a:bodyPr/>
          <a:lstStyle>
            <a:lvl1pPr marL="0" indent="0">
              <a:buNone/>
              <a:defRPr sz="3356"/>
            </a:lvl1pPr>
            <a:lvl2pPr marL="472942" indent="0">
              <a:buNone/>
              <a:defRPr sz="2902"/>
            </a:lvl2pPr>
            <a:lvl3pPr marL="945885" indent="0">
              <a:buNone/>
              <a:defRPr sz="2449"/>
            </a:lvl3pPr>
            <a:lvl4pPr marL="1418827" indent="0">
              <a:buNone/>
              <a:defRPr sz="2086"/>
            </a:lvl4pPr>
            <a:lvl5pPr marL="1891770" indent="0">
              <a:buNone/>
              <a:defRPr sz="2086"/>
            </a:lvl5pPr>
            <a:lvl6pPr marL="2364711" indent="0">
              <a:buNone/>
              <a:defRPr sz="2086"/>
            </a:lvl6pPr>
            <a:lvl7pPr marL="2837655" indent="0">
              <a:buNone/>
              <a:defRPr sz="2086"/>
            </a:lvl7pPr>
            <a:lvl8pPr marL="3310597" indent="0">
              <a:buNone/>
              <a:defRPr sz="2086"/>
            </a:lvl8pPr>
            <a:lvl9pPr marL="3783539" indent="0">
              <a:buNone/>
              <a:defRPr sz="2086"/>
            </a:lvl9pPr>
          </a:lstStyle>
          <a:p>
            <a:r>
              <a:rPr kumimoji="1" lang="ja-JP" altLang="en-US"/>
              <a:t>アイコンをクリックして図を追加</a:t>
            </a:r>
          </a:p>
        </p:txBody>
      </p:sp>
      <p:sp>
        <p:nvSpPr>
          <p:cNvPr id="4" name="テキスト プレースホルダ 3"/>
          <p:cNvSpPr>
            <a:spLocks noGrp="1"/>
          </p:cNvSpPr>
          <p:nvPr>
            <p:ph type="body" sz="half" idx="2"/>
          </p:nvPr>
        </p:nvSpPr>
        <p:spPr>
          <a:xfrm>
            <a:off x="1344216" y="7752822"/>
            <a:ext cx="4114800" cy="1162579"/>
          </a:xfrm>
        </p:spPr>
        <p:txBody>
          <a:bodyPr/>
          <a:lstStyle>
            <a:lvl1pPr marL="0" indent="0">
              <a:buNone/>
              <a:defRPr sz="1451"/>
            </a:lvl1pPr>
            <a:lvl2pPr marL="472942" indent="0">
              <a:buNone/>
              <a:defRPr sz="1270"/>
            </a:lvl2pPr>
            <a:lvl3pPr marL="945885" indent="0">
              <a:buNone/>
              <a:defRPr sz="998"/>
            </a:lvl3pPr>
            <a:lvl4pPr marL="1418827" indent="0">
              <a:buNone/>
              <a:defRPr sz="907"/>
            </a:lvl4pPr>
            <a:lvl5pPr marL="1891770" indent="0">
              <a:buNone/>
              <a:defRPr sz="907"/>
            </a:lvl5pPr>
            <a:lvl6pPr marL="2364711" indent="0">
              <a:buNone/>
              <a:defRPr sz="907"/>
            </a:lvl6pPr>
            <a:lvl7pPr marL="2837655" indent="0">
              <a:buNone/>
              <a:defRPr sz="907"/>
            </a:lvl7pPr>
            <a:lvl8pPr marL="3310597" indent="0">
              <a:buNone/>
              <a:defRPr sz="907"/>
            </a:lvl8pPr>
            <a:lvl9pPr marL="3783539" indent="0">
              <a:buNone/>
              <a:defRPr sz="907"/>
            </a:lvl9pPr>
          </a:lstStyle>
          <a:p>
            <a:pPr lvl="0"/>
            <a:r>
              <a:rPr kumimoji="1" lang="ja-JP" altLang="en-US"/>
              <a:t>マスター テキストの書式設定</a:t>
            </a:r>
          </a:p>
        </p:txBody>
      </p:sp>
      <p:sp>
        <p:nvSpPr>
          <p:cNvPr id="5" name="日付プレースホルダ 4"/>
          <p:cNvSpPr>
            <a:spLocks noGrp="1"/>
          </p:cNvSpPr>
          <p:nvPr>
            <p:ph type="dt" sz="half" idx="10"/>
          </p:nvPr>
        </p:nvSpPr>
        <p:spPr/>
        <p:txBody>
          <a:bodyPr/>
          <a:lstStyle/>
          <a:p>
            <a:fld id="{7D92114D-40A4-4001-9EF5-146F3115FFB3}" type="datetime1">
              <a:rPr kumimoji="1" lang="ja-JP" altLang="en-US" smtClean="0"/>
              <a:t>2024/2/20</a:t>
            </a:fld>
            <a:endParaRPr kumimoji="1" lang="ja-JP" altLang="en-US"/>
          </a:p>
        </p:txBody>
      </p:sp>
      <p:sp>
        <p:nvSpPr>
          <p:cNvPr id="6" name="フッター プレースホルダ 5"/>
          <p:cNvSpPr>
            <a:spLocks noGrp="1"/>
          </p:cNvSpPr>
          <p:nvPr>
            <p:ph type="ftr" sz="quarter" idx="11"/>
          </p:nvPr>
        </p:nvSpPr>
        <p:spPr/>
        <p:txBody>
          <a:bodyPr/>
          <a:lstStyle/>
          <a:p>
            <a:endParaRPr kumimoji="1" lang="ja-JP" altLang="en-US"/>
          </a:p>
        </p:txBody>
      </p:sp>
      <p:sp>
        <p:nvSpPr>
          <p:cNvPr id="7" name="スライド番号プレースホルダ 6"/>
          <p:cNvSpPr>
            <a:spLocks noGrp="1"/>
          </p:cNvSpPr>
          <p:nvPr>
            <p:ph type="sldNum" sz="quarter" idx="12"/>
          </p:nvPr>
        </p:nvSpPr>
        <p:spPr/>
        <p:txBody>
          <a:bodyPr/>
          <a:lstStyle/>
          <a:p>
            <a:fld id="{B9FFA082-13FA-487A-BD92-3B5404508BA9}" type="slidenum">
              <a:rPr kumimoji="1" lang="ja-JP" altLang="en-US" smtClean="0"/>
              <a:t>‹#›</a:t>
            </a:fld>
            <a:endParaRPr kumimoji="1" lang="ja-JP" altLang="en-US"/>
          </a:p>
        </p:txBody>
      </p:sp>
    </p:spTree>
    <p:extLst>
      <p:ext uri="{BB962C8B-B14F-4D97-AF65-F5344CB8AC3E}">
        <p14:creationId xmlns:p14="http://schemas.microsoft.com/office/powerpoint/2010/main" val="1106131532"/>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タイトル プレースホルダ 1"/>
          <p:cNvSpPr>
            <a:spLocks noGrp="1"/>
          </p:cNvSpPr>
          <p:nvPr>
            <p:ph type="title"/>
          </p:nvPr>
        </p:nvSpPr>
        <p:spPr>
          <a:xfrm>
            <a:off x="342900" y="396701"/>
            <a:ext cx="6172200" cy="1651001"/>
          </a:xfrm>
          <a:prstGeom prst="rect">
            <a:avLst/>
          </a:prstGeom>
        </p:spPr>
        <p:txBody>
          <a:bodyPr vert="horz" lIns="104287" tIns="52144" rIns="104287" bIns="52144" rtlCol="0" anchor="ctr">
            <a:normAutofit/>
          </a:bodyPr>
          <a:lstStyle/>
          <a:p>
            <a:r>
              <a:rPr kumimoji="1" lang="ja-JP" altLang="en-US"/>
              <a:t>マスタ タイトルの書式設定</a:t>
            </a:r>
          </a:p>
        </p:txBody>
      </p:sp>
      <p:sp>
        <p:nvSpPr>
          <p:cNvPr id="3" name="テキスト プレースホルダ 2"/>
          <p:cNvSpPr>
            <a:spLocks noGrp="1"/>
          </p:cNvSpPr>
          <p:nvPr>
            <p:ph type="body" idx="1"/>
          </p:nvPr>
        </p:nvSpPr>
        <p:spPr>
          <a:xfrm>
            <a:off x="342900" y="2311400"/>
            <a:ext cx="6172200" cy="6537502"/>
          </a:xfrm>
          <a:prstGeom prst="rect">
            <a:avLst/>
          </a:prstGeom>
        </p:spPr>
        <p:txBody>
          <a:bodyPr vert="horz" lIns="104287" tIns="52144" rIns="104287" bIns="52144" rtlCol="0">
            <a:normAutofit/>
          </a:body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2"/>
          </p:nvPr>
        </p:nvSpPr>
        <p:spPr>
          <a:xfrm>
            <a:off x="342901" y="9181397"/>
            <a:ext cx="1600200" cy="527402"/>
          </a:xfrm>
          <a:prstGeom prst="rect">
            <a:avLst/>
          </a:prstGeom>
        </p:spPr>
        <p:txBody>
          <a:bodyPr vert="horz" lIns="104287" tIns="52144" rIns="104287" bIns="52144" rtlCol="0" anchor="ctr"/>
          <a:lstStyle>
            <a:lvl1pPr algn="l">
              <a:defRPr sz="1270">
                <a:solidFill>
                  <a:schemeClr val="tx1">
                    <a:tint val="75000"/>
                  </a:schemeClr>
                </a:solidFill>
              </a:defRPr>
            </a:lvl1pPr>
          </a:lstStyle>
          <a:p>
            <a:fld id="{7D92114D-40A4-4001-9EF5-146F3115FFB3}" type="datetime1">
              <a:rPr kumimoji="1" lang="ja-JP" altLang="en-US" smtClean="0"/>
              <a:t>2024/2/20</a:t>
            </a:fld>
            <a:endParaRPr kumimoji="1" lang="ja-JP" altLang="en-US"/>
          </a:p>
        </p:txBody>
      </p:sp>
      <p:sp>
        <p:nvSpPr>
          <p:cNvPr id="5" name="フッター プレースホルダ 4"/>
          <p:cNvSpPr>
            <a:spLocks noGrp="1"/>
          </p:cNvSpPr>
          <p:nvPr>
            <p:ph type="ftr" sz="quarter" idx="3"/>
          </p:nvPr>
        </p:nvSpPr>
        <p:spPr>
          <a:xfrm>
            <a:off x="2343151" y="9181397"/>
            <a:ext cx="2171700" cy="527402"/>
          </a:xfrm>
          <a:prstGeom prst="rect">
            <a:avLst/>
          </a:prstGeom>
        </p:spPr>
        <p:txBody>
          <a:bodyPr vert="horz" lIns="104287" tIns="52144" rIns="104287" bIns="52144" rtlCol="0" anchor="ctr"/>
          <a:lstStyle>
            <a:lvl1pPr algn="ctr">
              <a:defRPr sz="1270">
                <a:solidFill>
                  <a:schemeClr val="tx1">
                    <a:tint val="75000"/>
                  </a:schemeClr>
                </a:solidFill>
              </a:defRPr>
            </a:lvl1pPr>
          </a:lstStyle>
          <a:p>
            <a:endParaRPr kumimoji="1" lang="ja-JP" altLang="en-US"/>
          </a:p>
        </p:txBody>
      </p:sp>
      <p:sp>
        <p:nvSpPr>
          <p:cNvPr id="6" name="スライド番号プレースホルダ 5"/>
          <p:cNvSpPr>
            <a:spLocks noGrp="1"/>
          </p:cNvSpPr>
          <p:nvPr>
            <p:ph type="sldNum" sz="quarter" idx="4"/>
          </p:nvPr>
        </p:nvSpPr>
        <p:spPr>
          <a:xfrm>
            <a:off x="4914900" y="9181397"/>
            <a:ext cx="1600200" cy="527402"/>
          </a:xfrm>
          <a:prstGeom prst="rect">
            <a:avLst/>
          </a:prstGeom>
        </p:spPr>
        <p:txBody>
          <a:bodyPr vert="horz" lIns="104287" tIns="52144" rIns="104287" bIns="52144" rtlCol="0" anchor="ctr"/>
          <a:lstStyle>
            <a:lvl1pPr algn="r">
              <a:defRPr sz="1270">
                <a:solidFill>
                  <a:schemeClr val="tx1">
                    <a:tint val="75000"/>
                  </a:schemeClr>
                </a:solidFill>
              </a:defRPr>
            </a:lvl1pPr>
          </a:lstStyle>
          <a:p>
            <a:fld id="{B9FFA082-13FA-487A-BD92-3B5404508BA9}" type="slidenum">
              <a:rPr kumimoji="1" lang="ja-JP" altLang="en-US" smtClean="0"/>
              <a:t>‹#›</a:t>
            </a:fld>
            <a:endParaRPr kumimoji="1" lang="ja-JP" altLang="en-US"/>
          </a:p>
        </p:txBody>
      </p:sp>
    </p:spTree>
    <p:extLst>
      <p:ext uri="{BB962C8B-B14F-4D97-AF65-F5344CB8AC3E}">
        <p14:creationId xmlns:p14="http://schemas.microsoft.com/office/powerpoint/2010/main" val="3208139157"/>
      </p:ext>
    </p:extLst>
  </p:cSld>
  <p:clrMap bg1="lt1" tx1="dk1" bg2="lt2" tx2="dk2" accent1="accent1" accent2="accent2" accent3="accent3" accent4="accent4" accent5="accent5" accent6="accent6" hlink="hlink" folHlink="folHlink"/>
  <p:sldLayoutIdLst>
    <p:sldLayoutId id="2147483978" r:id="rId1"/>
    <p:sldLayoutId id="2147483979" r:id="rId2"/>
    <p:sldLayoutId id="2147483980" r:id="rId3"/>
    <p:sldLayoutId id="2147483981" r:id="rId4"/>
    <p:sldLayoutId id="2147483982" r:id="rId5"/>
    <p:sldLayoutId id="2147483983" r:id="rId6"/>
    <p:sldLayoutId id="2147483984" r:id="rId7"/>
    <p:sldLayoutId id="2147483985" r:id="rId8"/>
    <p:sldLayoutId id="2147483986" r:id="rId9"/>
    <p:sldLayoutId id="2147483987" r:id="rId10"/>
    <p:sldLayoutId id="2147483988" r:id="rId11"/>
  </p:sldLayoutIdLst>
  <p:hf sldNum="0" hdr="0" ftr="0" dt="0"/>
  <p:txStyles>
    <p:titleStyle>
      <a:lvl1pPr algn="ctr" defTabSz="945885" rtl="0" eaLnBrk="1" latinLnBrk="0" hangingPunct="1">
        <a:spcBef>
          <a:spcPct val="0"/>
        </a:spcBef>
        <a:buNone/>
        <a:defRPr kumimoji="1" sz="4535" kern="1200">
          <a:solidFill>
            <a:schemeClr val="tx1"/>
          </a:solidFill>
          <a:latin typeface="+mj-lt"/>
          <a:ea typeface="+mj-ea"/>
          <a:cs typeface="+mj-cs"/>
        </a:defRPr>
      </a:lvl1pPr>
    </p:titleStyle>
    <p:bodyStyle>
      <a:lvl1pPr marL="354706" indent="-354706" algn="l" defTabSz="945885" rtl="0" eaLnBrk="1" latinLnBrk="0" hangingPunct="1">
        <a:spcBef>
          <a:spcPct val="20000"/>
        </a:spcBef>
        <a:buFont typeface="Arial" pitchFamily="34" charset="0"/>
        <a:buChar char="•"/>
        <a:defRPr kumimoji="1" sz="3356" kern="1200">
          <a:solidFill>
            <a:schemeClr val="tx1"/>
          </a:solidFill>
          <a:latin typeface="+mn-lt"/>
          <a:ea typeface="+mn-ea"/>
          <a:cs typeface="+mn-cs"/>
        </a:defRPr>
      </a:lvl1pPr>
      <a:lvl2pPr marL="768532" indent="-295589" algn="l" defTabSz="945885" rtl="0" eaLnBrk="1" latinLnBrk="0" hangingPunct="1">
        <a:spcBef>
          <a:spcPct val="20000"/>
        </a:spcBef>
        <a:buFont typeface="Arial" pitchFamily="34" charset="0"/>
        <a:buChar char="–"/>
        <a:defRPr kumimoji="1" sz="2902" kern="1200">
          <a:solidFill>
            <a:schemeClr val="tx1"/>
          </a:solidFill>
          <a:latin typeface="+mn-lt"/>
          <a:ea typeface="+mn-ea"/>
          <a:cs typeface="+mn-cs"/>
        </a:defRPr>
      </a:lvl2pPr>
      <a:lvl3pPr marL="1182356" indent="-236471" algn="l" defTabSz="945885" rtl="0" eaLnBrk="1" latinLnBrk="0" hangingPunct="1">
        <a:spcBef>
          <a:spcPct val="20000"/>
        </a:spcBef>
        <a:buFont typeface="Arial" pitchFamily="34" charset="0"/>
        <a:buChar char="•"/>
        <a:defRPr kumimoji="1" sz="2449" kern="1200">
          <a:solidFill>
            <a:schemeClr val="tx1"/>
          </a:solidFill>
          <a:latin typeface="+mn-lt"/>
          <a:ea typeface="+mn-ea"/>
          <a:cs typeface="+mn-cs"/>
        </a:defRPr>
      </a:lvl3pPr>
      <a:lvl4pPr marL="1655299" indent="-236471" algn="l" defTabSz="945885" rtl="0" eaLnBrk="1" latinLnBrk="0" hangingPunct="1">
        <a:spcBef>
          <a:spcPct val="20000"/>
        </a:spcBef>
        <a:buFont typeface="Arial" pitchFamily="34" charset="0"/>
        <a:buChar char="–"/>
        <a:defRPr kumimoji="1" sz="2086" kern="1200">
          <a:solidFill>
            <a:schemeClr val="tx1"/>
          </a:solidFill>
          <a:latin typeface="+mn-lt"/>
          <a:ea typeface="+mn-ea"/>
          <a:cs typeface="+mn-cs"/>
        </a:defRPr>
      </a:lvl4pPr>
      <a:lvl5pPr marL="2128241" indent="-236471" algn="l" defTabSz="945885" rtl="0" eaLnBrk="1" latinLnBrk="0" hangingPunct="1">
        <a:spcBef>
          <a:spcPct val="20000"/>
        </a:spcBef>
        <a:buFont typeface="Arial" pitchFamily="34" charset="0"/>
        <a:buChar char="»"/>
        <a:defRPr kumimoji="1" sz="2086" kern="1200">
          <a:solidFill>
            <a:schemeClr val="tx1"/>
          </a:solidFill>
          <a:latin typeface="+mn-lt"/>
          <a:ea typeface="+mn-ea"/>
          <a:cs typeface="+mn-cs"/>
        </a:defRPr>
      </a:lvl5pPr>
      <a:lvl6pPr marL="2601183" indent="-236471" algn="l" defTabSz="945885" rtl="0" eaLnBrk="1" latinLnBrk="0" hangingPunct="1">
        <a:spcBef>
          <a:spcPct val="20000"/>
        </a:spcBef>
        <a:buFont typeface="Arial" pitchFamily="34" charset="0"/>
        <a:buChar char="•"/>
        <a:defRPr kumimoji="1" sz="2086" kern="1200">
          <a:solidFill>
            <a:schemeClr val="tx1"/>
          </a:solidFill>
          <a:latin typeface="+mn-lt"/>
          <a:ea typeface="+mn-ea"/>
          <a:cs typeface="+mn-cs"/>
        </a:defRPr>
      </a:lvl6pPr>
      <a:lvl7pPr marL="3074125" indent="-236471" algn="l" defTabSz="945885" rtl="0" eaLnBrk="1" latinLnBrk="0" hangingPunct="1">
        <a:spcBef>
          <a:spcPct val="20000"/>
        </a:spcBef>
        <a:buFont typeface="Arial" pitchFamily="34" charset="0"/>
        <a:buChar char="•"/>
        <a:defRPr kumimoji="1" sz="2086" kern="1200">
          <a:solidFill>
            <a:schemeClr val="tx1"/>
          </a:solidFill>
          <a:latin typeface="+mn-lt"/>
          <a:ea typeface="+mn-ea"/>
          <a:cs typeface="+mn-cs"/>
        </a:defRPr>
      </a:lvl7pPr>
      <a:lvl8pPr marL="3547068" indent="-236471" algn="l" defTabSz="945885" rtl="0" eaLnBrk="1" latinLnBrk="0" hangingPunct="1">
        <a:spcBef>
          <a:spcPct val="20000"/>
        </a:spcBef>
        <a:buFont typeface="Arial" pitchFamily="34" charset="0"/>
        <a:buChar char="•"/>
        <a:defRPr kumimoji="1" sz="2086" kern="1200">
          <a:solidFill>
            <a:schemeClr val="tx1"/>
          </a:solidFill>
          <a:latin typeface="+mn-lt"/>
          <a:ea typeface="+mn-ea"/>
          <a:cs typeface="+mn-cs"/>
        </a:defRPr>
      </a:lvl8pPr>
      <a:lvl9pPr marL="4020011" indent="-236471" algn="l" defTabSz="945885" rtl="0" eaLnBrk="1" latinLnBrk="0" hangingPunct="1">
        <a:spcBef>
          <a:spcPct val="20000"/>
        </a:spcBef>
        <a:buFont typeface="Arial" pitchFamily="34" charset="0"/>
        <a:buChar char="•"/>
        <a:defRPr kumimoji="1" sz="2086" kern="1200">
          <a:solidFill>
            <a:schemeClr val="tx1"/>
          </a:solidFill>
          <a:latin typeface="+mn-lt"/>
          <a:ea typeface="+mn-ea"/>
          <a:cs typeface="+mn-cs"/>
        </a:defRPr>
      </a:lvl9pPr>
    </p:bodyStyle>
    <p:otherStyle>
      <a:defPPr>
        <a:defRPr lang="ja-JP"/>
      </a:defPPr>
      <a:lvl1pPr marL="0" algn="l" defTabSz="945885" rtl="0" eaLnBrk="1" latinLnBrk="0" hangingPunct="1">
        <a:defRPr kumimoji="1" sz="1905" kern="1200">
          <a:solidFill>
            <a:schemeClr val="tx1"/>
          </a:solidFill>
          <a:latin typeface="+mn-lt"/>
          <a:ea typeface="+mn-ea"/>
          <a:cs typeface="+mn-cs"/>
        </a:defRPr>
      </a:lvl1pPr>
      <a:lvl2pPr marL="472942" algn="l" defTabSz="945885" rtl="0" eaLnBrk="1" latinLnBrk="0" hangingPunct="1">
        <a:defRPr kumimoji="1" sz="1905" kern="1200">
          <a:solidFill>
            <a:schemeClr val="tx1"/>
          </a:solidFill>
          <a:latin typeface="+mn-lt"/>
          <a:ea typeface="+mn-ea"/>
          <a:cs typeface="+mn-cs"/>
        </a:defRPr>
      </a:lvl2pPr>
      <a:lvl3pPr marL="945885" algn="l" defTabSz="945885" rtl="0" eaLnBrk="1" latinLnBrk="0" hangingPunct="1">
        <a:defRPr kumimoji="1" sz="1905" kern="1200">
          <a:solidFill>
            <a:schemeClr val="tx1"/>
          </a:solidFill>
          <a:latin typeface="+mn-lt"/>
          <a:ea typeface="+mn-ea"/>
          <a:cs typeface="+mn-cs"/>
        </a:defRPr>
      </a:lvl3pPr>
      <a:lvl4pPr marL="1418827" algn="l" defTabSz="945885" rtl="0" eaLnBrk="1" latinLnBrk="0" hangingPunct="1">
        <a:defRPr kumimoji="1" sz="1905" kern="1200">
          <a:solidFill>
            <a:schemeClr val="tx1"/>
          </a:solidFill>
          <a:latin typeface="+mn-lt"/>
          <a:ea typeface="+mn-ea"/>
          <a:cs typeface="+mn-cs"/>
        </a:defRPr>
      </a:lvl4pPr>
      <a:lvl5pPr marL="1891770" algn="l" defTabSz="945885" rtl="0" eaLnBrk="1" latinLnBrk="0" hangingPunct="1">
        <a:defRPr kumimoji="1" sz="1905" kern="1200">
          <a:solidFill>
            <a:schemeClr val="tx1"/>
          </a:solidFill>
          <a:latin typeface="+mn-lt"/>
          <a:ea typeface="+mn-ea"/>
          <a:cs typeface="+mn-cs"/>
        </a:defRPr>
      </a:lvl5pPr>
      <a:lvl6pPr marL="2364711" algn="l" defTabSz="945885" rtl="0" eaLnBrk="1" latinLnBrk="0" hangingPunct="1">
        <a:defRPr kumimoji="1" sz="1905" kern="1200">
          <a:solidFill>
            <a:schemeClr val="tx1"/>
          </a:solidFill>
          <a:latin typeface="+mn-lt"/>
          <a:ea typeface="+mn-ea"/>
          <a:cs typeface="+mn-cs"/>
        </a:defRPr>
      </a:lvl6pPr>
      <a:lvl7pPr marL="2837655" algn="l" defTabSz="945885" rtl="0" eaLnBrk="1" latinLnBrk="0" hangingPunct="1">
        <a:defRPr kumimoji="1" sz="1905" kern="1200">
          <a:solidFill>
            <a:schemeClr val="tx1"/>
          </a:solidFill>
          <a:latin typeface="+mn-lt"/>
          <a:ea typeface="+mn-ea"/>
          <a:cs typeface="+mn-cs"/>
        </a:defRPr>
      </a:lvl7pPr>
      <a:lvl8pPr marL="3310597" algn="l" defTabSz="945885" rtl="0" eaLnBrk="1" latinLnBrk="0" hangingPunct="1">
        <a:defRPr kumimoji="1" sz="1905" kern="1200">
          <a:solidFill>
            <a:schemeClr val="tx1"/>
          </a:solidFill>
          <a:latin typeface="+mn-lt"/>
          <a:ea typeface="+mn-ea"/>
          <a:cs typeface="+mn-cs"/>
        </a:defRPr>
      </a:lvl8pPr>
      <a:lvl9pPr marL="3783539" algn="l" defTabSz="945885" rtl="0" eaLnBrk="1" latinLnBrk="0" hangingPunct="1">
        <a:defRPr kumimoji="1" sz="190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9.png"/><Relationship Id="rId18" Type="http://schemas.openxmlformats.org/officeDocument/2006/relationships/image" Target="../media/image13.png"/><Relationship Id="rId26" Type="http://schemas.openxmlformats.org/officeDocument/2006/relationships/image" Target="../media/image19.png"/><Relationship Id="rId3" Type="http://schemas.openxmlformats.org/officeDocument/2006/relationships/image" Target="../media/image1.png"/><Relationship Id="rId21" Type="http://schemas.openxmlformats.org/officeDocument/2006/relationships/image" Target="../media/image16.png"/><Relationship Id="rId7" Type="http://schemas.openxmlformats.org/officeDocument/2006/relationships/hyperlink" Target="https://members.imgu.or.jp/ca053/23184" TargetMode="External"/><Relationship Id="rId12" Type="http://schemas.openxmlformats.org/officeDocument/2006/relationships/image" Target="../media/image8.png"/><Relationship Id="rId17" Type="http://schemas.openxmlformats.org/officeDocument/2006/relationships/hyperlink" Target="https://members.imgu.or.jp/ca053/23665" TargetMode="External"/><Relationship Id="rId25" Type="http://schemas.openxmlformats.org/officeDocument/2006/relationships/image" Target="../media/image18.png"/><Relationship Id="rId2" Type="http://schemas.openxmlformats.org/officeDocument/2006/relationships/notesSlide" Target="../notesSlides/notesSlide1.xml"/><Relationship Id="rId16" Type="http://schemas.openxmlformats.org/officeDocument/2006/relationships/image" Target="../media/image12.png"/><Relationship Id="rId20" Type="http://schemas.openxmlformats.org/officeDocument/2006/relationships/image" Target="../media/image15.png"/><Relationship Id="rId1" Type="http://schemas.openxmlformats.org/officeDocument/2006/relationships/slideLayout" Target="../slideLayouts/slideLayout6.xml"/><Relationship Id="rId6" Type="http://schemas.openxmlformats.org/officeDocument/2006/relationships/hyperlink" Target="https://members.imgu.or.jp/ca053/20353" TargetMode="External"/><Relationship Id="rId11" Type="http://schemas.openxmlformats.org/officeDocument/2006/relationships/image" Target="../media/image7.png"/><Relationship Id="rId24" Type="http://schemas.openxmlformats.org/officeDocument/2006/relationships/hyperlink" Target="https://members.imgu.or.jp/ca053/23632" TargetMode="External"/><Relationship Id="rId5" Type="http://schemas.openxmlformats.org/officeDocument/2006/relationships/image" Target="../media/image3.png"/><Relationship Id="rId15" Type="http://schemas.openxmlformats.org/officeDocument/2006/relationships/image" Target="../media/image11.png"/><Relationship Id="rId23" Type="http://schemas.microsoft.com/office/2007/relationships/hdphoto" Target="../media/hdphoto1.wdp"/><Relationship Id="rId10" Type="http://schemas.openxmlformats.org/officeDocument/2006/relationships/image" Target="../media/image6.png"/><Relationship Id="rId19" Type="http://schemas.openxmlformats.org/officeDocument/2006/relationships/image" Target="../media/image14.png"/><Relationship Id="rId4" Type="http://schemas.openxmlformats.org/officeDocument/2006/relationships/image" Target="../media/image2.png"/><Relationship Id="rId9" Type="http://schemas.openxmlformats.org/officeDocument/2006/relationships/image" Target="../media/image5.png"/><Relationship Id="rId14" Type="http://schemas.openxmlformats.org/officeDocument/2006/relationships/image" Target="../media/image10.png"/><Relationship Id="rId22" Type="http://schemas.openxmlformats.org/officeDocument/2006/relationships/image" Target="../media/image17.png"/></Relationships>
</file>

<file path=ppt/slides/_rels/slide2.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20.png"/><Relationship Id="rId7" Type="http://schemas.openxmlformats.org/officeDocument/2006/relationships/image" Target="../media/image24.jpeg"/><Relationship Id="rId12" Type="http://schemas.openxmlformats.org/officeDocument/2006/relationships/image" Target="../media/image29.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23.jpeg"/><Relationship Id="rId11" Type="http://schemas.openxmlformats.org/officeDocument/2006/relationships/image" Target="../media/image28.png"/><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jpeg"/></Relationships>
</file>

<file path=ppt/slides/_rels/slide3.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39.png"/><Relationship Id="rId18" Type="http://schemas.openxmlformats.org/officeDocument/2006/relationships/image" Target="../media/image43.png"/><Relationship Id="rId3" Type="http://schemas.openxmlformats.org/officeDocument/2006/relationships/image" Target="../media/image31.svg"/><Relationship Id="rId21" Type="http://schemas.openxmlformats.org/officeDocument/2006/relationships/image" Target="../media/image46.png"/><Relationship Id="rId7" Type="http://schemas.openxmlformats.org/officeDocument/2006/relationships/image" Target="../media/image35.png"/><Relationship Id="rId12" Type="http://schemas.openxmlformats.org/officeDocument/2006/relationships/image" Target="../media/image38.png"/><Relationship Id="rId17" Type="http://schemas.openxmlformats.org/officeDocument/2006/relationships/image" Target="../media/image42.png"/><Relationship Id="rId2" Type="http://schemas.openxmlformats.org/officeDocument/2006/relationships/image" Target="../media/image30.png"/><Relationship Id="rId16" Type="http://schemas.openxmlformats.org/officeDocument/2006/relationships/image" Target="../media/image41.png"/><Relationship Id="rId20"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image" Target="../media/image34.png"/><Relationship Id="rId11" Type="http://schemas.openxmlformats.org/officeDocument/2006/relationships/image" Target="../media/image37.png"/><Relationship Id="rId5" Type="http://schemas.openxmlformats.org/officeDocument/2006/relationships/image" Target="../media/image33.png"/><Relationship Id="rId15" Type="http://schemas.microsoft.com/office/2007/relationships/hdphoto" Target="../media/hdphoto4.wdp"/><Relationship Id="rId10" Type="http://schemas.microsoft.com/office/2007/relationships/hdphoto" Target="../media/hdphoto3.wdp"/><Relationship Id="rId19" Type="http://schemas.openxmlformats.org/officeDocument/2006/relationships/image" Target="../media/image44.png"/><Relationship Id="rId4" Type="http://schemas.openxmlformats.org/officeDocument/2006/relationships/image" Target="../media/image32.png"/><Relationship Id="rId9" Type="http://schemas.openxmlformats.org/officeDocument/2006/relationships/image" Target="../media/image36.png"/><Relationship Id="rId14" Type="http://schemas.openxmlformats.org/officeDocument/2006/relationships/image" Target="../media/image40.png"/></Relationships>
</file>

<file path=ppt/slides/_rels/slide4.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58.png"/><Relationship Id="rId3" Type="http://schemas.openxmlformats.org/officeDocument/2006/relationships/image" Target="../media/image48.jpeg"/><Relationship Id="rId7" Type="http://schemas.openxmlformats.org/officeDocument/2006/relationships/image" Target="../media/image52.jpeg"/><Relationship Id="rId12" Type="http://schemas.openxmlformats.org/officeDocument/2006/relationships/image" Target="../media/image57.png"/><Relationship Id="rId17" Type="http://schemas.openxmlformats.org/officeDocument/2006/relationships/image" Target="../media/image62.png"/><Relationship Id="rId2" Type="http://schemas.openxmlformats.org/officeDocument/2006/relationships/image" Target="../media/image47.png"/><Relationship Id="rId16" Type="http://schemas.openxmlformats.org/officeDocument/2006/relationships/image" Target="../media/image61.png"/><Relationship Id="rId1" Type="http://schemas.openxmlformats.org/officeDocument/2006/relationships/slideLayout" Target="../slideLayouts/slideLayout7.xml"/><Relationship Id="rId6" Type="http://schemas.openxmlformats.org/officeDocument/2006/relationships/image" Target="../media/image51.jpeg"/><Relationship Id="rId11" Type="http://schemas.openxmlformats.org/officeDocument/2006/relationships/image" Target="../media/image56.png"/><Relationship Id="rId5" Type="http://schemas.openxmlformats.org/officeDocument/2006/relationships/image" Target="../media/image50.png"/><Relationship Id="rId15" Type="http://schemas.openxmlformats.org/officeDocument/2006/relationships/image" Target="../media/image60.png"/><Relationship Id="rId10" Type="http://schemas.openxmlformats.org/officeDocument/2006/relationships/image" Target="../media/image55.png"/><Relationship Id="rId4" Type="http://schemas.openxmlformats.org/officeDocument/2006/relationships/image" Target="../media/image49.png"/><Relationship Id="rId9" Type="http://schemas.openxmlformats.org/officeDocument/2006/relationships/image" Target="../media/image54.png"/><Relationship Id="rId14" Type="http://schemas.openxmlformats.org/officeDocument/2006/relationships/image" Target="../media/image5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lumMod val="95000"/>
            <a:alpha val="44000"/>
          </a:schemeClr>
        </a:solidFill>
        <a:effectLst/>
      </p:bgPr>
    </p:bg>
    <p:spTree>
      <p:nvGrpSpPr>
        <p:cNvPr id="1" name=""/>
        <p:cNvGrpSpPr/>
        <p:nvPr/>
      </p:nvGrpSpPr>
      <p:grpSpPr>
        <a:xfrm>
          <a:off x="0" y="0"/>
          <a:ext cx="0" cy="0"/>
          <a:chOff x="0" y="0"/>
          <a:chExt cx="0" cy="0"/>
        </a:xfrm>
      </p:grpSpPr>
      <p:pic>
        <p:nvPicPr>
          <p:cNvPr id="40" name="図 39">
            <a:extLst>
              <a:ext uri="{FF2B5EF4-FFF2-40B4-BE49-F238E27FC236}">
                <a16:creationId xmlns:a16="http://schemas.microsoft.com/office/drawing/2014/main" id="{33520737-0455-5D70-B622-98AC5D570F20}"/>
              </a:ext>
            </a:extLst>
          </p:cNvPr>
          <p:cNvPicPr>
            <a:picLocks noChangeAspect="1"/>
          </p:cNvPicPr>
          <p:nvPr/>
        </p:nvPicPr>
        <p:blipFill rotWithShape="1">
          <a:blip r:embed="rId3"/>
          <a:srcRect b="3828"/>
          <a:stretch/>
        </p:blipFill>
        <p:spPr>
          <a:xfrm>
            <a:off x="18856" y="58010"/>
            <a:ext cx="5352536" cy="2512292"/>
          </a:xfrm>
          <a:prstGeom prst="rect">
            <a:avLst/>
          </a:prstGeom>
        </p:spPr>
      </p:pic>
      <p:sp>
        <p:nvSpPr>
          <p:cNvPr id="70" name="正方形/長方形 69">
            <a:extLst>
              <a:ext uri="{FF2B5EF4-FFF2-40B4-BE49-F238E27FC236}">
                <a16:creationId xmlns:a16="http://schemas.microsoft.com/office/drawing/2014/main" id="{181C8CBA-9751-C56D-DEE6-DAF631708FB5}"/>
              </a:ext>
            </a:extLst>
          </p:cNvPr>
          <p:cNvSpPr/>
          <p:nvPr/>
        </p:nvSpPr>
        <p:spPr>
          <a:xfrm>
            <a:off x="42428" y="2589856"/>
            <a:ext cx="5323623" cy="2309325"/>
          </a:xfrm>
          <a:prstGeom prst="rect">
            <a:avLst/>
          </a:prstGeom>
          <a:no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FFFFCC"/>
              </a:solidFill>
            </a:endParaRPr>
          </a:p>
        </p:txBody>
      </p:sp>
      <p:sp>
        <p:nvSpPr>
          <p:cNvPr id="19" name="テキスト ボックス 8">
            <a:extLst>
              <a:ext uri="{FF2B5EF4-FFF2-40B4-BE49-F238E27FC236}">
                <a16:creationId xmlns:a16="http://schemas.microsoft.com/office/drawing/2014/main" id="{88B37991-989F-4941-B65D-A994D2401FA9}"/>
              </a:ext>
            </a:extLst>
          </p:cNvPr>
          <p:cNvSpPr txBox="1"/>
          <p:nvPr/>
        </p:nvSpPr>
        <p:spPr>
          <a:xfrm>
            <a:off x="5429158" y="33476"/>
            <a:ext cx="1367640" cy="5059233"/>
          </a:xfrm>
          <a:prstGeom prst="rect">
            <a:avLst/>
          </a:prstGeom>
          <a:pattFill prst="ltHorz">
            <a:fgClr>
              <a:schemeClr val="bg1">
                <a:lumMod val="75000"/>
              </a:schemeClr>
            </a:fgClr>
            <a:bgClr>
              <a:schemeClr val="bg1"/>
            </a:bgClr>
          </a:pattFill>
          <a:ln w="76200" cmpd="dbl">
            <a:solidFill>
              <a:prstClr val="black"/>
            </a:solidFill>
          </a:ln>
          <a:effectLst/>
        </p:spPr>
        <p:style>
          <a:lnRef idx="0">
            <a:schemeClr val="accent1"/>
          </a:lnRef>
          <a:fillRef idx="0">
            <a:schemeClr val="accent1"/>
          </a:fillRef>
          <a:effectRef idx="0">
            <a:schemeClr val="accent1"/>
          </a:effectRef>
          <a:fontRef idx="minor">
            <a:schemeClr val="dk1"/>
          </a:fontRef>
        </p:style>
        <p:txBody>
          <a:bodyPr rot="0" spcFirstLastPara="0" vert="eaVert" wrap="square" lIns="91440" tIns="45720" rIns="91440" bIns="45720" numCol="1" spcCol="0" rtlCol="0" fromWordArt="0" anchor="ctr" anchorCtr="0" forceAA="0" compatLnSpc="1">
            <a:prstTxWarp prst="textNoShape">
              <a:avLst/>
            </a:prstTxWarp>
            <a:noAutofit/>
          </a:bodyPr>
          <a:lstStyle/>
          <a:p>
            <a:pPr algn="dist"/>
            <a:r>
              <a:rPr lang="ja-JP" sz="5500" b="1" kern="100">
                <a:effectLst/>
                <a:ea typeface="HG正楷書体-PRO" panose="03000600000000000000" pitchFamily="66" charset="-128"/>
                <a:cs typeface="Times New Roman" panose="02020603050405020304" pitchFamily="18" charset="0"/>
              </a:rPr>
              <a:t>札幌丸三新聞</a:t>
            </a:r>
            <a:endParaRPr lang="ja-JP" sz="1050" kern="100">
              <a:effectLst/>
              <a:ea typeface="ＭＳ 明朝" panose="02020609040205080304" pitchFamily="17" charset="-128"/>
              <a:cs typeface="Times New Roman" panose="02020603050405020304" pitchFamily="18" charset="0"/>
            </a:endParaRPr>
          </a:p>
        </p:txBody>
      </p:sp>
      <p:sp>
        <p:nvSpPr>
          <p:cNvPr id="71" name="テキスト ボックス 2">
            <a:extLst>
              <a:ext uri="{FF2B5EF4-FFF2-40B4-BE49-F238E27FC236}">
                <a16:creationId xmlns:a16="http://schemas.microsoft.com/office/drawing/2014/main" id="{DFA6D695-03B8-44DC-8EF4-DB55608790B6}"/>
              </a:ext>
            </a:extLst>
          </p:cNvPr>
          <p:cNvSpPr txBox="1">
            <a:spLocks noChangeArrowheads="1"/>
          </p:cNvSpPr>
          <p:nvPr/>
        </p:nvSpPr>
        <p:spPr bwMode="auto">
          <a:xfrm>
            <a:off x="5402691" y="5150276"/>
            <a:ext cx="1440000" cy="4728181"/>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noAutofit/>
          </a:bodyPr>
          <a:lstStyle/>
          <a:p>
            <a:pPr algn="ctr"/>
            <a:r>
              <a:rPr lang="ja-JP" sz="1200" b="1" kern="100" dirty="0">
                <a:solidFill>
                  <a:srgbClr val="FFFFFF"/>
                </a:solidFill>
                <a:effectLst/>
                <a:highlight>
                  <a:srgbClr val="000000"/>
                </a:highlight>
                <a:latin typeface="Meiryo UI" panose="020B0604030504040204" pitchFamily="50" charset="-128"/>
                <a:ea typeface="Meiryo UI" panose="020B0604030504040204" pitchFamily="50" charset="-128"/>
                <a:cs typeface="Times New Roman" panose="02020603050405020304" pitchFamily="18" charset="0"/>
              </a:rPr>
              <a:t>第　</a:t>
            </a:r>
            <a:r>
              <a:rPr lang="en-US" altLang="ja-JP" sz="1200" b="1" kern="100" dirty="0">
                <a:solidFill>
                  <a:srgbClr val="FFFFFF"/>
                </a:solidFill>
                <a:highlight>
                  <a:srgbClr val="000000"/>
                </a:highlight>
                <a:latin typeface="Meiryo UI" panose="020B0604030504040204" pitchFamily="50" charset="-128"/>
                <a:ea typeface="Meiryo UI" panose="020B0604030504040204" pitchFamily="50" charset="-128"/>
                <a:cs typeface="Times New Roman" panose="02020603050405020304" pitchFamily="18" charset="0"/>
              </a:rPr>
              <a:t>100</a:t>
            </a:r>
            <a:r>
              <a:rPr lang="ja-JP" sz="1200" b="1" kern="100" dirty="0">
                <a:solidFill>
                  <a:srgbClr val="FFFFFF"/>
                </a:solidFill>
                <a:effectLst/>
                <a:highlight>
                  <a:srgbClr val="000000"/>
                </a:highlight>
                <a:latin typeface="Meiryo UI" panose="020B0604030504040204" pitchFamily="50" charset="-128"/>
                <a:ea typeface="Meiryo UI" panose="020B0604030504040204" pitchFamily="50" charset="-128"/>
                <a:cs typeface="Times New Roman" panose="02020603050405020304" pitchFamily="18" charset="0"/>
              </a:rPr>
              <a:t>　号</a:t>
            </a:r>
            <a:endParaRPr lang="ja-JP" sz="1050" kern="100" dirty="0">
              <a:effectLst/>
              <a:latin typeface="Meiryo UI" panose="020B0604030504040204" pitchFamily="50" charset="-128"/>
              <a:ea typeface="Meiryo UI" panose="020B0604030504040204" pitchFamily="50" charset="-128"/>
              <a:cs typeface="Times New Roman" panose="02020603050405020304" pitchFamily="18" charset="0"/>
            </a:endParaRPr>
          </a:p>
          <a:p>
            <a:pPr algn="ctr"/>
            <a:r>
              <a:rPr lang="en-US" altLang="ja-JP" sz="1200" b="1" kern="100" dirty="0">
                <a:latin typeface="Meiryo UI" panose="020B0604030504040204" pitchFamily="50" charset="-128"/>
                <a:ea typeface="Meiryo UI" panose="020B0604030504040204" pitchFamily="50" charset="-128"/>
                <a:cs typeface="Times New Roman" panose="02020603050405020304" pitchFamily="18" charset="0"/>
              </a:rPr>
              <a:t>2024</a:t>
            </a:r>
            <a:r>
              <a:rPr lang="ja-JP" sz="1200" b="1" kern="100" dirty="0">
                <a:effectLst/>
                <a:latin typeface="Meiryo UI" panose="020B0604030504040204" pitchFamily="50" charset="-128"/>
                <a:ea typeface="Meiryo UI" panose="020B0604030504040204" pitchFamily="50" charset="-128"/>
                <a:cs typeface="Times New Roman" panose="02020603050405020304" pitchFamily="18" charset="0"/>
              </a:rPr>
              <a:t>年</a:t>
            </a:r>
            <a:endParaRPr lang="ja-JP" sz="1050" kern="100" dirty="0">
              <a:effectLst/>
              <a:latin typeface="Meiryo UI" panose="020B0604030504040204" pitchFamily="50" charset="-128"/>
              <a:ea typeface="Meiryo UI" panose="020B0604030504040204" pitchFamily="50" charset="-128"/>
              <a:cs typeface="Times New Roman" panose="02020603050405020304" pitchFamily="18" charset="0"/>
            </a:endParaRPr>
          </a:p>
          <a:p>
            <a:pPr algn="ctr"/>
            <a:r>
              <a:rPr lang="en-US" altLang="ja-JP" sz="1200" b="1" kern="100" dirty="0">
                <a:effectLst/>
                <a:latin typeface="Meiryo UI" panose="020B0604030504040204" pitchFamily="50" charset="-128"/>
                <a:ea typeface="Meiryo UI" panose="020B0604030504040204" pitchFamily="50" charset="-128"/>
                <a:cs typeface="Times New Roman" panose="02020603050405020304" pitchFamily="18" charset="0"/>
              </a:rPr>
              <a:t>2</a:t>
            </a:r>
            <a:r>
              <a:rPr lang="ja-JP" sz="1200" b="1" kern="100" dirty="0">
                <a:effectLst/>
                <a:latin typeface="Meiryo UI" panose="020B0604030504040204" pitchFamily="50" charset="-128"/>
                <a:ea typeface="Meiryo UI" panose="020B0604030504040204" pitchFamily="50" charset="-128"/>
                <a:cs typeface="Times New Roman" panose="02020603050405020304" pitchFamily="18" charset="0"/>
              </a:rPr>
              <a:t>月</a:t>
            </a:r>
            <a:r>
              <a:rPr lang="en-US" altLang="ja-JP" sz="1200" b="1" kern="100" dirty="0">
                <a:latin typeface="Meiryo UI" panose="020B0604030504040204" pitchFamily="50" charset="-128"/>
                <a:ea typeface="Meiryo UI" panose="020B0604030504040204" pitchFamily="50" charset="-128"/>
                <a:cs typeface="Times New Roman" panose="02020603050405020304" pitchFamily="18" charset="0"/>
              </a:rPr>
              <a:t>21</a:t>
            </a:r>
            <a:r>
              <a:rPr lang="ja-JP" sz="1200" b="1" kern="100" dirty="0">
                <a:effectLst/>
                <a:latin typeface="Meiryo UI" panose="020B0604030504040204" pitchFamily="50" charset="-128"/>
                <a:ea typeface="Meiryo UI" panose="020B0604030504040204" pitchFamily="50" charset="-128"/>
                <a:cs typeface="Times New Roman" panose="02020603050405020304" pitchFamily="18" charset="0"/>
              </a:rPr>
              <a:t>日</a:t>
            </a:r>
            <a:r>
              <a:rPr lang="ja-JP" altLang="en-US" sz="900" b="1" kern="100" dirty="0">
                <a:effectLst/>
                <a:latin typeface="Meiryo UI" panose="020B0604030504040204" pitchFamily="50" charset="-128"/>
                <a:ea typeface="Meiryo UI" panose="020B0604030504040204" pitchFamily="50" charset="-128"/>
                <a:cs typeface="Times New Roman" panose="02020603050405020304" pitchFamily="18" charset="0"/>
              </a:rPr>
              <a:t>水</a:t>
            </a:r>
            <a:r>
              <a:rPr lang="ja-JP" sz="900" b="1" kern="100" dirty="0">
                <a:effectLst/>
                <a:latin typeface="Meiryo UI" panose="020B0604030504040204" pitchFamily="50" charset="-128"/>
                <a:ea typeface="Meiryo UI" panose="020B0604030504040204" pitchFamily="50" charset="-128"/>
                <a:cs typeface="Times New Roman" panose="02020603050405020304" pitchFamily="18" charset="0"/>
              </a:rPr>
              <a:t>曜日</a:t>
            </a:r>
            <a:endParaRPr lang="ja-JP" sz="900" kern="100" dirty="0">
              <a:effectLst/>
              <a:latin typeface="Meiryo UI" panose="020B0604030504040204" pitchFamily="50" charset="-128"/>
              <a:ea typeface="Meiryo UI" panose="020B0604030504040204" pitchFamily="50" charset="-128"/>
              <a:cs typeface="Times New Roman" panose="02020603050405020304" pitchFamily="18" charset="0"/>
            </a:endParaRPr>
          </a:p>
          <a:p>
            <a:pPr algn="just"/>
            <a:r>
              <a:rPr lang="ja-JP" sz="900" kern="100" dirty="0">
                <a:effectLst/>
                <a:latin typeface="Century" panose="02040604050505020304" pitchFamily="18" charset="0"/>
                <a:ea typeface="ＭＳ ゴシック" panose="020B0609070205080204" pitchFamily="49" charset="-128"/>
                <a:cs typeface="Times New Roman" panose="02020603050405020304" pitchFamily="18" charset="0"/>
              </a:rPr>
              <a:t>発行者</a:t>
            </a:r>
            <a:r>
              <a:rPr lang="ja-JP" altLang="en-US" sz="900" kern="100" dirty="0">
                <a:effectLst/>
                <a:latin typeface="Century" panose="02040604050505020304" pitchFamily="18" charset="0"/>
                <a:ea typeface="ＭＳ ゴシック" panose="020B0609070205080204" pitchFamily="49" charset="-128"/>
                <a:cs typeface="Times New Roman" panose="02020603050405020304" pitchFamily="18" charset="0"/>
              </a:rPr>
              <a:t>：</a:t>
            </a:r>
            <a:r>
              <a:rPr lang="ja-JP" sz="900" kern="100" dirty="0">
                <a:effectLst/>
                <a:latin typeface="Century" panose="02040604050505020304" pitchFamily="18" charset="0"/>
                <a:ea typeface="ＭＳ ゴシック" panose="020B0609070205080204" pitchFamily="49" charset="-128"/>
                <a:cs typeface="Times New Roman" panose="02020603050405020304" pitchFamily="18" charset="0"/>
              </a:rPr>
              <a:t> </a:t>
            </a:r>
            <a:r>
              <a:rPr lang="ja-JP" sz="1000" kern="100" dirty="0">
                <a:effectLst/>
                <a:latin typeface="Century" panose="02040604050505020304" pitchFamily="18" charset="0"/>
                <a:ea typeface="ＭＳ ゴシック" panose="020B0609070205080204" pitchFamily="49" charset="-128"/>
                <a:cs typeface="Times New Roman" panose="02020603050405020304" pitchFamily="18" charset="0"/>
              </a:rPr>
              <a:t>三越伊勢丹</a:t>
            </a:r>
            <a:endParaRPr lang="en-US" altLang="ja-JP" sz="1000" kern="100" dirty="0">
              <a:effectLst/>
              <a:latin typeface="Century" panose="02040604050505020304" pitchFamily="18" charset="0"/>
              <a:ea typeface="ＭＳ ゴシック" panose="020B0609070205080204" pitchFamily="49" charset="-128"/>
              <a:cs typeface="Times New Roman" panose="02020603050405020304" pitchFamily="18" charset="0"/>
            </a:endParaRPr>
          </a:p>
          <a:p>
            <a:pPr algn="r"/>
            <a:r>
              <a:rPr lang="ja-JP" altLang="en-US" sz="1000" kern="100" dirty="0">
                <a:effectLst/>
                <a:latin typeface="Century" panose="02040604050505020304" pitchFamily="18" charset="0"/>
                <a:ea typeface="ＭＳ ゴシック" panose="020B0609070205080204" pitchFamily="49" charset="-128"/>
                <a:cs typeface="Times New Roman" panose="02020603050405020304" pitchFamily="18" charset="0"/>
              </a:rPr>
              <a:t>　</a:t>
            </a:r>
            <a:r>
              <a:rPr lang="ja-JP" sz="1000" kern="100" dirty="0">
                <a:effectLst/>
                <a:latin typeface="Century" panose="02040604050505020304" pitchFamily="18" charset="0"/>
                <a:ea typeface="ＭＳ ゴシック" panose="020B0609070205080204" pitchFamily="49" charset="-128"/>
                <a:cs typeface="Times New Roman" panose="02020603050405020304" pitchFamily="18" charset="0"/>
              </a:rPr>
              <a:t>グループ労働組合</a:t>
            </a:r>
            <a:endParaRPr lang="ja-JP" sz="1000" kern="100" dirty="0">
              <a:effectLst/>
              <a:latin typeface="Century" panose="02040604050505020304" pitchFamily="18" charset="0"/>
              <a:ea typeface="ＭＳ 明朝" panose="02020609040205080304" pitchFamily="17" charset="-128"/>
              <a:cs typeface="Times New Roman" panose="02020603050405020304" pitchFamily="18" charset="0"/>
            </a:endParaRPr>
          </a:p>
          <a:p>
            <a:pPr algn="r"/>
            <a:r>
              <a:rPr lang="ja-JP" altLang="en-US" sz="1000" kern="100" dirty="0">
                <a:effectLst/>
                <a:latin typeface="Century" panose="02040604050505020304" pitchFamily="18" charset="0"/>
                <a:ea typeface="ＭＳ ゴシック" panose="020B0609070205080204" pitchFamily="49" charset="-128"/>
                <a:cs typeface="Times New Roman" panose="02020603050405020304" pitchFamily="18" charset="0"/>
              </a:rPr>
              <a:t>　</a:t>
            </a:r>
            <a:r>
              <a:rPr lang="ja-JP" sz="1000" kern="100" dirty="0">
                <a:effectLst/>
                <a:latin typeface="Century" panose="02040604050505020304" pitchFamily="18" charset="0"/>
                <a:ea typeface="ＭＳ ゴシック" panose="020B0609070205080204" pitchFamily="49" charset="-128"/>
                <a:cs typeface="Times New Roman" panose="02020603050405020304" pitchFamily="18" charset="0"/>
              </a:rPr>
              <a:t>札幌丸井三越支部</a:t>
            </a:r>
            <a:endParaRPr lang="ja-JP" sz="1050" kern="100" dirty="0">
              <a:effectLst/>
              <a:latin typeface="Century" panose="02040604050505020304" pitchFamily="18" charset="0"/>
              <a:ea typeface="ＭＳ 明朝" panose="02020609040205080304" pitchFamily="17" charset="-128"/>
              <a:cs typeface="Times New Roman" panose="02020603050405020304" pitchFamily="18" charset="0"/>
            </a:endParaRPr>
          </a:p>
          <a:p>
            <a:r>
              <a:rPr lang="ja-JP" sz="900" kern="100" dirty="0">
                <a:effectLst/>
                <a:latin typeface="Century" panose="02040604050505020304" pitchFamily="18" charset="0"/>
                <a:ea typeface="ＭＳ ゴシック" panose="020B0609070205080204" pitchFamily="49" charset="-128"/>
                <a:cs typeface="Times New Roman" panose="02020603050405020304" pitchFamily="18" charset="0"/>
              </a:rPr>
              <a:t>外線：（</a:t>
            </a:r>
            <a:r>
              <a:rPr lang="en-US" sz="900" kern="100" dirty="0">
                <a:effectLst/>
                <a:latin typeface="Century" panose="02040604050505020304" pitchFamily="18" charset="0"/>
                <a:ea typeface="ＭＳ ゴシック" panose="020B0609070205080204" pitchFamily="49" charset="-128"/>
                <a:cs typeface="Times New Roman" panose="02020603050405020304" pitchFamily="18" charset="0"/>
              </a:rPr>
              <a:t>011</a:t>
            </a:r>
            <a:r>
              <a:rPr lang="ja-JP" sz="900" kern="100" dirty="0">
                <a:effectLst/>
                <a:latin typeface="Century" panose="02040604050505020304" pitchFamily="18" charset="0"/>
                <a:ea typeface="ＭＳ ゴシック" panose="020B0609070205080204" pitchFamily="49" charset="-128"/>
                <a:cs typeface="Times New Roman" panose="02020603050405020304" pitchFamily="18" charset="0"/>
              </a:rPr>
              <a:t>）</a:t>
            </a:r>
            <a:r>
              <a:rPr lang="en-US" sz="900" kern="100" dirty="0">
                <a:effectLst/>
                <a:latin typeface="Century" panose="02040604050505020304" pitchFamily="18" charset="0"/>
                <a:ea typeface="ＭＳ ゴシック" panose="020B0609070205080204" pitchFamily="49" charset="-128"/>
                <a:cs typeface="Times New Roman" panose="02020603050405020304" pitchFamily="18" charset="0"/>
              </a:rPr>
              <a:t>205-2525</a:t>
            </a:r>
            <a:r>
              <a:rPr lang="ja-JP" sz="900" kern="100" dirty="0">
                <a:effectLst/>
                <a:latin typeface="Century" panose="02040604050505020304" pitchFamily="18" charset="0"/>
                <a:ea typeface="ＭＳ ゴシック" panose="020B0609070205080204" pitchFamily="49" charset="-128"/>
                <a:cs typeface="Times New Roman" panose="02020603050405020304" pitchFamily="18" charset="0"/>
              </a:rPr>
              <a:t>内線：</a:t>
            </a:r>
            <a:r>
              <a:rPr lang="en-US" sz="900" kern="100" dirty="0">
                <a:effectLst/>
                <a:latin typeface="Century" panose="02040604050505020304" pitchFamily="18" charset="0"/>
                <a:ea typeface="ＭＳ ゴシック" panose="020B0609070205080204" pitchFamily="49" charset="-128"/>
                <a:cs typeface="Times New Roman" panose="02020603050405020304" pitchFamily="18" charset="0"/>
              </a:rPr>
              <a:t>22525</a:t>
            </a:r>
            <a:endParaRPr lang="ja-JP" sz="105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pic>
        <p:nvPicPr>
          <p:cNvPr id="72" name="図 71">
            <a:extLst>
              <a:ext uri="{FF2B5EF4-FFF2-40B4-BE49-F238E27FC236}">
                <a16:creationId xmlns:a16="http://schemas.microsoft.com/office/drawing/2014/main" id="{432A57E4-FFD5-4989-A1E0-EFD347EEF618}"/>
              </a:ext>
            </a:extLst>
          </p:cNvPr>
          <p:cNvPicPr/>
          <p:nvPr/>
        </p:nvPicPr>
        <p:blipFill rotWithShape="1">
          <a:blip r:embed="rId4">
            <a:extLst>
              <a:ext uri="{28A0092B-C50C-407E-A947-70E740481C1C}">
                <a14:useLocalDpi xmlns:a14="http://schemas.microsoft.com/office/drawing/2010/main" val="0"/>
              </a:ext>
            </a:extLst>
          </a:blip>
          <a:srcRect t="5349"/>
          <a:stretch/>
        </p:blipFill>
        <p:spPr bwMode="auto">
          <a:xfrm>
            <a:off x="5598706" y="6573982"/>
            <a:ext cx="899076" cy="818151"/>
          </a:xfrm>
          <a:prstGeom prst="rect">
            <a:avLst/>
          </a:prstGeom>
          <a:noFill/>
          <a:ln>
            <a:noFill/>
          </a:ln>
          <a:extLst>
            <a:ext uri="{53640926-AAD7-44D8-BBD7-CCE9431645EC}">
              <a14:shadowObscured xmlns:a14="http://schemas.microsoft.com/office/drawing/2010/main"/>
            </a:ext>
          </a:extLst>
        </p:spPr>
      </p:pic>
      <p:sp>
        <p:nvSpPr>
          <p:cNvPr id="39" name="テキスト ボックス 38">
            <a:extLst>
              <a:ext uri="{FF2B5EF4-FFF2-40B4-BE49-F238E27FC236}">
                <a16:creationId xmlns:a16="http://schemas.microsoft.com/office/drawing/2014/main" id="{4896460E-73F9-586D-C687-9398C15708A7}"/>
              </a:ext>
            </a:extLst>
          </p:cNvPr>
          <p:cNvSpPr txBox="1"/>
          <p:nvPr/>
        </p:nvSpPr>
        <p:spPr>
          <a:xfrm>
            <a:off x="5452772" y="8049335"/>
            <a:ext cx="1372600" cy="184666"/>
          </a:xfrm>
          <a:prstGeom prst="rect">
            <a:avLst/>
          </a:prstGeom>
          <a:noFill/>
        </p:spPr>
        <p:txBody>
          <a:bodyPr wrap="square" rtlCol="0">
            <a:spAutoFit/>
          </a:bodyPr>
          <a:lstStyle/>
          <a:p>
            <a:r>
              <a:rPr lang="ja-JP" altLang="en-US" sz="600" dirty="0">
                <a:latin typeface="Meiryo UI" panose="020B0604030504040204" pitchFamily="50" charset="-128"/>
                <a:ea typeface="Meiryo UI" panose="020B0604030504040204" pitchFamily="50" charset="-128"/>
              </a:rPr>
              <a:t>フードプロジェクト報告のお知らせ↓↓</a:t>
            </a:r>
            <a:endParaRPr kumimoji="1" lang="ja-JP" altLang="en-US" sz="600" dirty="0">
              <a:latin typeface="Meiryo UI" panose="020B0604030504040204" pitchFamily="50" charset="-128"/>
              <a:ea typeface="Meiryo UI" panose="020B0604030504040204" pitchFamily="50" charset="-128"/>
            </a:endParaRPr>
          </a:p>
        </p:txBody>
      </p:sp>
      <p:sp>
        <p:nvSpPr>
          <p:cNvPr id="56" name="テキスト ボックス 55">
            <a:extLst>
              <a:ext uri="{FF2B5EF4-FFF2-40B4-BE49-F238E27FC236}">
                <a16:creationId xmlns:a16="http://schemas.microsoft.com/office/drawing/2014/main" id="{4ED918C9-9B9B-8383-94A9-EBD2691925BE}"/>
              </a:ext>
            </a:extLst>
          </p:cNvPr>
          <p:cNvSpPr txBox="1"/>
          <p:nvPr/>
        </p:nvSpPr>
        <p:spPr>
          <a:xfrm>
            <a:off x="5550851" y="8903369"/>
            <a:ext cx="1143679" cy="276999"/>
          </a:xfrm>
          <a:prstGeom prst="rect">
            <a:avLst/>
          </a:prstGeom>
          <a:noFill/>
        </p:spPr>
        <p:txBody>
          <a:bodyPr wrap="square" rtlCol="0">
            <a:spAutoFit/>
          </a:bodyPr>
          <a:lstStyle/>
          <a:p>
            <a:r>
              <a:rPr lang="ja-JP" altLang="en-US" sz="600" dirty="0">
                <a:latin typeface="Meiryo UI" panose="020B0604030504040204" pitchFamily="50" charset="-128"/>
                <a:ea typeface="Meiryo UI" panose="020B0604030504040204" pitchFamily="50" charset="-128"/>
              </a:rPr>
              <a:t>レバンガ北海道チケット申込のお知らせ　　　　↓↓↓</a:t>
            </a:r>
            <a:endParaRPr kumimoji="1" lang="ja-JP" altLang="en-US" sz="600" dirty="0">
              <a:latin typeface="Meiryo UI" panose="020B0604030504040204" pitchFamily="50" charset="-128"/>
              <a:ea typeface="Meiryo UI" panose="020B0604030504040204" pitchFamily="50" charset="-128"/>
            </a:endParaRPr>
          </a:p>
        </p:txBody>
      </p:sp>
      <p:pic>
        <p:nvPicPr>
          <p:cNvPr id="59" name="図 58" descr="アイコン&#10;&#10;低い精度で自動的に生成された説明">
            <a:extLst>
              <a:ext uri="{FF2B5EF4-FFF2-40B4-BE49-F238E27FC236}">
                <a16:creationId xmlns:a16="http://schemas.microsoft.com/office/drawing/2014/main" id="{D4C60A92-808F-5B9F-84BC-5F1511CAE97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808433">
            <a:off x="6300287" y="7344030"/>
            <a:ext cx="493974" cy="605465"/>
          </a:xfrm>
          <a:prstGeom prst="rect">
            <a:avLst/>
          </a:prstGeom>
        </p:spPr>
      </p:pic>
      <p:sp>
        <p:nvSpPr>
          <p:cNvPr id="54" name="テキスト ボックス 53">
            <a:extLst>
              <a:ext uri="{FF2B5EF4-FFF2-40B4-BE49-F238E27FC236}">
                <a16:creationId xmlns:a16="http://schemas.microsoft.com/office/drawing/2014/main" id="{5D713B8B-25AF-B455-B347-05E210E4EA26}"/>
              </a:ext>
            </a:extLst>
          </p:cNvPr>
          <p:cNvSpPr txBox="1"/>
          <p:nvPr/>
        </p:nvSpPr>
        <p:spPr>
          <a:xfrm>
            <a:off x="5522887" y="7441469"/>
            <a:ext cx="829729" cy="523220"/>
          </a:xfrm>
          <a:prstGeom prst="rect">
            <a:avLst/>
          </a:prstGeom>
          <a:noFill/>
        </p:spPr>
        <p:txBody>
          <a:bodyPr wrap="square" rtlCol="0">
            <a:spAutoFit/>
          </a:bodyPr>
          <a:lstStyle/>
          <a:p>
            <a:r>
              <a:rPr kumimoji="1" lang="ja-JP" altLang="en-US" sz="700">
                <a:latin typeface="Meiryo UI" panose="020B0604030504040204" pitchFamily="50" charset="-128"/>
                <a:ea typeface="Meiryo UI" panose="020B0604030504040204" pitchFamily="50" charset="-128"/>
              </a:rPr>
              <a:t>お</a:t>
            </a:r>
            <a:r>
              <a:rPr lang="ja-JP" altLang="en-US" sz="700">
                <a:latin typeface="Meiryo UI" panose="020B0604030504040204" pitchFamily="50" charset="-128"/>
                <a:ea typeface="Meiryo UI" panose="020B0604030504040204" pitchFamily="50" charset="-128"/>
              </a:rPr>
              <a:t>友</a:t>
            </a:r>
            <a:r>
              <a:rPr kumimoji="1" lang="ja-JP" altLang="en-US" sz="700">
                <a:latin typeface="Meiryo UI" panose="020B0604030504040204" pitchFamily="50" charset="-128"/>
                <a:ea typeface="Meiryo UI" panose="020B0604030504040204" pitchFamily="50" charset="-128"/>
              </a:rPr>
              <a:t>だち登録</a:t>
            </a:r>
            <a:endParaRPr kumimoji="1" lang="en-US" altLang="ja-JP" sz="700">
              <a:latin typeface="Meiryo UI" panose="020B0604030504040204" pitchFamily="50" charset="-128"/>
              <a:ea typeface="Meiryo UI" panose="020B0604030504040204" pitchFamily="50" charset="-128"/>
            </a:endParaRPr>
          </a:p>
          <a:p>
            <a:r>
              <a:rPr kumimoji="1" lang="ja-JP" altLang="en-US" sz="700">
                <a:latin typeface="Meiryo UI" panose="020B0604030504040204" pitchFamily="50" charset="-128"/>
                <a:ea typeface="Meiryo UI" panose="020B0604030504040204" pitchFamily="50" charset="-128"/>
              </a:rPr>
              <a:t>よろしくうさ♪</a:t>
            </a:r>
            <a:endParaRPr kumimoji="1" lang="en-US" altLang="ja-JP" sz="700">
              <a:latin typeface="Meiryo UI" panose="020B0604030504040204" pitchFamily="50" charset="-128"/>
              <a:ea typeface="Meiryo UI" panose="020B0604030504040204" pitchFamily="50" charset="-128"/>
            </a:endParaRPr>
          </a:p>
          <a:p>
            <a:r>
              <a:rPr kumimoji="1" lang="ja-JP" altLang="en-US" sz="700">
                <a:latin typeface="Meiryo UI" panose="020B0604030504040204" pitchFamily="50" charset="-128"/>
                <a:ea typeface="Meiryo UI" panose="020B0604030504040204" pitchFamily="50" charset="-128"/>
              </a:rPr>
              <a:t>以前の発信を</a:t>
            </a:r>
            <a:endParaRPr kumimoji="1" lang="en-US" altLang="ja-JP" sz="700">
              <a:latin typeface="Meiryo UI" panose="020B0604030504040204" pitchFamily="50" charset="-128"/>
              <a:ea typeface="Meiryo UI" panose="020B0604030504040204" pitchFamily="50" charset="-128"/>
            </a:endParaRPr>
          </a:p>
          <a:p>
            <a:r>
              <a:rPr lang="ja-JP" altLang="en-US" sz="700">
                <a:latin typeface="Meiryo UI" panose="020B0604030504040204" pitchFamily="50" charset="-128"/>
                <a:ea typeface="Meiryo UI" panose="020B0604030504040204" pitchFamily="50" charset="-128"/>
              </a:rPr>
              <a:t>紹介するうさ🐇</a:t>
            </a:r>
            <a:endParaRPr kumimoji="1" lang="ja-JP" altLang="en-US" sz="700">
              <a:latin typeface="Meiryo UI" panose="020B0604030504040204" pitchFamily="50" charset="-128"/>
              <a:ea typeface="Meiryo UI" panose="020B0604030504040204" pitchFamily="50" charset="-128"/>
            </a:endParaRPr>
          </a:p>
        </p:txBody>
      </p:sp>
      <p:sp>
        <p:nvSpPr>
          <p:cNvPr id="14" name="テキスト ボックス 13">
            <a:hlinkClick r:id="rId6"/>
            <a:extLst>
              <a:ext uri="{FF2B5EF4-FFF2-40B4-BE49-F238E27FC236}">
                <a16:creationId xmlns:a16="http://schemas.microsoft.com/office/drawing/2014/main" id="{63437C84-1AC3-6848-045E-E72C9E0A4CF2}"/>
              </a:ext>
            </a:extLst>
          </p:cNvPr>
          <p:cNvSpPr txBox="1"/>
          <p:nvPr/>
        </p:nvSpPr>
        <p:spPr>
          <a:xfrm>
            <a:off x="4130352" y="1093119"/>
            <a:ext cx="889585" cy="400110"/>
          </a:xfrm>
          <a:prstGeom prst="rect">
            <a:avLst/>
          </a:prstGeom>
          <a:noFill/>
        </p:spPr>
        <p:txBody>
          <a:bodyPr wrap="square" rtlCol="0">
            <a:spAutoFit/>
          </a:bodyPr>
          <a:lstStyle/>
          <a:p>
            <a:r>
              <a:rPr kumimoji="1" lang="ja-JP" altLang="en-US" sz="1000" b="1" dirty="0">
                <a:latin typeface="Meiryo UI" panose="020B0604030504040204" pitchFamily="50" charset="-128"/>
                <a:ea typeface="Meiryo UI" panose="020B0604030504040204" pitchFamily="50" charset="-128"/>
                <a:hlinkClick r:id="rId7"/>
              </a:rPr>
              <a:t>動画・資料はこちら</a:t>
            </a:r>
            <a:endParaRPr kumimoji="1" lang="ja-JP" altLang="en-US" sz="1000" b="1" dirty="0">
              <a:latin typeface="Meiryo UI" panose="020B0604030504040204" pitchFamily="50" charset="-128"/>
              <a:ea typeface="Meiryo UI" panose="020B0604030504040204" pitchFamily="50" charset="-128"/>
            </a:endParaRPr>
          </a:p>
        </p:txBody>
      </p:sp>
      <p:sp>
        <p:nvSpPr>
          <p:cNvPr id="25" name="テキスト ボックス 2">
            <a:extLst>
              <a:ext uri="{FF2B5EF4-FFF2-40B4-BE49-F238E27FC236}">
                <a16:creationId xmlns:a16="http://schemas.microsoft.com/office/drawing/2014/main" id="{FA75B73A-CF00-484B-BBEB-F284D9FC5B0C}"/>
              </a:ext>
            </a:extLst>
          </p:cNvPr>
          <p:cNvSpPr txBox="1"/>
          <p:nvPr/>
        </p:nvSpPr>
        <p:spPr>
          <a:xfrm>
            <a:off x="49653" y="19898"/>
            <a:ext cx="5334514" cy="384694"/>
          </a:xfrm>
          <a:prstGeom prst="rect">
            <a:avLst/>
          </a:prstGeom>
          <a:solidFill>
            <a:schemeClr val="tx1"/>
          </a:solid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36000" tIns="0" rIns="36000" bIns="0" numCol="1" spcCol="0" rtlCol="0" fromWordArt="0" anchor="ctr" anchorCtr="0" forceAA="0" compatLnSpc="1">
            <a:prstTxWarp prst="textNoShape">
              <a:avLst/>
            </a:prstTxWarp>
            <a:noAutofit/>
          </a:bodyPr>
          <a:lstStyle/>
          <a:p>
            <a:pPr algn="dist">
              <a:lnSpc>
                <a:spcPts val="4400"/>
              </a:lnSpc>
            </a:pPr>
            <a:endParaRPr lang="ja-JP" sz="900" kern="100">
              <a:effectLst/>
              <a:ea typeface="ＭＳ 明朝" panose="02020609040205080304" pitchFamily="17" charset="-128"/>
              <a:cs typeface="Times New Roman" panose="02020603050405020304" pitchFamily="18" charset="0"/>
            </a:endParaRPr>
          </a:p>
        </p:txBody>
      </p:sp>
      <p:sp>
        <p:nvSpPr>
          <p:cNvPr id="9" name="テキスト ボックス 8">
            <a:extLst>
              <a:ext uri="{FF2B5EF4-FFF2-40B4-BE49-F238E27FC236}">
                <a16:creationId xmlns:a16="http://schemas.microsoft.com/office/drawing/2014/main" id="{3272DEF0-82AF-6433-CA2A-2CC712845444}"/>
              </a:ext>
            </a:extLst>
          </p:cNvPr>
          <p:cNvSpPr txBox="1"/>
          <p:nvPr/>
        </p:nvSpPr>
        <p:spPr>
          <a:xfrm>
            <a:off x="172570" y="20004"/>
            <a:ext cx="5229204" cy="400110"/>
          </a:xfrm>
          <a:prstGeom prst="rect">
            <a:avLst/>
          </a:prstGeom>
          <a:noFill/>
        </p:spPr>
        <p:txBody>
          <a:bodyPr wrap="square" rtlCol="0">
            <a:spAutoFit/>
          </a:bodyPr>
          <a:lstStyle/>
          <a:p>
            <a:r>
              <a:rPr kumimoji="1" lang="ja-JP" altLang="en-US" sz="2000" b="1" dirty="0">
                <a:solidFill>
                  <a:schemeClr val="bg1"/>
                </a:solidFill>
                <a:latin typeface="Meiryo UI" panose="020B0604030504040204" pitchFamily="50" charset="-128"/>
                <a:ea typeface="Meiryo UI" panose="020B0604030504040204" pitchFamily="50" charset="-128"/>
              </a:rPr>
              <a:t>みんなの質問　 </a:t>
            </a:r>
            <a:r>
              <a:rPr kumimoji="1" lang="ja-JP" altLang="en-US" sz="1400" b="1" dirty="0">
                <a:solidFill>
                  <a:schemeClr val="bg1"/>
                </a:solidFill>
                <a:latin typeface="Meiryo UI" panose="020B0604030504040204" pitchFamily="50" charset="-128"/>
                <a:ea typeface="Meiryo UI" panose="020B0604030504040204" pitchFamily="50" charset="-128"/>
              </a:rPr>
              <a:t>～さあ、ミライの話をしよう～ 　　</a:t>
            </a:r>
            <a:r>
              <a:rPr kumimoji="1" lang="en-US" altLang="ja-JP" sz="2000" b="1" dirty="0">
                <a:solidFill>
                  <a:schemeClr val="bg1"/>
                </a:solidFill>
                <a:latin typeface="Meiryo UI" panose="020B0604030504040204" pitchFamily="50" charset="-128"/>
                <a:ea typeface="Meiryo UI" panose="020B0604030504040204" pitchFamily="50" charset="-128"/>
              </a:rPr>
              <a:t>Vol.</a:t>
            </a:r>
            <a:r>
              <a:rPr lang="en-US" altLang="ja-JP" sz="2000" b="1" dirty="0">
                <a:solidFill>
                  <a:schemeClr val="bg1"/>
                </a:solidFill>
                <a:latin typeface="Meiryo UI" panose="020B0604030504040204" pitchFamily="50" charset="-128"/>
                <a:ea typeface="Meiryo UI" panose="020B0604030504040204" pitchFamily="50" charset="-128"/>
              </a:rPr>
              <a:t>24</a:t>
            </a:r>
            <a:r>
              <a:rPr kumimoji="1" lang="ja-JP" altLang="en-US" sz="2000" b="1" dirty="0">
                <a:solidFill>
                  <a:schemeClr val="bg1"/>
                </a:solidFill>
                <a:latin typeface="Meiryo UI" panose="020B0604030504040204" pitchFamily="50" charset="-128"/>
                <a:ea typeface="Meiryo UI" panose="020B0604030504040204" pitchFamily="50" charset="-128"/>
              </a:rPr>
              <a:t>　　　</a:t>
            </a:r>
            <a:r>
              <a:rPr kumimoji="1" lang="ja-JP" altLang="en-US" sz="1400" b="1" dirty="0">
                <a:solidFill>
                  <a:schemeClr val="bg1"/>
                </a:solidFill>
                <a:latin typeface="Meiryo UI" panose="020B0604030504040204" pitchFamily="50" charset="-128"/>
                <a:ea typeface="Meiryo UI" panose="020B0604030504040204" pitchFamily="50" charset="-128"/>
              </a:rPr>
              <a:t>　</a:t>
            </a:r>
            <a:endParaRPr kumimoji="1" lang="en-US" altLang="ja-JP" sz="1400" b="1" dirty="0">
              <a:solidFill>
                <a:schemeClr val="bg1"/>
              </a:solidFill>
              <a:latin typeface="Meiryo UI" panose="020B0604030504040204" pitchFamily="50" charset="-128"/>
              <a:ea typeface="Meiryo UI" panose="020B0604030504040204" pitchFamily="50" charset="-128"/>
            </a:endParaRPr>
          </a:p>
        </p:txBody>
      </p:sp>
      <p:sp>
        <p:nvSpPr>
          <p:cNvPr id="57" name="四角形: 角を丸くする 56">
            <a:extLst>
              <a:ext uri="{FF2B5EF4-FFF2-40B4-BE49-F238E27FC236}">
                <a16:creationId xmlns:a16="http://schemas.microsoft.com/office/drawing/2014/main" id="{78FC2ABA-1280-57F5-6D6C-AB06ECD743CA}"/>
              </a:ext>
            </a:extLst>
          </p:cNvPr>
          <p:cNvSpPr/>
          <p:nvPr/>
        </p:nvSpPr>
        <p:spPr>
          <a:xfrm>
            <a:off x="4119732" y="1068907"/>
            <a:ext cx="840323" cy="1283334"/>
          </a:xfrm>
          <a:prstGeom prst="roundRect">
            <a:avLst>
              <a:gd name="adj" fmla="val 12771"/>
            </a:avLst>
          </a:prstGeom>
          <a:no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吹き出し: 角を丸めた四角形 59">
            <a:extLst>
              <a:ext uri="{FF2B5EF4-FFF2-40B4-BE49-F238E27FC236}">
                <a16:creationId xmlns:a16="http://schemas.microsoft.com/office/drawing/2014/main" id="{B6D68BE1-0958-2029-32B4-EA7617572F3D}"/>
              </a:ext>
            </a:extLst>
          </p:cNvPr>
          <p:cNvSpPr/>
          <p:nvPr/>
        </p:nvSpPr>
        <p:spPr>
          <a:xfrm>
            <a:off x="5535507" y="7446945"/>
            <a:ext cx="701040" cy="517744"/>
          </a:xfrm>
          <a:prstGeom prst="wedgeRoundRectCallout">
            <a:avLst>
              <a:gd name="adj1" fmla="val 57991"/>
              <a:gd name="adj2" fmla="val 5978"/>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タイトル 1">
            <a:extLst>
              <a:ext uri="{FF2B5EF4-FFF2-40B4-BE49-F238E27FC236}">
                <a16:creationId xmlns:a16="http://schemas.microsoft.com/office/drawing/2014/main" id="{854E7428-88F5-CF08-5A52-BC5631451B50}"/>
              </a:ext>
            </a:extLst>
          </p:cNvPr>
          <p:cNvSpPr txBox="1">
            <a:spLocks/>
          </p:cNvSpPr>
          <p:nvPr/>
        </p:nvSpPr>
        <p:spPr>
          <a:xfrm>
            <a:off x="563739" y="382558"/>
            <a:ext cx="5180841" cy="202084"/>
          </a:xfrm>
          <a:prstGeom prst="rect">
            <a:avLst/>
          </a:prstGeom>
        </p:spPr>
        <p:txBody>
          <a:bodyPr vert="horz" lIns="68580" tIns="34290" rIns="68580" bIns="34290" rtlCol="0" anchor="b">
            <a:noAutofit/>
          </a:bodyPr>
          <a:lstStyle>
            <a:lvl1pPr algn="l" defTabSz="914400" rtl="0" eaLnBrk="1" latinLnBrk="0" hangingPunct="1">
              <a:lnSpc>
                <a:spcPct val="100000"/>
              </a:lnSpc>
              <a:spcBef>
                <a:spcPct val="0"/>
              </a:spcBef>
              <a:buNone/>
              <a:defRPr sz="5400" kern="1200">
                <a:solidFill>
                  <a:schemeClr val="tx1"/>
                </a:solidFill>
                <a:latin typeface="+mj-lt"/>
                <a:ea typeface="+mj-ea"/>
                <a:cs typeface="+mj-cs"/>
              </a:defRPr>
            </a:lvl1pPr>
          </a:lstStyle>
          <a:p>
            <a:pPr>
              <a:spcAft>
                <a:spcPts val="450"/>
              </a:spcAft>
            </a:pPr>
            <a:r>
              <a:rPr lang="ja-JP" altLang="en-US" sz="900" b="1" dirty="0">
                <a:ln w="0"/>
                <a:effectLst>
                  <a:outerShdw blurRad="38100" dist="19050" dir="2700000" algn="tl" rotWithShape="0">
                    <a:schemeClr val="dk1">
                      <a:alpha val="40000"/>
                    </a:schemeClr>
                  </a:outerShdw>
                </a:effectLst>
                <a:latin typeface="+mn-ea"/>
                <a:ea typeface="+mn-ea"/>
              </a:rPr>
              <a:t>従業員が感じる「現状（今）」と会社の「将来像（未来）を」繋ぐ場とする</a:t>
            </a:r>
          </a:p>
        </p:txBody>
      </p:sp>
      <p:sp>
        <p:nvSpPr>
          <p:cNvPr id="16" name="AutoShape 2">
            <a:extLst>
              <a:ext uri="{FF2B5EF4-FFF2-40B4-BE49-F238E27FC236}">
                <a16:creationId xmlns:a16="http://schemas.microsoft.com/office/drawing/2014/main" id="{2C68A818-4293-8426-DFD5-76A5BCD08EFA}"/>
              </a:ext>
            </a:extLst>
          </p:cNvPr>
          <p:cNvSpPr>
            <a:spLocks noChangeAspect="1" noChangeArrowheads="1"/>
          </p:cNvSpPr>
          <p:nvPr/>
        </p:nvSpPr>
        <p:spPr bwMode="auto">
          <a:xfrm>
            <a:off x="3276600" y="4800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8" name="テキスト ボックス 17">
            <a:extLst>
              <a:ext uri="{FF2B5EF4-FFF2-40B4-BE49-F238E27FC236}">
                <a16:creationId xmlns:a16="http://schemas.microsoft.com/office/drawing/2014/main" id="{AEC13F1E-A319-A01D-48F3-509BE5C01025}"/>
              </a:ext>
            </a:extLst>
          </p:cNvPr>
          <p:cNvSpPr txBox="1"/>
          <p:nvPr/>
        </p:nvSpPr>
        <p:spPr>
          <a:xfrm>
            <a:off x="59164" y="4985189"/>
            <a:ext cx="2597574" cy="276999"/>
          </a:xfrm>
          <a:prstGeom prst="rect">
            <a:avLst/>
          </a:prstGeom>
          <a:noFill/>
        </p:spPr>
        <p:txBody>
          <a:bodyPr wrap="square">
            <a:spAutoFit/>
          </a:bodyPr>
          <a:lstStyle/>
          <a:p>
            <a:r>
              <a:rPr lang="en-US" altLang="ja-JP" sz="1200" b="1" i="0" u="none" strike="noStrike" dirty="0">
                <a:solidFill>
                  <a:srgbClr val="000000"/>
                </a:solidFill>
                <a:effectLst/>
                <a:highlight>
                  <a:srgbClr val="FFCC66"/>
                </a:highlight>
                <a:latin typeface="Meiryo UI" panose="020B0604030504040204" pitchFamily="50" charset="-128"/>
                <a:ea typeface="Meiryo UI" panose="020B0604030504040204" pitchFamily="50" charset="-128"/>
              </a:rPr>
              <a:t>〖</a:t>
            </a:r>
            <a:r>
              <a:rPr lang="ja-JP" altLang="en-US" sz="1200" b="1" i="0" u="none" strike="noStrike" dirty="0">
                <a:solidFill>
                  <a:srgbClr val="000000"/>
                </a:solidFill>
                <a:effectLst/>
                <a:highlight>
                  <a:srgbClr val="FFCC66"/>
                </a:highlight>
                <a:latin typeface="Meiryo UI" panose="020B0604030504040204" pitchFamily="50" charset="-128"/>
                <a:ea typeface="Meiryo UI" panose="020B0604030504040204" pitchFamily="50" charset="-128"/>
              </a:rPr>
              <a:t>職場の</a:t>
            </a:r>
            <a:r>
              <a:rPr lang="ja-JP" altLang="ja-JP" sz="1200" b="1" i="0" u="none" strike="noStrike" dirty="0">
                <a:solidFill>
                  <a:srgbClr val="000000"/>
                </a:solidFill>
                <a:effectLst/>
                <a:highlight>
                  <a:srgbClr val="FFCC66"/>
                </a:highlight>
                <a:latin typeface="Meiryo UI" panose="020B0604030504040204" pitchFamily="50" charset="-128"/>
                <a:ea typeface="Meiryo UI" panose="020B0604030504040204" pitchFamily="50" charset="-128"/>
              </a:rPr>
              <a:t>心理的安全性</a:t>
            </a:r>
            <a:r>
              <a:rPr lang="ja-JP" altLang="en-US" sz="1200" b="1" i="0" u="none" strike="noStrike" dirty="0">
                <a:solidFill>
                  <a:srgbClr val="000000"/>
                </a:solidFill>
                <a:effectLst/>
                <a:highlight>
                  <a:srgbClr val="FFCC66"/>
                </a:highlight>
                <a:latin typeface="Meiryo UI" panose="020B0604030504040204" pitchFamily="50" charset="-128"/>
                <a:ea typeface="Meiryo UI" panose="020B0604030504040204" pitchFamily="50" charset="-128"/>
              </a:rPr>
              <a:t>を高めよう</a:t>
            </a:r>
            <a:r>
              <a:rPr lang="en-US" altLang="ja-JP" sz="1200" b="1" i="0" u="none" strike="noStrike" dirty="0">
                <a:solidFill>
                  <a:srgbClr val="000000"/>
                </a:solidFill>
                <a:effectLst/>
                <a:highlight>
                  <a:srgbClr val="FFCC66"/>
                </a:highlight>
                <a:latin typeface="Meiryo UI" panose="020B0604030504040204" pitchFamily="50" charset="-128"/>
                <a:ea typeface="Meiryo UI" panose="020B0604030504040204" pitchFamily="50" charset="-128"/>
              </a:rPr>
              <a:t>〗</a:t>
            </a:r>
            <a:endParaRPr lang="ja-JP" altLang="en-US" sz="1200" dirty="0">
              <a:latin typeface="Meiryo UI" panose="020B0604030504040204" pitchFamily="50" charset="-128"/>
              <a:ea typeface="Meiryo UI" panose="020B0604030504040204" pitchFamily="50" charset="-128"/>
            </a:endParaRPr>
          </a:p>
        </p:txBody>
      </p:sp>
      <p:sp>
        <p:nvSpPr>
          <p:cNvPr id="26" name="テキスト ボックス 25">
            <a:extLst>
              <a:ext uri="{FF2B5EF4-FFF2-40B4-BE49-F238E27FC236}">
                <a16:creationId xmlns:a16="http://schemas.microsoft.com/office/drawing/2014/main" id="{FB1014A1-CCDB-AA18-5AED-1888E513001A}"/>
              </a:ext>
            </a:extLst>
          </p:cNvPr>
          <p:cNvSpPr txBox="1"/>
          <p:nvPr/>
        </p:nvSpPr>
        <p:spPr>
          <a:xfrm>
            <a:off x="3084568" y="5050082"/>
            <a:ext cx="2152558" cy="246221"/>
          </a:xfrm>
          <a:prstGeom prst="rect">
            <a:avLst/>
          </a:prstGeom>
          <a:noFill/>
        </p:spPr>
        <p:txBody>
          <a:bodyPr wrap="square" rtlCol="0">
            <a:spAutoFit/>
          </a:bodyPr>
          <a:lstStyle/>
          <a:p>
            <a:r>
              <a:rPr lang="en-US" altLang="ja-JP" sz="1000" dirty="0" err="1">
                <a:latin typeface="Meiryo UI" panose="020B0604030504040204" pitchFamily="50" charset="-128"/>
                <a:ea typeface="Meiryo UI" panose="020B0604030504040204" pitchFamily="50" charset="-128"/>
              </a:rPr>
              <a:t>Viva</a:t>
            </a:r>
            <a:r>
              <a:rPr kumimoji="1" lang="en-US" altLang="ja-JP" sz="1000" dirty="0" err="1">
                <a:latin typeface="Meiryo UI" panose="020B0604030504040204" pitchFamily="50" charset="-128"/>
                <a:ea typeface="Meiryo UI" panose="020B0604030504040204" pitchFamily="50" charset="-128"/>
              </a:rPr>
              <a:t>Engage</a:t>
            </a:r>
            <a:r>
              <a:rPr kumimoji="1" lang="en-US" altLang="ja-JP" sz="1000" dirty="0">
                <a:latin typeface="Meiryo UI" panose="020B0604030504040204" pitchFamily="50" charset="-128"/>
                <a:ea typeface="Meiryo UI" panose="020B0604030504040204" pitchFamily="50" charset="-128"/>
              </a:rPr>
              <a:t>(</a:t>
            </a:r>
            <a:r>
              <a:rPr kumimoji="1" lang="ja-JP" altLang="en-US" sz="1000" dirty="0">
                <a:latin typeface="Meiryo UI" panose="020B0604030504040204" pitchFamily="50" charset="-128"/>
                <a:ea typeface="Meiryo UI" panose="020B0604030504040204" pitchFamily="50" charset="-128"/>
              </a:rPr>
              <a:t>旧ヤマー</a:t>
            </a:r>
            <a:r>
              <a:rPr kumimoji="1" lang="en-US" altLang="ja-JP" sz="1000" dirty="0">
                <a:latin typeface="Meiryo UI" panose="020B0604030504040204" pitchFamily="50" charset="-128"/>
                <a:ea typeface="Meiryo UI" panose="020B0604030504040204" pitchFamily="50" charset="-128"/>
              </a:rPr>
              <a:t>)</a:t>
            </a:r>
            <a:r>
              <a:rPr kumimoji="1" lang="ja-JP" altLang="en-US" sz="1000" dirty="0">
                <a:latin typeface="Meiryo UI" panose="020B0604030504040204" pitchFamily="50" charset="-128"/>
                <a:ea typeface="Meiryo UI" panose="020B0604030504040204" pitchFamily="50" charset="-128"/>
              </a:rPr>
              <a:t>にて発信中！</a:t>
            </a:r>
          </a:p>
        </p:txBody>
      </p:sp>
      <p:sp>
        <p:nvSpPr>
          <p:cNvPr id="29" name="テキスト ボックス 28">
            <a:extLst>
              <a:ext uri="{FF2B5EF4-FFF2-40B4-BE49-F238E27FC236}">
                <a16:creationId xmlns:a16="http://schemas.microsoft.com/office/drawing/2014/main" id="{050787AF-1D74-CAA8-614D-B43C2FE1B8A7}"/>
              </a:ext>
            </a:extLst>
          </p:cNvPr>
          <p:cNvSpPr txBox="1"/>
          <p:nvPr/>
        </p:nvSpPr>
        <p:spPr>
          <a:xfrm>
            <a:off x="1092065" y="5321531"/>
            <a:ext cx="3362656" cy="307777"/>
          </a:xfrm>
          <a:prstGeom prst="rect">
            <a:avLst/>
          </a:prstGeom>
          <a:noFill/>
        </p:spPr>
        <p:txBody>
          <a:bodyPr wrap="square" rtlCol="0">
            <a:spAutoFit/>
          </a:bodyPr>
          <a:lstStyle/>
          <a:p>
            <a:r>
              <a:rPr kumimoji="1" lang="en-US" altLang="ja-JP" sz="1400" b="1" dirty="0">
                <a:latin typeface="Meiryo UI" panose="020B0604030504040204" pitchFamily="50" charset="-128"/>
                <a:ea typeface="Meiryo UI" panose="020B0604030504040204" pitchFamily="50" charset="-128"/>
              </a:rPr>
              <a:t>【</a:t>
            </a:r>
            <a:r>
              <a:rPr kumimoji="1" lang="ja-JP" altLang="en-US" sz="1400" b="1" dirty="0">
                <a:latin typeface="Meiryo UI" panose="020B0604030504040204" pitchFamily="50" charset="-128"/>
                <a:ea typeface="Meiryo UI" panose="020B0604030504040204" pitchFamily="50" charset="-128"/>
              </a:rPr>
              <a:t>言いたい事が言える職場はどっち？</a:t>
            </a:r>
            <a:r>
              <a:rPr kumimoji="1" lang="en-US" altLang="ja-JP" sz="1400" b="1" dirty="0">
                <a:latin typeface="Meiryo UI" panose="020B0604030504040204" pitchFamily="50" charset="-128"/>
                <a:ea typeface="Meiryo UI" panose="020B0604030504040204" pitchFamily="50" charset="-128"/>
              </a:rPr>
              <a:t>】</a:t>
            </a:r>
            <a:endParaRPr kumimoji="1" lang="ja-JP" altLang="en-US" sz="1400" b="1" dirty="0">
              <a:latin typeface="Meiryo UI" panose="020B0604030504040204" pitchFamily="50" charset="-128"/>
              <a:ea typeface="Meiryo UI" panose="020B0604030504040204" pitchFamily="50" charset="-128"/>
            </a:endParaRPr>
          </a:p>
        </p:txBody>
      </p:sp>
      <p:sp>
        <p:nvSpPr>
          <p:cNvPr id="33" name="テキスト ボックス 32">
            <a:extLst>
              <a:ext uri="{FF2B5EF4-FFF2-40B4-BE49-F238E27FC236}">
                <a16:creationId xmlns:a16="http://schemas.microsoft.com/office/drawing/2014/main" id="{7062D0B1-2E36-911D-5C29-A99480D2C1C4}"/>
              </a:ext>
            </a:extLst>
          </p:cNvPr>
          <p:cNvSpPr txBox="1"/>
          <p:nvPr/>
        </p:nvSpPr>
        <p:spPr>
          <a:xfrm>
            <a:off x="1816269" y="7073656"/>
            <a:ext cx="1885615" cy="276999"/>
          </a:xfrm>
          <a:prstGeom prst="rect">
            <a:avLst/>
          </a:prstGeom>
          <a:noFill/>
        </p:spPr>
        <p:txBody>
          <a:bodyPr wrap="square" rtlCol="0">
            <a:spAutoFit/>
          </a:bodyPr>
          <a:lstStyle/>
          <a:p>
            <a:r>
              <a:rPr kumimoji="1" lang="ja-JP" altLang="en-US" sz="1000" dirty="0">
                <a:latin typeface="Meiryo UI" panose="020B0604030504040204" pitchFamily="50" charset="-128"/>
                <a:ea typeface="Meiryo UI" panose="020B0604030504040204" pitchFamily="50" charset="-128"/>
              </a:rPr>
              <a:t>解説は組合</a:t>
            </a:r>
            <a:r>
              <a:rPr kumimoji="1" lang="en-US" altLang="ja-JP" sz="1000" dirty="0">
                <a:latin typeface="Meiryo UI" panose="020B0604030504040204" pitchFamily="50" charset="-128"/>
                <a:ea typeface="Meiryo UI" panose="020B0604030504040204" pitchFamily="50" charset="-128"/>
              </a:rPr>
              <a:t>HP</a:t>
            </a:r>
            <a:r>
              <a:rPr kumimoji="1" lang="ja-JP" altLang="en-US" sz="1000" dirty="0">
                <a:latin typeface="Meiryo UI" panose="020B0604030504040204" pitchFamily="50" charset="-128"/>
                <a:ea typeface="Meiryo UI" panose="020B0604030504040204" pitchFamily="50" charset="-128"/>
              </a:rPr>
              <a:t>をご覧ください　</a:t>
            </a:r>
            <a:r>
              <a:rPr kumimoji="1" lang="ja-JP" altLang="en-US" sz="1200" dirty="0">
                <a:latin typeface="Meiryo UI" panose="020B0604030504040204" pitchFamily="50" charset="-128"/>
                <a:ea typeface="Meiryo UI" panose="020B0604030504040204" pitchFamily="50" charset="-128"/>
              </a:rPr>
              <a:t>➡</a:t>
            </a:r>
          </a:p>
        </p:txBody>
      </p:sp>
      <p:pic>
        <p:nvPicPr>
          <p:cNvPr id="17" name="図 16">
            <a:extLst>
              <a:ext uri="{FF2B5EF4-FFF2-40B4-BE49-F238E27FC236}">
                <a16:creationId xmlns:a16="http://schemas.microsoft.com/office/drawing/2014/main" id="{04321137-CF65-55D7-D95E-0834298F4DEC}"/>
              </a:ext>
            </a:extLst>
          </p:cNvPr>
          <p:cNvPicPr>
            <a:picLocks noChangeAspect="1"/>
          </p:cNvPicPr>
          <p:nvPr/>
        </p:nvPicPr>
        <p:blipFill rotWithShape="1">
          <a:blip r:embed="rId8"/>
          <a:srcRect r="60272" b="4058"/>
          <a:stretch/>
        </p:blipFill>
        <p:spPr>
          <a:xfrm>
            <a:off x="2756959" y="4970562"/>
            <a:ext cx="419420" cy="336492"/>
          </a:xfrm>
          <a:prstGeom prst="rect">
            <a:avLst/>
          </a:prstGeom>
        </p:spPr>
      </p:pic>
      <p:sp>
        <p:nvSpPr>
          <p:cNvPr id="2" name="テキスト ボックス 1">
            <a:extLst>
              <a:ext uri="{FF2B5EF4-FFF2-40B4-BE49-F238E27FC236}">
                <a16:creationId xmlns:a16="http://schemas.microsoft.com/office/drawing/2014/main" id="{1D4F7AF4-E320-3113-D63D-B017A2F90936}"/>
              </a:ext>
            </a:extLst>
          </p:cNvPr>
          <p:cNvSpPr txBox="1"/>
          <p:nvPr/>
        </p:nvSpPr>
        <p:spPr>
          <a:xfrm>
            <a:off x="2027512" y="5538229"/>
            <a:ext cx="3290467" cy="805157"/>
          </a:xfrm>
          <a:prstGeom prst="rect">
            <a:avLst/>
          </a:prstGeom>
          <a:noFill/>
        </p:spPr>
        <p:txBody>
          <a:bodyPr wrap="square" rtlCol="0">
            <a:spAutoFit/>
          </a:bodyPr>
          <a:lstStyle/>
          <a:p>
            <a:pPr>
              <a:lnSpc>
                <a:spcPct val="150000"/>
              </a:lnSpc>
            </a:pPr>
            <a:r>
              <a:rPr lang="ja-JP" altLang="ja-JP" sz="800" dirty="0">
                <a:solidFill>
                  <a:srgbClr val="11100F"/>
                </a:solidFill>
                <a:effectLst/>
                <a:latin typeface="Meiryo UI" panose="020B0604030504040204" pitchFamily="50" charset="-128"/>
                <a:ea typeface="Meiryo UI" panose="020B0604030504040204" pitchFamily="50" charset="-128"/>
                <a:cs typeface="Segoe UI" panose="020B0502040204020203" pitchFamily="34" charset="0"/>
              </a:rPr>
              <a:t>少しの行動が積み重なって心理的安全性は高まります。様々な場面から自分を振り返ったり、周りの環境を気付くきっかけになればと思います！</a:t>
            </a:r>
            <a:endParaRPr lang="en-US" altLang="ja-JP" sz="800" dirty="0">
              <a:solidFill>
                <a:srgbClr val="11100F"/>
              </a:solidFill>
              <a:effectLst/>
              <a:latin typeface="Meiryo UI" panose="020B0604030504040204" pitchFamily="50" charset="-128"/>
              <a:ea typeface="Meiryo UI" panose="020B0604030504040204" pitchFamily="50" charset="-128"/>
              <a:cs typeface="Segoe UI" panose="020B0502040204020203" pitchFamily="34" charset="0"/>
            </a:endParaRPr>
          </a:p>
          <a:p>
            <a:pPr>
              <a:lnSpc>
                <a:spcPct val="150000"/>
              </a:lnSpc>
            </a:pPr>
            <a:r>
              <a:rPr lang="ja-JP" altLang="en-US" sz="800" dirty="0">
                <a:solidFill>
                  <a:srgbClr val="11100F"/>
                </a:solidFill>
                <a:effectLst/>
                <a:latin typeface="Meiryo UI" panose="020B0604030504040204" pitchFamily="50" charset="-128"/>
                <a:ea typeface="Meiryo UI" panose="020B0604030504040204" pitchFamily="50" charset="-128"/>
                <a:cs typeface="Segoe UI" panose="020B0502040204020203" pitchFamily="34" charset="0"/>
              </a:rPr>
              <a:t>今回の問いは、</a:t>
            </a:r>
            <a:r>
              <a:rPr lang="ja-JP" altLang="ja-JP" sz="800" dirty="0">
                <a:solidFill>
                  <a:srgbClr val="11100F"/>
                </a:solidFill>
                <a:effectLst/>
                <a:latin typeface="Meiryo UI" panose="020B0604030504040204" pitchFamily="50" charset="-128"/>
                <a:ea typeface="Meiryo UI" panose="020B0604030504040204" pitchFamily="50" charset="-128"/>
                <a:cs typeface="Segoe UI" panose="020B0502040204020203" pitchFamily="34" charset="0"/>
              </a:rPr>
              <a:t>仕事中に上司・同僚・部下から日々頼まれごとをされると思います</a:t>
            </a:r>
            <a:r>
              <a:rPr lang="ja-JP" altLang="en-US" sz="800" dirty="0">
                <a:solidFill>
                  <a:srgbClr val="11100F"/>
                </a:solidFill>
                <a:effectLst/>
                <a:latin typeface="Meiryo UI" panose="020B0604030504040204" pitchFamily="50" charset="-128"/>
                <a:ea typeface="Meiryo UI" panose="020B0604030504040204" pitchFamily="50" charset="-128"/>
                <a:cs typeface="Segoe UI" panose="020B0502040204020203" pitchFamily="34" charset="0"/>
              </a:rPr>
              <a:t>。</a:t>
            </a:r>
            <a:r>
              <a:rPr lang="ja-JP" altLang="en-US" sz="800" dirty="0">
                <a:solidFill>
                  <a:srgbClr val="11100F"/>
                </a:solidFill>
                <a:latin typeface="Meiryo UI" panose="020B0604030504040204" pitchFamily="50" charset="-128"/>
                <a:ea typeface="Meiryo UI" panose="020B0604030504040204" pitchFamily="50" charset="-128"/>
                <a:cs typeface="Segoe UI" panose="020B0502040204020203" pitchFamily="34" charset="0"/>
              </a:rPr>
              <a:t>あなたはどっち？</a:t>
            </a:r>
            <a:endParaRPr lang="ja-JP" altLang="ja-JP" sz="800" dirty="0">
              <a:effectLst/>
              <a:latin typeface="Meiryo UI" panose="020B0604030504040204" pitchFamily="50" charset="-128"/>
              <a:ea typeface="Meiryo UI" panose="020B0604030504040204" pitchFamily="50" charset="-128"/>
              <a:cs typeface="ＭＳ Ｐゴシック" panose="020B0600070205080204" pitchFamily="50" charset="-128"/>
            </a:endParaRPr>
          </a:p>
        </p:txBody>
      </p:sp>
      <p:pic>
        <p:nvPicPr>
          <p:cNvPr id="44" name="図 43">
            <a:extLst>
              <a:ext uri="{FF2B5EF4-FFF2-40B4-BE49-F238E27FC236}">
                <a16:creationId xmlns:a16="http://schemas.microsoft.com/office/drawing/2014/main" id="{BEC563CF-6E98-1F3D-8832-C8187EE28BFE}"/>
              </a:ext>
            </a:extLst>
          </p:cNvPr>
          <p:cNvPicPr>
            <a:picLocks noChangeAspect="1"/>
          </p:cNvPicPr>
          <p:nvPr/>
        </p:nvPicPr>
        <p:blipFill>
          <a:blip r:embed="rId9"/>
          <a:stretch>
            <a:fillRect/>
          </a:stretch>
        </p:blipFill>
        <p:spPr>
          <a:xfrm>
            <a:off x="4085684" y="7039463"/>
            <a:ext cx="1260243" cy="790658"/>
          </a:xfrm>
          <a:prstGeom prst="rect">
            <a:avLst/>
          </a:prstGeom>
        </p:spPr>
      </p:pic>
      <p:sp>
        <p:nvSpPr>
          <p:cNvPr id="30" name="テキスト ボックス 29">
            <a:extLst>
              <a:ext uri="{FF2B5EF4-FFF2-40B4-BE49-F238E27FC236}">
                <a16:creationId xmlns:a16="http://schemas.microsoft.com/office/drawing/2014/main" id="{FD499D41-0DFD-38AE-6C54-23F6EFCA10AC}"/>
              </a:ext>
            </a:extLst>
          </p:cNvPr>
          <p:cNvSpPr txBox="1"/>
          <p:nvPr/>
        </p:nvSpPr>
        <p:spPr>
          <a:xfrm>
            <a:off x="2661741" y="6367295"/>
            <a:ext cx="2353610" cy="307777"/>
          </a:xfrm>
          <a:prstGeom prst="rect">
            <a:avLst/>
          </a:prstGeom>
          <a:noFill/>
        </p:spPr>
        <p:txBody>
          <a:bodyPr wrap="square" rtlCol="0">
            <a:spAutoFit/>
          </a:bodyPr>
          <a:lstStyle/>
          <a:p>
            <a:r>
              <a:rPr lang="en-US" altLang="ja-JP" sz="1400" b="1" dirty="0">
                <a:latin typeface="Meiryo UI" panose="020B0604030504040204" pitchFamily="50" charset="-128"/>
                <a:ea typeface="Meiryo UI" panose="020B0604030504040204" pitchFamily="50" charset="-128"/>
              </a:rPr>
              <a:t>ℚ</a:t>
            </a:r>
            <a:r>
              <a:rPr lang="ja-JP" altLang="en-US" sz="1400" b="1" dirty="0">
                <a:latin typeface="Meiryo UI" panose="020B0604030504040204" pitchFamily="50" charset="-128"/>
                <a:ea typeface="Meiryo UI" panose="020B0604030504040204" pitchFamily="50" charset="-128"/>
              </a:rPr>
              <a:t>：</a:t>
            </a:r>
            <a:r>
              <a:rPr lang="en-US" altLang="ja-JP" sz="1400" b="1" dirty="0">
                <a:latin typeface="Meiryo UI" panose="020B0604030504040204" pitchFamily="50" charset="-128"/>
                <a:ea typeface="Meiryo UI" panose="020B0604030504040204" pitchFamily="50" charset="-128"/>
              </a:rPr>
              <a:t>『</a:t>
            </a:r>
            <a:r>
              <a:rPr lang="ja-JP" altLang="en-US" sz="1400" b="1" dirty="0">
                <a:latin typeface="Meiryo UI" panose="020B0604030504040204" pitchFamily="50" charset="-128"/>
                <a:ea typeface="Meiryo UI" panose="020B0604030504040204" pitchFamily="50" charset="-128"/>
              </a:rPr>
              <a:t>頼まれると・・？</a:t>
            </a:r>
            <a:r>
              <a:rPr lang="en-US" altLang="ja-JP" sz="1400" b="1" dirty="0">
                <a:latin typeface="Meiryo UI" panose="020B0604030504040204" pitchFamily="50" charset="-128"/>
                <a:ea typeface="Meiryo UI" panose="020B0604030504040204" pitchFamily="50" charset="-128"/>
              </a:rPr>
              <a:t>』</a:t>
            </a:r>
            <a:endParaRPr kumimoji="1" lang="ja-JP" altLang="en-US" sz="1400" b="1" dirty="0">
              <a:latin typeface="Meiryo UI" panose="020B0604030504040204" pitchFamily="50" charset="-128"/>
              <a:ea typeface="Meiryo UI" panose="020B0604030504040204" pitchFamily="50" charset="-128"/>
            </a:endParaRPr>
          </a:p>
        </p:txBody>
      </p:sp>
      <p:sp>
        <p:nvSpPr>
          <p:cNvPr id="31" name="テキスト ボックス 30">
            <a:extLst>
              <a:ext uri="{FF2B5EF4-FFF2-40B4-BE49-F238E27FC236}">
                <a16:creationId xmlns:a16="http://schemas.microsoft.com/office/drawing/2014/main" id="{BA7C10E0-0315-447F-67D4-DDA28FBA7226}"/>
              </a:ext>
            </a:extLst>
          </p:cNvPr>
          <p:cNvSpPr txBox="1"/>
          <p:nvPr/>
        </p:nvSpPr>
        <p:spPr>
          <a:xfrm>
            <a:off x="2021310" y="6638526"/>
            <a:ext cx="1767736" cy="276999"/>
          </a:xfrm>
          <a:prstGeom prst="rect">
            <a:avLst/>
          </a:prstGeom>
          <a:noFill/>
        </p:spPr>
        <p:txBody>
          <a:bodyPr wrap="square" rtlCol="0">
            <a:spAutoFit/>
          </a:bodyPr>
          <a:lstStyle/>
          <a:p>
            <a:r>
              <a:rPr kumimoji="1" lang="ja-JP" altLang="en-US" sz="1200" b="1" dirty="0">
                <a:latin typeface="Meiryo UI" panose="020B0604030504040204" pitchFamily="50" charset="-128"/>
                <a:ea typeface="Meiryo UI" panose="020B0604030504040204" pitchFamily="50" charset="-128"/>
              </a:rPr>
              <a:t>①</a:t>
            </a:r>
            <a:r>
              <a:rPr lang="ja-JP" altLang="en-US" sz="900" b="1" dirty="0">
                <a:latin typeface="Meiryo UI" panose="020B0604030504040204" pitchFamily="50" charset="-128"/>
                <a:ea typeface="Meiryo UI" panose="020B0604030504040204" pitchFamily="50" charset="-128"/>
              </a:rPr>
              <a:t>頼まれたこと以外はやらない</a:t>
            </a:r>
            <a:endParaRPr kumimoji="1" lang="ja-JP" altLang="en-US" sz="900" b="1" dirty="0">
              <a:latin typeface="Meiryo UI" panose="020B0604030504040204" pitchFamily="50" charset="-128"/>
              <a:ea typeface="Meiryo UI" panose="020B0604030504040204" pitchFamily="50" charset="-128"/>
            </a:endParaRPr>
          </a:p>
        </p:txBody>
      </p:sp>
      <p:sp>
        <p:nvSpPr>
          <p:cNvPr id="32" name="テキスト ボックス 31">
            <a:extLst>
              <a:ext uri="{FF2B5EF4-FFF2-40B4-BE49-F238E27FC236}">
                <a16:creationId xmlns:a16="http://schemas.microsoft.com/office/drawing/2014/main" id="{2D510B34-0A43-4043-AEE1-C6FF1C026287}"/>
              </a:ext>
            </a:extLst>
          </p:cNvPr>
          <p:cNvSpPr txBox="1"/>
          <p:nvPr/>
        </p:nvSpPr>
        <p:spPr>
          <a:xfrm>
            <a:off x="3540388" y="6654702"/>
            <a:ext cx="1831004" cy="276999"/>
          </a:xfrm>
          <a:prstGeom prst="rect">
            <a:avLst/>
          </a:prstGeom>
          <a:noFill/>
        </p:spPr>
        <p:txBody>
          <a:bodyPr wrap="square" rtlCol="0">
            <a:spAutoFit/>
          </a:bodyPr>
          <a:lstStyle/>
          <a:p>
            <a:r>
              <a:rPr lang="ja-JP" altLang="en-US" sz="1200" b="1" dirty="0">
                <a:latin typeface="Meiryo UI" panose="020B0604030504040204" pitchFamily="50" charset="-128"/>
                <a:ea typeface="Meiryo UI" panose="020B0604030504040204" pitchFamily="50" charset="-128"/>
              </a:rPr>
              <a:t>②</a:t>
            </a:r>
            <a:r>
              <a:rPr lang="ja-JP" altLang="en-US" sz="900" b="1" dirty="0">
                <a:latin typeface="Meiryo UI" panose="020B0604030504040204" pitchFamily="50" charset="-128"/>
                <a:ea typeface="Meiryo UI" panose="020B0604030504040204" pitchFamily="50" charset="-128"/>
              </a:rPr>
              <a:t>それ以上のことを応えようとする</a:t>
            </a:r>
            <a:endParaRPr kumimoji="1" lang="ja-JP" altLang="en-US" sz="900" b="1" dirty="0">
              <a:latin typeface="Meiryo UI" panose="020B0604030504040204" pitchFamily="50" charset="-128"/>
              <a:ea typeface="Meiryo UI" panose="020B0604030504040204" pitchFamily="50" charset="-128"/>
            </a:endParaRPr>
          </a:p>
        </p:txBody>
      </p:sp>
      <p:sp>
        <p:nvSpPr>
          <p:cNvPr id="47" name="正方形/長方形 46">
            <a:extLst>
              <a:ext uri="{FF2B5EF4-FFF2-40B4-BE49-F238E27FC236}">
                <a16:creationId xmlns:a16="http://schemas.microsoft.com/office/drawing/2014/main" id="{2597CCCB-97F4-FAEE-D3FF-BE752D3B6CB8}"/>
              </a:ext>
            </a:extLst>
          </p:cNvPr>
          <p:cNvSpPr/>
          <p:nvPr/>
        </p:nvSpPr>
        <p:spPr>
          <a:xfrm>
            <a:off x="2077530" y="6341364"/>
            <a:ext cx="3212848" cy="612995"/>
          </a:xfrm>
          <a:prstGeom prst="rect">
            <a:avLst/>
          </a:prstGeom>
          <a:noFill/>
          <a:ln w="25400" cmpd="dbl">
            <a:solidFill>
              <a:schemeClr val="bg2">
                <a:lumMod val="2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テキスト ボックス 22">
            <a:extLst>
              <a:ext uri="{FF2B5EF4-FFF2-40B4-BE49-F238E27FC236}">
                <a16:creationId xmlns:a16="http://schemas.microsoft.com/office/drawing/2014/main" id="{4392E933-A755-FE44-1B3E-532921DAB557}"/>
              </a:ext>
            </a:extLst>
          </p:cNvPr>
          <p:cNvSpPr txBox="1"/>
          <p:nvPr/>
        </p:nvSpPr>
        <p:spPr>
          <a:xfrm>
            <a:off x="932857" y="2323326"/>
            <a:ext cx="1383957" cy="200055"/>
          </a:xfrm>
          <a:prstGeom prst="rect">
            <a:avLst/>
          </a:prstGeom>
          <a:noFill/>
        </p:spPr>
        <p:txBody>
          <a:bodyPr wrap="square" rtlCol="0">
            <a:spAutoFit/>
          </a:bodyPr>
          <a:lstStyle/>
          <a:p>
            <a:r>
              <a:rPr lang="ja-JP" altLang="en-US" sz="700" dirty="0">
                <a:latin typeface="Meiryo UI" panose="020B0604030504040204" pitchFamily="50" charset="-128"/>
                <a:ea typeface="Meiryo UI" panose="020B0604030504040204" pitchFamily="50" charset="-128"/>
              </a:rPr>
              <a:t>書記長　木村　正男</a:t>
            </a:r>
            <a:r>
              <a:rPr kumimoji="1" lang="ja-JP" altLang="en-US" sz="700" dirty="0">
                <a:latin typeface="Meiryo UI" panose="020B0604030504040204" pitchFamily="50" charset="-128"/>
                <a:ea typeface="Meiryo UI" panose="020B0604030504040204" pitchFamily="50" charset="-128"/>
              </a:rPr>
              <a:t>　さん</a:t>
            </a:r>
          </a:p>
        </p:txBody>
      </p:sp>
      <p:sp>
        <p:nvSpPr>
          <p:cNvPr id="11" name="正方形/長方形 10">
            <a:extLst>
              <a:ext uri="{FF2B5EF4-FFF2-40B4-BE49-F238E27FC236}">
                <a16:creationId xmlns:a16="http://schemas.microsoft.com/office/drawing/2014/main" id="{5F1FAAF3-8DCE-0526-7D76-0489A7528516}"/>
              </a:ext>
            </a:extLst>
          </p:cNvPr>
          <p:cNvSpPr/>
          <p:nvPr/>
        </p:nvSpPr>
        <p:spPr>
          <a:xfrm>
            <a:off x="43893" y="7937454"/>
            <a:ext cx="5317701" cy="431426"/>
          </a:xfrm>
          <a:prstGeom prst="rect">
            <a:avLst/>
          </a:pr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altLang="ja-JP" sz="1500" b="1" kern="100" dirty="0">
                <a:effectLst/>
                <a:latin typeface="Meiryo UI" panose="020B0604030504040204" pitchFamily="50" charset="-128"/>
                <a:ea typeface="Meiryo UI" panose="020B0604030504040204" pitchFamily="50" charset="-128"/>
                <a:cs typeface="Times New Roman" panose="02020603050405020304" pitchFamily="18" charset="0"/>
              </a:rPr>
              <a:t>2024</a:t>
            </a:r>
            <a:r>
              <a:rPr lang="ja-JP" altLang="en-US" sz="1500" b="1" kern="100" dirty="0">
                <a:effectLst/>
                <a:latin typeface="Meiryo UI" panose="020B0604030504040204" pitchFamily="50" charset="-128"/>
                <a:ea typeface="Meiryo UI" panose="020B0604030504040204" pitchFamily="50" charset="-128"/>
                <a:cs typeface="Times New Roman" panose="02020603050405020304" pitchFamily="18" charset="0"/>
              </a:rPr>
              <a:t>年度 春の交渉メンバーズ</a:t>
            </a:r>
            <a:r>
              <a:rPr lang="en-US" altLang="ja-JP" sz="1500" b="1" kern="100" dirty="0">
                <a:effectLst/>
                <a:latin typeface="Meiryo UI" panose="020B0604030504040204" pitchFamily="50" charset="-128"/>
                <a:ea typeface="Meiryo UI" panose="020B0604030504040204" pitchFamily="50" charset="-128"/>
                <a:cs typeface="Times New Roman" panose="02020603050405020304" pitchFamily="18" charset="0"/>
              </a:rPr>
              <a:t>VOICE</a:t>
            </a:r>
            <a:r>
              <a:rPr lang="ja-JP" altLang="en-US" sz="1500" b="1" kern="100" dirty="0">
                <a:effectLst/>
                <a:latin typeface="Meiryo UI" panose="020B0604030504040204" pitchFamily="50" charset="-128"/>
                <a:ea typeface="Meiryo UI" panose="020B0604030504040204" pitchFamily="50" charset="-128"/>
                <a:cs typeface="Times New Roman" panose="02020603050405020304" pitchFamily="18" charset="0"/>
              </a:rPr>
              <a:t>　予告！</a:t>
            </a:r>
            <a:endParaRPr lang="en-US" altLang="ja-JP" sz="1500" b="1" kern="100" dirty="0">
              <a:effectLst/>
              <a:latin typeface="Meiryo UI" panose="020B0604030504040204" pitchFamily="50" charset="-128"/>
              <a:ea typeface="Meiryo UI" panose="020B0604030504040204" pitchFamily="50" charset="-128"/>
              <a:cs typeface="Times New Roman" panose="02020603050405020304" pitchFamily="18" charset="0"/>
            </a:endParaRPr>
          </a:p>
          <a:p>
            <a:pPr algn="ctr"/>
            <a:r>
              <a:rPr lang="en-US" altLang="ja-JP" sz="1000" b="1" kern="100" dirty="0">
                <a:effectLst/>
                <a:latin typeface="Meiryo UI" panose="020B0604030504040204" pitchFamily="50" charset="-128"/>
                <a:ea typeface="Meiryo UI" panose="020B0604030504040204" pitchFamily="50" charset="-128"/>
                <a:cs typeface="Times New Roman" panose="02020603050405020304" pitchFamily="18" charset="0"/>
              </a:rPr>
              <a:t>※</a:t>
            </a:r>
            <a:r>
              <a:rPr lang="ja-JP" altLang="en-US" sz="1000" b="1" kern="100" dirty="0">
                <a:effectLst/>
                <a:latin typeface="Meiryo UI" panose="020B0604030504040204" pitchFamily="50" charset="-128"/>
                <a:ea typeface="Meiryo UI" panose="020B0604030504040204" pitchFamily="50" charset="-128"/>
                <a:cs typeface="Times New Roman" panose="02020603050405020304" pitchFamily="18" charset="0"/>
              </a:rPr>
              <a:t>皆様にとって重要な内容となります。期間内に必ず、ご参加ください！</a:t>
            </a:r>
            <a:endParaRPr lang="ja-JP" sz="1000" b="1" kern="100" dirty="0">
              <a:effectLst/>
              <a:latin typeface="Meiryo UI" panose="020B0604030504040204" pitchFamily="50" charset="-128"/>
              <a:ea typeface="Meiryo UI" panose="020B0604030504040204" pitchFamily="50" charset="-128"/>
              <a:cs typeface="Times New Roman" panose="02020603050405020304" pitchFamily="18" charset="0"/>
            </a:endParaRPr>
          </a:p>
        </p:txBody>
      </p:sp>
      <p:sp>
        <p:nvSpPr>
          <p:cNvPr id="42" name="テキスト ボックス 41">
            <a:extLst>
              <a:ext uri="{FF2B5EF4-FFF2-40B4-BE49-F238E27FC236}">
                <a16:creationId xmlns:a16="http://schemas.microsoft.com/office/drawing/2014/main" id="{888755BB-17B4-1A92-5AEE-8AFFB3D42134}"/>
              </a:ext>
            </a:extLst>
          </p:cNvPr>
          <p:cNvSpPr txBox="1"/>
          <p:nvPr/>
        </p:nvSpPr>
        <p:spPr>
          <a:xfrm>
            <a:off x="50577" y="2815934"/>
            <a:ext cx="3063827" cy="307777"/>
          </a:xfrm>
          <a:prstGeom prst="rect">
            <a:avLst/>
          </a:prstGeom>
          <a:noFill/>
        </p:spPr>
        <p:txBody>
          <a:bodyPr wrap="square" rtlCol="0">
            <a:spAutoFit/>
          </a:bodyPr>
          <a:lstStyle/>
          <a:p>
            <a:r>
              <a:rPr kumimoji="1" lang="en-US" altLang="ja-JP" sz="1400" b="1" dirty="0">
                <a:latin typeface="Meiryo UI" panose="020B0604030504040204" pitchFamily="50" charset="-128"/>
                <a:ea typeface="Meiryo UI" panose="020B0604030504040204" pitchFamily="50" charset="-128"/>
              </a:rPr>
              <a:t>『</a:t>
            </a:r>
            <a:r>
              <a:rPr kumimoji="1" lang="ja-JP" altLang="en-US" sz="1400" b="1" dirty="0">
                <a:latin typeface="Meiryo UI" panose="020B0604030504040204" pitchFamily="50" charset="-128"/>
                <a:ea typeface="Meiryo UI" panose="020B0604030504040204" pitchFamily="50" charset="-128"/>
              </a:rPr>
              <a:t>発信力強化伝わるコミュニケーション</a:t>
            </a:r>
            <a:r>
              <a:rPr kumimoji="1" lang="en-US" altLang="ja-JP" sz="1400" b="1" dirty="0">
                <a:latin typeface="Meiryo UI" panose="020B0604030504040204" pitchFamily="50" charset="-128"/>
                <a:ea typeface="Meiryo UI" panose="020B0604030504040204" pitchFamily="50" charset="-128"/>
              </a:rPr>
              <a:t>』</a:t>
            </a:r>
            <a:endParaRPr kumimoji="1" lang="ja-JP" altLang="en-US" sz="1400" b="1" dirty="0">
              <a:latin typeface="Meiryo UI" panose="020B0604030504040204" pitchFamily="50" charset="-128"/>
              <a:ea typeface="Meiryo UI" panose="020B0604030504040204" pitchFamily="50" charset="-128"/>
            </a:endParaRPr>
          </a:p>
        </p:txBody>
      </p:sp>
      <p:sp>
        <p:nvSpPr>
          <p:cNvPr id="49" name="テキスト ボックス 48">
            <a:extLst>
              <a:ext uri="{FF2B5EF4-FFF2-40B4-BE49-F238E27FC236}">
                <a16:creationId xmlns:a16="http://schemas.microsoft.com/office/drawing/2014/main" id="{BFA00C8E-FC2A-54B5-BD13-1595CBF6BBB7}"/>
              </a:ext>
            </a:extLst>
          </p:cNvPr>
          <p:cNvSpPr txBox="1"/>
          <p:nvPr/>
        </p:nvSpPr>
        <p:spPr>
          <a:xfrm>
            <a:off x="35052" y="2615964"/>
            <a:ext cx="3299453" cy="253916"/>
          </a:xfrm>
          <a:prstGeom prst="rect">
            <a:avLst/>
          </a:prstGeom>
          <a:noFill/>
        </p:spPr>
        <p:txBody>
          <a:bodyPr wrap="square">
            <a:spAutoFit/>
          </a:bodyPr>
          <a:lstStyle/>
          <a:p>
            <a:pPr algn="l"/>
            <a:r>
              <a:rPr lang="ja-JP" altLang="en-US" sz="1000" i="0" dirty="0">
                <a:effectLst/>
                <a:highlight>
                  <a:srgbClr val="FFFF00"/>
                </a:highlight>
                <a:latin typeface="Meiryo UI" panose="020B0604030504040204" pitchFamily="50" charset="-128"/>
                <a:ea typeface="Meiryo UI" panose="020B0604030504040204" pitchFamily="50" charset="-128"/>
              </a:rPr>
              <a:t>良好な関係作りコミュニケーションセミナー　第</a:t>
            </a:r>
            <a:r>
              <a:rPr lang="en-US" altLang="ja-JP" sz="1000" i="0" dirty="0">
                <a:effectLst/>
                <a:highlight>
                  <a:srgbClr val="FFFF00"/>
                </a:highlight>
                <a:latin typeface="Meiryo UI" panose="020B0604030504040204" pitchFamily="50" charset="-128"/>
                <a:ea typeface="Meiryo UI" panose="020B0604030504040204" pitchFamily="50" charset="-128"/>
              </a:rPr>
              <a:t>3</a:t>
            </a:r>
            <a:r>
              <a:rPr lang="ja-JP" altLang="en-US" sz="1000" i="0" dirty="0">
                <a:effectLst/>
                <a:highlight>
                  <a:srgbClr val="FFFF00"/>
                </a:highlight>
                <a:latin typeface="Meiryo UI" panose="020B0604030504040204" pitchFamily="50" charset="-128"/>
                <a:ea typeface="Meiryo UI" panose="020B0604030504040204" pitchFamily="50" charset="-128"/>
              </a:rPr>
              <a:t>弾　ご報告</a:t>
            </a:r>
          </a:p>
        </p:txBody>
      </p:sp>
      <p:sp>
        <p:nvSpPr>
          <p:cNvPr id="53" name="テキスト ボックス 52">
            <a:extLst>
              <a:ext uri="{FF2B5EF4-FFF2-40B4-BE49-F238E27FC236}">
                <a16:creationId xmlns:a16="http://schemas.microsoft.com/office/drawing/2014/main" id="{D1E3664E-6CF4-C189-6FE0-B589A85A94D3}"/>
              </a:ext>
            </a:extLst>
          </p:cNvPr>
          <p:cNvSpPr txBox="1"/>
          <p:nvPr/>
        </p:nvSpPr>
        <p:spPr>
          <a:xfrm>
            <a:off x="102875" y="3103714"/>
            <a:ext cx="2723275" cy="215444"/>
          </a:xfrm>
          <a:prstGeom prst="rect">
            <a:avLst/>
          </a:prstGeom>
          <a:noFill/>
        </p:spPr>
        <p:txBody>
          <a:bodyPr wrap="square" rtlCol="0">
            <a:spAutoFit/>
          </a:bodyPr>
          <a:lstStyle/>
          <a:p>
            <a:r>
              <a:rPr lang="en-US" altLang="ja-JP" sz="800" dirty="0">
                <a:latin typeface="Meiryo UI" panose="020B0604030504040204" pitchFamily="50" charset="-128"/>
                <a:ea typeface="Meiryo UI" panose="020B0604030504040204" pitchFamily="50" charset="-128"/>
              </a:rPr>
              <a:t>1</a:t>
            </a:r>
            <a:r>
              <a:rPr kumimoji="1" lang="ja-JP" altLang="en-US" sz="800" dirty="0">
                <a:latin typeface="Meiryo UI" panose="020B0604030504040204" pitchFamily="50" charset="-128"/>
                <a:ea typeface="Meiryo UI" panose="020B0604030504040204" pitchFamily="50" charset="-128"/>
              </a:rPr>
              <a:t>月</a:t>
            </a:r>
            <a:r>
              <a:rPr kumimoji="1" lang="en-US" altLang="ja-JP" sz="800" dirty="0">
                <a:latin typeface="Meiryo UI" panose="020B0604030504040204" pitchFamily="50" charset="-128"/>
                <a:ea typeface="Meiryo UI" panose="020B0604030504040204" pitchFamily="50" charset="-128"/>
              </a:rPr>
              <a:t>24</a:t>
            </a:r>
            <a:r>
              <a:rPr kumimoji="1" lang="ja-JP" altLang="en-US" sz="800" dirty="0">
                <a:latin typeface="Meiryo UI" panose="020B0604030504040204" pitchFamily="50" charset="-128"/>
                <a:ea typeface="Meiryo UI" panose="020B0604030504040204" pitchFamily="50" charset="-128"/>
              </a:rPr>
              <a:t>日</a:t>
            </a:r>
            <a:r>
              <a:rPr kumimoji="1" lang="ja-JP" altLang="en-US" sz="800" b="1" dirty="0">
                <a:latin typeface="Meiryo UI" panose="020B0604030504040204" pitchFamily="50" charset="-128"/>
                <a:ea typeface="Meiryo UI" panose="020B0604030504040204" pitchFamily="50" charset="-128"/>
              </a:rPr>
              <a:t>㊌</a:t>
            </a:r>
            <a:r>
              <a:rPr kumimoji="1" lang="ja-JP" altLang="en-US" sz="800" dirty="0">
                <a:latin typeface="Meiryo UI" panose="020B0604030504040204" pitchFamily="50" charset="-128"/>
                <a:ea typeface="Meiryo UI" panose="020B0604030504040204" pitchFamily="50" charset="-128"/>
              </a:rPr>
              <a:t>三越本館</a:t>
            </a:r>
            <a:r>
              <a:rPr kumimoji="1" lang="en-US" altLang="ja-JP" sz="800" dirty="0">
                <a:latin typeface="Meiryo UI" panose="020B0604030504040204" pitchFamily="50" charset="-128"/>
                <a:ea typeface="Meiryo UI" panose="020B0604030504040204" pitchFamily="50" charset="-128"/>
              </a:rPr>
              <a:t>4</a:t>
            </a:r>
            <a:r>
              <a:rPr kumimoji="1" lang="ja-JP" altLang="en-US" sz="800" dirty="0">
                <a:latin typeface="Meiryo UI" panose="020B0604030504040204" pitchFamily="50" charset="-128"/>
                <a:ea typeface="Meiryo UI" panose="020B0604030504040204" pitchFamily="50" charset="-128"/>
              </a:rPr>
              <a:t>階ライラックルームで開催しました</a:t>
            </a:r>
          </a:p>
        </p:txBody>
      </p:sp>
      <p:sp>
        <p:nvSpPr>
          <p:cNvPr id="46" name="正方形/長方形 45">
            <a:extLst>
              <a:ext uri="{FF2B5EF4-FFF2-40B4-BE49-F238E27FC236}">
                <a16:creationId xmlns:a16="http://schemas.microsoft.com/office/drawing/2014/main" id="{4554D26F-0D2D-43AC-821F-44EF837290D4}"/>
              </a:ext>
            </a:extLst>
          </p:cNvPr>
          <p:cNvSpPr/>
          <p:nvPr/>
        </p:nvSpPr>
        <p:spPr>
          <a:xfrm>
            <a:off x="14204" y="0"/>
            <a:ext cx="6828556" cy="9906000"/>
          </a:xfrm>
          <a:prstGeom prst="rect">
            <a:avLst/>
          </a:prstGeom>
          <a:noFill/>
          <a:ln w="19050" cap="flat" cmpd="sng" algn="ctr">
            <a:solidFill>
              <a:schemeClr val="tx1">
                <a:lumMod val="75000"/>
                <a:lumOff val="25000"/>
              </a:schemeClr>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68" name="正方形/長方形 67">
            <a:extLst>
              <a:ext uri="{FF2B5EF4-FFF2-40B4-BE49-F238E27FC236}">
                <a16:creationId xmlns:a16="http://schemas.microsoft.com/office/drawing/2014/main" id="{9886FD0B-E728-CCB6-6619-BCD5AB5D9F42}"/>
              </a:ext>
            </a:extLst>
          </p:cNvPr>
          <p:cNvSpPr/>
          <p:nvPr/>
        </p:nvSpPr>
        <p:spPr>
          <a:xfrm>
            <a:off x="42762" y="4938749"/>
            <a:ext cx="5323623" cy="2931594"/>
          </a:xfrm>
          <a:prstGeom prst="rect">
            <a:avLst/>
          </a:pr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5" name="テキスト ボックス 74">
            <a:extLst>
              <a:ext uri="{FF2B5EF4-FFF2-40B4-BE49-F238E27FC236}">
                <a16:creationId xmlns:a16="http://schemas.microsoft.com/office/drawing/2014/main" id="{D272ABB9-780F-475F-790A-61A19F49B097}"/>
              </a:ext>
            </a:extLst>
          </p:cNvPr>
          <p:cNvSpPr txBox="1"/>
          <p:nvPr/>
        </p:nvSpPr>
        <p:spPr>
          <a:xfrm>
            <a:off x="126789" y="4200968"/>
            <a:ext cx="5134256" cy="646331"/>
          </a:xfrm>
          <a:prstGeom prst="rect">
            <a:avLst/>
          </a:prstGeom>
          <a:noFill/>
          <a:ln w="3175">
            <a:solidFill>
              <a:schemeClr val="accent6">
                <a:lumMod val="50000"/>
              </a:schemeClr>
            </a:solidFill>
          </a:ln>
        </p:spPr>
        <p:txBody>
          <a:bodyPr wrap="square" rtlCol="0">
            <a:spAutoFit/>
          </a:bodyPr>
          <a:lstStyle/>
          <a:p>
            <a:pPr>
              <a:lnSpc>
                <a:spcPct val="150000"/>
              </a:lnSpc>
            </a:pPr>
            <a:r>
              <a:rPr kumimoji="1" lang="ja-JP" altLang="en-US" sz="800" dirty="0">
                <a:latin typeface="Meiryo UI" panose="020B0604030504040204" pitchFamily="50" charset="-128"/>
                <a:ea typeface="Meiryo UI" panose="020B0604030504040204" pitchFamily="50" charset="-128"/>
              </a:rPr>
              <a:t>執行委員　　石井里実さん</a:t>
            </a:r>
            <a:r>
              <a:rPr kumimoji="1" lang="en-US" altLang="ja-JP" sz="800" dirty="0">
                <a:latin typeface="Meiryo UI" panose="020B0604030504040204" pitchFamily="50" charset="-128"/>
                <a:ea typeface="Meiryo UI" panose="020B0604030504040204" pitchFamily="50" charset="-128"/>
              </a:rPr>
              <a:t>(</a:t>
            </a:r>
            <a:r>
              <a:rPr kumimoji="1" lang="ja-JP" altLang="en-US" sz="800" dirty="0">
                <a:latin typeface="Meiryo UI" panose="020B0604030504040204" pitchFamily="50" charset="-128"/>
                <a:ea typeface="Meiryo UI" panose="020B0604030504040204" pitchFamily="50" charset="-128"/>
              </a:rPr>
              <a:t>三越</a:t>
            </a:r>
            <a:r>
              <a:rPr kumimoji="1" lang="en-US" altLang="ja-JP" sz="800" dirty="0">
                <a:latin typeface="Meiryo UI" panose="020B0604030504040204" pitchFamily="50" charset="-128"/>
                <a:ea typeface="Meiryo UI" panose="020B0604030504040204" pitchFamily="50" charset="-128"/>
              </a:rPr>
              <a:t>2</a:t>
            </a:r>
            <a:r>
              <a:rPr kumimoji="1" lang="ja-JP" altLang="en-US" sz="800" dirty="0">
                <a:latin typeface="Meiryo UI" panose="020B0604030504040204" pitchFamily="50" charset="-128"/>
                <a:ea typeface="Meiryo UI" panose="020B0604030504040204" pitchFamily="50" charset="-128"/>
              </a:rPr>
              <a:t>階</a:t>
            </a:r>
            <a:r>
              <a:rPr kumimoji="1" lang="en-US" altLang="ja-JP" sz="800" dirty="0">
                <a:latin typeface="Meiryo UI" panose="020B0604030504040204" pitchFamily="50" charset="-128"/>
                <a:ea typeface="Meiryo UI" panose="020B0604030504040204" pitchFamily="50" charset="-128"/>
              </a:rPr>
              <a:t>M</a:t>
            </a:r>
            <a:r>
              <a:rPr kumimoji="1" lang="ja-JP" altLang="en-US" sz="800" dirty="0">
                <a:latin typeface="Meiryo UI" panose="020B0604030504040204" pitchFamily="50" charset="-128"/>
                <a:ea typeface="Meiryo UI" panose="020B0604030504040204" pitchFamily="50" charset="-128"/>
              </a:rPr>
              <a:t>エディット</a:t>
            </a:r>
            <a:r>
              <a:rPr kumimoji="1" lang="en-US" altLang="ja-JP" sz="800" dirty="0">
                <a:latin typeface="Meiryo UI" panose="020B0604030504040204" pitchFamily="50" charset="-128"/>
                <a:ea typeface="Meiryo UI" panose="020B0604030504040204" pitchFamily="50" charset="-128"/>
              </a:rPr>
              <a:t>)</a:t>
            </a:r>
            <a:r>
              <a:rPr kumimoji="1" lang="ja-JP" altLang="en-US" sz="800" dirty="0">
                <a:latin typeface="Meiryo UI" panose="020B0604030504040204" pitchFamily="50" charset="-128"/>
                <a:ea typeface="Meiryo UI" panose="020B0604030504040204" pitchFamily="50" charset="-128"/>
              </a:rPr>
              <a:t>　　</a:t>
            </a:r>
            <a:r>
              <a:rPr kumimoji="1" lang="en-US" altLang="ja-JP" sz="800" dirty="0">
                <a:latin typeface="Meiryo UI" panose="020B0604030504040204" pitchFamily="50" charset="-128"/>
                <a:ea typeface="Meiryo UI" panose="020B0604030504040204" pitchFamily="50" charset="-128"/>
              </a:rPr>
              <a:t>(</a:t>
            </a:r>
            <a:r>
              <a:rPr kumimoji="1" lang="ja-JP" altLang="en-US" sz="800" dirty="0">
                <a:latin typeface="Meiryo UI" panose="020B0604030504040204" pitchFamily="50" charset="-128"/>
                <a:ea typeface="Meiryo UI" panose="020B0604030504040204" pitchFamily="50" charset="-128"/>
              </a:rPr>
              <a:t>写真右から</a:t>
            </a:r>
            <a:r>
              <a:rPr kumimoji="1" lang="en-US" altLang="ja-JP" sz="800" dirty="0">
                <a:latin typeface="Meiryo UI" panose="020B0604030504040204" pitchFamily="50" charset="-128"/>
                <a:ea typeface="Meiryo UI" panose="020B0604030504040204" pitchFamily="50" charset="-128"/>
              </a:rPr>
              <a:t>2</a:t>
            </a:r>
            <a:r>
              <a:rPr kumimoji="1" lang="ja-JP" altLang="en-US" sz="800" dirty="0">
                <a:latin typeface="Meiryo UI" panose="020B0604030504040204" pitchFamily="50" charset="-128"/>
                <a:ea typeface="Meiryo UI" panose="020B0604030504040204" pitchFamily="50" charset="-128"/>
              </a:rPr>
              <a:t>番目</a:t>
            </a:r>
            <a:r>
              <a:rPr kumimoji="1" lang="en-US" altLang="ja-JP" sz="800" dirty="0">
                <a:latin typeface="Meiryo UI" panose="020B0604030504040204" pitchFamily="50" charset="-128"/>
                <a:ea typeface="Meiryo UI" panose="020B0604030504040204" pitchFamily="50" charset="-128"/>
              </a:rPr>
              <a:t>)</a:t>
            </a:r>
            <a:r>
              <a:rPr kumimoji="1" lang="ja-JP" altLang="en-US" sz="800" dirty="0">
                <a:latin typeface="Meiryo UI" panose="020B0604030504040204" pitchFamily="50" charset="-128"/>
                <a:ea typeface="Meiryo UI" panose="020B0604030504040204" pitchFamily="50" charset="-128"/>
              </a:rPr>
              <a:t>　→</a:t>
            </a:r>
            <a:endParaRPr kumimoji="1" lang="en-US" altLang="ja-JP" sz="800" dirty="0">
              <a:latin typeface="Meiryo UI" panose="020B0604030504040204" pitchFamily="50" charset="-128"/>
              <a:ea typeface="Meiryo UI" panose="020B0604030504040204" pitchFamily="50" charset="-128"/>
            </a:endParaRPr>
          </a:p>
          <a:p>
            <a:r>
              <a:rPr lang="ja-JP" altLang="en-US" sz="800" dirty="0">
                <a:effectLst/>
                <a:latin typeface="Meiryo UI" panose="020B0604030504040204" pitchFamily="50" charset="-128"/>
                <a:ea typeface="Meiryo UI" panose="020B0604030504040204" pitchFamily="50" charset="-128"/>
                <a:cs typeface="ＭＳ Ｐゴシック" panose="020B0600070205080204" pitchFamily="50" charset="-128"/>
              </a:rPr>
              <a:t>幅広い年代が活躍しているからこそ感じる</a:t>
            </a:r>
            <a:r>
              <a:rPr lang="en-US" altLang="ja-JP" sz="800" dirty="0">
                <a:latin typeface="Meiryo UI" panose="020B0604030504040204" pitchFamily="50" charset="-128"/>
                <a:ea typeface="Meiryo UI" panose="020B0604030504040204" pitchFamily="50" charset="-128"/>
                <a:cs typeface="ＭＳ Ｐゴシック" panose="020B0600070205080204" pitchFamily="50" charset="-128"/>
              </a:rPr>
              <a:t>‟</a:t>
            </a:r>
            <a:r>
              <a:rPr lang="ja-JP" altLang="en-US" sz="800" dirty="0">
                <a:effectLst/>
                <a:latin typeface="Meiryo UI" panose="020B0604030504040204" pitchFamily="50" charset="-128"/>
                <a:ea typeface="Meiryo UI" panose="020B0604030504040204" pitchFamily="50" charset="-128"/>
                <a:cs typeface="ＭＳ Ｐゴシック" panose="020B0600070205080204" pitchFamily="50" charset="-128"/>
              </a:rPr>
              <a:t>コミュニケーション</a:t>
            </a:r>
            <a:r>
              <a:rPr lang="ja-JP" altLang="en-US" sz="800" dirty="0">
                <a:latin typeface="Meiryo UI" panose="020B0604030504040204" pitchFamily="50" charset="-128"/>
                <a:ea typeface="Meiryo UI" panose="020B0604030504040204" pitchFamily="50" charset="-128"/>
                <a:cs typeface="ＭＳ Ｐゴシック" panose="020B0600070205080204" pitchFamily="50" charset="-128"/>
              </a:rPr>
              <a:t>“</a:t>
            </a:r>
            <a:r>
              <a:rPr lang="ja-JP" altLang="en-US" sz="800" dirty="0">
                <a:effectLst/>
                <a:latin typeface="Meiryo UI" panose="020B0604030504040204" pitchFamily="50" charset="-128"/>
                <a:ea typeface="Meiryo UI" panose="020B0604030504040204" pitchFamily="50" charset="-128"/>
                <a:cs typeface="ＭＳ Ｐゴシック" panose="020B0600070205080204" pitchFamily="50" charset="-128"/>
              </a:rPr>
              <a:t>の悩みがあると思いこのテーマでのセミナーを実施しました。</a:t>
            </a:r>
            <a:endParaRPr lang="en-US" altLang="ja-JP" sz="800" dirty="0">
              <a:effectLst/>
              <a:latin typeface="Meiryo UI" panose="020B0604030504040204" pitchFamily="50" charset="-128"/>
              <a:ea typeface="Meiryo UI" panose="020B0604030504040204" pitchFamily="50" charset="-128"/>
              <a:cs typeface="ＭＳ Ｐゴシック" panose="020B0600070205080204" pitchFamily="50" charset="-128"/>
            </a:endParaRPr>
          </a:p>
          <a:p>
            <a:r>
              <a:rPr lang="ja-JP" altLang="en-US" sz="800" dirty="0">
                <a:effectLst/>
                <a:latin typeface="Meiryo UI" panose="020B0604030504040204" pitchFamily="50" charset="-128"/>
                <a:ea typeface="Meiryo UI" panose="020B0604030504040204" pitchFamily="50" charset="-128"/>
                <a:cs typeface="ＭＳ Ｐゴシック" panose="020B0600070205080204" pitchFamily="50" charset="-128"/>
              </a:rPr>
              <a:t>セミナーに参加されたメンバーが同僚との接し方や良好な関係作りに役立て、少しでも働きやすい職場となるきっかけになれば嬉しいです。</a:t>
            </a:r>
            <a:endParaRPr lang="ja-JP" altLang="ja-JP" sz="800" dirty="0">
              <a:effectLst/>
              <a:latin typeface="Meiryo UI" panose="020B0604030504040204" pitchFamily="50" charset="-128"/>
              <a:ea typeface="Meiryo UI" panose="020B0604030504040204" pitchFamily="50" charset="-128"/>
              <a:cs typeface="ＭＳ Ｐゴシック" panose="020B0600070205080204" pitchFamily="50" charset="-128"/>
            </a:endParaRPr>
          </a:p>
        </p:txBody>
      </p:sp>
      <p:pic>
        <p:nvPicPr>
          <p:cNvPr id="5" name="図 4">
            <a:extLst>
              <a:ext uri="{FF2B5EF4-FFF2-40B4-BE49-F238E27FC236}">
                <a16:creationId xmlns:a16="http://schemas.microsoft.com/office/drawing/2014/main" id="{6118AA84-BF02-065D-929A-798AE2D32F37}"/>
              </a:ext>
            </a:extLst>
          </p:cNvPr>
          <p:cNvPicPr>
            <a:picLocks noChangeAspect="1"/>
          </p:cNvPicPr>
          <p:nvPr/>
        </p:nvPicPr>
        <p:blipFill rotWithShape="1">
          <a:blip r:embed="rId10"/>
          <a:srcRect l="2023" t="7290"/>
          <a:stretch/>
        </p:blipFill>
        <p:spPr>
          <a:xfrm>
            <a:off x="998817" y="1094252"/>
            <a:ext cx="2635995" cy="1239118"/>
          </a:xfrm>
          <a:prstGeom prst="rect">
            <a:avLst/>
          </a:prstGeom>
          <a:solidFill>
            <a:schemeClr val="bg1"/>
          </a:solidFill>
        </p:spPr>
      </p:pic>
      <p:graphicFrame>
        <p:nvGraphicFramePr>
          <p:cNvPr id="8" name="表 8">
            <a:extLst>
              <a:ext uri="{FF2B5EF4-FFF2-40B4-BE49-F238E27FC236}">
                <a16:creationId xmlns:a16="http://schemas.microsoft.com/office/drawing/2014/main" id="{89C172A9-F583-853D-B735-568532D28322}"/>
              </a:ext>
            </a:extLst>
          </p:cNvPr>
          <p:cNvGraphicFramePr>
            <a:graphicFrameLocks noGrp="1"/>
          </p:cNvGraphicFramePr>
          <p:nvPr>
            <p:extLst>
              <p:ext uri="{D42A27DB-BD31-4B8C-83A1-F6EECF244321}">
                <p14:modId xmlns:p14="http://schemas.microsoft.com/office/powerpoint/2010/main" val="2181318133"/>
              </p:ext>
            </p:extLst>
          </p:nvPr>
        </p:nvGraphicFramePr>
        <p:xfrm>
          <a:off x="72269" y="770160"/>
          <a:ext cx="5245710" cy="247610"/>
        </p:xfrm>
        <a:graphic>
          <a:graphicData uri="http://schemas.openxmlformats.org/drawingml/2006/table">
            <a:tbl>
              <a:tblPr firstCol="1" bandRow="1">
                <a:tableStyleId>{7DF18680-E054-41AD-8BC1-D1AEF772440D}</a:tableStyleId>
              </a:tblPr>
              <a:tblGrid>
                <a:gridCol w="761170">
                  <a:extLst>
                    <a:ext uri="{9D8B030D-6E8A-4147-A177-3AD203B41FA5}">
                      <a16:colId xmlns:a16="http://schemas.microsoft.com/office/drawing/2014/main" val="2122550676"/>
                    </a:ext>
                  </a:extLst>
                </a:gridCol>
                <a:gridCol w="4484540">
                  <a:extLst>
                    <a:ext uri="{9D8B030D-6E8A-4147-A177-3AD203B41FA5}">
                      <a16:colId xmlns:a16="http://schemas.microsoft.com/office/drawing/2014/main" val="2269049533"/>
                    </a:ext>
                  </a:extLst>
                </a:gridCol>
              </a:tblGrid>
              <a:tr h="24761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0" dirty="0">
                          <a:solidFill>
                            <a:schemeClr val="tx1"/>
                          </a:solidFill>
                        </a:rPr>
                        <a:t>質問内容</a:t>
                      </a:r>
                    </a:p>
                  </a:txBody>
                  <a:tcPr marL="68580" marR="68580" marT="34290" marB="34290">
                    <a:solidFill>
                      <a:srgbClr val="FFC000"/>
                    </a:solidFill>
                  </a:tcPr>
                </a:tc>
                <a:tc>
                  <a:txBody>
                    <a:bodyPr/>
                    <a:lstStyle/>
                    <a:p>
                      <a:pPr marL="0" marR="0" lvl="0" indent="0" algn="l" defTabSz="914400" rtl="0" eaLnBrk="1" fontAlgn="auto" latinLnBrk="0" hangingPunct="1">
                        <a:lnSpc>
                          <a:spcPts val="1500"/>
                        </a:lnSpc>
                        <a:spcBef>
                          <a:spcPts val="0"/>
                        </a:spcBef>
                        <a:spcAft>
                          <a:spcPts val="0"/>
                        </a:spcAft>
                        <a:buClrTx/>
                        <a:buSzTx/>
                        <a:buFontTx/>
                        <a:buNone/>
                        <a:tabLst/>
                        <a:defRPr/>
                      </a:pPr>
                      <a:r>
                        <a:rPr lang="ja-JP" altLang="en-US" sz="1100" b="1" i="0" kern="1200" dirty="0">
                          <a:solidFill>
                            <a:schemeClr val="dk1"/>
                          </a:solidFill>
                          <a:effectLst/>
                          <a:latin typeface="+mn-lt"/>
                          <a:ea typeface="+mn-ea"/>
                          <a:cs typeface="+mn-cs"/>
                        </a:rPr>
                        <a:t>「プロを目指す上での将来像の描き方」を教えてください</a:t>
                      </a:r>
                      <a:endParaRPr lang="en-US" altLang="ja-JP" sz="1100" b="1" i="0" u="none" kern="1200" dirty="0">
                        <a:solidFill>
                          <a:schemeClr val="dk1"/>
                        </a:solidFill>
                        <a:effectLst/>
                        <a:latin typeface="+mn-lt"/>
                        <a:ea typeface="+mn-ea"/>
                        <a:cs typeface="+mn-cs"/>
                      </a:endParaRPr>
                    </a:p>
                  </a:txBody>
                  <a:tcPr marL="68580" marR="68580" marT="34290" marB="34290">
                    <a:solidFill>
                      <a:srgbClr val="FEF3CE"/>
                    </a:solidFill>
                  </a:tcPr>
                </a:tc>
                <a:extLst>
                  <a:ext uri="{0D108BD9-81ED-4DB2-BD59-A6C34878D82A}">
                    <a16:rowId xmlns:a16="http://schemas.microsoft.com/office/drawing/2014/main" val="1965258177"/>
                  </a:ext>
                </a:extLst>
              </a:tr>
            </a:tbl>
          </a:graphicData>
        </a:graphic>
      </p:graphicFrame>
      <p:sp>
        <p:nvSpPr>
          <p:cNvPr id="12" name="タイトル 1">
            <a:extLst>
              <a:ext uri="{FF2B5EF4-FFF2-40B4-BE49-F238E27FC236}">
                <a16:creationId xmlns:a16="http://schemas.microsoft.com/office/drawing/2014/main" id="{5F4FFCFA-13FA-8FFB-3F75-DB3FBBC9DC25}"/>
              </a:ext>
            </a:extLst>
          </p:cNvPr>
          <p:cNvSpPr txBox="1">
            <a:spLocks/>
          </p:cNvSpPr>
          <p:nvPr/>
        </p:nvSpPr>
        <p:spPr>
          <a:xfrm>
            <a:off x="206906" y="558786"/>
            <a:ext cx="4744001" cy="210796"/>
          </a:xfrm>
          <a:prstGeom prst="rect">
            <a:avLst/>
          </a:prstGeom>
        </p:spPr>
        <p:txBody>
          <a:bodyPr vert="horz" lIns="68580" tIns="34290" rIns="68580" bIns="34290" rtlCol="0" anchor="b">
            <a:normAutofit fontScale="92500" lnSpcReduction="20000"/>
          </a:bodyPr>
          <a:lstStyle>
            <a:lvl1pPr algn="l" defTabSz="914400" rtl="0" eaLnBrk="1" latinLnBrk="0" hangingPunct="1">
              <a:lnSpc>
                <a:spcPct val="100000"/>
              </a:lnSpc>
              <a:spcBef>
                <a:spcPct val="0"/>
              </a:spcBef>
              <a:buNone/>
              <a:defRPr sz="5400" kern="1200">
                <a:solidFill>
                  <a:schemeClr val="tx1"/>
                </a:solidFill>
                <a:latin typeface="+mj-lt"/>
                <a:ea typeface="+mj-ea"/>
                <a:cs typeface="+mj-cs"/>
              </a:defRPr>
            </a:lvl1pPr>
          </a:lstStyle>
          <a:p>
            <a:pPr algn="ctr">
              <a:spcAft>
                <a:spcPts val="450"/>
              </a:spcAft>
            </a:pPr>
            <a:r>
              <a:rPr lang="ja-JP" altLang="en-US" sz="1200" b="1" dirty="0">
                <a:ln w="0"/>
                <a:solidFill>
                  <a:schemeClr val="accent2">
                    <a:lumMod val="50000"/>
                  </a:schemeClr>
                </a:solidFill>
                <a:effectLst>
                  <a:outerShdw blurRad="38100" dist="19050" dir="2700000" algn="tl" rotWithShape="0">
                    <a:schemeClr val="dk1">
                      <a:alpha val="40000"/>
                    </a:schemeClr>
                  </a:outerShdw>
                </a:effectLst>
                <a:latin typeface="+mn-ea"/>
                <a:ea typeface="+mn-ea"/>
              </a:rPr>
              <a:t>「プロの目指し方</a:t>
            </a:r>
            <a:r>
              <a:rPr lang="ja-JP" altLang="en-US" sz="1200" b="1" dirty="0">
                <a:ln w="0"/>
                <a:solidFill>
                  <a:srgbClr val="C00000"/>
                </a:solidFill>
                <a:effectLst>
                  <a:outerShdw blurRad="38100" dist="19050" dir="2700000" algn="tl" rotWithShape="0">
                    <a:schemeClr val="dk1">
                      <a:alpha val="40000"/>
                    </a:schemeClr>
                  </a:outerShdw>
                </a:effectLst>
                <a:latin typeface="+mn-ea"/>
                <a:ea typeface="+mn-ea"/>
              </a:rPr>
              <a:t>」について、神林さんに聞きました！</a:t>
            </a:r>
          </a:p>
        </p:txBody>
      </p:sp>
      <p:pic>
        <p:nvPicPr>
          <p:cNvPr id="41" name="図 40">
            <a:hlinkClick r:id="rId7"/>
            <a:extLst>
              <a:ext uri="{FF2B5EF4-FFF2-40B4-BE49-F238E27FC236}">
                <a16:creationId xmlns:a16="http://schemas.microsoft.com/office/drawing/2014/main" id="{B355DF85-06F3-0708-AD64-D09478EA99FB}"/>
              </a:ext>
            </a:extLst>
          </p:cNvPr>
          <p:cNvPicPr>
            <a:picLocks noChangeAspect="1"/>
          </p:cNvPicPr>
          <p:nvPr/>
        </p:nvPicPr>
        <p:blipFill>
          <a:blip r:embed="rId11"/>
          <a:stretch>
            <a:fillRect/>
          </a:stretch>
        </p:blipFill>
        <p:spPr>
          <a:xfrm>
            <a:off x="4219040" y="1633182"/>
            <a:ext cx="641705" cy="641705"/>
          </a:xfrm>
          <a:prstGeom prst="rect">
            <a:avLst/>
          </a:prstGeom>
          <a:ln>
            <a:solidFill>
              <a:schemeClr val="tx1"/>
            </a:solidFill>
          </a:ln>
        </p:spPr>
      </p:pic>
      <p:sp>
        <p:nvSpPr>
          <p:cNvPr id="10" name="正方形/長方形 9">
            <a:extLst>
              <a:ext uri="{FF2B5EF4-FFF2-40B4-BE49-F238E27FC236}">
                <a16:creationId xmlns:a16="http://schemas.microsoft.com/office/drawing/2014/main" id="{49DB8FEC-82EF-ED14-5990-77F14B4BD21A}"/>
              </a:ext>
            </a:extLst>
          </p:cNvPr>
          <p:cNvSpPr/>
          <p:nvPr/>
        </p:nvSpPr>
        <p:spPr>
          <a:xfrm>
            <a:off x="40005" y="53460"/>
            <a:ext cx="5323041" cy="2493950"/>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026" name="Picture 2">
            <a:extLst>
              <a:ext uri="{FF2B5EF4-FFF2-40B4-BE49-F238E27FC236}">
                <a16:creationId xmlns:a16="http://schemas.microsoft.com/office/drawing/2014/main" id="{D0473D98-B2A1-A18C-E0B0-D7C5BFC2387B}"/>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249585" y="2671205"/>
            <a:ext cx="1084456" cy="806420"/>
          </a:xfrm>
          <a:prstGeom prst="rect">
            <a:avLst/>
          </a:prstGeom>
          <a:noFill/>
          <a:extLst>
            <a:ext uri="{909E8E84-426E-40DD-AFC4-6F175D3DCCD1}">
              <a14:hiddenFill xmlns:a14="http://schemas.microsoft.com/office/drawing/2010/main">
                <a:solidFill>
                  <a:srgbClr val="FFFFFF"/>
                </a:solidFill>
              </a14:hiddenFill>
            </a:ext>
          </a:extLst>
        </p:spPr>
      </p:pic>
      <p:pic>
        <p:nvPicPr>
          <p:cNvPr id="45" name="図 44">
            <a:extLst>
              <a:ext uri="{FF2B5EF4-FFF2-40B4-BE49-F238E27FC236}">
                <a16:creationId xmlns:a16="http://schemas.microsoft.com/office/drawing/2014/main" id="{81660DBB-2E70-A8C7-5682-2CC8079C3747}"/>
              </a:ext>
            </a:extLst>
          </p:cNvPr>
          <p:cNvPicPr>
            <a:picLocks noChangeAspect="1"/>
          </p:cNvPicPr>
          <p:nvPr/>
        </p:nvPicPr>
        <p:blipFill>
          <a:blip r:embed="rId13"/>
          <a:stretch>
            <a:fillRect/>
          </a:stretch>
        </p:blipFill>
        <p:spPr>
          <a:xfrm>
            <a:off x="5506338" y="9157273"/>
            <a:ext cx="1195249" cy="676432"/>
          </a:xfrm>
          <a:prstGeom prst="rect">
            <a:avLst/>
          </a:prstGeom>
        </p:spPr>
      </p:pic>
      <p:pic>
        <p:nvPicPr>
          <p:cNvPr id="50" name="図 49">
            <a:extLst>
              <a:ext uri="{FF2B5EF4-FFF2-40B4-BE49-F238E27FC236}">
                <a16:creationId xmlns:a16="http://schemas.microsoft.com/office/drawing/2014/main" id="{D354B3A5-BB6F-6351-32BF-6E8D846D1F9A}"/>
              </a:ext>
            </a:extLst>
          </p:cNvPr>
          <p:cNvPicPr>
            <a:picLocks noChangeAspect="1"/>
          </p:cNvPicPr>
          <p:nvPr/>
        </p:nvPicPr>
        <p:blipFill>
          <a:blip r:embed="rId14"/>
          <a:stretch>
            <a:fillRect/>
          </a:stretch>
        </p:blipFill>
        <p:spPr>
          <a:xfrm>
            <a:off x="5590116" y="8245993"/>
            <a:ext cx="1027692" cy="570221"/>
          </a:xfrm>
          <a:prstGeom prst="rect">
            <a:avLst/>
          </a:prstGeom>
        </p:spPr>
      </p:pic>
      <p:pic>
        <p:nvPicPr>
          <p:cNvPr id="7" name="Picture 2">
            <a:extLst>
              <a:ext uri="{FF2B5EF4-FFF2-40B4-BE49-F238E27FC236}">
                <a16:creationId xmlns:a16="http://schemas.microsoft.com/office/drawing/2014/main" id="{AD66332F-AA1F-BCF4-B287-2491FEF39031}"/>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l="15053" t="18849"/>
          <a:stretch/>
        </p:blipFill>
        <p:spPr bwMode="auto">
          <a:xfrm>
            <a:off x="3122115" y="2682649"/>
            <a:ext cx="1110221" cy="796430"/>
          </a:xfrm>
          <a:prstGeom prst="rect">
            <a:avLst/>
          </a:prstGeom>
          <a:noFill/>
          <a:extLst>
            <a:ext uri="{909E8E84-426E-40DD-AFC4-6F175D3DCCD1}">
              <a14:hiddenFill xmlns:a14="http://schemas.microsoft.com/office/drawing/2010/main">
                <a:solidFill>
                  <a:srgbClr val="FFFFFF"/>
                </a:solidFill>
              </a14:hiddenFill>
            </a:ext>
          </a:extLst>
        </p:spPr>
      </p:pic>
      <p:pic>
        <p:nvPicPr>
          <p:cNvPr id="6" name="図 5" descr="ノートパソコンで作業をしている人たち&#10;&#10;低い精度で自動的に生成された説明">
            <a:extLst>
              <a:ext uri="{FF2B5EF4-FFF2-40B4-BE49-F238E27FC236}">
                <a16:creationId xmlns:a16="http://schemas.microsoft.com/office/drawing/2014/main" id="{B5047F7C-82FC-B30C-E36F-AF3255F2C3F1}"/>
              </a:ext>
            </a:extLst>
          </p:cNvPr>
          <p:cNvPicPr>
            <a:picLocks noChangeAspect="1"/>
          </p:cNvPicPr>
          <p:nvPr/>
        </p:nvPicPr>
        <p:blipFill rotWithShape="1">
          <a:blip r:embed="rId16">
            <a:extLst>
              <a:ext uri="{28A0092B-C50C-407E-A947-70E740481C1C}">
                <a14:useLocalDpi xmlns:a14="http://schemas.microsoft.com/office/drawing/2010/main" val="0"/>
              </a:ext>
            </a:extLst>
          </a:blip>
          <a:srcRect t="47978"/>
          <a:stretch/>
        </p:blipFill>
        <p:spPr>
          <a:xfrm>
            <a:off x="170610" y="5711852"/>
            <a:ext cx="1834137" cy="1393345"/>
          </a:xfrm>
          <a:prstGeom prst="rect">
            <a:avLst/>
          </a:prstGeom>
        </p:spPr>
      </p:pic>
      <p:pic>
        <p:nvPicPr>
          <p:cNvPr id="24" name="図 23" descr="QR コード&#10;&#10;自動的に生成された説明">
            <a:hlinkClick r:id="rId17"/>
            <a:extLst>
              <a:ext uri="{FF2B5EF4-FFF2-40B4-BE49-F238E27FC236}">
                <a16:creationId xmlns:a16="http://schemas.microsoft.com/office/drawing/2014/main" id="{B398EDA4-D090-8D4F-3CA5-9CAAC96EF0FF}"/>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634812" y="7004547"/>
            <a:ext cx="404417" cy="404417"/>
          </a:xfrm>
          <a:prstGeom prst="rect">
            <a:avLst/>
          </a:prstGeom>
        </p:spPr>
      </p:pic>
      <p:sp>
        <p:nvSpPr>
          <p:cNvPr id="58" name="テキスト ボックス 57">
            <a:extLst>
              <a:ext uri="{FF2B5EF4-FFF2-40B4-BE49-F238E27FC236}">
                <a16:creationId xmlns:a16="http://schemas.microsoft.com/office/drawing/2014/main" id="{BB8F1C11-DE9D-D365-BE24-077ACF0B3E5D}"/>
              </a:ext>
            </a:extLst>
          </p:cNvPr>
          <p:cNvSpPr txBox="1"/>
          <p:nvPr/>
        </p:nvSpPr>
        <p:spPr>
          <a:xfrm>
            <a:off x="1177458" y="8420759"/>
            <a:ext cx="3141573" cy="523220"/>
          </a:xfrm>
          <a:prstGeom prst="rect">
            <a:avLst/>
          </a:prstGeom>
          <a:noFill/>
        </p:spPr>
        <p:txBody>
          <a:bodyPr wrap="square" rtlCol="0">
            <a:spAutoFit/>
          </a:bodyPr>
          <a:lstStyle/>
          <a:p>
            <a:r>
              <a:rPr kumimoji="1" lang="ja-JP" altLang="en-US" sz="1400" dirty="0">
                <a:latin typeface="HGS創英角ｺﾞｼｯｸUB" panose="020B0900000000000000" pitchFamily="50" charset="-128"/>
                <a:ea typeface="HGS創英角ｺﾞｼｯｸUB" panose="020B0900000000000000" pitchFamily="50" charset="-128"/>
              </a:rPr>
              <a:t>オンライン開催　</a:t>
            </a:r>
            <a:r>
              <a:rPr kumimoji="1" lang="en-US" altLang="ja-JP" sz="1400" dirty="0">
                <a:latin typeface="HGS創英角ｺﾞｼｯｸUB" panose="020B0900000000000000" pitchFamily="50" charset="-128"/>
                <a:ea typeface="HGS創英角ｺﾞｼｯｸUB" panose="020B0900000000000000" pitchFamily="50" charset="-128"/>
              </a:rPr>
              <a:t>2/27</a:t>
            </a:r>
            <a:r>
              <a:rPr kumimoji="1" lang="ja-JP" altLang="en-US" sz="1400" dirty="0">
                <a:latin typeface="HGS創英角ｺﾞｼｯｸUB" panose="020B0900000000000000" pitchFamily="50" charset="-128"/>
                <a:ea typeface="HGS創英角ｺﾞｼｯｸUB" panose="020B0900000000000000" pitchFamily="50" charset="-128"/>
              </a:rPr>
              <a:t>㊋　</a:t>
            </a:r>
            <a:r>
              <a:rPr kumimoji="1" lang="en-US" altLang="ja-JP" sz="1400" dirty="0">
                <a:latin typeface="HGS創英角ｺﾞｼｯｸUB" panose="020B0900000000000000" pitchFamily="50" charset="-128"/>
                <a:ea typeface="HGS創英角ｺﾞｼｯｸUB" panose="020B0900000000000000" pitchFamily="50" charset="-128"/>
              </a:rPr>
              <a:t>3/5</a:t>
            </a:r>
            <a:r>
              <a:rPr kumimoji="1" lang="ja-JP" altLang="en-US" sz="1400" dirty="0">
                <a:latin typeface="HGS創英角ｺﾞｼｯｸUB" panose="020B0900000000000000" pitchFamily="50" charset="-128"/>
                <a:ea typeface="HGS創英角ｺﾞｼｯｸUB" panose="020B0900000000000000" pitchFamily="50" charset="-128"/>
              </a:rPr>
              <a:t>㊋</a:t>
            </a:r>
            <a:endParaRPr kumimoji="1" lang="en-US" altLang="ja-JP" sz="1400" dirty="0">
              <a:latin typeface="HGS創英角ｺﾞｼｯｸUB" panose="020B0900000000000000" pitchFamily="50" charset="-128"/>
              <a:ea typeface="HGS創英角ｺﾞｼｯｸUB" panose="020B0900000000000000" pitchFamily="50" charset="-128"/>
            </a:endParaRPr>
          </a:p>
          <a:p>
            <a:r>
              <a:rPr lang="ja-JP" altLang="en-US" sz="1400" dirty="0">
                <a:latin typeface="HGS創英角ｺﾞｼｯｸUB" panose="020B0900000000000000" pitchFamily="50" charset="-128"/>
                <a:ea typeface="HGS創英角ｺﾞｼｯｸUB" panose="020B0900000000000000" pitchFamily="50" charset="-128"/>
              </a:rPr>
              <a:t>リアル</a:t>
            </a:r>
            <a:r>
              <a:rPr lang="ja-JP" altLang="en-US" sz="1400">
                <a:latin typeface="HGS創英角ｺﾞｼｯｸUB" panose="020B0900000000000000" pitchFamily="50" charset="-128"/>
                <a:ea typeface="HGS創英角ｺﾞｼｯｸUB" panose="020B0900000000000000" pitchFamily="50" charset="-128"/>
              </a:rPr>
              <a:t>開催　</a:t>
            </a:r>
            <a:r>
              <a:rPr lang="en-US" altLang="ja-JP" sz="1400">
                <a:latin typeface="HGS創英角ｺﾞｼｯｸUB" panose="020B0900000000000000" pitchFamily="50" charset="-128"/>
                <a:ea typeface="HGS創英角ｺﾞｼｯｸUB" panose="020B0900000000000000" pitchFamily="50" charset="-128"/>
              </a:rPr>
              <a:t>2/28</a:t>
            </a:r>
            <a:r>
              <a:rPr lang="ja-JP" altLang="en-US" sz="1400" dirty="0">
                <a:latin typeface="HGS創英角ｺﾞｼｯｸUB" panose="020B0900000000000000" pitchFamily="50" charset="-128"/>
                <a:ea typeface="HGS創英角ｺﾞｼｯｸUB" panose="020B0900000000000000" pitchFamily="50" charset="-128"/>
              </a:rPr>
              <a:t>㊌　</a:t>
            </a:r>
            <a:r>
              <a:rPr lang="en-US" altLang="ja-JP" sz="1400" dirty="0">
                <a:latin typeface="HGS創英角ｺﾞｼｯｸUB" panose="020B0900000000000000" pitchFamily="50" charset="-128"/>
                <a:ea typeface="HGS創英角ｺﾞｼｯｸUB" panose="020B0900000000000000" pitchFamily="50" charset="-128"/>
              </a:rPr>
              <a:t>29</a:t>
            </a:r>
            <a:r>
              <a:rPr lang="ja-JP" altLang="en-US" sz="1400" dirty="0">
                <a:latin typeface="HGS創英角ｺﾞｼｯｸUB" panose="020B0900000000000000" pitchFamily="50" charset="-128"/>
                <a:ea typeface="HGS創英角ｺﾞｼｯｸUB" panose="020B0900000000000000" pitchFamily="50" charset="-128"/>
              </a:rPr>
              <a:t>㊍　</a:t>
            </a:r>
            <a:r>
              <a:rPr lang="en-US" altLang="ja-JP" sz="1400" dirty="0">
                <a:latin typeface="HGS創英角ｺﾞｼｯｸUB" panose="020B0900000000000000" pitchFamily="50" charset="-128"/>
                <a:ea typeface="HGS創英角ｺﾞｼｯｸUB" panose="020B0900000000000000" pitchFamily="50" charset="-128"/>
              </a:rPr>
              <a:t>3/1</a:t>
            </a:r>
            <a:r>
              <a:rPr lang="ja-JP" altLang="en-US" sz="1400" dirty="0">
                <a:latin typeface="HGS創英角ｺﾞｼｯｸUB" panose="020B0900000000000000" pitchFamily="50" charset="-128"/>
                <a:ea typeface="HGS創英角ｺﾞｼｯｸUB" panose="020B0900000000000000" pitchFamily="50" charset="-128"/>
              </a:rPr>
              <a:t>㊎</a:t>
            </a:r>
            <a:endParaRPr kumimoji="1" lang="ja-JP" altLang="en-US" sz="1400" dirty="0">
              <a:latin typeface="HGS創英角ｺﾞｼｯｸUB" panose="020B0900000000000000" pitchFamily="50" charset="-128"/>
              <a:ea typeface="HGS創英角ｺﾞｼｯｸUB" panose="020B0900000000000000" pitchFamily="50" charset="-128"/>
            </a:endParaRPr>
          </a:p>
        </p:txBody>
      </p:sp>
      <p:sp>
        <p:nvSpPr>
          <p:cNvPr id="61" name="正方形/長方形 60">
            <a:extLst>
              <a:ext uri="{FF2B5EF4-FFF2-40B4-BE49-F238E27FC236}">
                <a16:creationId xmlns:a16="http://schemas.microsoft.com/office/drawing/2014/main" id="{5952586B-4F58-735B-1425-85D8B31F49C3}"/>
              </a:ext>
            </a:extLst>
          </p:cNvPr>
          <p:cNvSpPr/>
          <p:nvPr/>
        </p:nvSpPr>
        <p:spPr>
          <a:xfrm>
            <a:off x="126789" y="3357469"/>
            <a:ext cx="2920033" cy="780684"/>
          </a:xfrm>
          <a:prstGeom prst="rect">
            <a:avLst/>
          </a:prstGeom>
          <a:noFill/>
          <a:ln w="3175">
            <a:solidFill>
              <a:schemeClr val="accent6">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4" name="テキスト ボックス 63">
            <a:extLst>
              <a:ext uri="{FF2B5EF4-FFF2-40B4-BE49-F238E27FC236}">
                <a16:creationId xmlns:a16="http://schemas.microsoft.com/office/drawing/2014/main" id="{26024432-1FB1-C416-C563-5B04A0856126}"/>
              </a:ext>
            </a:extLst>
          </p:cNvPr>
          <p:cNvSpPr txBox="1"/>
          <p:nvPr/>
        </p:nvSpPr>
        <p:spPr>
          <a:xfrm>
            <a:off x="126789" y="3319144"/>
            <a:ext cx="3051588" cy="805157"/>
          </a:xfrm>
          <a:prstGeom prst="rect">
            <a:avLst/>
          </a:prstGeom>
          <a:noFill/>
        </p:spPr>
        <p:txBody>
          <a:bodyPr wrap="square" rtlCol="0">
            <a:spAutoFit/>
          </a:bodyPr>
          <a:lstStyle/>
          <a:p>
            <a:pPr>
              <a:lnSpc>
                <a:spcPct val="150000"/>
              </a:lnSpc>
            </a:pPr>
            <a:r>
              <a:rPr kumimoji="1" lang="en-US" altLang="ja-JP" sz="800" dirty="0">
                <a:latin typeface="Meiryo UI" panose="020B0604030504040204" pitchFamily="50" charset="-128"/>
                <a:ea typeface="Meiryo UI" panose="020B0604030504040204" pitchFamily="50" charset="-128"/>
              </a:rPr>
              <a:t>【</a:t>
            </a:r>
            <a:r>
              <a:rPr lang="ja-JP" altLang="en-US" sz="800" dirty="0">
                <a:latin typeface="Meiryo UI" panose="020B0604030504040204" pitchFamily="50" charset="-128"/>
                <a:ea typeface="Meiryo UI" panose="020B0604030504040204" pitchFamily="50" charset="-128"/>
              </a:rPr>
              <a:t>参加者からの感想</a:t>
            </a:r>
            <a:r>
              <a:rPr kumimoji="1" lang="en-US" altLang="ja-JP" sz="800" dirty="0">
                <a:latin typeface="Meiryo UI" panose="020B0604030504040204" pitchFamily="50" charset="-128"/>
                <a:ea typeface="Meiryo UI" panose="020B0604030504040204" pitchFamily="50" charset="-128"/>
              </a:rPr>
              <a:t>】</a:t>
            </a:r>
          </a:p>
          <a:p>
            <a:pPr>
              <a:lnSpc>
                <a:spcPct val="150000"/>
              </a:lnSpc>
            </a:pPr>
            <a:r>
              <a:rPr lang="ja-JP" altLang="en-US" sz="800" dirty="0">
                <a:latin typeface="Meiryo UI" panose="020B0604030504040204" pitchFamily="50" charset="-128"/>
                <a:ea typeface="Meiryo UI" panose="020B0604030504040204" pitchFamily="50" charset="-128"/>
              </a:rPr>
              <a:t>・</a:t>
            </a:r>
            <a:r>
              <a:rPr lang="ja-JP" altLang="en-US" sz="800" b="0" i="0" dirty="0">
                <a:solidFill>
                  <a:srgbClr val="000000"/>
                </a:solidFill>
                <a:effectLst/>
                <a:latin typeface="Meiryo UI" panose="020B0604030504040204" pitchFamily="50" charset="-128"/>
                <a:ea typeface="Meiryo UI" panose="020B0604030504040204" pitchFamily="50" charset="-128"/>
              </a:rPr>
              <a:t>自分は相手に話を伝えられているのか考えるきっかけになりました</a:t>
            </a:r>
            <a:endParaRPr lang="en-US" altLang="ja-JP" sz="800" b="0" i="0" dirty="0">
              <a:solidFill>
                <a:srgbClr val="000000"/>
              </a:solidFill>
              <a:effectLst/>
              <a:latin typeface="Meiryo UI" panose="020B0604030504040204" pitchFamily="50" charset="-128"/>
              <a:ea typeface="Meiryo UI" panose="020B0604030504040204" pitchFamily="50" charset="-128"/>
            </a:endParaRPr>
          </a:p>
          <a:p>
            <a:pPr>
              <a:lnSpc>
                <a:spcPct val="150000"/>
              </a:lnSpc>
            </a:pPr>
            <a:r>
              <a:rPr lang="ja-JP" altLang="en-US" sz="800" dirty="0">
                <a:solidFill>
                  <a:srgbClr val="000000"/>
                </a:solidFill>
                <a:latin typeface="Meiryo UI" panose="020B0604030504040204" pitchFamily="50" charset="-128"/>
                <a:ea typeface="Meiryo UI" panose="020B0604030504040204" pitchFamily="50" charset="-128"/>
              </a:rPr>
              <a:t>・自分のことだけではなく、相手にも配慮した会話が参考になりました</a:t>
            </a:r>
            <a:endParaRPr lang="en-US" altLang="ja-JP" sz="800" dirty="0">
              <a:solidFill>
                <a:srgbClr val="000000"/>
              </a:solidFill>
              <a:latin typeface="Meiryo UI" panose="020B0604030504040204" pitchFamily="50" charset="-128"/>
              <a:ea typeface="Meiryo UI" panose="020B0604030504040204" pitchFamily="50" charset="-128"/>
            </a:endParaRPr>
          </a:p>
          <a:p>
            <a:pPr>
              <a:lnSpc>
                <a:spcPct val="150000"/>
              </a:lnSpc>
            </a:pPr>
            <a:r>
              <a:rPr lang="ja-JP" altLang="en-US" sz="800" b="0" i="0" dirty="0">
                <a:solidFill>
                  <a:srgbClr val="000000"/>
                </a:solidFill>
                <a:effectLst/>
                <a:latin typeface="Meiryo UI" panose="020B0604030504040204" pitchFamily="50" charset="-128"/>
                <a:ea typeface="Meiryo UI" panose="020B0604030504040204" pitchFamily="50" charset="-128"/>
              </a:rPr>
              <a:t>・</a:t>
            </a:r>
            <a:r>
              <a:rPr lang="en-US" altLang="ja-JP" sz="800" b="0" i="0" dirty="0">
                <a:solidFill>
                  <a:srgbClr val="000000"/>
                </a:solidFill>
                <a:effectLst/>
                <a:latin typeface="Meiryo UI" panose="020B0604030504040204" pitchFamily="50" charset="-128"/>
                <a:ea typeface="Meiryo UI" panose="020B0604030504040204" pitchFamily="50" charset="-128"/>
              </a:rPr>
              <a:t>I(</a:t>
            </a:r>
            <a:r>
              <a:rPr lang="ja-JP" altLang="en-US" sz="800" b="0" i="0" dirty="0">
                <a:solidFill>
                  <a:srgbClr val="000000"/>
                </a:solidFill>
                <a:effectLst/>
                <a:latin typeface="Meiryo UI" panose="020B0604030504040204" pitchFamily="50" charset="-128"/>
                <a:ea typeface="Meiryo UI" panose="020B0604030504040204" pitchFamily="50" charset="-128"/>
              </a:rPr>
              <a:t>ｱｲ</a:t>
            </a:r>
            <a:r>
              <a:rPr lang="en-US" altLang="ja-JP" sz="800" b="0" i="0" dirty="0">
                <a:solidFill>
                  <a:srgbClr val="000000"/>
                </a:solidFill>
                <a:effectLst/>
                <a:latin typeface="Meiryo UI" panose="020B0604030504040204" pitchFamily="50" charset="-128"/>
                <a:ea typeface="Meiryo UI" panose="020B0604030504040204" pitchFamily="50" charset="-128"/>
              </a:rPr>
              <a:t>)</a:t>
            </a:r>
            <a:r>
              <a:rPr lang="ja-JP" altLang="en-US" sz="800" b="0" i="0" dirty="0">
                <a:solidFill>
                  <a:srgbClr val="000000"/>
                </a:solidFill>
                <a:effectLst/>
                <a:latin typeface="Meiryo UI" panose="020B0604030504040204" pitchFamily="50" charset="-128"/>
                <a:ea typeface="Meiryo UI" panose="020B0604030504040204" pitchFamily="50" charset="-128"/>
              </a:rPr>
              <a:t>メッセージを意識して会話したいと思いました</a:t>
            </a:r>
            <a:endParaRPr kumimoji="1" lang="ja-JP" altLang="en-US" sz="800" dirty="0">
              <a:latin typeface="Meiryo UI" panose="020B0604030504040204" pitchFamily="50" charset="-128"/>
              <a:ea typeface="Meiryo UI" panose="020B0604030504040204" pitchFamily="50" charset="-128"/>
            </a:endParaRPr>
          </a:p>
        </p:txBody>
      </p:sp>
      <p:sp>
        <p:nvSpPr>
          <p:cNvPr id="62" name="正方形/長方形 61">
            <a:extLst>
              <a:ext uri="{FF2B5EF4-FFF2-40B4-BE49-F238E27FC236}">
                <a16:creationId xmlns:a16="http://schemas.microsoft.com/office/drawing/2014/main" id="{4629CFAC-A6D9-96C8-B050-34105176BC2E}"/>
              </a:ext>
            </a:extLst>
          </p:cNvPr>
          <p:cNvSpPr/>
          <p:nvPr/>
        </p:nvSpPr>
        <p:spPr>
          <a:xfrm>
            <a:off x="38341" y="9274469"/>
            <a:ext cx="5317701" cy="583465"/>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ja-JP" altLang="en-US" sz="1100" b="1" kern="100" dirty="0">
                <a:solidFill>
                  <a:schemeClr val="tx1">
                    <a:lumMod val="95000"/>
                    <a:lumOff val="5000"/>
                  </a:schemeClr>
                </a:solidFill>
                <a:effectLst/>
                <a:latin typeface="Meiryo UI" panose="020B0604030504040204" pitchFamily="50" charset="-128"/>
                <a:ea typeface="Meiryo UI" panose="020B0604030504040204" pitchFamily="50" charset="-128"/>
                <a:cs typeface="Times New Roman" panose="02020603050405020304" pitchFamily="18" charset="0"/>
              </a:rPr>
              <a:t>賃金要求</a:t>
            </a:r>
            <a:r>
              <a:rPr lang="en-US" altLang="ja-JP" sz="1100" b="1" kern="100" dirty="0">
                <a:solidFill>
                  <a:schemeClr val="tx1">
                    <a:lumMod val="95000"/>
                    <a:lumOff val="5000"/>
                  </a:schemeClr>
                </a:solidFill>
                <a:effectLst/>
                <a:latin typeface="Meiryo UI" panose="020B0604030504040204" pitchFamily="50" charset="-128"/>
                <a:ea typeface="Meiryo UI" panose="020B0604030504040204" pitchFamily="50" charset="-128"/>
                <a:cs typeface="Times New Roman" panose="02020603050405020304" pitchFamily="18" charset="0"/>
              </a:rPr>
              <a:t>(</a:t>
            </a:r>
            <a:r>
              <a:rPr lang="ja-JP" altLang="en-US" sz="1100" b="1" kern="100" dirty="0">
                <a:solidFill>
                  <a:schemeClr val="tx1">
                    <a:lumMod val="95000"/>
                    <a:lumOff val="5000"/>
                  </a:schemeClr>
                </a:solidFill>
                <a:effectLst/>
                <a:latin typeface="Meiryo UI" panose="020B0604030504040204" pitchFamily="50" charset="-128"/>
                <a:ea typeface="Meiryo UI" panose="020B0604030504040204" pitchFamily="50" charset="-128"/>
                <a:cs typeface="Times New Roman" panose="02020603050405020304" pitchFamily="18" charset="0"/>
              </a:rPr>
              <a:t>案</a:t>
            </a:r>
            <a:r>
              <a:rPr lang="en-US" altLang="ja-JP" sz="1100" b="1" kern="100" dirty="0">
                <a:solidFill>
                  <a:schemeClr val="tx1">
                    <a:lumMod val="95000"/>
                    <a:lumOff val="5000"/>
                  </a:schemeClr>
                </a:solidFill>
                <a:effectLst/>
                <a:latin typeface="Meiryo UI" panose="020B0604030504040204" pitchFamily="50" charset="-128"/>
                <a:ea typeface="Meiryo UI" panose="020B0604030504040204" pitchFamily="50" charset="-128"/>
                <a:cs typeface="Times New Roman" panose="02020603050405020304" pitchFamily="18" charset="0"/>
              </a:rPr>
              <a:t>)</a:t>
            </a:r>
          </a:p>
          <a:p>
            <a:pPr algn="ctr"/>
            <a:r>
              <a:rPr lang="ja-JP" altLang="en-US" sz="1000" kern="100" dirty="0">
                <a:solidFill>
                  <a:schemeClr val="tx1">
                    <a:lumMod val="95000"/>
                    <a:lumOff val="5000"/>
                  </a:schemeClr>
                </a:solidFill>
                <a:latin typeface="Meiryo UI" panose="020B0604030504040204" pitchFamily="50" charset="-128"/>
                <a:ea typeface="Meiryo UI" panose="020B0604030504040204" pitchFamily="50" charset="-128"/>
                <a:cs typeface="Times New Roman" panose="02020603050405020304" pitchFamily="18" charset="0"/>
              </a:rPr>
              <a:t>労働協約改定・労働福祉</a:t>
            </a:r>
            <a:r>
              <a:rPr lang="en-US" altLang="ja-JP" sz="1000" kern="100" dirty="0">
                <a:solidFill>
                  <a:schemeClr val="tx1">
                    <a:lumMod val="95000"/>
                    <a:lumOff val="5000"/>
                  </a:schemeClr>
                </a:solidFill>
                <a:latin typeface="Meiryo UI" panose="020B0604030504040204" pitchFamily="50" charset="-128"/>
                <a:ea typeface="Meiryo UI" panose="020B0604030504040204" pitchFamily="50" charset="-128"/>
                <a:cs typeface="Times New Roman" panose="02020603050405020304" pitchFamily="18" charset="0"/>
              </a:rPr>
              <a:t>VISION</a:t>
            </a:r>
            <a:r>
              <a:rPr lang="ja-JP" altLang="en-US" sz="800" kern="100" dirty="0">
                <a:solidFill>
                  <a:schemeClr val="tx1">
                    <a:lumMod val="95000"/>
                    <a:lumOff val="5000"/>
                  </a:schemeClr>
                </a:solidFill>
                <a:latin typeface="Meiryo UI" panose="020B0604030504040204" pitchFamily="50" charset="-128"/>
                <a:ea typeface="Meiryo UI" panose="020B0604030504040204" pitchFamily="50" charset="-128"/>
                <a:cs typeface="Times New Roman" panose="02020603050405020304" pitchFamily="18" charset="0"/>
              </a:rPr>
              <a:t>など</a:t>
            </a:r>
            <a:endParaRPr lang="en-US" altLang="ja-JP" sz="800" kern="100" dirty="0">
              <a:solidFill>
                <a:schemeClr val="tx1">
                  <a:lumMod val="95000"/>
                  <a:lumOff val="5000"/>
                </a:schemeClr>
              </a:solidFill>
              <a:latin typeface="Meiryo UI" panose="020B0604030504040204" pitchFamily="50" charset="-128"/>
              <a:ea typeface="Meiryo UI" panose="020B0604030504040204" pitchFamily="50" charset="-128"/>
              <a:cs typeface="Times New Roman" panose="02020603050405020304" pitchFamily="18" charset="0"/>
            </a:endParaRPr>
          </a:p>
          <a:p>
            <a:pPr algn="ctr"/>
            <a:endParaRPr lang="ja-JP" sz="1100" kern="100" dirty="0">
              <a:solidFill>
                <a:schemeClr val="tx1">
                  <a:lumMod val="95000"/>
                  <a:lumOff val="5000"/>
                </a:schemeClr>
              </a:solidFill>
              <a:effectLst/>
              <a:latin typeface="Meiryo UI" panose="020B0604030504040204" pitchFamily="50" charset="-128"/>
              <a:ea typeface="Meiryo UI" panose="020B0604030504040204" pitchFamily="50" charset="-128"/>
              <a:cs typeface="Times New Roman" panose="02020603050405020304" pitchFamily="18" charset="0"/>
            </a:endParaRPr>
          </a:p>
        </p:txBody>
      </p:sp>
      <p:sp>
        <p:nvSpPr>
          <p:cNvPr id="74" name="正方形/長方形 73">
            <a:extLst>
              <a:ext uri="{FF2B5EF4-FFF2-40B4-BE49-F238E27FC236}">
                <a16:creationId xmlns:a16="http://schemas.microsoft.com/office/drawing/2014/main" id="{4E60B8D9-50E3-1352-34EF-95E144DD94DA}"/>
              </a:ext>
            </a:extLst>
          </p:cNvPr>
          <p:cNvSpPr/>
          <p:nvPr/>
        </p:nvSpPr>
        <p:spPr>
          <a:xfrm>
            <a:off x="37979" y="7917180"/>
            <a:ext cx="5340473" cy="1961195"/>
          </a:xfrm>
          <a:prstGeom prst="rect">
            <a:avLst/>
          </a:prstGeom>
          <a:no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5" name="テキスト ボックス 64">
            <a:extLst>
              <a:ext uri="{FF2B5EF4-FFF2-40B4-BE49-F238E27FC236}">
                <a16:creationId xmlns:a16="http://schemas.microsoft.com/office/drawing/2014/main" id="{DA063C3B-D29B-B259-D6DC-1A86D4339058}"/>
              </a:ext>
            </a:extLst>
          </p:cNvPr>
          <p:cNvSpPr txBox="1"/>
          <p:nvPr/>
        </p:nvSpPr>
        <p:spPr>
          <a:xfrm>
            <a:off x="2178243" y="9613503"/>
            <a:ext cx="2436563" cy="261610"/>
          </a:xfrm>
          <a:prstGeom prst="rect">
            <a:avLst/>
          </a:prstGeom>
          <a:noFill/>
        </p:spPr>
        <p:txBody>
          <a:bodyPr wrap="square" rtlCol="0">
            <a:spAutoFit/>
          </a:bodyPr>
          <a:lstStyle/>
          <a:p>
            <a:r>
              <a:rPr lang="en-US" altLang="ja-JP" sz="800" dirty="0">
                <a:latin typeface="Meiryo UI" panose="020B0604030504040204" pitchFamily="50" charset="-128"/>
                <a:ea typeface="Meiryo UI" panose="020B0604030504040204" pitchFamily="50" charset="-128"/>
              </a:rPr>
              <a:t>VOICE</a:t>
            </a:r>
            <a:r>
              <a:rPr kumimoji="1" lang="ja-JP" altLang="en-US" sz="800" dirty="0">
                <a:latin typeface="Meiryo UI" panose="020B0604030504040204" pitchFamily="50" charset="-128"/>
                <a:ea typeface="Meiryo UI" panose="020B0604030504040204" pitchFamily="50" charset="-128"/>
              </a:rPr>
              <a:t>開催の</a:t>
            </a:r>
            <a:r>
              <a:rPr lang="ja-JP" altLang="en-US" sz="800" dirty="0">
                <a:latin typeface="Meiryo UI" panose="020B0604030504040204" pitchFamily="50" charset="-128"/>
                <a:ea typeface="Meiryo UI" panose="020B0604030504040204" pitchFamily="50" charset="-128"/>
              </a:rPr>
              <a:t>詳細</a:t>
            </a:r>
            <a:r>
              <a:rPr kumimoji="1" lang="ja-JP" altLang="en-US" sz="800" dirty="0">
                <a:latin typeface="Meiryo UI" panose="020B0604030504040204" pitchFamily="50" charset="-128"/>
                <a:ea typeface="Meiryo UI" panose="020B0604030504040204" pitchFamily="50" charset="-128"/>
              </a:rPr>
              <a:t>は組合</a:t>
            </a:r>
            <a:r>
              <a:rPr kumimoji="1" lang="en-US" altLang="ja-JP" sz="800" dirty="0">
                <a:latin typeface="Meiryo UI" panose="020B0604030504040204" pitchFamily="50" charset="-128"/>
                <a:ea typeface="Meiryo UI" panose="020B0604030504040204" pitchFamily="50" charset="-128"/>
              </a:rPr>
              <a:t>HP</a:t>
            </a:r>
            <a:r>
              <a:rPr kumimoji="1" lang="ja-JP" altLang="en-US" sz="800" dirty="0">
                <a:latin typeface="Meiryo UI" panose="020B0604030504040204" pitchFamily="50" charset="-128"/>
                <a:ea typeface="Meiryo UI" panose="020B0604030504040204" pitchFamily="50" charset="-128"/>
              </a:rPr>
              <a:t>をご確認ください　　</a:t>
            </a:r>
            <a:r>
              <a:rPr kumimoji="1" lang="ja-JP" altLang="en-US" sz="1100" dirty="0">
                <a:latin typeface="Meiryo UI" panose="020B0604030504040204" pitchFamily="50" charset="-128"/>
                <a:ea typeface="Meiryo UI" panose="020B0604030504040204" pitchFamily="50" charset="-128"/>
              </a:rPr>
              <a:t>➡</a:t>
            </a:r>
          </a:p>
        </p:txBody>
      </p:sp>
      <p:pic>
        <p:nvPicPr>
          <p:cNvPr id="55" name="Picture 2" descr="オンライン打ち合わせのイラスト">
            <a:extLst>
              <a:ext uri="{FF2B5EF4-FFF2-40B4-BE49-F238E27FC236}">
                <a16:creationId xmlns:a16="http://schemas.microsoft.com/office/drawing/2014/main" id="{8AD6D4A4-78C7-18E2-D64C-0D58E2B772C5}"/>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98072" y="9144844"/>
            <a:ext cx="840786" cy="713090"/>
          </a:xfrm>
          <a:prstGeom prst="rect">
            <a:avLst/>
          </a:prstGeom>
          <a:noFill/>
          <a:extLst>
            <a:ext uri="{909E8E84-426E-40DD-AFC4-6F175D3DCCD1}">
              <a14:hiddenFill xmlns:a14="http://schemas.microsoft.com/office/drawing/2010/main">
                <a:solidFill>
                  <a:srgbClr val="FFFFFF"/>
                </a:solidFill>
              </a14:hiddenFill>
            </a:ext>
          </a:extLst>
        </p:spPr>
      </p:pic>
      <p:grpSp>
        <p:nvGrpSpPr>
          <p:cNvPr id="48" name="グループ化 47">
            <a:extLst>
              <a:ext uri="{FF2B5EF4-FFF2-40B4-BE49-F238E27FC236}">
                <a16:creationId xmlns:a16="http://schemas.microsoft.com/office/drawing/2014/main" id="{DAE6AFE6-9F10-BAC5-D1F0-D008135903B5}"/>
              </a:ext>
            </a:extLst>
          </p:cNvPr>
          <p:cNvGrpSpPr/>
          <p:nvPr/>
        </p:nvGrpSpPr>
        <p:grpSpPr>
          <a:xfrm>
            <a:off x="4483937" y="8411326"/>
            <a:ext cx="720767" cy="828194"/>
            <a:chOff x="9143767" y="3507309"/>
            <a:chExt cx="2623841" cy="2842467"/>
          </a:xfrm>
        </p:grpSpPr>
        <p:pic>
          <p:nvPicPr>
            <p:cNvPr id="51" name="Picture 8" descr="ブレインストーミング・会議のイラスト">
              <a:extLst>
                <a:ext uri="{FF2B5EF4-FFF2-40B4-BE49-F238E27FC236}">
                  <a16:creationId xmlns:a16="http://schemas.microsoft.com/office/drawing/2014/main" id="{01780E04-8D09-7B85-C015-85CFA7E21A6B}"/>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9143767" y="3725935"/>
              <a:ext cx="2623841" cy="2623841"/>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22" descr="http://3.bp.blogspot.com/-E6neVZd4Crw/VWmA6UHBnbI/AAAAAAAAt2I/FwNtVR2-ncA/s800/mark_manpu02_warai.png">
              <a:extLst>
                <a:ext uri="{FF2B5EF4-FFF2-40B4-BE49-F238E27FC236}">
                  <a16:creationId xmlns:a16="http://schemas.microsoft.com/office/drawing/2014/main" id="{AD94D5D0-BAC3-6CF8-2B24-314AB210B6E8}"/>
                </a:ext>
              </a:extLst>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9794327" y="3507309"/>
              <a:ext cx="1290266" cy="593123"/>
            </a:xfrm>
            <a:prstGeom prst="rect">
              <a:avLst/>
            </a:prstGeom>
            <a:noFill/>
            <a:extLst>
              <a:ext uri="{909E8E84-426E-40DD-AFC4-6F175D3DCCD1}">
                <a14:hiddenFill xmlns:a14="http://schemas.microsoft.com/office/drawing/2010/main">
                  <a:solidFill>
                    <a:srgbClr val="FFFFFF"/>
                  </a:solidFill>
                </a14:hiddenFill>
              </a:ext>
            </a:extLst>
          </p:spPr>
        </p:pic>
      </p:grpSp>
      <p:pic>
        <p:nvPicPr>
          <p:cNvPr id="38" name="図 37">
            <a:extLst>
              <a:ext uri="{FF2B5EF4-FFF2-40B4-BE49-F238E27FC236}">
                <a16:creationId xmlns:a16="http://schemas.microsoft.com/office/drawing/2014/main" id="{22677D81-E046-439F-E260-D4EC9C3BED27}"/>
              </a:ext>
            </a:extLst>
          </p:cNvPr>
          <p:cNvPicPr>
            <a:picLocks noChangeAspect="1"/>
          </p:cNvPicPr>
          <p:nvPr/>
        </p:nvPicPr>
        <p:blipFill>
          <a:blip r:embed="rId22">
            <a:extLst>
              <a:ext uri="{BEBA8EAE-BF5A-486C-A8C5-ECC9F3942E4B}">
                <a14:imgProps xmlns:a14="http://schemas.microsoft.com/office/drawing/2010/main">
                  <a14:imgLayer r:embed="rId23">
                    <a14:imgEffect>
                      <a14:backgroundRemoval t="9880" b="89987" l="5874" r="92924">
                        <a14:foregroundMark x1="26969" y1="86649" x2="48865" y2="89052"/>
                        <a14:foregroundMark x1="45127" y1="76903" x2="59680" y2="78104"/>
                        <a14:foregroundMark x1="31375" y1="43258" x2="14419" y2="83712"/>
                        <a14:foregroundMark x1="14419" y1="83712" x2="15220" y2="88251"/>
                        <a14:foregroundMark x1="9479" y1="83845" x2="65020" y2="88919"/>
                        <a14:foregroundMark x1="65020" y1="88919" x2="85180" y2="71028"/>
                        <a14:foregroundMark x1="85180" y1="71028" x2="92924" y2="53805"/>
                        <a14:foregroundMark x1="81976" y1="81709" x2="81976" y2="81709"/>
                        <a14:foregroundMark x1="69426" y1="83044" x2="90120" y2="82510"/>
                        <a14:foregroundMark x1="50467" y1="82109" x2="70227" y2="80107"/>
                        <a14:foregroundMark x1="33778" y1="79306" x2="65821" y2="78104"/>
                        <a14:foregroundMark x1="26569" y1="80107" x2="39119" y2="78905"/>
                        <a14:foregroundMark x1="16422" y1="80107" x2="33378" y2="78505"/>
                        <a14:foregroundMark x1="5874" y1="79306" x2="21228" y2="78505"/>
                        <a14:foregroundMark x1="7477" y1="82109" x2="54873" y2="85447"/>
                        <a14:foregroundMark x1="75968" y1="84246" x2="85314" y2="83445"/>
                        <a14:foregroundMark x1="81575" y1="82510" x2="81575" y2="82510"/>
                        <a14:foregroundMark x1="71028" y1="62350" x2="83578" y2="85047"/>
                        <a14:foregroundMark x1="77971" y1="73698" x2="86515" y2="82109"/>
                        <a14:foregroundMark x1="86115" y1="75701" x2="89720" y2="84246"/>
                        <a14:foregroundMark x1="90521" y1="79706" x2="90521" y2="79706"/>
                        <a14:foregroundMark x1="90521" y1="79706" x2="90521" y2="79706"/>
                        <a14:foregroundMark x1="30574" y1="64352" x2="30574" y2="64352"/>
                        <a14:foregroundMark x1="35381" y1="59546" x2="28571" y2="67557"/>
                        <a14:foregroundMark x1="37917" y1="39653" x2="28571" y2="59947"/>
                        <a14:foregroundMark x1="42724" y1="40053" x2="34579" y2="48999"/>
                        <a14:foregroundMark x1="39519" y1="42457" x2="37917" y2="57810"/>
                      </a14:backgroundRemoval>
                    </a14:imgEffect>
                  </a14:imgLayer>
                </a14:imgProps>
              </a:ext>
            </a:extLst>
          </a:blip>
          <a:stretch>
            <a:fillRect/>
          </a:stretch>
        </p:blipFill>
        <p:spPr>
          <a:xfrm>
            <a:off x="247993" y="8451842"/>
            <a:ext cx="523220" cy="523220"/>
          </a:xfrm>
          <a:prstGeom prst="rect">
            <a:avLst/>
          </a:prstGeom>
        </p:spPr>
      </p:pic>
      <p:sp>
        <p:nvSpPr>
          <p:cNvPr id="66" name="テキスト ボックス 65">
            <a:extLst>
              <a:ext uri="{FF2B5EF4-FFF2-40B4-BE49-F238E27FC236}">
                <a16:creationId xmlns:a16="http://schemas.microsoft.com/office/drawing/2014/main" id="{2E593211-1155-E024-13CF-365480BC9A64}"/>
              </a:ext>
            </a:extLst>
          </p:cNvPr>
          <p:cNvSpPr txBox="1"/>
          <p:nvPr/>
        </p:nvSpPr>
        <p:spPr>
          <a:xfrm>
            <a:off x="1524965" y="8898003"/>
            <a:ext cx="2435530" cy="215444"/>
          </a:xfrm>
          <a:prstGeom prst="rect">
            <a:avLst/>
          </a:prstGeom>
          <a:noFill/>
        </p:spPr>
        <p:txBody>
          <a:bodyPr wrap="square" rtlCol="0">
            <a:spAutoFit/>
          </a:bodyPr>
          <a:lstStyle/>
          <a:p>
            <a:r>
              <a:rPr kumimoji="1" lang="en-US" altLang="ja-JP" sz="800" dirty="0">
                <a:latin typeface="Meiryo UI" panose="020B0604030504040204" pitchFamily="50" charset="-128"/>
                <a:ea typeface="Meiryo UI" panose="020B0604030504040204" pitchFamily="50" charset="-128"/>
              </a:rPr>
              <a:t>※</a:t>
            </a:r>
            <a:r>
              <a:rPr kumimoji="1" lang="ja-JP" altLang="en-US" sz="800" dirty="0">
                <a:latin typeface="Meiryo UI" panose="020B0604030504040204" pitchFamily="50" charset="-128"/>
                <a:ea typeface="Meiryo UI" panose="020B0604030504040204" pitchFamily="50" charset="-128"/>
              </a:rPr>
              <a:t>ゼネラルスタッフの方には、オンライン</a:t>
            </a:r>
            <a:r>
              <a:rPr kumimoji="1" lang="en-US" altLang="ja-JP" sz="800" dirty="0">
                <a:latin typeface="Meiryo UI" panose="020B0604030504040204" pitchFamily="50" charset="-128"/>
                <a:ea typeface="Meiryo UI" panose="020B0604030504040204" pitchFamily="50" charset="-128"/>
              </a:rPr>
              <a:t>VOICE</a:t>
            </a:r>
            <a:r>
              <a:rPr kumimoji="1" lang="ja-JP" altLang="en-US" sz="800" dirty="0">
                <a:latin typeface="Meiryo UI" panose="020B0604030504040204" pitchFamily="50" charset="-128"/>
                <a:ea typeface="Meiryo UI" panose="020B0604030504040204" pitchFamily="50" charset="-128"/>
              </a:rPr>
              <a:t>推奨します</a:t>
            </a:r>
            <a:endParaRPr kumimoji="1" lang="en-US" altLang="ja-JP" sz="800" dirty="0">
              <a:latin typeface="Meiryo UI" panose="020B0604030504040204" pitchFamily="50" charset="-128"/>
              <a:ea typeface="Meiryo UI" panose="020B0604030504040204" pitchFamily="50" charset="-128"/>
            </a:endParaRPr>
          </a:p>
        </p:txBody>
      </p:sp>
      <p:pic>
        <p:nvPicPr>
          <p:cNvPr id="13" name="図 12" descr="QR コード&#10;&#10;自動的に生成された説明">
            <a:hlinkClick r:id="rId24"/>
            <a:extLst>
              <a:ext uri="{FF2B5EF4-FFF2-40B4-BE49-F238E27FC236}">
                <a16:creationId xmlns:a16="http://schemas.microsoft.com/office/drawing/2014/main" id="{347254BB-4EA0-7627-66D5-336F6429284F}"/>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4691016" y="9294775"/>
            <a:ext cx="539003" cy="539003"/>
          </a:xfrm>
          <a:prstGeom prst="rect">
            <a:avLst/>
          </a:prstGeom>
        </p:spPr>
      </p:pic>
      <p:sp>
        <p:nvSpPr>
          <p:cNvPr id="3" name="テキスト ボックス 2">
            <a:extLst>
              <a:ext uri="{FF2B5EF4-FFF2-40B4-BE49-F238E27FC236}">
                <a16:creationId xmlns:a16="http://schemas.microsoft.com/office/drawing/2014/main" id="{2561369B-F8CF-2041-8F03-C44326415529}"/>
              </a:ext>
            </a:extLst>
          </p:cNvPr>
          <p:cNvSpPr txBox="1"/>
          <p:nvPr/>
        </p:nvSpPr>
        <p:spPr>
          <a:xfrm>
            <a:off x="1524896" y="9037844"/>
            <a:ext cx="2199847" cy="215444"/>
          </a:xfrm>
          <a:prstGeom prst="rect">
            <a:avLst/>
          </a:prstGeom>
          <a:noFill/>
        </p:spPr>
        <p:txBody>
          <a:bodyPr wrap="square" rtlCol="0">
            <a:spAutoFit/>
          </a:bodyPr>
          <a:lstStyle/>
          <a:p>
            <a:r>
              <a:rPr kumimoji="1" lang="en-US" altLang="ja-JP" sz="800" dirty="0">
                <a:latin typeface="Meiryo UI" panose="020B0604030504040204" pitchFamily="50" charset="-128"/>
                <a:ea typeface="Meiryo UI" panose="020B0604030504040204" pitchFamily="50" charset="-128"/>
              </a:rPr>
              <a:t>※</a:t>
            </a:r>
            <a:r>
              <a:rPr lang="ja-JP" altLang="en-US" sz="800" dirty="0">
                <a:latin typeface="Meiryo UI" panose="020B0604030504040204" pitchFamily="50" charset="-128"/>
                <a:ea typeface="Meiryo UI" panose="020B0604030504040204" pitchFamily="50" charset="-128"/>
              </a:rPr>
              <a:t>後日時給制スタッフ対象に</a:t>
            </a:r>
            <a:r>
              <a:rPr lang="en-US" altLang="ja-JP" sz="800" dirty="0">
                <a:latin typeface="Meiryo UI" panose="020B0604030504040204" pitchFamily="50" charset="-128"/>
                <a:ea typeface="Meiryo UI" panose="020B0604030504040204" pitchFamily="50" charset="-128"/>
              </a:rPr>
              <a:t>VOICE</a:t>
            </a:r>
            <a:r>
              <a:rPr lang="ja-JP" altLang="en-US" sz="800" dirty="0">
                <a:latin typeface="Meiryo UI" panose="020B0604030504040204" pitchFamily="50" charset="-128"/>
                <a:ea typeface="Meiryo UI" panose="020B0604030504040204" pitchFamily="50" charset="-128"/>
              </a:rPr>
              <a:t>開催します</a:t>
            </a:r>
            <a:endParaRPr kumimoji="1" lang="en-US" altLang="ja-JP" sz="800" dirty="0">
              <a:latin typeface="Meiryo UI" panose="020B0604030504040204" pitchFamily="50" charset="-128"/>
              <a:ea typeface="Meiryo UI" panose="020B0604030504040204" pitchFamily="50" charset="-128"/>
            </a:endParaRPr>
          </a:p>
        </p:txBody>
      </p:sp>
      <p:sp>
        <p:nvSpPr>
          <p:cNvPr id="15" name="正方形/長方形 14">
            <a:extLst>
              <a:ext uri="{FF2B5EF4-FFF2-40B4-BE49-F238E27FC236}">
                <a16:creationId xmlns:a16="http://schemas.microsoft.com/office/drawing/2014/main" id="{EBB531C2-0900-D088-085B-F6081E73F301}"/>
              </a:ext>
            </a:extLst>
          </p:cNvPr>
          <p:cNvSpPr/>
          <p:nvPr/>
        </p:nvSpPr>
        <p:spPr>
          <a:xfrm>
            <a:off x="102870" y="7355205"/>
            <a:ext cx="3446146" cy="461530"/>
          </a:xfrm>
          <a:custGeom>
            <a:avLst/>
            <a:gdLst>
              <a:gd name="connsiteX0" fmla="*/ 0 w 3475453"/>
              <a:gd name="connsiteY0" fmla="*/ 0 h 470303"/>
              <a:gd name="connsiteX1" fmla="*/ 3475453 w 3475453"/>
              <a:gd name="connsiteY1" fmla="*/ 0 h 470303"/>
              <a:gd name="connsiteX2" fmla="*/ 3475453 w 3475453"/>
              <a:gd name="connsiteY2" fmla="*/ 470303 h 470303"/>
              <a:gd name="connsiteX3" fmla="*/ 0 w 3475453"/>
              <a:gd name="connsiteY3" fmla="*/ 470303 h 470303"/>
              <a:gd name="connsiteX4" fmla="*/ 0 w 3475453"/>
              <a:gd name="connsiteY4" fmla="*/ 0 h 470303"/>
              <a:gd name="connsiteX0" fmla="*/ 0 w 3475453"/>
              <a:gd name="connsiteY0" fmla="*/ 0 h 470303"/>
              <a:gd name="connsiteX1" fmla="*/ 3475453 w 3475453"/>
              <a:gd name="connsiteY1" fmla="*/ 0 h 470303"/>
              <a:gd name="connsiteX2" fmla="*/ 3475453 w 3475453"/>
              <a:gd name="connsiteY2" fmla="*/ 470303 h 470303"/>
              <a:gd name="connsiteX3" fmla="*/ 0 w 3475453"/>
              <a:gd name="connsiteY3" fmla="*/ 470303 h 470303"/>
              <a:gd name="connsiteX4" fmla="*/ 0 w 3475453"/>
              <a:gd name="connsiteY4" fmla="*/ 0 h 470303"/>
              <a:gd name="connsiteX0" fmla="*/ 12700 w 3488153"/>
              <a:gd name="connsiteY0" fmla="*/ 476 h 470779"/>
              <a:gd name="connsiteX1" fmla="*/ 3488153 w 3488153"/>
              <a:gd name="connsiteY1" fmla="*/ 476 h 470779"/>
              <a:gd name="connsiteX2" fmla="*/ 3488153 w 3488153"/>
              <a:gd name="connsiteY2" fmla="*/ 470779 h 470779"/>
              <a:gd name="connsiteX3" fmla="*/ 12700 w 3488153"/>
              <a:gd name="connsiteY3" fmla="*/ 470779 h 470779"/>
              <a:gd name="connsiteX4" fmla="*/ 12700 w 3488153"/>
              <a:gd name="connsiteY4" fmla="*/ 476 h 470779"/>
              <a:gd name="connsiteX0" fmla="*/ 12700 w 3488153"/>
              <a:gd name="connsiteY0" fmla="*/ 476 h 470779"/>
              <a:gd name="connsiteX1" fmla="*/ 3488153 w 3488153"/>
              <a:gd name="connsiteY1" fmla="*/ 476 h 470779"/>
              <a:gd name="connsiteX2" fmla="*/ 3488153 w 3488153"/>
              <a:gd name="connsiteY2" fmla="*/ 470779 h 470779"/>
              <a:gd name="connsiteX3" fmla="*/ 12700 w 3488153"/>
              <a:gd name="connsiteY3" fmla="*/ 470779 h 470779"/>
              <a:gd name="connsiteX4" fmla="*/ 12700 w 3488153"/>
              <a:gd name="connsiteY4" fmla="*/ 476 h 470779"/>
              <a:gd name="connsiteX0" fmla="*/ 148590 w 3475453"/>
              <a:gd name="connsiteY0" fmla="*/ 468 h 476486"/>
              <a:gd name="connsiteX1" fmla="*/ 3475453 w 3475453"/>
              <a:gd name="connsiteY1" fmla="*/ 6183 h 476486"/>
              <a:gd name="connsiteX2" fmla="*/ 3475453 w 3475453"/>
              <a:gd name="connsiteY2" fmla="*/ 476486 h 476486"/>
              <a:gd name="connsiteX3" fmla="*/ 0 w 3475453"/>
              <a:gd name="connsiteY3" fmla="*/ 476486 h 476486"/>
              <a:gd name="connsiteX4" fmla="*/ 148590 w 3475453"/>
              <a:gd name="connsiteY4" fmla="*/ 468 h 476486"/>
              <a:gd name="connsiteX0" fmla="*/ 28575 w 3475453"/>
              <a:gd name="connsiteY0" fmla="*/ 468 h 476486"/>
              <a:gd name="connsiteX1" fmla="*/ 3475453 w 3475453"/>
              <a:gd name="connsiteY1" fmla="*/ 6183 h 476486"/>
              <a:gd name="connsiteX2" fmla="*/ 3475453 w 3475453"/>
              <a:gd name="connsiteY2" fmla="*/ 476486 h 476486"/>
              <a:gd name="connsiteX3" fmla="*/ 0 w 3475453"/>
              <a:gd name="connsiteY3" fmla="*/ 476486 h 476486"/>
              <a:gd name="connsiteX4" fmla="*/ 28575 w 3475453"/>
              <a:gd name="connsiteY4" fmla="*/ 468 h 476486"/>
              <a:gd name="connsiteX0" fmla="*/ 28575 w 3475453"/>
              <a:gd name="connsiteY0" fmla="*/ 468 h 476486"/>
              <a:gd name="connsiteX1" fmla="*/ 3475453 w 3475453"/>
              <a:gd name="connsiteY1" fmla="*/ 6183 h 476486"/>
              <a:gd name="connsiteX2" fmla="*/ 1192365 w 3475453"/>
              <a:gd name="connsiteY2" fmla="*/ 3525 h 476486"/>
              <a:gd name="connsiteX3" fmla="*/ 3475453 w 3475453"/>
              <a:gd name="connsiteY3" fmla="*/ 476486 h 476486"/>
              <a:gd name="connsiteX4" fmla="*/ 0 w 3475453"/>
              <a:gd name="connsiteY4" fmla="*/ 476486 h 476486"/>
              <a:gd name="connsiteX5" fmla="*/ 28575 w 3475453"/>
              <a:gd name="connsiteY5" fmla="*/ 468 h 476486"/>
              <a:gd name="connsiteX0" fmla="*/ 28575 w 3495510"/>
              <a:gd name="connsiteY0" fmla="*/ 468 h 476486"/>
              <a:gd name="connsiteX1" fmla="*/ 3475453 w 3495510"/>
              <a:gd name="connsiteY1" fmla="*/ 6183 h 476486"/>
              <a:gd name="connsiteX2" fmla="*/ 3495510 w 3495510"/>
              <a:gd name="connsiteY2" fmla="*/ 26385 h 476486"/>
              <a:gd name="connsiteX3" fmla="*/ 3475453 w 3495510"/>
              <a:gd name="connsiteY3" fmla="*/ 476486 h 476486"/>
              <a:gd name="connsiteX4" fmla="*/ 0 w 3495510"/>
              <a:gd name="connsiteY4" fmla="*/ 476486 h 476486"/>
              <a:gd name="connsiteX5" fmla="*/ 28575 w 3495510"/>
              <a:gd name="connsiteY5" fmla="*/ 468 h 476486"/>
              <a:gd name="connsiteX0" fmla="*/ 28575 w 3484080"/>
              <a:gd name="connsiteY0" fmla="*/ 468 h 476486"/>
              <a:gd name="connsiteX1" fmla="*/ 3475453 w 3484080"/>
              <a:gd name="connsiteY1" fmla="*/ 6183 h 476486"/>
              <a:gd name="connsiteX2" fmla="*/ 3484080 w 3484080"/>
              <a:gd name="connsiteY2" fmla="*/ 20670 h 476486"/>
              <a:gd name="connsiteX3" fmla="*/ 3475453 w 3484080"/>
              <a:gd name="connsiteY3" fmla="*/ 476486 h 476486"/>
              <a:gd name="connsiteX4" fmla="*/ 0 w 3484080"/>
              <a:gd name="connsiteY4" fmla="*/ 476486 h 476486"/>
              <a:gd name="connsiteX5" fmla="*/ 28575 w 3484080"/>
              <a:gd name="connsiteY5" fmla="*/ 468 h 476486"/>
              <a:gd name="connsiteX0" fmla="*/ 16490 w 3489234"/>
              <a:gd name="connsiteY0" fmla="*/ 468 h 476486"/>
              <a:gd name="connsiteX1" fmla="*/ 3480607 w 3489234"/>
              <a:gd name="connsiteY1" fmla="*/ 6183 h 476486"/>
              <a:gd name="connsiteX2" fmla="*/ 3489234 w 3489234"/>
              <a:gd name="connsiteY2" fmla="*/ 20670 h 476486"/>
              <a:gd name="connsiteX3" fmla="*/ 3480607 w 3489234"/>
              <a:gd name="connsiteY3" fmla="*/ 476486 h 476486"/>
              <a:gd name="connsiteX4" fmla="*/ 5154 w 3489234"/>
              <a:gd name="connsiteY4" fmla="*/ 476486 h 476486"/>
              <a:gd name="connsiteX5" fmla="*/ 16490 w 3489234"/>
              <a:gd name="connsiteY5" fmla="*/ 468 h 476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89234" h="476486">
                <a:moveTo>
                  <a:pt x="16490" y="468"/>
                </a:moveTo>
                <a:lnTo>
                  <a:pt x="3480607" y="6183"/>
                </a:lnTo>
                <a:lnTo>
                  <a:pt x="3489234" y="20670"/>
                </a:lnTo>
                <a:lnTo>
                  <a:pt x="3480607" y="476486"/>
                </a:lnTo>
                <a:lnTo>
                  <a:pt x="5154" y="476486"/>
                </a:lnTo>
                <a:cubicBezTo>
                  <a:pt x="5154" y="319718"/>
                  <a:pt x="-12085" y="-14214"/>
                  <a:pt x="16490" y="468"/>
                </a:cubicBezTo>
                <a:close/>
              </a:path>
            </a:pathLst>
          </a:custGeom>
          <a:noFill/>
          <a:ln w="1270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 name="テキスト ボックス 42">
            <a:extLst>
              <a:ext uri="{FF2B5EF4-FFF2-40B4-BE49-F238E27FC236}">
                <a16:creationId xmlns:a16="http://schemas.microsoft.com/office/drawing/2014/main" id="{A0BF2F73-94FC-0D5C-5D12-DD55995791F2}"/>
              </a:ext>
            </a:extLst>
          </p:cNvPr>
          <p:cNvSpPr txBox="1"/>
          <p:nvPr/>
        </p:nvSpPr>
        <p:spPr>
          <a:xfrm>
            <a:off x="66357" y="7378096"/>
            <a:ext cx="3516823" cy="461665"/>
          </a:xfrm>
          <a:prstGeom prst="rect">
            <a:avLst/>
          </a:prstGeom>
          <a:noFill/>
        </p:spPr>
        <p:txBody>
          <a:bodyPr wrap="square" rtlCol="0">
            <a:spAutoFit/>
          </a:bodyPr>
          <a:lstStyle/>
          <a:p>
            <a:r>
              <a:rPr kumimoji="1" lang="ja-JP" altLang="en-US" sz="800" dirty="0">
                <a:latin typeface="Meiryo UI" panose="020B0604030504040204" pitchFamily="50" charset="-128"/>
                <a:ea typeface="Meiryo UI" panose="020B0604030504040204" pitchFamily="50" charset="-128"/>
              </a:rPr>
              <a:t>頼まれている役→執行委員　秋政渉さん </a:t>
            </a:r>
            <a:r>
              <a:rPr kumimoji="1" lang="en-US" altLang="ja-JP" sz="800" dirty="0">
                <a:latin typeface="Meiryo UI" panose="020B0604030504040204" pitchFamily="50" charset="-128"/>
                <a:ea typeface="Meiryo UI" panose="020B0604030504040204" pitchFamily="50" charset="-128"/>
              </a:rPr>
              <a:t>(</a:t>
            </a:r>
            <a:r>
              <a:rPr kumimoji="1" lang="ja-JP" altLang="en-US" sz="800" dirty="0">
                <a:latin typeface="Meiryo UI" panose="020B0604030504040204" pitchFamily="50" charset="-128"/>
                <a:ea typeface="Meiryo UI" panose="020B0604030504040204" pitchFamily="50" charset="-128"/>
              </a:rPr>
              <a:t>ライフスタイル＆ビューティー商品部</a:t>
            </a:r>
            <a:r>
              <a:rPr lang="en-US" altLang="ja-JP" sz="800" dirty="0">
                <a:latin typeface="Meiryo UI" panose="020B0604030504040204" pitchFamily="50" charset="-128"/>
                <a:ea typeface="Meiryo UI" panose="020B0604030504040204" pitchFamily="50" charset="-128"/>
              </a:rPr>
              <a:t>)</a:t>
            </a:r>
            <a:r>
              <a:rPr lang="ja-JP" altLang="en-US" sz="800" dirty="0">
                <a:latin typeface="Meiryo UI" panose="020B0604030504040204" pitchFamily="50" charset="-128"/>
                <a:ea typeface="Meiryo UI" panose="020B0604030504040204" pitchFamily="50" charset="-128"/>
              </a:rPr>
              <a:t> </a:t>
            </a:r>
            <a:endParaRPr kumimoji="1" lang="en-US" altLang="ja-JP" sz="800" dirty="0">
              <a:latin typeface="Meiryo UI" panose="020B0604030504040204" pitchFamily="50" charset="-128"/>
              <a:ea typeface="Meiryo UI" panose="020B0604030504040204" pitchFamily="50" charset="-128"/>
            </a:endParaRPr>
          </a:p>
          <a:p>
            <a:r>
              <a:rPr lang="ja-JP" altLang="en-US" sz="800" dirty="0">
                <a:latin typeface="Meiryo UI" panose="020B0604030504040204" pitchFamily="50" charset="-128"/>
                <a:ea typeface="Meiryo UI" panose="020B0604030504040204" pitchFamily="50" charset="-128"/>
              </a:rPr>
              <a:t>お願いごとをしている</a:t>
            </a:r>
            <a:r>
              <a:rPr kumimoji="1" lang="ja-JP" altLang="en-US" sz="800" dirty="0">
                <a:latin typeface="Meiryo UI" panose="020B0604030504040204" pitchFamily="50" charset="-128"/>
                <a:ea typeface="Meiryo UI" panose="020B0604030504040204" pitchFamily="50" charset="-128"/>
              </a:rPr>
              <a:t>役＆</a:t>
            </a:r>
            <a:r>
              <a:rPr lang="en-US" altLang="ja-JP" sz="800" dirty="0" err="1">
                <a:latin typeface="Meiryo UI" panose="020B0604030504040204" pitchFamily="50" charset="-128"/>
                <a:ea typeface="Meiryo UI" panose="020B0604030504040204" pitchFamily="50" charset="-128"/>
              </a:rPr>
              <a:t>VivaEneage</a:t>
            </a:r>
            <a:r>
              <a:rPr lang="ja-JP" altLang="en-US" sz="800" dirty="0">
                <a:latin typeface="Meiryo UI" panose="020B0604030504040204" pitchFamily="50" charset="-128"/>
                <a:ea typeface="Meiryo UI" panose="020B0604030504040204" pitchFamily="50" charset="-128"/>
              </a:rPr>
              <a:t>への投稿→</a:t>
            </a:r>
            <a:r>
              <a:rPr kumimoji="1" lang="ja-JP" altLang="en-US" sz="800" dirty="0">
                <a:latin typeface="Meiryo UI" panose="020B0604030504040204" pitchFamily="50" charset="-128"/>
                <a:ea typeface="Meiryo UI" panose="020B0604030504040204" pitchFamily="50" charset="-128"/>
              </a:rPr>
              <a:t>副執行委員長　前田智昭さん </a:t>
            </a:r>
            <a:endParaRPr kumimoji="1" lang="en-US" altLang="ja-JP" sz="800" dirty="0">
              <a:latin typeface="Meiryo UI" panose="020B0604030504040204" pitchFamily="50" charset="-128"/>
              <a:ea typeface="Meiryo UI" panose="020B0604030504040204" pitchFamily="50" charset="-128"/>
            </a:endParaRPr>
          </a:p>
          <a:p>
            <a:r>
              <a:rPr lang="ja-JP" altLang="en-US" sz="800" dirty="0">
                <a:latin typeface="Meiryo UI" panose="020B0604030504040204" pitchFamily="50" charset="-128"/>
                <a:ea typeface="Meiryo UI" panose="020B0604030504040204" pitchFamily="50" charset="-128"/>
              </a:rPr>
              <a:t>　　　　　　　　　　　　　　　　　　　　　　　　　　　　　　　　　</a:t>
            </a:r>
            <a:r>
              <a:rPr kumimoji="1" lang="en-US" altLang="ja-JP" sz="800" dirty="0">
                <a:latin typeface="Meiryo UI" panose="020B0604030504040204" pitchFamily="50" charset="-128"/>
                <a:ea typeface="Meiryo UI" panose="020B0604030504040204" pitchFamily="50" charset="-128"/>
              </a:rPr>
              <a:t>(</a:t>
            </a:r>
            <a:r>
              <a:rPr kumimoji="1" lang="ja-JP" altLang="en-US" sz="800" dirty="0">
                <a:latin typeface="Meiryo UI" panose="020B0604030504040204" pitchFamily="50" charset="-128"/>
                <a:ea typeface="Meiryo UI" panose="020B0604030504040204" pitchFamily="50" charset="-128"/>
              </a:rPr>
              <a:t>商品統括部商品計画</a:t>
            </a:r>
            <a:r>
              <a:rPr kumimoji="1" lang="en-US" altLang="ja-JP" sz="800" dirty="0">
                <a:latin typeface="Meiryo UI" panose="020B0604030504040204" pitchFamily="50" charset="-128"/>
                <a:ea typeface="Meiryo UI" panose="020B0604030504040204" pitchFamily="50" charset="-128"/>
              </a:rPr>
              <a:t>)</a:t>
            </a:r>
          </a:p>
        </p:txBody>
      </p:sp>
      <p:sp>
        <p:nvSpPr>
          <p:cNvPr id="27" name="テキスト ボックス 26">
            <a:extLst>
              <a:ext uri="{FF2B5EF4-FFF2-40B4-BE49-F238E27FC236}">
                <a16:creationId xmlns:a16="http://schemas.microsoft.com/office/drawing/2014/main" id="{16949C54-F81D-E8B9-DA21-FED9614248B7}"/>
              </a:ext>
            </a:extLst>
          </p:cNvPr>
          <p:cNvSpPr txBox="1"/>
          <p:nvPr/>
        </p:nvSpPr>
        <p:spPr>
          <a:xfrm>
            <a:off x="206831" y="7206032"/>
            <a:ext cx="1490798" cy="215444"/>
          </a:xfrm>
          <a:prstGeom prst="rect">
            <a:avLst/>
          </a:prstGeom>
          <a:solidFill>
            <a:schemeClr val="bg1"/>
          </a:solidFill>
        </p:spPr>
        <p:txBody>
          <a:bodyPr wrap="square">
            <a:spAutoFit/>
          </a:bodyPr>
          <a:lstStyle/>
          <a:p>
            <a:r>
              <a:rPr kumimoji="1" lang="ja-JP" altLang="en-US" sz="800" b="1" dirty="0">
                <a:latin typeface="Meiryo UI" panose="020B0604030504040204" pitchFamily="50" charset="-128"/>
                <a:ea typeface="Meiryo UI" panose="020B0604030504040204" pitchFamily="50" charset="-128"/>
              </a:rPr>
              <a:t>＜心理的安全性推進チーム＞</a:t>
            </a:r>
            <a:endParaRPr kumimoji="1" lang="en-US" altLang="ja-JP" sz="800" b="1" dirty="0">
              <a:latin typeface="Meiryo UI" panose="020B0604030504040204" pitchFamily="50" charset="-128"/>
              <a:ea typeface="Meiryo UI" panose="020B0604030504040204" pitchFamily="50" charset="-128"/>
            </a:endParaRPr>
          </a:p>
        </p:txBody>
      </p:sp>
      <p:pic>
        <p:nvPicPr>
          <p:cNvPr id="1028" name="Picture 4">
            <a:extLst>
              <a:ext uri="{FF2B5EF4-FFF2-40B4-BE49-F238E27FC236}">
                <a16:creationId xmlns:a16="http://schemas.microsoft.com/office/drawing/2014/main" id="{D412BFC1-5139-B2B4-9B4C-2EB16935A972}"/>
              </a:ext>
            </a:extLst>
          </p:cNvPr>
          <p:cNvPicPr>
            <a:picLocks noChangeAspect="1" noChangeArrowheads="1"/>
          </p:cNvPicPr>
          <p:nvPr/>
        </p:nvPicPr>
        <p:blipFill rotWithShape="1">
          <a:blip r:embed="rId26">
            <a:extLst>
              <a:ext uri="{28A0092B-C50C-407E-A947-70E740481C1C}">
                <a14:useLocalDpi xmlns:a14="http://schemas.microsoft.com/office/drawing/2010/main" val="0"/>
              </a:ext>
            </a:extLst>
          </a:blip>
          <a:srcRect l="7370" t="21520" r="1790"/>
          <a:stretch/>
        </p:blipFill>
        <p:spPr bwMode="auto">
          <a:xfrm>
            <a:off x="3513849" y="3609531"/>
            <a:ext cx="1169878" cy="7589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38028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 name="四角形: 角を丸くする 44">
            <a:extLst>
              <a:ext uri="{FF2B5EF4-FFF2-40B4-BE49-F238E27FC236}">
                <a16:creationId xmlns:a16="http://schemas.microsoft.com/office/drawing/2014/main" id="{A722CC04-2789-4859-8ED5-8B25182CD1DD}"/>
              </a:ext>
            </a:extLst>
          </p:cNvPr>
          <p:cNvSpPr/>
          <p:nvPr/>
        </p:nvSpPr>
        <p:spPr>
          <a:xfrm>
            <a:off x="26070" y="4340236"/>
            <a:ext cx="6712061" cy="4875668"/>
          </a:xfrm>
          <a:prstGeom prst="roundRect">
            <a:avLst/>
          </a:prstGeom>
          <a:solidFill>
            <a:srgbClr val="FFFFCC"/>
          </a:solidFill>
          <a:ln>
            <a:solidFill>
              <a:srgbClr val="FFFFCC"/>
            </a:solid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1" name="正方形/長方形 20">
            <a:extLst>
              <a:ext uri="{FF2B5EF4-FFF2-40B4-BE49-F238E27FC236}">
                <a16:creationId xmlns:a16="http://schemas.microsoft.com/office/drawing/2014/main" id="{97F5F82A-7023-1A1C-A9F7-FE7A6DAC954F}"/>
              </a:ext>
            </a:extLst>
          </p:cNvPr>
          <p:cNvSpPr/>
          <p:nvPr/>
        </p:nvSpPr>
        <p:spPr>
          <a:xfrm>
            <a:off x="24029" y="9453978"/>
            <a:ext cx="6823506" cy="326004"/>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dirty="0">
                <a:latin typeface="BIZ UDPゴシック" panose="020B0400000000000000" pitchFamily="50" charset="-128"/>
                <a:ea typeface="BIZ UDPゴシック" panose="020B0400000000000000" pitchFamily="50" charset="-128"/>
              </a:rPr>
              <a:t>問い合わせ先：三越伊勢丹グループ共済会　</a:t>
            </a:r>
            <a:r>
              <a:rPr lang="ja-JP" altLang="en-US" sz="1000" dirty="0">
                <a:latin typeface="BIZ UDPゴシック" panose="020B0400000000000000" pitchFamily="50" charset="-128"/>
                <a:ea typeface="BIZ UDPゴシック" panose="020B0400000000000000" pitchFamily="50" charset="-128"/>
              </a:rPr>
              <a:t>内線：</a:t>
            </a:r>
            <a:r>
              <a:rPr lang="en-US" altLang="ja-JP" sz="1000" dirty="0">
                <a:latin typeface="BIZ UDPゴシック" panose="020B0400000000000000" pitchFamily="50" charset="-128"/>
                <a:ea typeface="BIZ UDPゴシック" panose="020B0400000000000000" pitchFamily="50" charset="-128"/>
              </a:rPr>
              <a:t>801-23-914/</a:t>
            </a:r>
            <a:r>
              <a:rPr lang="ja-JP" altLang="en-US" sz="1000" dirty="0">
                <a:latin typeface="BIZ UDPゴシック" panose="020B0400000000000000" pitchFamily="50" charset="-128"/>
                <a:ea typeface="BIZ UDPゴシック" panose="020B0400000000000000" pitchFamily="50" charset="-128"/>
              </a:rPr>
              <a:t>外線：</a:t>
            </a:r>
            <a:r>
              <a:rPr lang="en-US" altLang="ja-JP" sz="1000" dirty="0">
                <a:latin typeface="BIZ UDPゴシック" panose="020B0400000000000000" pitchFamily="50" charset="-128"/>
                <a:ea typeface="BIZ UDPゴシック" panose="020B0400000000000000" pitchFamily="50" charset="-128"/>
              </a:rPr>
              <a:t>03-5273-5139</a:t>
            </a:r>
            <a:endParaRPr lang="ja-JP" altLang="en-US" sz="1000" dirty="0">
              <a:latin typeface="BIZ UDPゴシック" panose="020B0400000000000000" pitchFamily="50" charset="-128"/>
              <a:ea typeface="BIZ UDPゴシック" panose="020B0400000000000000" pitchFamily="50" charset="-128"/>
            </a:endParaRPr>
          </a:p>
        </p:txBody>
      </p:sp>
      <p:grpSp>
        <p:nvGrpSpPr>
          <p:cNvPr id="3" name="グループ化 2">
            <a:extLst>
              <a:ext uri="{FF2B5EF4-FFF2-40B4-BE49-F238E27FC236}">
                <a16:creationId xmlns:a16="http://schemas.microsoft.com/office/drawing/2014/main" id="{DACF34D2-6A7C-8318-977D-2EDC23E49E27}"/>
              </a:ext>
            </a:extLst>
          </p:cNvPr>
          <p:cNvGrpSpPr/>
          <p:nvPr/>
        </p:nvGrpSpPr>
        <p:grpSpPr>
          <a:xfrm>
            <a:off x="-44057" y="2310870"/>
            <a:ext cx="7038743" cy="2109787"/>
            <a:chOff x="213549" y="3834101"/>
            <a:chExt cx="3559066" cy="3028646"/>
          </a:xfrm>
        </p:grpSpPr>
        <p:pic>
          <p:nvPicPr>
            <p:cNvPr id="5" name="図 4">
              <a:extLst>
                <a:ext uri="{FF2B5EF4-FFF2-40B4-BE49-F238E27FC236}">
                  <a16:creationId xmlns:a16="http://schemas.microsoft.com/office/drawing/2014/main" id="{FC16F7F9-91D5-5FC5-413E-B351FEAD47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549" y="4132717"/>
              <a:ext cx="3559066" cy="2730030"/>
            </a:xfrm>
            <a:prstGeom prst="rect">
              <a:avLst/>
            </a:prstGeom>
          </p:spPr>
        </p:pic>
        <p:pic>
          <p:nvPicPr>
            <p:cNvPr id="6" name="図 5">
              <a:extLst>
                <a:ext uri="{FF2B5EF4-FFF2-40B4-BE49-F238E27FC236}">
                  <a16:creationId xmlns:a16="http://schemas.microsoft.com/office/drawing/2014/main" id="{560BC54C-039B-0485-FD28-457A57EE92F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6086" r="61419" b="32976"/>
            <a:stretch/>
          </p:blipFill>
          <p:spPr>
            <a:xfrm>
              <a:off x="617171" y="3834101"/>
              <a:ext cx="2686324" cy="593663"/>
            </a:xfrm>
            <a:prstGeom prst="rect">
              <a:avLst/>
            </a:prstGeom>
          </p:spPr>
        </p:pic>
      </p:grpSp>
      <p:sp>
        <p:nvSpPr>
          <p:cNvPr id="77" name="正方形/長方形 76"/>
          <p:cNvSpPr/>
          <p:nvPr/>
        </p:nvSpPr>
        <p:spPr>
          <a:xfrm>
            <a:off x="-10465" y="307338"/>
            <a:ext cx="6858000" cy="423378"/>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BIZ UDPゴシック" panose="020B0400000000000000" pitchFamily="50" charset="-128"/>
              <a:ea typeface="BIZ UDPゴシック" panose="020B0400000000000000" pitchFamily="50" charset="-128"/>
            </a:endParaRPr>
          </a:p>
        </p:txBody>
      </p:sp>
      <p:sp>
        <p:nvSpPr>
          <p:cNvPr id="67" name="角丸四角形 66"/>
          <p:cNvSpPr/>
          <p:nvPr/>
        </p:nvSpPr>
        <p:spPr>
          <a:xfrm>
            <a:off x="1304346" y="4607483"/>
            <a:ext cx="5433786" cy="365889"/>
          </a:xfrm>
          <a:prstGeom prst="roundRect">
            <a:avLst/>
          </a:prstGeom>
          <a:noFill/>
          <a:ln>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2000" b="1" dirty="0">
                <a:solidFill>
                  <a:srgbClr val="FF0000"/>
                </a:solidFill>
                <a:latin typeface="BIZ UDPゴシック" panose="020B0400000000000000" pitchFamily="50" charset="-128"/>
                <a:ea typeface="BIZ UDPゴシック" panose="020B0400000000000000" pitchFamily="50" charset="-128"/>
              </a:rPr>
              <a:t>2024</a:t>
            </a:r>
            <a:r>
              <a:rPr lang="ja-JP" altLang="en-US" sz="2000" b="1" dirty="0">
                <a:solidFill>
                  <a:srgbClr val="FF0000"/>
                </a:solidFill>
                <a:latin typeface="BIZ UDPゴシック" panose="020B0400000000000000" pitchFamily="50" charset="-128"/>
                <a:ea typeface="BIZ UDPゴシック" panose="020B0400000000000000" pitchFamily="50" charset="-128"/>
              </a:rPr>
              <a:t>年</a:t>
            </a:r>
            <a:r>
              <a:rPr lang="en-US" altLang="ja-JP" sz="2000" b="1" dirty="0">
                <a:solidFill>
                  <a:srgbClr val="FF0000"/>
                </a:solidFill>
                <a:latin typeface="BIZ UDPゴシック" panose="020B0400000000000000" pitchFamily="50" charset="-128"/>
                <a:ea typeface="BIZ UDPゴシック" panose="020B0400000000000000" pitchFamily="50" charset="-128"/>
              </a:rPr>
              <a:t>3</a:t>
            </a:r>
            <a:r>
              <a:rPr lang="ja-JP" altLang="en-US" sz="2000" b="1" dirty="0">
                <a:solidFill>
                  <a:srgbClr val="FF0000"/>
                </a:solidFill>
                <a:latin typeface="BIZ UDPゴシック" panose="020B0400000000000000" pitchFamily="50" charset="-128"/>
                <a:ea typeface="BIZ UDPゴシック" panose="020B0400000000000000" pitchFamily="50" charset="-128"/>
              </a:rPr>
              <a:t>月１日</a:t>
            </a:r>
            <a:r>
              <a:rPr lang="en-US" altLang="ja-JP" sz="2000" b="1" dirty="0">
                <a:solidFill>
                  <a:srgbClr val="FF0000"/>
                </a:solidFill>
                <a:latin typeface="BIZ UDPゴシック" panose="020B0400000000000000" pitchFamily="50" charset="-128"/>
                <a:ea typeface="BIZ UDPゴシック" panose="020B0400000000000000" pitchFamily="50" charset="-128"/>
              </a:rPr>
              <a:t>(</a:t>
            </a:r>
            <a:r>
              <a:rPr lang="ja-JP" altLang="en-US" sz="2000" b="1" dirty="0">
                <a:solidFill>
                  <a:srgbClr val="FF0000"/>
                </a:solidFill>
                <a:latin typeface="BIZ UDPゴシック" panose="020B0400000000000000" pitchFamily="50" charset="-128"/>
                <a:ea typeface="BIZ UDPゴシック" panose="020B0400000000000000" pitchFamily="50" charset="-128"/>
              </a:rPr>
              <a:t>金</a:t>
            </a:r>
            <a:r>
              <a:rPr lang="en-US" altLang="ja-JP" sz="2000" b="1" dirty="0">
                <a:solidFill>
                  <a:srgbClr val="FF0000"/>
                </a:solidFill>
                <a:latin typeface="BIZ UDPゴシック" panose="020B0400000000000000" pitchFamily="50" charset="-128"/>
                <a:ea typeface="BIZ UDPゴシック" panose="020B0400000000000000" pitchFamily="50" charset="-128"/>
              </a:rPr>
              <a:t>)10:00</a:t>
            </a:r>
            <a:r>
              <a:rPr lang="ja-JP" altLang="en-US" sz="2000" b="1" dirty="0">
                <a:solidFill>
                  <a:srgbClr val="FF0000"/>
                </a:solidFill>
                <a:latin typeface="BIZ UDPゴシック" panose="020B0400000000000000" pitchFamily="50" charset="-128"/>
                <a:ea typeface="BIZ UDPゴシック" panose="020B0400000000000000" pitchFamily="50" charset="-128"/>
              </a:rPr>
              <a:t>～ </a:t>
            </a:r>
            <a:r>
              <a:rPr lang="en-US" altLang="ja-JP" sz="2000" b="1" dirty="0">
                <a:solidFill>
                  <a:srgbClr val="FF0000"/>
                </a:solidFill>
                <a:latin typeface="BIZ UDPゴシック" panose="020B0400000000000000" pitchFamily="50" charset="-128"/>
                <a:ea typeface="BIZ UDPゴシック" panose="020B0400000000000000" pitchFamily="50" charset="-128"/>
              </a:rPr>
              <a:t>3</a:t>
            </a:r>
            <a:r>
              <a:rPr lang="ja-JP" altLang="en-US" sz="2000" b="1" dirty="0">
                <a:solidFill>
                  <a:srgbClr val="FF0000"/>
                </a:solidFill>
                <a:latin typeface="BIZ UDPゴシック" panose="020B0400000000000000" pitchFamily="50" charset="-128"/>
                <a:ea typeface="BIZ UDPゴシック" panose="020B0400000000000000" pitchFamily="50" charset="-128"/>
              </a:rPr>
              <a:t>月</a:t>
            </a:r>
            <a:r>
              <a:rPr lang="en-US" altLang="ja-JP" sz="2000" b="1" dirty="0">
                <a:solidFill>
                  <a:srgbClr val="FF0000"/>
                </a:solidFill>
                <a:latin typeface="BIZ UDPゴシック" panose="020B0400000000000000" pitchFamily="50" charset="-128"/>
                <a:ea typeface="BIZ UDPゴシック" panose="020B0400000000000000" pitchFamily="50" charset="-128"/>
              </a:rPr>
              <a:t>31</a:t>
            </a:r>
            <a:r>
              <a:rPr lang="ja-JP" altLang="en-US" sz="2000" b="1" dirty="0">
                <a:solidFill>
                  <a:srgbClr val="FF0000"/>
                </a:solidFill>
                <a:latin typeface="BIZ UDPゴシック" panose="020B0400000000000000" pitchFamily="50" charset="-128"/>
                <a:ea typeface="BIZ UDPゴシック" panose="020B0400000000000000" pitchFamily="50" charset="-128"/>
              </a:rPr>
              <a:t>日</a:t>
            </a:r>
            <a:r>
              <a:rPr lang="en-US" altLang="ja-JP" sz="2000" b="1" dirty="0">
                <a:solidFill>
                  <a:srgbClr val="FF0000"/>
                </a:solidFill>
                <a:latin typeface="BIZ UDPゴシック" panose="020B0400000000000000" pitchFamily="50" charset="-128"/>
                <a:ea typeface="BIZ UDPゴシック" panose="020B0400000000000000" pitchFamily="50" charset="-128"/>
              </a:rPr>
              <a:t>(</a:t>
            </a:r>
            <a:r>
              <a:rPr lang="ja-JP" altLang="en-US" sz="2000" b="1" dirty="0">
                <a:solidFill>
                  <a:srgbClr val="FF0000"/>
                </a:solidFill>
                <a:latin typeface="BIZ UDPゴシック" panose="020B0400000000000000" pitchFamily="50" charset="-128"/>
                <a:ea typeface="BIZ UDPゴシック" panose="020B0400000000000000" pitchFamily="50" charset="-128"/>
              </a:rPr>
              <a:t>日</a:t>
            </a:r>
            <a:r>
              <a:rPr lang="en-US" altLang="ja-JP" sz="2000" b="1" dirty="0">
                <a:solidFill>
                  <a:srgbClr val="FF0000"/>
                </a:solidFill>
                <a:latin typeface="BIZ UDPゴシック" panose="020B0400000000000000" pitchFamily="50" charset="-128"/>
                <a:ea typeface="BIZ UDPゴシック" panose="020B0400000000000000" pitchFamily="50" charset="-128"/>
              </a:rPr>
              <a:t>)</a:t>
            </a:r>
            <a:endParaRPr lang="ja-JP" altLang="en-US" sz="2000" b="1" dirty="0">
              <a:solidFill>
                <a:srgbClr val="FF0000"/>
              </a:solidFill>
              <a:latin typeface="BIZ UDPゴシック" panose="020B0400000000000000" pitchFamily="50" charset="-128"/>
              <a:ea typeface="BIZ UDPゴシック" panose="020B0400000000000000" pitchFamily="50" charset="-128"/>
            </a:endParaRPr>
          </a:p>
        </p:txBody>
      </p:sp>
      <p:sp>
        <p:nvSpPr>
          <p:cNvPr id="70" name="ホームベース 69"/>
          <p:cNvSpPr/>
          <p:nvPr/>
        </p:nvSpPr>
        <p:spPr>
          <a:xfrm>
            <a:off x="24029" y="4638567"/>
            <a:ext cx="1260551" cy="317807"/>
          </a:xfrm>
          <a:prstGeom prst="homePlate">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r>
              <a:rPr lang="ja-JP" altLang="en-US" sz="1600" b="1" dirty="0">
                <a:latin typeface="BIZ UDPゴシック" panose="020B0400000000000000" pitchFamily="50" charset="-128"/>
                <a:ea typeface="BIZ UDPゴシック" panose="020B0400000000000000" pitchFamily="50" charset="-128"/>
              </a:rPr>
              <a:t>受付期間</a:t>
            </a:r>
          </a:p>
        </p:txBody>
      </p:sp>
      <p:pic>
        <p:nvPicPr>
          <p:cNvPr id="11" name="図 10" descr="BensfitStation(仮).png"/>
          <p:cNvPicPr>
            <a:picLocks noChangeAspect="1"/>
          </p:cNvPicPr>
          <p:nvPr/>
        </p:nvPicPr>
        <p:blipFill>
          <a:blip r:embed="rId5" cstate="print"/>
          <a:stretch>
            <a:fillRect/>
          </a:stretch>
        </p:blipFill>
        <p:spPr>
          <a:xfrm>
            <a:off x="276485" y="841585"/>
            <a:ext cx="1014587" cy="516805"/>
          </a:xfrm>
          <a:prstGeom prst="rect">
            <a:avLst/>
          </a:prstGeom>
        </p:spPr>
      </p:pic>
      <p:sp>
        <p:nvSpPr>
          <p:cNvPr id="44" name="テキスト ボックス 43"/>
          <p:cNvSpPr txBox="1"/>
          <p:nvPr/>
        </p:nvSpPr>
        <p:spPr>
          <a:xfrm>
            <a:off x="790730" y="277495"/>
            <a:ext cx="5576580" cy="461665"/>
          </a:xfrm>
          <a:prstGeom prst="rect">
            <a:avLst/>
          </a:prstGeom>
          <a:noFill/>
        </p:spPr>
        <p:txBody>
          <a:bodyPr wrap="square" rtlCol="0">
            <a:spAutoFit/>
          </a:bodyPr>
          <a:lstStyle/>
          <a:p>
            <a:pPr algn="ctr"/>
            <a:r>
              <a:rPr lang="ja-JP" altLang="en-US" sz="2400" b="1" dirty="0">
                <a:solidFill>
                  <a:schemeClr val="bg1"/>
                </a:solidFill>
                <a:latin typeface="BIZ UDPゴシック" panose="020B0400000000000000" pitchFamily="50" charset="-128"/>
                <a:ea typeface="BIZ UDPゴシック" panose="020B0400000000000000" pitchFamily="50" charset="-128"/>
              </a:rPr>
              <a:t>三越伊勢丹グループ共済会会員</a:t>
            </a:r>
            <a:r>
              <a:rPr lang="zh-TW" altLang="en-US" sz="2400" b="1" dirty="0">
                <a:solidFill>
                  <a:schemeClr val="bg1"/>
                </a:solidFill>
                <a:latin typeface="BIZ UDPゴシック" panose="020B0400000000000000" pitchFamily="50" charset="-128"/>
                <a:ea typeface="BIZ UDPゴシック" panose="020B0400000000000000" pitchFamily="50" charset="-128"/>
              </a:rPr>
              <a:t>限定</a:t>
            </a:r>
          </a:p>
        </p:txBody>
      </p:sp>
      <p:sp>
        <p:nvSpPr>
          <p:cNvPr id="32" name="テキスト ボックス 27"/>
          <p:cNvSpPr txBox="1"/>
          <p:nvPr/>
        </p:nvSpPr>
        <p:spPr>
          <a:xfrm>
            <a:off x="518135" y="824876"/>
            <a:ext cx="6120680" cy="634771"/>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ja-JP" altLang="en-US" sz="2000" b="1" dirty="0">
                <a:latin typeface="BIZ UDPゴシック" panose="020B0400000000000000" pitchFamily="50" charset="-128"/>
                <a:ea typeface="BIZ UDPゴシック" panose="020B0400000000000000" pitchFamily="50" charset="-128"/>
              </a:rPr>
              <a:t>抽選で</a:t>
            </a:r>
            <a:r>
              <a:rPr lang="en-US" altLang="ja-JP" sz="3600" b="1" dirty="0">
                <a:solidFill>
                  <a:srgbClr val="FF0000"/>
                </a:solidFill>
                <a:latin typeface="BIZ UDPゴシック" panose="020B0400000000000000" pitchFamily="50" charset="-128"/>
                <a:ea typeface="BIZ UDPゴシック" panose="020B0400000000000000" pitchFamily="50" charset="-128"/>
              </a:rPr>
              <a:t>111</a:t>
            </a:r>
            <a:r>
              <a:rPr lang="ja-JP" altLang="en-US" sz="3600" b="1" dirty="0">
                <a:solidFill>
                  <a:srgbClr val="FF0000"/>
                </a:solidFill>
                <a:latin typeface="BIZ UDPゴシック" panose="020B0400000000000000" pitchFamily="50" charset="-128"/>
                <a:ea typeface="BIZ UDPゴシック" panose="020B0400000000000000" pitchFamily="50" charset="-128"/>
              </a:rPr>
              <a:t>名様</a:t>
            </a:r>
            <a:r>
              <a:rPr lang="ja-JP" altLang="en-US" sz="2000" b="1" dirty="0">
                <a:latin typeface="BIZ UDPゴシック" panose="020B0400000000000000" pitchFamily="50" charset="-128"/>
                <a:ea typeface="BIZ UDPゴシック" panose="020B0400000000000000" pitchFamily="50" charset="-128"/>
              </a:rPr>
              <a:t>に当たる！</a:t>
            </a:r>
            <a:endParaRPr lang="ja-JP" altLang="en-US" sz="1050" b="1" dirty="0">
              <a:latin typeface="BIZ UDPゴシック" panose="020B0400000000000000" pitchFamily="50" charset="-128"/>
              <a:ea typeface="BIZ UDPゴシック" panose="020B0400000000000000" pitchFamily="50" charset="-128"/>
            </a:endParaRPr>
          </a:p>
        </p:txBody>
      </p:sp>
      <p:sp>
        <p:nvSpPr>
          <p:cNvPr id="38" name="角丸四角形 37"/>
          <p:cNvSpPr/>
          <p:nvPr/>
        </p:nvSpPr>
        <p:spPr>
          <a:xfrm>
            <a:off x="0" y="2336957"/>
            <a:ext cx="2995386" cy="493948"/>
          </a:xfrm>
          <a:prstGeom prst="roundRect">
            <a:avLst/>
          </a:prstGeom>
          <a:solidFill>
            <a:srgbClr val="FF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ja-JP" altLang="en-US" sz="1200" b="1" dirty="0">
                <a:latin typeface="BIZ UDPゴシック" panose="020B0400000000000000" pitchFamily="50" charset="-128"/>
                <a:ea typeface="BIZ UDPゴシック" panose="020B0400000000000000" pitchFamily="50" charset="-128"/>
              </a:rPr>
              <a:t>カタログギフト（カードタイプ）</a:t>
            </a:r>
            <a:endParaRPr lang="en-US" altLang="ja-JP" sz="1200" b="1" dirty="0">
              <a:latin typeface="BIZ UDPゴシック" panose="020B0400000000000000" pitchFamily="50" charset="-128"/>
              <a:ea typeface="BIZ UDPゴシック" panose="020B0400000000000000" pitchFamily="50" charset="-128"/>
            </a:endParaRPr>
          </a:p>
          <a:p>
            <a:pPr algn="ctr"/>
            <a:r>
              <a:rPr lang="ja-JP" altLang="en-US" sz="1200" b="1" dirty="0">
                <a:latin typeface="BIZ UDPゴシック" panose="020B0400000000000000" pitchFamily="50" charset="-128"/>
                <a:ea typeface="BIZ UDPゴシック" panose="020B0400000000000000" pitchFamily="50" charset="-128"/>
              </a:rPr>
              <a:t>～セレクトギフト　ファッション＆グルメ～</a:t>
            </a:r>
          </a:p>
        </p:txBody>
      </p:sp>
      <p:sp>
        <p:nvSpPr>
          <p:cNvPr id="33" name="正方形/長方形 32">
            <a:extLst>
              <a:ext uri="{FF2B5EF4-FFF2-40B4-BE49-F238E27FC236}">
                <a16:creationId xmlns:a16="http://schemas.microsoft.com/office/drawing/2014/main" id="{3A1FA522-F7F6-FA69-A873-738E8540C7BB}"/>
              </a:ext>
            </a:extLst>
          </p:cNvPr>
          <p:cNvSpPr/>
          <p:nvPr/>
        </p:nvSpPr>
        <p:spPr>
          <a:xfrm>
            <a:off x="2301470" y="2978066"/>
            <a:ext cx="3365767" cy="415498"/>
          </a:xfrm>
          <a:prstGeom prst="rect">
            <a:avLst/>
          </a:prstGeom>
          <a:noFill/>
        </p:spPr>
        <p:txBody>
          <a:bodyPr wrap="square">
            <a:spAutoFit/>
          </a:bodyPr>
          <a:lstStyle/>
          <a:p>
            <a:pPr algn="ctr"/>
            <a:r>
              <a:rPr lang="ja-JP" altLang="en-US" b="1" dirty="0">
                <a:latin typeface="BIZ UDPゴシック" panose="020B0400000000000000" pitchFamily="50" charset="-128"/>
                <a:ea typeface="BIZ UDPゴシック" panose="020B0400000000000000" pitchFamily="50" charset="-128"/>
              </a:rPr>
              <a:t>コーラルコース</a:t>
            </a:r>
            <a:r>
              <a:rPr lang="en-US" altLang="ja-JP" sz="1600" b="1" dirty="0">
                <a:latin typeface="BIZ UDPゴシック" panose="020B0400000000000000" pitchFamily="50" charset="-128"/>
                <a:ea typeface="BIZ UDPゴシック" panose="020B0400000000000000" pitchFamily="50" charset="-128"/>
              </a:rPr>
              <a:t>(</a:t>
            </a:r>
            <a:r>
              <a:rPr lang="en-US" altLang="ja-JP" sz="1400" b="1" dirty="0">
                <a:latin typeface="BIZ UDPゴシック" panose="020B0400000000000000" pitchFamily="50" charset="-128"/>
                <a:ea typeface="BIZ UDPゴシック" panose="020B0400000000000000" pitchFamily="50" charset="-128"/>
              </a:rPr>
              <a:t>8,000</a:t>
            </a:r>
            <a:r>
              <a:rPr lang="ja-JP" altLang="en-US" sz="1400" b="1" dirty="0">
                <a:latin typeface="BIZ UDPゴシック" panose="020B0400000000000000" pitchFamily="50" charset="-128"/>
                <a:ea typeface="BIZ UDPゴシック" panose="020B0400000000000000" pitchFamily="50" charset="-128"/>
              </a:rPr>
              <a:t>円相当</a:t>
            </a:r>
            <a:r>
              <a:rPr lang="en-US" altLang="ja-JP" sz="1400" b="1" dirty="0">
                <a:latin typeface="BIZ UDPゴシック" panose="020B0400000000000000" pitchFamily="50" charset="-128"/>
                <a:ea typeface="BIZ UDPゴシック" panose="020B0400000000000000" pitchFamily="50" charset="-128"/>
              </a:rPr>
              <a:t>)</a:t>
            </a:r>
            <a:endParaRPr lang="en-US" altLang="ja-JP" b="1" dirty="0">
              <a:latin typeface="BIZ UDPゴシック" panose="020B0400000000000000" pitchFamily="50" charset="-128"/>
              <a:ea typeface="BIZ UDPゴシック" panose="020B0400000000000000" pitchFamily="50" charset="-128"/>
            </a:endParaRPr>
          </a:p>
        </p:txBody>
      </p:sp>
      <p:sp>
        <p:nvSpPr>
          <p:cNvPr id="50" name="テキスト ボックス 38">
            <a:extLst>
              <a:ext uri="{FF2B5EF4-FFF2-40B4-BE49-F238E27FC236}">
                <a16:creationId xmlns:a16="http://schemas.microsoft.com/office/drawing/2014/main" id="{884AD401-CE35-A59B-3343-4A6274A53FCC}"/>
              </a:ext>
            </a:extLst>
          </p:cNvPr>
          <p:cNvSpPr txBox="1"/>
          <p:nvPr/>
        </p:nvSpPr>
        <p:spPr>
          <a:xfrm>
            <a:off x="5757618" y="4364715"/>
            <a:ext cx="1111688" cy="145854"/>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fontAlgn="base"/>
            <a:r>
              <a:rPr lang="en-US" altLang="ja-JP" sz="700" dirty="0">
                <a:solidFill>
                  <a:schemeClr val="tx1">
                    <a:lumMod val="65000"/>
                    <a:lumOff val="35000"/>
                  </a:schemeClr>
                </a:solidFill>
                <a:latin typeface="BIZ UDPゴシック" panose="020B0400000000000000" pitchFamily="50" charset="-128"/>
                <a:ea typeface="BIZ UDPゴシック" panose="020B0400000000000000" pitchFamily="50" charset="-128"/>
              </a:rPr>
              <a:t>※</a:t>
            </a:r>
            <a:r>
              <a:rPr lang="ja-JP" altLang="en-US" sz="700" dirty="0">
                <a:solidFill>
                  <a:schemeClr val="tx1">
                    <a:lumMod val="65000"/>
                    <a:lumOff val="35000"/>
                  </a:schemeClr>
                </a:solidFill>
                <a:latin typeface="BIZ UDPゴシック" panose="020B0400000000000000" pitchFamily="50" charset="-128"/>
                <a:ea typeface="BIZ UDPゴシック" panose="020B0400000000000000" pitchFamily="50" charset="-128"/>
              </a:rPr>
              <a:t>画像はイメージです</a:t>
            </a:r>
          </a:p>
        </p:txBody>
      </p:sp>
      <p:sp>
        <p:nvSpPr>
          <p:cNvPr id="24" name="テキスト ボックス 25">
            <a:extLst>
              <a:ext uri="{FF2B5EF4-FFF2-40B4-BE49-F238E27FC236}">
                <a16:creationId xmlns:a16="http://schemas.microsoft.com/office/drawing/2014/main" id="{77BB01AD-33EC-61B3-8D54-675F271182E8}"/>
              </a:ext>
            </a:extLst>
          </p:cNvPr>
          <p:cNvSpPr txBox="1"/>
          <p:nvPr/>
        </p:nvSpPr>
        <p:spPr>
          <a:xfrm>
            <a:off x="55723" y="1333212"/>
            <a:ext cx="6858000" cy="877281"/>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ja-JP" altLang="en-US" sz="3000" b="1" u="sng" dirty="0">
                <a:solidFill>
                  <a:srgbClr val="00B0F0"/>
                </a:solidFill>
                <a:latin typeface="BIZ UDPゴシック" panose="020B0400000000000000" pitchFamily="50" charset="-128"/>
                <a:ea typeface="BIZ UDPゴシック" panose="020B0400000000000000" pitchFamily="50" charset="-128"/>
              </a:rPr>
              <a:t>三越伊勢丹のカタログギフト</a:t>
            </a:r>
            <a:endParaRPr lang="en-US" altLang="ja-JP" sz="3000" b="1" u="sng" dirty="0">
              <a:solidFill>
                <a:srgbClr val="00B0F0"/>
              </a:solidFill>
              <a:latin typeface="BIZ UDPゴシック" panose="020B0400000000000000" pitchFamily="50" charset="-128"/>
              <a:ea typeface="BIZ UDPゴシック" panose="020B0400000000000000" pitchFamily="50" charset="-128"/>
            </a:endParaRPr>
          </a:p>
          <a:p>
            <a:pPr algn="ctr"/>
            <a:r>
              <a:rPr lang="ja-JP" altLang="en-US" sz="3000" b="1" u="sng" dirty="0">
                <a:solidFill>
                  <a:srgbClr val="00B0F0"/>
                </a:solidFill>
                <a:latin typeface="BIZ UDPゴシック" panose="020B0400000000000000" pitchFamily="50" charset="-128"/>
                <a:ea typeface="BIZ UDPゴシック" panose="020B0400000000000000" pitchFamily="50" charset="-128"/>
              </a:rPr>
              <a:t>プレゼントキャンペーン</a:t>
            </a:r>
          </a:p>
        </p:txBody>
      </p:sp>
      <p:sp>
        <p:nvSpPr>
          <p:cNvPr id="25" name="楕円 24">
            <a:extLst>
              <a:ext uri="{FF2B5EF4-FFF2-40B4-BE49-F238E27FC236}">
                <a16:creationId xmlns:a16="http://schemas.microsoft.com/office/drawing/2014/main" id="{0459E428-3CB8-956A-73D0-C0EC920CA332}"/>
              </a:ext>
            </a:extLst>
          </p:cNvPr>
          <p:cNvSpPr/>
          <p:nvPr/>
        </p:nvSpPr>
        <p:spPr>
          <a:xfrm>
            <a:off x="1150591" y="3472271"/>
            <a:ext cx="1326999" cy="441535"/>
          </a:xfrm>
          <a:prstGeom prst="ellipse">
            <a:avLst/>
          </a:prstGeom>
          <a:solidFill>
            <a:schemeClr val="tx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b="1" dirty="0">
              <a:latin typeface="BIZ UDPゴシック" panose="020B0400000000000000" pitchFamily="50" charset="-128"/>
              <a:ea typeface="BIZ UDPゴシック" panose="020B0400000000000000" pitchFamily="50" charset="-128"/>
            </a:endParaRPr>
          </a:p>
        </p:txBody>
      </p:sp>
      <p:sp>
        <p:nvSpPr>
          <p:cNvPr id="28" name="楕円 27">
            <a:extLst>
              <a:ext uri="{FF2B5EF4-FFF2-40B4-BE49-F238E27FC236}">
                <a16:creationId xmlns:a16="http://schemas.microsoft.com/office/drawing/2014/main" id="{0201BBC9-C089-6E2F-A9ED-823A38B3F9D3}"/>
              </a:ext>
            </a:extLst>
          </p:cNvPr>
          <p:cNvSpPr/>
          <p:nvPr/>
        </p:nvSpPr>
        <p:spPr>
          <a:xfrm>
            <a:off x="871699" y="3443723"/>
            <a:ext cx="1806884" cy="441535"/>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latin typeface="BIZ UDPゴシック" panose="020B0400000000000000" pitchFamily="50" charset="-128"/>
                <a:ea typeface="BIZ UDPゴシック" panose="020B0400000000000000" pitchFamily="50" charset="-128"/>
              </a:rPr>
              <a:t>当選</a:t>
            </a:r>
            <a:r>
              <a:rPr lang="en-US" altLang="ja-JP" b="1" dirty="0">
                <a:latin typeface="BIZ UDPゴシック" panose="020B0400000000000000" pitchFamily="50" charset="-128"/>
                <a:ea typeface="BIZ UDPゴシック" panose="020B0400000000000000" pitchFamily="50" charset="-128"/>
              </a:rPr>
              <a:t>10</a:t>
            </a:r>
            <a:r>
              <a:rPr lang="ja-JP" altLang="en-US" sz="1200" b="1" dirty="0">
                <a:latin typeface="BIZ UDPゴシック" panose="020B0400000000000000" pitchFamily="50" charset="-128"/>
                <a:ea typeface="BIZ UDPゴシック" panose="020B0400000000000000" pitchFamily="50" charset="-128"/>
              </a:rPr>
              <a:t>名様</a:t>
            </a:r>
          </a:p>
        </p:txBody>
      </p:sp>
      <p:sp>
        <p:nvSpPr>
          <p:cNvPr id="37" name="テキスト ボックス 27">
            <a:extLst>
              <a:ext uri="{FF2B5EF4-FFF2-40B4-BE49-F238E27FC236}">
                <a16:creationId xmlns:a16="http://schemas.microsoft.com/office/drawing/2014/main" id="{EB6C90B8-D2F5-F7F7-55A7-07A3F42DE57F}"/>
              </a:ext>
            </a:extLst>
          </p:cNvPr>
          <p:cNvSpPr txBox="1"/>
          <p:nvPr/>
        </p:nvSpPr>
        <p:spPr>
          <a:xfrm>
            <a:off x="568479" y="2246066"/>
            <a:ext cx="5780707" cy="360039"/>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endParaRPr lang="ja-JP" altLang="en-US" sz="1800" b="1" dirty="0">
              <a:solidFill>
                <a:srgbClr val="00B050"/>
              </a:solidFill>
              <a:latin typeface="BIZ UDPゴシック" panose="020B0400000000000000" pitchFamily="50" charset="-128"/>
              <a:ea typeface="BIZ UDPゴシック" panose="020B0400000000000000" pitchFamily="50" charset="-128"/>
            </a:endParaRPr>
          </a:p>
        </p:txBody>
      </p:sp>
      <p:pic>
        <p:nvPicPr>
          <p:cNvPr id="41" name="図 40" descr="ワインの瓶&#10;&#10;自動的に生成された説明">
            <a:extLst>
              <a:ext uri="{FF2B5EF4-FFF2-40B4-BE49-F238E27FC236}">
                <a16:creationId xmlns:a16="http://schemas.microsoft.com/office/drawing/2014/main" id="{FA14ABC0-F2AB-4DAA-AA30-7B681F4F51F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58108" y="2508519"/>
            <a:ext cx="828084" cy="902460"/>
          </a:xfrm>
          <a:prstGeom prst="rect">
            <a:avLst/>
          </a:prstGeom>
        </p:spPr>
      </p:pic>
      <p:pic>
        <p:nvPicPr>
          <p:cNvPr id="43" name="図 42" descr="皿の上に置かれたフルーツ&#10;&#10;中程度の精度で自動的に生成された説明">
            <a:extLst>
              <a:ext uri="{FF2B5EF4-FFF2-40B4-BE49-F238E27FC236}">
                <a16:creationId xmlns:a16="http://schemas.microsoft.com/office/drawing/2014/main" id="{ED76E724-7C9B-685E-795A-94A2A194AF4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6244" y="2818182"/>
            <a:ext cx="1034904" cy="849166"/>
          </a:xfrm>
          <a:prstGeom prst="rect">
            <a:avLst/>
          </a:prstGeom>
        </p:spPr>
      </p:pic>
      <p:pic>
        <p:nvPicPr>
          <p:cNvPr id="47" name="図 46" descr="皿の上にあるいろんな食べ物&#10;&#10;自動的に生成された説明">
            <a:extLst>
              <a:ext uri="{FF2B5EF4-FFF2-40B4-BE49-F238E27FC236}">
                <a16:creationId xmlns:a16="http://schemas.microsoft.com/office/drawing/2014/main" id="{BB3B5BFD-AB34-0109-3B7E-BBBC89D3BC7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481429" y="3444631"/>
            <a:ext cx="1283768" cy="936940"/>
          </a:xfrm>
          <a:prstGeom prst="rect">
            <a:avLst/>
          </a:prstGeom>
        </p:spPr>
      </p:pic>
      <p:pic>
        <p:nvPicPr>
          <p:cNvPr id="53" name="図 52" descr="屋内, 座る, テーブル, 小さい が含まれている画像&#10;&#10;自動的に生成された説明">
            <a:extLst>
              <a:ext uri="{FF2B5EF4-FFF2-40B4-BE49-F238E27FC236}">
                <a16:creationId xmlns:a16="http://schemas.microsoft.com/office/drawing/2014/main" id="{3080F20D-3C9F-AB8A-4854-242605D1D81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7474" y="3601583"/>
            <a:ext cx="930558" cy="805270"/>
          </a:xfrm>
          <a:prstGeom prst="rect">
            <a:avLst/>
          </a:prstGeom>
        </p:spPr>
      </p:pic>
      <p:sp>
        <p:nvSpPr>
          <p:cNvPr id="12" name="楕円 11">
            <a:extLst>
              <a:ext uri="{FF2B5EF4-FFF2-40B4-BE49-F238E27FC236}">
                <a16:creationId xmlns:a16="http://schemas.microsoft.com/office/drawing/2014/main" id="{3042C1F5-4ACC-BADC-3242-A318FBDF9EEB}"/>
              </a:ext>
            </a:extLst>
          </p:cNvPr>
          <p:cNvSpPr/>
          <p:nvPr/>
        </p:nvSpPr>
        <p:spPr>
          <a:xfrm>
            <a:off x="1172186" y="3971010"/>
            <a:ext cx="1326999" cy="441535"/>
          </a:xfrm>
          <a:prstGeom prst="ellipse">
            <a:avLst/>
          </a:prstGeom>
          <a:solidFill>
            <a:schemeClr val="tx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b="1" dirty="0">
              <a:latin typeface="BIZ UDPゴシック" panose="020B0400000000000000" pitchFamily="50" charset="-128"/>
              <a:ea typeface="BIZ UDPゴシック" panose="020B0400000000000000" pitchFamily="50" charset="-128"/>
            </a:endParaRPr>
          </a:p>
        </p:txBody>
      </p:sp>
      <p:sp>
        <p:nvSpPr>
          <p:cNvPr id="23" name="楕円 22">
            <a:extLst>
              <a:ext uri="{FF2B5EF4-FFF2-40B4-BE49-F238E27FC236}">
                <a16:creationId xmlns:a16="http://schemas.microsoft.com/office/drawing/2014/main" id="{85589C13-4BF4-8C0D-68DB-FC740DF20B5D}"/>
              </a:ext>
            </a:extLst>
          </p:cNvPr>
          <p:cNvSpPr/>
          <p:nvPr/>
        </p:nvSpPr>
        <p:spPr>
          <a:xfrm rot="10800000" flipV="1">
            <a:off x="920312" y="4040745"/>
            <a:ext cx="1787555" cy="199565"/>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latin typeface="BIZ UDPゴシック" panose="020B0400000000000000" pitchFamily="50" charset="-128"/>
                <a:ea typeface="BIZ UDPゴシック" panose="020B0400000000000000" pitchFamily="50" charset="-128"/>
              </a:rPr>
              <a:t>当選</a:t>
            </a:r>
            <a:r>
              <a:rPr lang="en-US" altLang="ja-JP" b="1" dirty="0">
                <a:latin typeface="BIZ UDPゴシック" panose="020B0400000000000000" pitchFamily="50" charset="-128"/>
                <a:ea typeface="BIZ UDPゴシック" panose="020B0400000000000000" pitchFamily="50" charset="-128"/>
              </a:rPr>
              <a:t>96</a:t>
            </a:r>
            <a:r>
              <a:rPr lang="ja-JP" altLang="en-US" sz="1200" b="1" dirty="0">
                <a:latin typeface="BIZ UDPゴシック" panose="020B0400000000000000" pitchFamily="50" charset="-128"/>
                <a:ea typeface="BIZ UDPゴシック" panose="020B0400000000000000" pitchFamily="50" charset="-128"/>
              </a:rPr>
              <a:t>名様</a:t>
            </a:r>
          </a:p>
        </p:txBody>
      </p:sp>
      <p:sp>
        <p:nvSpPr>
          <p:cNvPr id="29" name="楕円 28">
            <a:extLst>
              <a:ext uri="{FF2B5EF4-FFF2-40B4-BE49-F238E27FC236}">
                <a16:creationId xmlns:a16="http://schemas.microsoft.com/office/drawing/2014/main" id="{51D28AF4-964A-FB40-CBDF-588AC6BC7AC0}"/>
              </a:ext>
            </a:extLst>
          </p:cNvPr>
          <p:cNvSpPr/>
          <p:nvPr/>
        </p:nvSpPr>
        <p:spPr>
          <a:xfrm>
            <a:off x="1081588" y="2985528"/>
            <a:ext cx="1326999" cy="441535"/>
          </a:xfrm>
          <a:prstGeom prst="ellipse">
            <a:avLst/>
          </a:prstGeom>
          <a:solidFill>
            <a:schemeClr val="tx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b="1" dirty="0">
              <a:latin typeface="BIZ UDPゴシック" panose="020B0400000000000000" pitchFamily="50" charset="-128"/>
              <a:ea typeface="BIZ UDPゴシック" panose="020B0400000000000000" pitchFamily="50" charset="-128"/>
            </a:endParaRPr>
          </a:p>
        </p:txBody>
      </p:sp>
      <p:sp>
        <p:nvSpPr>
          <p:cNvPr id="31" name="楕円 30">
            <a:extLst>
              <a:ext uri="{FF2B5EF4-FFF2-40B4-BE49-F238E27FC236}">
                <a16:creationId xmlns:a16="http://schemas.microsoft.com/office/drawing/2014/main" id="{F2AD155C-631C-9403-09D4-6DCC52CD271B}"/>
              </a:ext>
            </a:extLst>
          </p:cNvPr>
          <p:cNvSpPr/>
          <p:nvPr/>
        </p:nvSpPr>
        <p:spPr>
          <a:xfrm>
            <a:off x="956299" y="2924151"/>
            <a:ext cx="1458688" cy="452423"/>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latin typeface="BIZ UDPゴシック" panose="020B0400000000000000" pitchFamily="50" charset="-128"/>
                <a:ea typeface="BIZ UDPゴシック" panose="020B0400000000000000" pitchFamily="50" charset="-128"/>
              </a:rPr>
              <a:t>当選</a:t>
            </a:r>
            <a:r>
              <a:rPr lang="en-US" altLang="ja-JP" b="1" dirty="0">
                <a:latin typeface="BIZ UDPゴシック" panose="020B0400000000000000" pitchFamily="50" charset="-128"/>
                <a:ea typeface="BIZ UDPゴシック" panose="020B0400000000000000" pitchFamily="50" charset="-128"/>
              </a:rPr>
              <a:t>5</a:t>
            </a:r>
            <a:r>
              <a:rPr lang="ja-JP" altLang="en-US" sz="1200" b="1" dirty="0">
                <a:latin typeface="BIZ UDPゴシック" panose="020B0400000000000000" pitchFamily="50" charset="-128"/>
                <a:ea typeface="BIZ UDPゴシック" panose="020B0400000000000000" pitchFamily="50" charset="-128"/>
              </a:rPr>
              <a:t>名様</a:t>
            </a:r>
          </a:p>
        </p:txBody>
      </p:sp>
      <p:sp>
        <p:nvSpPr>
          <p:cNvPr id="9" name="ホームベース 69">
            <a:extLst>
              <a:ext uri="{FF2B5EF4-FFF2-40B4-BE49-F238E27FC236}">
                <a16:creationId xmlns:a16="http://schemas.microsoft.com/office/drawing/2014/main" id="{59DFF826-EE98-8629-AA65-57A450F301C5}"/>
              </a:ext>
            </a:extLst>
          </p:cNvPr>
          <p:cNvSpPr/>
          <p:nvPr/>
        </p:nvSpPr>
        <p:spPr>
          <a:xfrm>
            <a:off x="17574" y="5228167"/>
            <a:ext cx="1282027" cy="343349"/>
          </a:xfrm>
          <a:prstGeom prst="homePlate">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r>
              <a:rPr lang="ja-JP" altLang="en-US" sz="1600" b="1" dirty="0">
                <a:latin typeface="BIZ UDPゴシック" panose="020B0400000000000000" pitchFamily="50" charset="-128"/>
                <a:ea typeface="BIZ UDPゴシック" panose="020B0400000000000000" pitchFamily="50" charset="-128"/>
              </a:rPr>
              <a:t>申込み方法</a:t>
            </a:r>
          </a:p>
        </p:txBody>
      </p:sp>
      <p:sp>
        <p:nvSpPr>
          <p:cNvPr id="16" name="正方形/長方形 15">
            <a:extLst>
              <a:ext uri="{FF2B5EF4-FFF2-40B4-BE49-F238E27FC236}">
                <a16:creationId xmlns:a16="http://schemas.microsoft.com/office/drawing/2014/main" id="{DCE62145-7CC3-7F36-0C48-290F6EB8C45A}"/>
              </a:ext>
            </a:extLst>
          </p:cNvPr>
          <p:cNvSpPr/>
          <p:nvPr/>
        </p:nvSpPr>
        <p:spPr>
          <a:xfrm>
            <a:off x="1430776" y="5032525"/>
            <a:ext cx="5107156" cy="8868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200" b="1" dirty="0">
                <a:solidFill>
                  <a:schemeClr val="tx1"/>
                </a:solidFill>
                <a:latin typeface="BIZ UDPゴシック" panose="020B0400000000000000" pitchFamily="50" charset="-128"/>
                <a:ea typeface="BIZ UDPゴシック" panose="020B0400000000000000" pitchFamily="50" charset="-128"/>
              </a:rPr>
              <a:t>ベネフィット・ステーション</a:t>
            </a:r>
            <a:r>
              <a:rPr lang="en-US" altLang="ja-JP" sz="2200" b="1" dirty="0">
                <a:solidFill>
                  <a:schemeClr val="tx1"/>
                </a:solidFill>
                <a:latin typeface="BIZ UDPゴシック" panose="020B0400000000000000" pitchFamily="50" charset="-128"/>
                <a:ea typeface="BIZ UDPゴシック" panose="020B0400000000000000" pitchFamily="50" charset="-128"/>
              </a:rPr>
              <a:t>HP</a:t>
            </a:r>
            <a:r>
              <a:rPr lang="ja-JP" altLang="en-US" sz="2200" b="1" dirty="0">
                <a:solidFill>
                  <a:schemeClr val="tx1"/>
                </a:solidFill>
                <a:latin typeface="BIZ UDPゴシック" panose="020B0400000000000000" pitchFamily="50" charset="-128"/>
                <a:ea typeface="BIZ UDPゴシック" panose="020B0400000000000000" pitchFamily="50" charset="-128"/>
              </a:rPr>
              <a:t>の</a:t>
            </a:r>
            <a:br>
              <a:rPr lang="en-US" altLang="ja-JP" sz="2200" b="1" dirty="0">
                <a:solidFill>
                  <a:schemeClr val="tx1"/>
                </a:solidFill>
                <a:latin typeface="BIZ UDPゴシック" panose="020B0400000000000000" pitchFamily="50" charset="-128"/>
                <a:ea typeface="BIZ UDPゴシック" panose="020B0400000000000000" pitchFamily="50" charset="-128"/>
              </a:rPr>
            </a:br>
            <a:r>
              <a:rPr lang="ja-JP" altLang="en-US" sz="2400" b="1" u="sng" dirty="0">
                <a:solidFill>
                  <a:srgbClr val="FF0000"/>
                </a:solidFill>
                <a:latin typeface="BIZ UDPゴシック" panose="020B0400000000000000" pitchFamily="50" charset="-128"/>
                <a:ea typeface="BIZ UDPゴシック" panose="020B0400000000000000" pitchFamily="50" charset="-128"/>
              </a:rPr>
              <a:t>キャンペーン専用バナー</a:t>
            </a:r>
            <a:r>
              <a:rPr lang="ja-JP" altLang="en-US" sz="2200" b="1" dirty="0">
                <a:solidFill>
                  <a:schemeClr val="tx1"/>
                </a:solidFill>
                <a:latin typeface="BIZ UDPゴシック" panose="020B0400000000000000" pitchFamily="50" charset="-128"/>
                <a:ea typeface="BIZ UDPゴシック" panose="020B0400000000000000" pitchFamily="50" charset="-128"/>
              </a:rPr>
              <a:t>よりお申込み</a:t>
            </a:r>
          </a:p>
        </p:txBody>
      </p:sp>
      <p:pic>
        <p:nvPicPr>
          <p:cNvPr id="18" name="図 17">
            <a:extLst>
              <a:ext uri="{FF2B5EF4-FFF2-40B4-BE49-F238E27FC236}">
                <a16:creationId xmlns:a16="http://schemas.microsoft.com/office/drawing/2014/main" id="{548304AD-6D98-BE34-2587-3218CF0677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14264" y="5864997"/>
            <a:ext cx="6019090" cy="727890"/>
          </a:xfrm>
          <a:prstGeom prst="rect">
            <a:avLst/>
          </a:prstGeom>
        </p:spPr>
      </p:pic>
      <p:sp>
        <p:nvSpPr>
          <p:cNvPr id="20" name="ホームベース 69">
            <a:extLst>
              <a:ext uri="{FF2B5EF4-FFF2-40B4-BE49-F238E27FC236}">
                <a16:creationId xmlns:a16="http://schemas.microsoft.com/office/drawing/2014/main" id="{9C44CA5D-0383-2F16-90FB-3DD9354E9D10}"/>
              </a:ext>
            </a:extLst>
          </p:cNvPr>
          <p:cNvSpPr/>
          <p:nvPr/>
        </p:nvSpPr>
        <p:spPr>
          <a:xfrm>
            <a:off x="17574" y="6714695"/>
            <a:ext cx="1282027" cy="343349"/>
          </a:xfrm>
          <a:prstGeom prst="homePlate">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r>
              <a:rPr lang="ja-JP" altLang="en-US" sz="1600" b="1" dirty="0">
                <a:latin typeface="BIZ UDPゴシック" panose="020B0400000000000000" pitchFamily="50" charset="-128"/>
                <a:ea typeface="BIZ UDPゴシック" panose="020B0400000000000000" pitchFamily="50" charset="-128"/>
              </a:rPr>
              <a:t>申込み上限</a:t>
            </a:r>
          </a:p>
        </p:txBody>
      </p:sp>
      <p:sp>
        <p:nvSpPr>
          <p:cNvPr id="22" name="正方形/長方形 21">
            <a:extLst>
              <a:ext uri="{FF2B5EF4-FFF2-40B4-BE49-F238E27FC236}">
                <a16:creationId xmlns:a16="http://schemas.microsoft.com/office/drawing/2014/main" id="{48B32870-8507-864D-793F-8CBE3ECCACA2}"/>
              </a:ext>
            </a:extLst>
          </p:cNvPr>
          <p:cNvSpPr/>
          <p:nvPr/>
        </p:nvSpPr>
        <p:spPr>
          <a:xfrm>
            <a:off x="1008032" y="6554925"/>
            <a:ext cx="3156384" cy="6004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b="1" dirty="0">
                <a:solidFill>
                  <a:schemeClr val="tx1"/>
                </a:solidFill>
                <a:latin typeface="BIZ UDPゴシック" panose="020B0400000000000000" pitchFamily="50" charset="-128"/>
                <a:ea typeface="BIZ UDPゴシック" panose="020B0400000000000000" pitchFamily="50" charset="-128"/>
              </a:rPr>
              <a:t>　</a:t>
            </a:r>
            <a:r>
              <a:rPr lang="en-US" altLang="ja-JP" sz="2000" b="1" dirty="0">
                <a:solidFill>
                  <a:schemeClr val="tx1"/>
                </a:solidFill>
                <a:latin typeface="BIZ UDPゴシック" panose="020B0400000000000000" pitchFamily="50" charset="-128"/>
                <a:ea typeface="BIZ UDPゴシック" panose="020B0400000000000000" pitchFamily="50" charset="-128"/>
              </a:rPr>
              <a:t>1ID</a:t>
            </a:r>
            <a:r>
              <a:rPr lang="ja-JP" altLang="en-US" sz="2000" b="1" dirty="0">
                <a:solidFill>
                  <a:schemeClr val="tx1"/>
                </a:solidFill>
                <a:latin typeface="BIZ UDPゴシック" panose="020B0400000000000000" pitchFamily="50" charset="-128"/>
                <a:ea typeface="BIZ UDPゴシック" panose="020B0400000000000000" pitchFamily="50" charset="-128"/>
              </a:rPr>
              <a:t>につき</a:t>
            </a:r>
            <a:r>
              <a:rPr lang="en-US" altLang="ja-JP" sz="2000" b="1" dirty="0">
                <a:solidFill>
                  <a:schemeClr val="tx1"/>
                </a:solidFill>
                <a:latin typeface="BIZ UDPゴシック" panose="020B0400000000000000" pitchFamily="50" charset="-128"/>
                <a:ea typeface="BIZ UDPゴシック" panose="020B0400000000000000" pitchFamily="50" charset="-128"/>
              </a:rPr>
              <a:t>1</a:t>
            </a:r>
            <a:r>
              <a:rPr lang="ja-JP" altLang="en-US" sz="2000" b="1" dirty="0">
                <a:solidFill>
                  <a:schemeClr val="tx1"/>
                </a:solidFill>
                <a:latin typeface="BIZ UDPゴシック" panose="020B0400000000000000" pitchFamily="50" charset="-128"/>
                <a:ea typeface="BIZ UDPゴシック" panose="020B0400000000000000" pitchFamily="50" charset="-128"/>
              </a:rPr>
              <a:t>回まで</a:t>
            </a:r>
          </a:p>
        </p:txBody>
      </p:sp>
      <p:sp>
        <p:nvSpPr>
          <p:cNvPr id="27" name="ホームベース 69">
            <a:extLst>
              <a:ext uri="{FF2B5EF4-FFF2-40B4-BE49-F238E27FC236}">
                <a16:creationId xmlns:a16="http://schemas.microsoft.com/office/drawing/2014/main" id="{1FD3C530-72DD-3641-6EFB-08FC5103A779}"/>
              </a:ext>
            </a:extLst>
          </p:cNvPr>
          <p:cNvSpPr/>
          <p:nvPr/>
        </p:nvSpPr>
        <p:spPr>
          <a:xfrm>
            <a:off x="43958" y="7116793"/>
            <a:ext cx="1313988" cy="343349"/>
          </a:xfrm>
          <a:prstGeom prst="homePlate">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r>
              <a:rPr lang="ja-JP" altLang="en-US" sz="1600" b="1" dirty="0">
                <a:latin typeface="BIZ UDPゴシック" panose="020B0400000000000000" pitchFamily="50" charset="-128"/>
                <a:ea typeface="BIZ UDPゴシック" panose="020B0400000000000000" pitchFamily="50" charset="-128"/>
              </a:rPr>
              <a:t>当選発表</a:t>
            </a:r>
          </a:p>
        </p:txBody>
      </p:sp>
      <p:sp>
        <p:nvSpPr>
          <p:cNvPr id="34" name="正方形/長方形 33">
            <a:extLst>
              <a:ext uri="{FF2B5EF4-FFF2-40B4-BE49-F238E27FC236}">
                <a16:creationId xmlns:a16="http://schemas.microsoft.com/office/drawing/2014/main" id="{9B5D5FA0-10A4-DFCD-5464-756E13D321AB}"/>
              </a:ext>
            </a:extLst>
          </p:cNvPr>
          <p:cNvSpPr/>
          <p:nvPr/>
        </p:nvSpPr>
        <p:spPr>
          <a:xfrm>
            <a:off x="1275529" y="7026510"/>
            <a:ext cx="5708072" cy="5147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b="1" dirty="0">
                <a:solidFill>
                  <a:schemeClr val="tx1"/>
                </a:solidFill>
                <a:latin typeface="BIZ UDPゴシック" panose="020B0400000000000000" pitchFamily="50" charset="-128"/>
                <a:ea typeface="BIZ UDPゴシック" panose="020B0400000000000000" pitchFamily="50" charset="-128"/>
              </a:rPr>
              <a:t>商品の発送をもってかえさせていただきます</a:t>
            </a:r>
          </a:p>
        </p:txBody>
      </p:sp>
      <p:sp>
        <p:nvSpPr>
          <p:cNvPr id="36" name="ホームベース 69">
            <a:extLst>
              <a:ext uri="{FF2B5EF4-FFF2-40B4-BE49-F238E27FC236}">
                <a16:creationId xmlns:a16="http://schemas.microsoft.com/office/drawing/2014/main" id="{E59543A9-ACAE-5DAD-98E9-0BB53F59C64F}"/>
              </a:ext>
            </a:extLst>
          </p:cNvPr>
          <p:cNvSpPr/>
          <p:nvPr/>
        </p:nvSpPr>
        <p:spPr>
          <a:xfrm>
            <a:off x="55723" y="7505478"/>
            <a:ext cx="1327992" cy="343349"/>
          </a:xfrm>
          <a:prstGeom prst="homePlate">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r>
              <a:rPr lang="ja-JP" altLang="en-US" sz="1600" b="1" dirty="0">
                <a:latin typeface="BIZ UDPゴシック" panose="020B0400000000000000" pitchFamily="50" charset="-128"/>
                <a:ea typeface="BIZ UDPゴシック" panose="020B0400000000000000" pitchFamily="50" charset="-128"/>
              </a:rPr>
              <a:t>商品お届け</a:t>
            </a:r>
          </a:p>
        </p:txBody>
      </p:sp>
      <p:sp>
        <p:nvSpPr>
          <p:cNvPr id="39" name="正方形/長方形 38">
            <a:extLst>
              <a:ext uri="{FF2B5EF4-FFF2-40B4-BE49-F238E27FC236}">
                <a16:creationId xmlns:a16="http://schemas.microsoft.com/office/drawing/2014/main" id="{63626090-600E-5E04-B634-7ADE2607378A}"/>
              </a:ext>
            </a:extLst>
          </p:cNvPr>
          <p:cNvSpPr/>
          <p:nvPr/>
        </p:nvSpPr>
        <p:spPr>
          <a:xfrm>
            <a:off x="139103" y="7427586"/>
            <a:ext cx="5708072" cy="5147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2000" b="1" dirty="0">
                <a:solidFill>
                  <a:schemeClr val="tx1"/>
                </a:solidFill>
                <a:latin typeface="BIZ UDPゴシック" panose="020B0400000000000000" pitchFamily="50" charset="-128"/>
                <a:ea typeface="BIZ UDPゴシック" panose="020B0400000000000000" pitchFamily="50" charset="-128"/>
              </a:rPr>
              <a:t>5</a:t>
            </a:r>
            <a:r>
              <a:rPr lang="ja-JP" altLang="en-US" sz="2000" b="1" dirty="0">
                <a:solidFill>
                  <a:schemeClr val="tx1"/>
                </a:solidFill>
                <a:latin typeface="BIZ UDPゴシック" panose="020B0400000000000000" pitchFamily="50" charset="-128"/>
                <a:ea typeface="BIZ UDPゴシック" panose="020B0400000000000000" pitchFamily="50" charset="-128"/>
              </a:rPr>
              <a:t>月下旬より順次お届け</a:t>
            </a:r>
          </a:p>
        </p:txBody>
      </p:sp>
      <p:sp>
        <p:nvSpPr>
          <p:cNvPr id="40" name="テキスト ボックス 27">
            <a:extLst>
              <a:ext uri="{FF2B5EF4-FFF2-40B4-BE49-F238E27FC236}">
                <a16:creationId xmlns:a16="http://schemas.microsoft.com/office/drawing/2014/main" id="{FAA944F3-22F3-B254-EFAB-B468A925BC95}"/>
              </a:ext>
            </a:extLst>
          </p:cNvPr>
          <p:cNvSpPr txBox="1"/>
          <p:nvPr/>
        </p:nvSpPr>
        <p:spPr>
          <a:xfrm>
            <a:off x="1963768" y="2732599"/>
            <a:ext cx="4245220" cy="383414"/>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ja-JP" altLang="en-US" sz="1400" b="1" dirty="0">
                <a:solidFill>
                  <a:srgbClr val="00B050"/>
                </a:solidFill>
                <a:latin typeface="BIZ UDPゴシック" panose="020B0400000000000000" pitchFamily="50" charset="-128"/>
                <a:ea typeface="BIZ UDPゴシック" panose="020B0400000000000000" pitchFamily="50" charset="-128"/>
              </a:rPr>
              <a:t>どのカタログギフトが当たるかは、お楽しみ</a:t>
            </a:r>
            <a:r>
              <a:rPr lang="ja-JP" altLang="en-US" sz="1800" b="1" dirty="0">
                <a:solidFill>
                  <a:srgbClr val="00B050"/>
                </a:solidFill>
                <a:latin typeface="BIZ UDPゴシック" panose="020B0400000000000000" pitchFamily="50" charset="-128"/>
                <a:ea typeface="BIZ UDPゴシック" panose="020B0400000000000000" pitchFamily="50" charset="-128"/>
              </a:rPr>
              <a:t>♪</a:t>
            </a:r>
          </a:p>
        </p:txBody>
      </p:sp>
      <p:sp>
        <p:nvSpPr>
          <p:cNvPr id="42" name="四角形: 角を丸くする 41">
            <a:extLst>
              <a:ext uri="{FF2B5EF4-FFF2-40B4-BE49-F238E27FC236}">
                <a16:creationId xmlns:a16="http://schemas.microsoft.com/office/drawing/2014/main" id="{E8A1FEC3-3A4D-7CD3-5E31-986D9899C027}"/>
              </a:ext>
            </a:extLst>
          </p:cNvPr>
          <p:cNvSpPr/>
          <p:nvPr/>
        </p:nvSpPr>
        <p:spPr>
          <a:xfrm>
            <a:off x="1405809" y="7944890"/>
            <a:ext cx="4106046" cy="685498"/>
          </a:xfrm>
          <a:prstGeom prst="roundRect">
            <a:avLst/>
          </a:prstGeom>
          <a:solidFill>
            <a:srgbClr val="FF0000"/>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a:solidFill>
                  <a:schemeClr val="bg1"/>
                </a:solidFill>
              </a:rPr>
              <a:t>ベネアカウントの登録がお済でない方は</a:t>
            </a:r>
            <a:br>
              <a:rPr lang="en-US" altLang="ja-JP" sz="1600" b="1" dirty="0">
                <a:solidFill>
                  <a:schemeClr val="bg1"/>
                </a:solidFill>
              </a:rPr>
            </a:br>
            <a:r>
              <a:rPr lang="ja-JP" altLang="en-US" sz="1600" b="1" dirty="0">
                <a:solidFill>
                  <a:schemeClr val="bg1"/>
                </a:solidFill>
              </a:rPr>
              <a:t>まずは登録してからエントリー</a:t>
            </a:r>
          </a:p>
        </p:txBody>
      </p:sp>
      <p:pic>
        <p:nvPicPr>
          <p:cNvPr id="46" name="図 45">
            <a:extLst>
              <a:ext uri="{FF2B5EF4-FFF2-40B4-BE49-F238E27FC236}">
                <a16:creationId xmlns:a16="http://schemas.microsoft.com/office/drawing/2014/main" id="{703E9AE9-B83F-8379-4C27-AF342A45ADDC}"/>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5555858" y="7887913"/>
            <a:ext cx="1276699" cy="1276699"/>
          </a:xfrm>
          <a:prstGeom prst="rect">
            <a:avLst/>
          </a:prstGeom>
          <a:noFill/>
          <a:ln>
            <a:noFill/>
          </a:ln>
        </p:spPr>
      </p:pic>
      <p:sp>
        <p:nvSpPr>
          <p:cNvPr id="48" name="吹き出し: 右矢印 47">
            <a:extLst>
              <a:ext uri="{FF2B5EF4-FFF2-40B4-BE49-F238E27FC236}">
                <a16:creationId xmlns:a16="http://schemas.microsoft.com/office/drawing/2014/main" id="{7FEB3A7D-398F-0990-4A14-F4A3C54E1CD3}"/>
              </a:ext>
            </a:extLst>
          </p:cNvPr>
          <p:cNvSpPr/>
          <p:nvPr/>
        </p:nvSpPr>
        <p:spPr>
          <a:xfrm>
            <a:off x="3717033" y="8703862"/>
            <a:ext cx="1888716" cy="444535"/>
          </a:xfrm>
          <a:prstGeom prst="rightArrowCallout">
            <a:avLst>
              <a:gd name="adj1" fmla="val 25000"/>
              <a:gd name="adj2" fmla="val 29368"/>
              <a:gd name="adj3" fmla="val 25000"/>
              <a:gd name="adj4" fmla="val 83095"/>
            </a:avLst>
          </a:prstGeom>
          <a:solidFill>
            <a:schemeClr val="tx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1" dirty="0">
                <a:solidFill>
                  <a:schemeClr val="bg1"/>
                </a:solidFill>
              </a:rPr>
              <a:t>ベネフィット・</a:t>
            </a:r>
            <a:br>
              <a:rPr lang="en-US" altLang="ja-JP" sz="1400" b="1" dirty="0">
                <a:solidFill>
                  <a:schemeClr val="bg1"/>
                </a:solidFill>
              </a:rPr>
            </a:br>
            <a:r>
              <a:rPr lang="ja-JP" altLang="en-US" sz="1400" b="1" dirty="0">
                <a:solidFill>
                  <a:schemeClr val="bg1"/>
                </a:solidFill>
              </a:rPr>
              <a:t>ステーション</a:t>
            </a:r>
            <a:r>
              <a:rPr lang="en-US" altLang="ja-JP" sz="1400" b="1" dirty="0">
                <a:solidFill>
                  <a:schemeClr val="bg1"/>
                </a:solidFill>
              </a:rPr>
              <a:t>HP</a:t>
            </a:r>
            <a:endParaRPr lang="ja-JP" altLang="en-US" sz="1400" b="1" dirty="0">
              <a:solidFill>
                <a:schemeClr val="bg1"/>
              </a:solidFill>
            </a:endParaRPr>
          </a:p>
        </p:txBody>
      </p:sp>
      <p:pic>
        <p:nvPicPr>
          <p:cNvPr id="51" name="図 50">
            <a:extLst>
              <a:ext uri="{FF2B5EF4-FFF2-40B4-BE49-F238E27FC236}">
                <a16:creationId xmlns:a16="http://schemas.microsoft.com/office/drawing/2014/main" id="{4A09163F-9FC3-4104-8D0D-2A749512E387}"/>
              </a:ext>
            </a:extLst>
          </p:cNvPr>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9954" y="7887912"/>
            <a:ext cx="1327992" cy="1327992"/>
          </a:xfrm>
          <a:prstGeom prst="rect">
            <a:avLst/>
          </a:prstGeom>
          <a:noFill/>
          <a:ln>
            <a:noFill/>
          </a:ln>
        </p:spPr>
      </p:pic>
      <p:sp>
        <p:nvSpPr>
          <p:cNvPr id="54" name="吹き出し: 左矢印 53">
            <a:extLst>
              <a:ext uri="{FF2B5EF4-FFF2-40B4-BE49-F238E27FC236}">
                <a16:creationId xmlns:a16="http://schemas.microsoft.com/office/drawing/2014/main" id="{125CF839-0466-8AB1-0969-7315420CDE7F}"/>
              </a:ext>
            </a:extLst>
          </p:cNvPr>
          <p:cNvSpPr/>
          <p:nvPr/>
        </p:nvSpPr>
        <p:spPr>
          <a:xfrm>
            <a:off x="1370144" y="8686340"/>
            <a:ext cx="2058855" cy="487498"/>
          </a:xfrm>
          <a:prstGeom prst="leftArrowCallout">
            <a:avLst>
              <a:gd name="adj1" fmla="val 25000"/>
              <a:gd name="adj2" fmla="val 25000"/>
              <a:gd name="adj3" fmla="val 25000"/>
              <a:gd name="adj4" fmla="val 82509"/>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1" dirty="0">
                <a:solidFill>
                  <a:schemeClr val="tx1"/>
                </a:solidFill>
              </a:rPr>
              <a:t>ベネアカウントの登録方法は</a:t>
            </a:r>
            <a:r>
              <a:rPr lang="ja-JP" altLang="en-US" sz="1400" b="1" dirty="0">
                <a:solidFill>
                  <a:srgbClr val="FF0000"/>
                </a:solidFill>
              </a:rPr>
              <a:t>コチラ</a:t>
            </a:r>
          </a:p>
        </p:txBody>
      </p:sp>
      <p:sp>
        <p:nvSpPr>
          <p:cNvPr id="8" name="正方形/長方形 7">
            <a:extLst>
              <a:ext uri="{FF2B5EF4-FFF2-40B4-BE49-F238E27FC236}">
                <a16:creationId xmlns:a16="http://schemas.microsoft.com/office/drawing/2014/main" id="{474789B8-4C96-478C-B2AC-7DE053A95808}"/>
              </a:ext>
            </a:extLst>
          </p:cNvPr>
          <p:cNvSpPr/>
          <p:nvPr/>
        </p:nvSpPr>
        <p:spPr>
          <a:xfrm>
            <a:off x="2383102" y="3947499"/>
            <a:ext cx="3264107" cy="415498"/>
          </a:xfrm>
          <a:prstGeom prst="rect">
            <a:avLst/>
          </a:prstGeom>
          <a:noFill/>
        </p:spPr>
        <p:txBody>
          <a:bodyPr wrap="square">
            <a:spAutoFit/>
          </a:bodyPr>
          <a:lstStyle/>
          <a:p>
            <a:r>
              <a:rPr lang="ja-JP" altLang="en-US" b="1" dirty="0">
                <a:latin typeface="BIZ UDPゴシック" panose="020B0400000000000000" pitchFamily="50" charset="-128"/>
                <a:ea typeface="BIZ UDPゴシック" panose="020B0400000000000000" pitchFamily="50" charset="-128"/>
              </a:rPr>
              <a:t>シトリンコース</a:t>
            </a:r>
            <a:r>
              <a:rPr lang="en-US" altLang="ja-JP" sz="1400" b="1" dirty="0">
                <a:latin typeface="BIZ UDPゴシック" panose="020B0400000000000000" pitchFamily="50" charset="-128"/>
                <a:ea typeface="BIZ UDPゴシック" panose="020B0400000000000000" pitchFamily="50" charset="-128"/>
              </a:rPr>
              <a:t>(2,500</a:t>
            </a:r>
            <a:r>
              <a:rPr lang="ja-JP" altLang="en-US" sz="1400" b="1" dirty="0">
                <a:latin typeface="BIZ UDPゴシック" panose="020B0400000000000000" pitchFamily="50" charset="-128"/>
                <a:ea typeface="BIZ UDPゴシック" panose="020B0400000000000000" pitchFamily="50" charset="-128"/>
              </a:rPr>
              <a:t>円相当</a:t>
            </a:r>
            <a:r>
              <a:rPr lang="en-US" altLang="ja-JP" sz="1400" b="1" dirty="0">
                <a:latin typeface="BIZ UDPゴシック" panose="020B0400000000000000" pitchFamily="50" charset="-128"/>
                <a:ea typeface="BIZ UDPゴシック" panose="020B0400000000000000" pitchFamily="50" charset="-128"/>
              </a:rPr>
              <a:t>)</a:t>
            </a:r>
            <a:endParaRPr lang="en-US" altLang="ja-JP" b="1" dirty="0">
              <a:latin typeface="BIZ UDPゴシック" panose="020B0400000000000000" pitchFamily="50" charset="-128"/>
              <a:ea typeface="BIZ UDPゴシック" panose="020B0400000000000000" pitchFamily="50" charset="-128"/>
            </a:endParaRPr>
          </a:p>
        </p:txBody>
      </p:sp>
      <p:sp>
        <p:nvSpPr>
          <p:cNvPr id="26" name="正方形/長方形 25">
            <a:extLst>
              <a:ext uri="{FF2B5EF4-FFF2-40B4-BE49-F238E27FC236}">
                <a16:creationId xmlns:a16="http://schemas.microsoft.com/office/drawing/2014/main" id="{D3FF2FEB-92E6-0472-A4C1-3E4E995AFC34}"/>
              </a:ext>
            </a:extLst>
          </p:cNvPr>
          <p:cNvSpPr/>
          <p:nvPr/>
        </p:nvSpPr>
        <p:spPr>
          <a:xfrm>
            <a:off x="2334898" y="3493350"/>
            <a:ext cx="3264108" cy="415498"/>
          </a:xfrm>
          <a:prstGeom prst="rect">
            <a:avLst/>
          </a:prstGeom>
          <a:noFill/>
        </p:spPr>
        <p:txBody>
          <a:bodyPr wrap="square">
            <a:spAutoFit/>
          </a:bodyPr>
          <a:lstStyle/>
          <a:p>
            <a:pPr algn="ctr"/>
            <a:r>
              <a:rPr lang="ja-JP" altLang="en-US" b="1" dirty="0">
                <a:latin typeface="BIZ UDPゴシック" panose="020B0400000000000000" pitchFamily="50" charset="-128"/>
                <a:ea typeface="BIZ UDPゴシック" panose="020B0400000000000000" pitchFamily="50" charset="-128"/>
              </a:rPr>
              <a:t>トパーズコース</a:t>
            </a:r>
            <a:r>
              <a:rPr lang="en-US" altLang="ja-JP" sz="1400" b="1" dirty="0">
                <a:latin typeface="BIZ UDPゴシック" panose="020B0400000000000000" pitchFamily="50" charset="-128"/>
                <a:ea typeface="BIZ UDPゴシック" panose="020B0400000000000000" pitchFamily="50" charset="-128"/>
              </a:rPr>
              <a:t>(4,000</a:t>
            </a:r>
            <a:r>
              <a:rPr lang="ja-JP" altLang="en-US" sz="1400" b="1" dirty="0">
                <a:latin typeface="BIZ UDPゴシック" panose="020B0400000000000000" pitchFamily="50" charset="-128"/>
                <a:ea typeface="BIZ UDPゴシック" panose="020B0400000000000000" pitchFamily="50" charset="-128"/>
              </a:rPr>
              <a:t>円相当</a:t>
            </a:r>
            <a:r>
              <a:rPr lang="en-US" altLang="ja-JP" sz="1400" b="1" dirty="0">
                <a:latin typeface="BIZ UDPゴシック" panose="020B0400000000000000" pitchFamily="50" charset="-128"/>
                <a:ea typeface="BIZ UDPゴシック" panose="020B0400000000000000" pitchFamily="50" charset="-128"/>
              </a:rPr>
              <a:t>)</a:t>
            </a:r>
            <a:endParaRPr lang="en-US" altLang="ja-JP" b="1" dirty="0">
              <a:latin typeface="BIZ UDPゴシック" panose="020B0400000000000000" pitchFamily="50" charset="-128"/>
              <a:ea typeface="BIZ UDPゴシック" panose="020B0400000000000000" pitchFamily="50" charset="-128"/>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grpSp>
        <p:nvGrpSpPr>
          <p:cNvPr id="3" name="Group 27">
            <a:extLst>
              <a:ext uri="{FF2B5EF4-FFF2-40B4-BE49-F238E27FC236}">
                <a16:creationId xmlns:a16="http://schemas.microsoft.com/office/drawing/2014/main" id="{4717AF4C-A22A-6AEB-10D9-790C7BC66486}"/>
              </a:ext>
            </a:extLst>
          </p:cNvPr>
          <p:cNvGrpSpPr/>
          <p:nvPr/>
        </p:nvGrpSpPr>
        <p:grpSpPr>
          <a:xfrm>
            <a:off x="1503328" y="1208821"/>
            <a:ext cx="3912556" cy="1569830"/>
            <a:chOff x="0" y="0"/>
            <a:chExt cx="732049" cy="747816"/>
          </a:xfrm>
        </p:grpSpPr>
        <p:sp>
          <p:nvSpPr>
            <p:cNvPr id="59" name="Freeform 28">
              <a:extLst>
                <a:ext uri="{FF2B5EF4-FFF2-40B4-BE49-F238E27FC236}">
                  <a16:creationId xmlns:a16="http://schemas.microsoft.com/office/drawing/2014/main" id="{1D3B7022-7C86-5872-DED3-DB3762AD0926}"/>
                </a:ext>
              </a:extLst>
            </p:cNvPr>
            <p:cNvSpPr/>
            <p:nvPr/>
          </p:nvSpPr>
          <p:spPr>
            <a:xfrm>
              <a:off x="0" y="0"/>
              <a:ext cx="732049" cy="747816"/>
            </a:xfrm>
            <a:prstGeom prst="roundRect">
              <a:avLst/>
            </a:prstGeom>
            <a:solidFill>
              <a:srgbClr val="FFFFFF"/>
            </a:solidFill>
          </p:spPr>
          <p:txBody>
            <a:bodyPr/>
            <a:lstStyle/>
            <a:p>
              <a:endParaRPr lang="ja-JP" altLang="en-US" sz="1539"/>
            </a:p>
          </p:txBody>
        </p:sp>
        <p:sp>
          <p:nvSpPr>
            <p:cNvPr id="60" name="TextBox 29">
              <a:extLst>
                <a:ext uri="{FF2B5EF4-FFF2-40B4-BE49-F238E27FC236}">
                  <a16:creationId xmlns:a16="http://schemas.microsoft.com/office/drawing/2014/main" id="{CED53A5B-948A-AE64-0E24-BBF46DA71C8B}"/>
                </a:ext>
              </a:extLst>
            </p:cNvPr>
            <p:cNvSpPr txBox="1"/>
            <p:nvPr/>
          </p:nvSpPr>
          <p:spPr>
            <a:xfrm>
              <a:off x="0" y="-28575"/>
              <a:ext cx="812800" cy="841375"/>
            </a:xfrm>
            <a:prstGeom prst="roundRect">
              <a:avLst/>
            </a:prstGeom>
          </p:spPr>
          <p:txBody>
            <a:bodyPr lIns="30697" tIns="30697" rIns="30697" bIns="30697" rtlCol="0" anchor="ctr"/>
            <a:lstStyle/>
            <a:p>
              <a:pPr algn="ctr">
                <a:lnSpc>
                  <a:spcPts val="1184"/>
                </a:lnSpc>
                <a:spcBef>
                  <a:spcPct val="0"/>
                </a:spcBef>
              </a:pPr>
              <a:endParaRPr sz="1088"/>
            </a:p>
          </p:txBody>
        </p:sp>
      </p:grpSp>
      <p:grpSp>
        <p:nvGrpSpPr>
          <p:cNvPr id="4" name="Group 8">
            <a:extLst>
              <a:ext uri="{FF2B5EF4-FFF2-40B4-BE49-F238E27FC236}">
                <a16:creationId xmlns:a16="http://schemas.microsoft.com/office/drawing/2014/main" id="{78A1CE25-96DF-A757-7AA0-000CA9B860D5}"/>
              </a:ext>
            </a:extLst>
          </p:cNvPr>
          <p:cNvGrpSpPr/>
          <p:nvPr/>
        </p:nvGrpSpPr>
        <p:grpSpPr>
          <a:xfrm>
            <a:off x="123391" y="160989"/>
            <a:ext cx="6603007" cy="2905934"/>
            <a:chOff x="-3696905" y="-1642059"/>
            <a:chExt cx="19744679" cy="6376703"/>
          </a:xfrm>
          <a:effectLst>
            <a:outerShdw blurRad="63500" sx="102000" sy="102000" algn="ctr" rotWithShape="0">
              <a:prstClr val="black">
                <a:alpha val="40000"/>
              </a:prstClr>
            </a:outerShdw>
          </a:effectLst>
        </p:grpSpPr>
        <p:grpSp>
          <p:nvGrpSpPr>
            <p:cNvPr id="53" name="Group 9">
              <a:extLst>
                <a:ext uri="{FF2B5EF4-FFF2-40B4-BE49-F238E27FC236}">
                  <a16:creationId xmlns:a16="http://schemas.microsoft.com/office/drawing/2014/main" id="{BEF38A39-D288-79DA-A37F-D7B98BA02AC2}"/>
                </a:ext>
              </a:extLst>
            </p:cNvPr>
            <p:cNvGrpSpPr/>
            <p:nvPr/>
          </p:nvGrpSpPr>
          <p:grpSpPr>
            <a:xfrm rot="2315535">
              <a:off x="-101597" y="2037248"/>
              <a:ext cx="4546870" cy="2016120"/>
              <a:chOff x="-1299349" y="-499232"/>
              <a:chExt cx="1985149" cy="880232"/>
            </a:xfrm>
          </p:grpSpPr>
          <p:sp>
            <p:nvSpPr>
              <p:cNvPr id="57" name="Freeform 10">
                <a:extLst>
                  <a:ext uri="{FF2B5EF4-FFF2-40B4-BE49-F238E27FC236}">
                    <a16:creationId xmlns:a16="http://schemas.microsoft.com/office/drawing/2014/main" id="{44283014-5C04-4D85-AEF4-80B223E72CEA}"/>
                  </a:ext>
                </a:extLst>
              </p:cNvPr>
              <p:cNvSpPr/>
              <p:nvPr/>
            </p:nvSpPr>
            <p:spPr>
              <a:xfrm rot="470107">
                <a:off x="-1299349" y="-499232"/>
                <a:ext cx="641324" cy="699780"/>
              </a:xfrm>
              <a:custGeom>
                <a:avLst/>
                <a:gdLst/>
                <a:ahLst/>
                <a:cxnLst/>
                <a:rect l="l" t="t" r="r" b="b"/>
                <a:pathLst>
                  <a:path w="641324" h="699780">
                    <a:moveTo>
                      <a:pt x="320662" y="699780"/>
                    </a:moveTo>
                    <a:lnTo>
                      <a:pt x="641324" y="0"/>
                    </a:lnTo>
                    <a:lnTo>
                      <a:pt x="0" y="0"/>
                    </a:lnTo>
                    <a:lnTo>
                      <a:pt x="320662" y="699780"/>
                    </a:lnTo>
                    <a:close/>
                  </a:path>
                </a:pathLst>
              </a:custGeom>
              <a:solidFill>
                <a:srgbClr val="FFFFFF"/>
              </a:solidFill>
            </p:spPr>
            <p:txBody>
              <a:bodyPr/>
              <a:lstStyle/>
              <a:p>
                <a:endParaRPr lang="ja-JP" altLang="en-US" sz="1539"/>
              </a:p>
            </p:txBody>
          </p:sp>
          <p:sp>
            <p:nvSpPr>
              <p:cNvPr id="58" name="TextBox 11">
                <a:extLst>
                  <a:ext uri="{FF2B5EF4-FFF2-40B4-BE49-F238E27FC236}">
                    <a16:creationId xmlns:a16="http://schemas.microsoft.com/office/drawing/2014/main" id="{24BFF3A7-EF92-4536-5210-371AAD47EC2D}"/>
                  </a:ext>
                </a:extLst>
              </p:cNvPr>
              <p:cNvSpPr txBox="1"/>
              <p:nvPr/>
            </p:nvSpPr>
            <p:spPr>
              <a:xfrm>
                <a:off x="127000" y="22225"/>
                <a:ext cx="558800" cy="358775"/>
              </a:xfrm>
              <a:prstGeom prst="rect">
                <a:avLst/>
              </a:prstGeom>
            </p:spPr>
            <p:txBody>
              <a:bodyPr lIns="31744" tIns="31744" rIns="31744" bIns="31744" rtlCol="0" anchor="ctr"/>
              <a:lstStyle/>
              <a:p>
                <a:pPr algn="ctr">
                  <a:lnSpc>
                    <a:spcPts val="1184"/>
                  </a:lnSpc>
                  <a:spcBef>
                    <a:spcPct val="0"/>
                  </a:spcBef>
                </a:pPr>
                <a:endParaRPr sz="1088"/>
              </a:p>
            </p:txBody>
          </p:sp>
        </p:grpSp>
        <p:grpSp>
          <p:nvGrpSpPr>
            <p:cNvPr id="54" name="Group 12">
              <a:extLst>
                <a:ext uri="{FF2B5EF4-FFF2-40B4-BE49-F238E27FC236}">
                  <a16:creationId xmlns:a16="http://schemas.microsoft.com/office/drawing/2014/main" id="{80FADA18-2358-9F09-674D-C12E3D78A55E}"/>
                </a:ext>
              </a:extLst>
            </p:cNvPr>
            <p:cNvGrpSpPr/>
            <p:nvPr/>
          </p:nvGrpSpPr>
          <p:grpSpPr>
            <a:xfrm>
              <a:off x="-3696905" y="-1642059"/>
              <a:ext cx="19744679" cy="6376703"/>
              <a:chOff x="-575152" y="-255466"/>
              <a:chExt cx="3071810" cy="992066"/>
            </a:xfrm>
          </p:grpSpPr>
          <p:sp>
            <p:nvSpPr>
              <p:cNvPr id="55" name="Freeform 13">
                <a:extLst>
                  <a:ext uri="{FF2B5EF4-FFF2-40B4-BE49-F238E27FC236}">
                    <a16:creationId xmlns:a16="http://schemas.microsoft.com/office/drawing/2014/main" id="{FC68EE17-5718-3F06-D73F-E0F0B70AF038}"/>
                  </a:ext>
                </a:extLst>
              </p:cNvPr>
              <p:cNvSpPr/>
              <p:nvPr/>
            </p:nvSpPr>
            <p:spPr>
              <a:xfrm>
                <a:off x="-575152" y="-255466"/>
                <a:ext cx="3071810" cy="626319"/>
              </a:xfrm>
              <a:custGeom>
                <a:avLst/>
                <a:gdLst/>
                <a:ahLst/>
                <a:cxnLst/>
                <a:rect l="l" t="t" r="r" b="b"/>
                <a:pathLst>
                  <a:path w="1798443" h="812800">
                    <a:moveTo>
                      <a:pt x="899222" y="0"/>
                    </a:moveTo>
                    <a:cubicBezTo>
                      <a:pt x="402595" y="0"/>
                      <a:pt x="0" y="181951"/>
                      <a:pt x="0" y="406400"/>
                    </a:cubicBezTo>
                    <a:cubicBezTo>
                      <a:pt x="0" y="630849"/>
                      <a:pt x="402595" y="812800"/>
                      <a:pt x="899222" y="812800"/>
                    </a:cubicBezTo>
                    <a:cubicBezTo>
                      <a:pt x="1395848" y="812800"/>
                      <a:pt x="1798443" y="630849"/>
                      <a:pt x="1798443" y="406400"/>
                    </a:cubicBezTo>
                    <a:cubicBezTo>
                      <a:pt x="1798443" y="181951"/>
                      <a:pt x="1395848" y="0"/>
                      <a:pt x="899222" y="0"/>
                    </a:cubicBezTo>
                    <a:close/>
                  </a:path>
                </a:pathLst>
              </a:custGeom>
              <a:solidFill>
                <a:srgbClr val="FFFFFF"/>
              </a:solidFill>
            </p:spPr>
            <p:txBody>
              <a:bodyPr/>
              <a:lstStyle/>
              <a:p>
                <a:endParaRPr lang="ja-JP" altLang="en-US" sz="1539" dirty="0"/>
              </a:p>
            </p:txBody>
          </p:sp>
          <p:sp>
            <p:nvSpPr>
              <p:cNvPr id="56" name="TextBox 14">
                <a:extLst>
                  <a:ext uri="{FF2B5EF4-FFF2-40B4-BE49-F238E27FC236}">
                    <a16:creationId xmlns:a16="http://schemas.microsoft.com/office/drawing/2014/main" id="{4CA707C4-D502-797D-8E4B-CCC909668EEB}"/>
                  </a:ext>
                </a:extLst>
              </p:cNvPr>
              <p:cNvSpPr txBox="1"/>
              <p:nvPr/>
            </p:nvSpPr>
            <p:spPr>
              <a:xfrm>
                <a:off x="76200" y="-104775"/>
                <a:ext cx="660400" cy="841375"/>
              </a:xfrm>
              <a:prstGeom prst="rect">
                <a:avLst/>
              </a:prstGeom>
            </p:spPr>
            <p:txBody>
              <a:bodyPr lIns="31744" tIns="31744" rIns="31744" bIns="31744" rtlCol="0" anchor="ctr"/>
              <a:lstStyle/>
              <a:p>
                <a:pPr algn="ctr">
                  <a:lnSpc>
                    <a:spcPts val="1277"/>
                  </a:lnSpc>
                </a:pPr>
                <a:endParaRPr sz="1088"/>
              </a:p>
            </p:txBody>
          </p:sp>
        </p:grpSp>
      </p:grpSp>
      <p:sp>
        <p:nvSpPr>
          <p:cNvPr id="51" name="TextBox 66">
            <a:extLst>
              <a:ext uri="{FF2B5EF4-FFF2-40B4-BE49-F238E27FC236}">
                <a16:creationId xmlns:a16="http://schemas.microsoft.com/office/drawing/2014/main" id="{C556F47B-1953-F1AF-0C6E-E6C8B6443AA8}"/>
              </a:ext>
            </a:extLst>
          </p:cNvPr>
          <p:cNvSpPr txBox="1"/>
          <p:nvPr/>
        </p:nvSpPr>
        <p:spPr>
          <a:xfrm>
            <a:off x="28967" y="613054"/>
            <a:ext cx="6976350" cy="445316"/>
          </a:xfrm>
          <a:prstGeom prst="rect">
            <a:avLst/>
          </a:prstGeom>
        </p:spPr>
        <p:txBody>
          <a:bodyPr wrap="square" lIns="0" tIns="0" rIns="0" bIns="0" rtlCol="0" anchor="t">
            <a:spAutoFit/>
          </a:bodyPr>
          <a:lstStyle/>
          <a:p>
            <a:pPr algn="ctr">
              <a:lnSpc>
                <a:spcPts val="3988"/>
              </a:lnSpc>
              <a:spcBef>
                <a:spcPct val="0"/>
              </a:spcBef>
            </a:pPr>
            <a:r>
              <a:rPr lang="ja-JP" altLang="en-US" sz="2800" spc="55" dirty="0">
                <a:ln w="193675">
                  <a:solidFill>
                    <a:srgbClr val="05953F"/>
                  </a:solidFill>
                </a:ln>
                <a:solidFill>
                  <a:srgbClr val="545454"/>
                </a:solidFill>
                <a:effectLst>
                  <a:outerShdw blurRad="63500" sx="102000" sy="102000" algn="ctr" rotWithShape="0">
                    <a:prstClr val="black">
                      <a:alpha val="40000"/>
                    </a:prstClr>
                  </a:outerShdw>
                </a:effectLst>
                <a:latin typeface="HGS創英角ﾎﾟｯﾌﾟ体" panose="040B0A00000000000000" pitchFamily="50" charset="-128"/>
                <a:ea typeface="HGS創英角ﾎﾟｯﾌﾟ体" panose="040B0A00000000000000" pitchFamily="50" charset="-128"/>
              </a:rPr>
              <a:t>労働組合公式</a:t>
            </a:r>
            <a:r>
              <a:rPr lang="en-US" altLang="ja-JP" sz="2800" spc="55" dirty="0">
                <a:ln w="193675">
                  <a:solidFill>
                    <a:srgbClr val="05953F"/>
                  </a:solidFill>
                </a:ln>
                <a:solidFill>
                  <a:srgbClr val="545454"/>
                </a:solidFill>
                <a:effectLst>
                  <a:outerShdw blurRad="63500" sx="102000" sy="102000" algn="ctr" rotWithShape="0">
                    <a:prstClr val="black">
                      <a:alpha val="40000"/>
                    </a:prstClr>
                  </a:outerShdw>
                </a:effectLst>
                <a:latin typeface="HGS創英角ﾎﾟｯﾌﾟ体" panose="040B0A00000000000000" pitchFamily="50" charset="-128"/>
                <a:ea typeface="HGS創英角ﾎﾟｯﾌﾟ体" panose="040B0A00000000000000" pitchFamily="50" charset="-128"/>
              </a:rPr>
              <a:t>LINE</a:t>
            </a:r>
            <a:r>
              <a:rPr lang="ja-JP" altLang="en-US" sz="2800" spc="55" dirty="0">
                <a:ln w="193675">
                  <a:solidFill>
                    <a:srgbClr val="05953F"/>
                  </a:solidFill>
                </a:ln>
                <a:solidFill>
                  <a:srgbClr val="545454"/>
                </a:solidFill>
                <a:effectLst>
                  <a:outerShdw blurRad="63500" sx="102000" sy="102000" algn="ctr" rotWithShape="0">
                    <a:prstClr val="black">
                      <a:alpha val="40000"/>
                    </a:prstClr>
                  </a:outerShdw>
                </a:effectLst>
                <a:latin typeface="HGS創英角ﾎﾟｯﾌﾟ体" panose="040B0A00000000000000" pitchFamily="50" charset="-128"/>
                <a:ea typeface="HGS創英角ﾎﾟｯﾌﾟ体" panose="040B0A00000000000000" pitchFamily="50" charset="-128"/>
              </a:rPr>
              <a:t>お友達登録しよう♪</a:t>
            </a:r>
            <a:endParaRPr lang="en-US" sz="2800" spc="55" dirty="0">
              <a:ln w="193675">
                <a:solidFill>
                  <a:srgbClr val="05953F"/>
                </a:solidFill>
              </a:ln>
              <a:solidFill>
                <a:srgbClr val="545454"/>
              </a:solidFill>
              <a:effectLst>
                <a:outerShdw blurRad="63500" sx="102000" sy="102000" algn="ctr" rotWithShape="0">
                  <a:prstClr val="black">
                    <a:alpha val="40000"/>
                  </a:prstClr>
                </a:outerShdw>
              </a:effectLst>
              <a:latin typeface="HGS創英角ﾎﾟｯﾌﾟ体" panose="040B0A00000000000000" pitchFamily="50" charset="-128"/>
              <a:ea typeface="HGS創英角ﾎﾟｯﾌﾟ体" panose="040B0A00000000000000" pitchFamily="50" charset="-128"/>
            </a:endParaRPr>
          </a:p>
        </p:txBody>
      </p:sp>
      <p:sp>
        <p:nvSpPr>
          <p:cNvPr id="52" name="TextBox 66">
            <a:extLst>
              <a:ext uri="{FF2B5EF4-FFF2-40B4-BE49-F238E27FC236}">
                <a16:creationId xmlns:a16="http://schemas.microsoft.com/office/drawing/2014/main" id="{0BE34FDA-1112-DE94-7FB7-C44B41A2DC59}"/>
              </a:ext>
            </a:extLst>
          </p:cNvPr>
          <p:cNvSpPr txBox="1"/>
          <p:nvPr/>
        </p:nvSpPr>
        <p:spPr>
          <a:xfrm>
            <a:off x="-49224" y="613444"/>
            <a:ext cx="7170447" cy="445316"/>
          </a:xfrm>
          <a:prstGeom prst="rect">
            <a:avLst/>
          </a:prstGeom>
        </p:spPr>
        <p:txBody>
          <a:bodyPr wrap="square" lIns="0" tIns="0" rIns="0" bIns="0" rtlCol="0" anchor="t">
            <a:spAutoFit/>
          </a:bodyPr>
          <a:lstStyle/>
          <a:p>
            <a:pPr algn="ctr">
              <a:lnSpc>
                <a:spcPts val="3988"/>
              </a:lnSpc>
              <a:spcBef>
                <a:spcPct val="0"/>
              </a:spcBef>
            </a:pPr>
            <a:r>
              <a:rPr lang="ja-JP" altLang="en-US" sz="2800" spc="55" dirty="0">
                <a:solidFill>
                  <a:schemeClr val="bg1"/>
                </a:solidFill>
                <a:effectLst>
                  <a:outerShdw blurRad="38100" dist="38100" dir="2700000" algn="tl">
                    <a:srgbClr val="000000">
                      <a:alpha val="43137"/>
                    </a:srgbClr>
                  </a:outerShdw>
                </a:effectLst>
                <a:latin typeface="HGS創英角ﾎﾟｯﾌﾟ体" panose="040B0A00000000000000" pitchFamily="50" charset="-128"/>
                <a:ea typeface="HGS創英角ﾎﾟｯﾌﾟ体" panose="040B0A00000000000000" pitchFamily="50" charset="-128"/>
              </a:rPr>
              <a:t>労働組合公式</a:t>
            </a:r>
            <a:r>
              <a:rPr lang="en-US" altLang="ja-JP" sz="2800" spc="55" dirty="0">
                <a:solidFill>
                  <a:schemeClr val="bg1"/>
                </a:solidFill>
                <a:effectLst>
                  <a:outerShdw blurRad="38100" dist="38100" dir="2700000" algn="tl">
                    <a:srgbClr val="000000">
                      <a:alpha val="43137"/>
                    </a:srgbClr>
                  </a:outerShdw>
                </a:effectLst>
                <a:latin typeface="HGS創英角ﾎﾟｯﾌﾟ体" panose="040B0A00000000000000" pitchFamily="50" charset="-128"/>
                <a:ea typeface="HGS創英角ﾎﾟｯﾌﾟ体" panose="040B0A00000000000000" pitchFamily="50" charset="-128"/>
              </a:rPr>
              <a:t>LINE</a:t>
            </a:r>
            <a:r>
              <a:rPr lang="ja-JP" altLang="en-US" sz="2800" spc="55" dirty="0">
                <a:solidFill>
                  <a:schemeClr val="bg1"/>
                </a:solidFill>
                <a:effectLst>
                  <a:outerShdw blurRad="38100" dist="38100" dir="2700000" algn="tl">
                    <a:srgbClr val="000000">
                      <a:alpha val="43137"/>
                    </a:srgbClr>
                  </a:outerShdw>
                </a:effectLst>
                <a:latin typeface="HGS創英角ﾎﾟｯﾌﾟ体" panose="040B0A00000000000000" pitchFamily="50" charset="-128"/>
                <a:ea typeface="HGS創英角ﾎﾟｯﾌﾟ体" panose="040B0A00000000000000" pitchFamily="50" charset="-128"/>
              </a:rPr>
              <a:t>お友達登録しよう♪</a:t>
            </a:r>
            <a:endParaRPr lang="en-US" sz="2800" spc="55" dirty="0">
              <a:solidFill>
                <a:schemeClr val="bg1"/>
              </a:solidFill>
              <a:effectLst>
                <a:outerShdw blurRad="38100" dist="38100" dir="2700000" algn="tl">
                  <a:srgbClr val="000000">
                    <a:alpha val="43137"/>
                  </a:srgbClr>
                </a:outerShdw>
              </a:effectLst>
              <a:latin typeface="HGS創英角ﾎﾟｯﾌﾟ体" panose="040B0A00000000000000" pitchFamily="50" charset="-128"/>
              <a:ea typeface="HGS創英角ﾎﾟｯﾌﾟ体" panose="040B0A00000000000000" pitchFamily="50" charset="-128"/>
            </a:endParaRPr>
          </a:p>
        </p:txBody>
      </p:sp>
      <p:grpSp>
        <p:nvGrpSpPr>
          <p:cNvPr id="7" name="グループ化 6">
            <a:extLst>
              <a:ext uri="{FF2B5EF4-FFF2-40B4-BE49-F238E27FC236}">
                <a16:creationId xmlns:a16="http://schemas.microsoft.com/office/drawing/2014/main" id="{91754C6F-B798-0B1E-7A84-BCC6D14D99CA}"/>
              </a:ext>
            </a:extLst>
          </p:cNvPr>
          <p:cNvGrpSpPr/>
          <p:nvPr/>
        </p:nvGrpSpPr>
        <p:grpSpPr>
          <a:xfrm>
            <a:off x="-7252" y="3041699"/>
            <a:ext cx="5136147" cy="2038500"/>
            <a:chOff x="317500" y="3930648"/>
            <a:chExt cx="7054993" cy="2895602"/>
          </a:xfrm>
        </p:grpSpPr>
        <p:grpSp>
          <p:nvGrpSpPr>
            <p:cNvPr id="22" name="グループ化 21">
              <a:extLst>
                <a:ext uri="{FF2B5EF4-FFF2-40B4-BE49-F238E27FC236}">
                  <a16:creationId xmlns:a16="http://schemas.microsoft.com/office/drawing/2014/main" id="{6D8DC93B-7CBF-725E-5859-9D4529C171B9}"/>
                </a:ext>
              </a:extLst>
            </p:cNvPr>
            <p:cNvGrpSpPr/>
            <p:nvPr/>
          </p:nvGrpSpPr>
          <p:grpSpPr>
            <a:xfrm>
              <a:off x="317500" y="3930648"/>
              <a:ext cx="7054993" cy="2895602"/>
              <a:chOff x="241303" y="5275589"/>
              <a:chExt cx="7077874" cy="2702146"/>
            </a:xfrm>
          </p:grpSpPr>
          <p:grpSp>
            <p:nvGrpSpPr>
              <p:cNvPr id="24" name="グループ化 23">
                <a:extLst>
                  <a:ext uri="{FF2B5EF4-FFF2-40B4-BE49-F238E27FC236}">
                    <a16:creationId xmlns:a16="http://schemas.microsoft.com/office/drawing/2014/main" id="{C30A9B9D-225C-960C-DDBC-B696EF0467B3}"/>
                  </a:ext>
                </a:extLst>
              </p:cNvPr>
              <p:cNvGrpSpPr/>
              <p:nvPr/>
            </p:nvGrpSpPr>
            <p:grpSpPr>
              <a:xfrm>
                <a:off x="241303" y="5275589"/>
                <a:ext cx="7077874" cy="2670440"/>
                <a:chOff x="82346" y="5716524"/>
                <a:chExt cx="7383586" cy="2714070"/>
              </a:xfrm>
            </p:grpSpPr>
            <p:grpSp>
              <p:nvGrpSpPr>
                <p:cNvPr id="26" name="Group 18">
                  <a:extLst>
                    <a:ext uri="{FF2B5EF4-FFF2-40B4-BE49-F238E27FC236}">
                      <a16:creationId xmlns:a16="http://schemas.microsoft.com/office/drawing/2014/main" id="{3A80EA0F-E931-F18C-2309-3393C80790DA}"/>
                    </a:ext>
                  </a:extLst>
                </p:cNvPr>
                <p:cNvGrpSpPr/>
                <p:nvPr/>
              </p:nvGrpSpPr>
              <p:grpSpPr>
                <a:xfrm>
                  <a:off x="5048036" y="6337300"/>
                  <a:ext cx="2402594" cy="2088008"/>
                  <a:chOff x="0" y="-28575"/>
                  <a:chExt cx="1001623" cy="841375"/>
                </a:xfrm>
              </p:grpSpPr>
              <p:sp>
                <p:nvSpPr>
                  <p:cNvPr id="49" name="Freeform 19">
                    <a:extLst>
                      <a:ext uri="{FF2B5EF4-FFF2-40B4-BE49-F238E27FC236}">
                        <a16:creationId xmlns:a16="http://schemas.microsoft.com/office/drawing/2014/main" id="{5039A0A7-B1ED-C988-E191-E32163D2DEB0}"/>
                      </a:ext>
                    </a:extLst>
                  </p:cNvPr>
                  <p:cNvSpPr/>
                  <p:nvPr/>
                </p:nvSpPr>
                <p:spPr>
                  <a:xfrm>
                    <a:off x="0" y="29488"/>
                    <a:ext cx="1001623" cy="763312"/>
                  </a:xfrm>
                  <a:custGeom>
                    <a:avLst/>
                    <a:gdLst/>
                    <a:ahLst/>
                    <a:cxnLst/>
                    <a:rect l="l" t="t" r="r" b="b"/>
                    <a:pathLst>
                      <a:path w="1001623" h="711991">
                        <a:moveTo>
                          <a:pt x="87003" y="0"/>
                        </a:moveTo>
                        <a:lnTo>
                          <a:pt x="914621" y="0"/>
                        </a:lnTo>
                        <a:cubicBezTo>
                          <a:pt x="937695" y="0"/>
                          <a:pt x="959825" y="9166"/>
                          <a:pt x="976141" y="25482"/>
                        </a:cubicBezTo>
                        <a:cubicBezTo>
                          <a:pt x="992457" y="41799"/>
                          <a:pt x="1001623" y="63928"/>
                          <a:pt x="1001623" y="87003"/>
                        </a:cubicBezTo>
                        <a:lnTo>
                          <a:pt x="1001623" y="624988"/>
                        </a:lnTo>
                        <a:cubicBezTo>
                          <a:pt x="1001623" y="648063"/>
                          <a:pt x="992457" y="670192"/>
                          <a:pt x="976141" y="686508"/>
                        </a:cubicBezTo>
                        <a:cubicBezTo>
                          <a:pt x="959825" y="702824"/>
                          <a:pt x="937695" y="711991"/>
                          <a:pt x="914621" y="711991"/>
                        </a:cubicBezTo>
                        <a:lnTo>
                          <a:pt x="87003" y="711991"/>
                        </a:lnTo>
                        <a:cubicBezTo>
                          <a:pt x="63928" y="711991"/>
                          <a:pt x="41799" y="702824"/>
                          <a:pt x="25482" y="686508"/>
                        </a:cubicBezTo>
                        <a:cubicBezTo>
                          <a:pt x="9166" y="670192"/>
                          <a:pt x="0" y="648063"/>
                          <a:pt x="0" y="624988"/>
                        </a:cubicBezTo>
                        <a:lnTo>
                          <a:pt x="0" y="87003"/>
                        </a:lnTo>
                        <a:cubicBezTo>
                          <a:pt x="0" y="63928"/>
                          <a:pt x="9166" y="41799"/>
                          <a:pt x="25482" y="25482"/>
                        </a:cubicBezTo>
                        <a:cubicBezTo>
                          <a:pt x="41799" y="9166"/>
                          <a:pt x="63928" y="0"/>
                          <a:pt x="87003" y="0"/>
                        </a:cubicBezTo>
                        <a:close/>
                      </a:path>
                    </a:pathLst>
                  </a:custGeom>
                  <a:solidFill>
                    <a:srgbClr val="FFFFFF"/>
                  </a:solidFill>
                </p:spPr>
                <p:txBody>
                  <a:bodyPr/>
                  <a:lstStyle/>
                  <a:p>
                    <a:endParaRPr lang="ja-JP" altLang="en-US" sz="1539"/>
                  </a:p>
                </p:txBody>
              </p:sp>
              <p:sp>
                <p:nvSpPr>
                  <p:cNvPr id="50" name="TextBox 20">
                    <a:extLst>
                      <a:ext uri="{FF2B5EF4-FFF2-40B4-BE49-F238E27FC236}">
                        <a16:creationId xmlns:a16="http://schemas.microsoft.com/office/drawing/2014/main" id="{2328D220-CA41-83EC-5C26-A19D7DCD50F0}"/>
                      </a:ext>
                    </a:extLst>
                  </p:cNvPr>
                  <p:cNvSpPr txBox="1"/>
                  <p:nvPr/>
                </p:nvSpPr>
                <p:spPr>
                  <a:xfrm>
                    <a:off x="0" y="-28575"/>
                    <a:ext cx="812800" cy="841375"/>
                  </a:xfrm>
                  <a:prstGeom prst="rect">
                    <a:avLst/>
                  </a:prstGeom>
                </p:spPr>
                <p:txBody>
                  <a:bodyPr lIns="30697" tIns="30697" rIns="30697" bIns="30697" rtlCol="0" anchor="ctr"/>
                  <a:lstStyle/>
                  <a:p>
                    <a:pPr algn="ctr">
                      <a:lnSpc>
                        <a:spcPts val="1184"/>
                      </a:lnSpc>
                      <a:spcBef>
                        <a:spcPct val="0"/>
                      </a:spcBef>
                    </a:pPr>
                    <a:endParaRPr sz="1088"/>
                  </a:p>
                </p:txBody>
              </p:sp>
            </p:grpSp>
            <p:grpSp>
              <p:nvGrpSpPr>
                <p:cNvPr id="27" name="グループ化 26">
                  <a:extLst>
                    <a:ext uri="{FF2B5EF4-FFF2-40B4-BE49-F238E27FC236}">
                      <a16:creationId xmlns:a16="http://schemas.microsoft.com/office/drawing/2014/main" id="{E41F8294-767E-E496-0862-281C9D1218E9}"/>
                    </a:ext>
                  </a:extLst>
                </p:cNvPr>
                <p:cNvGrpSpPr/>
                <p:nvPr/>
              </p:nvGrpSpPr>
              <p:grpSpPr>
                <a:xfrm>
                  <a:off x="82346" y="5716524"/>
                  <a:ext cx="7383586" cy="2714070"/>
                  <a:chOff x="82346" y="5716524"/>
                  <a:chExt cx="7383586" cy="2714070"/>
                </a:xfrm>
              </p:grpSpPr>
              <p:grpSp>
                <p:nvGrpSpPr>
                  <p:cNvPr id="28" name="Group 15">
                    <a:extLst>
                      <a:ext uri="{FF2B5EF4-FFF2-40B4-BE49-F238E27FC236}">
                        <a16:creationId xmlns:a16="http://schemas.microsoft.com/office/drawing/2014/main" id="{212CC2C5-2EAE-7F3B-5013-637197DDB569}"/>
                      </a:ext>
                    </a:extLst>
                  </p:cNvPr>
                  <p:cNvGrpSpPr/>
                  <p:nvPr/>
                </p:nvGrpSpPr>
                <p:grpSpPr>
                  <a:xfrm>
                    <a:off x="89568" y="6342586"/>
                    <a:ext cx="2402594" cy="2088008"/>
                    <a:chOff x="0" y="-28575"/>
                    <a:chExt cx="1001623" cy="841375"/>
                  </a:xfrm>
                </p:grpSpPr>
                <p:sp>
                  <p:nvSpPr>
                    <p:cNvPr id="47" name="Freeform 16">
                      <a:extLst>
                        <a:ext uri="{FF2B5EF4-FFF2-40B4-BE49-F238E27FC236}">
                          <a16:creationId xmlns:a16="http://schemas.microsoft.com/office/drawing/2014/main" id="{663B857A-8DD5-D56D-46CB-5AB3E84D8210}"/>
                        </a:ext>
                      </a:extLst>
                    </p:cNvPr>
                    <p:cNvSpPr/>
                    <p:nvPr/>
                  </p:nvSpPr>
                  <p:spPr>
                    <a:xfrm>
                      <a:off x="0" y="34904"/>
                      <a:ext cx="1001623" cy="753202"/>
                    </a:xfrm>
                    <a:custGeom>
                      <a:avLst/>
                      <a:gdLst/>
                      <a:ahLst/>
                      <a:cxnLst/>
                      <a:rect l="l" t="t" r="r" b="b"/>
                      <a:pathLst>
                        <a:path w="1001623" h="711991">
                          <a:moveTo>
                            <a:pt x="87003" y="0"/>
                          </a:moveTo>
                          <a:lnTo>
                            <a:pt x="914621" y="0"/>
                          </a:lnTo>
                          <a:cubicBezTo>
                            <a:pt x="937695" y="0"/>
                            <a:pt x="959825" y="9166"/>
                            <a:pt x="976141" y="25482"/>
                          </a:cubicBezTo>
                          <a:cubicBezTo>
                            <a:pt x="992457" y="41799"/>
                            <a:pt x="1001623" y="63928"/>
                            <a:pt x="1001623" y="87003"/>
                          </a:cubicBezTo>
                          <a:lnTo>
                            <a:pt x="1001623" y="624988"/>
                          </a:lnTo>
                          <a:cubicBezTo>
                            <a:pt x="1001623" y="648063"/>
                            <a:pt x="992457" y="670192"/>
                            <a:pt x="976141" y="686508"/>
                          </a:cubicBezTo>
                          <a:cubicBezTo>
                            <a:pt x="959825" y="702824"/>
                            <a:pt x="937695" y="711991"/>
                            <a:pt x="914621" y="711991"/>
                          </a:cubicBezTo>
                          <a:lnTo>
                            <a:pt x="87003" y="711991"/>
                          </a:lnTo>
                          <a:cubicBezTo>
                            <a:pt x="63928" y="711991"/>
                            <a:pt x="41799" y="702824"/>
                            <a:pt x="25482" y="686508"/>
                          </a:cubicBezTo>
                          <a:cubicBezTo>
                            <a:pt x="9166" y="670192"/>
                            <a:pt x="0" y="648063"/>
                            <a:pt x="0" y="624988"/>
                          </a:cubicBezTo>
                          <a:lnTo>
                            <a:pt x="0" y="87003"/>
                          </a:lnTo>
                          <a:cubicBezTo>
                            <a:pt x="0" y="63928"/>
                            <a:pt x="9166" y="41799"/>
                            <a:pt x="25482" y="25482"/>
                          </a:cubicBezTo>
                          <a:cubicBezTo>
                            <a:pt x="41799" y="9166"/>
                            <a:pt x="63928" y="0"/>
                            <a:pt x="87003" y="0"/>
                          </a:cubicBezTo>
                          <a:close/>
                        </a:path>
                      </a:pathLst>
                    </a:custGeom>
                    <a:solidFill>
                      <a:srgbClr val="FFFFFF"/>
                    </a:solidFill>
                  </p:spPr>
                  <p:txBody>
                    <a:bodyPr/>
                    <a:lstStyle/>
                    <a:p>
                      <a:endParaRPr lang="ja-JP" altLang="en-US" sz="1539"/>
                    </a:p>
                  </p:txBody>
                </p:sp>
                <p:sp>
                  <p:nvSpPr>
                    <p:cNvPr id="48" name="TextBox 17">
                      <a:extLst>
                        <a:ext uri="{FF2B5EF4-FFF2-40B4-BE49-F238E27FC236}">
                          <a16:creationId xmlns:a16="http://schemas.microsoft.com/office/drawing/2014/main" id="{FB665703-7EB1-4E7B-B3F2-97FCD2A9B6E7}"/>
                        </a:ext>
                      </a:extLst>
                    </p:cNvPr>
                    <p:cNvSpPr txBox="1"/>
                    <p:nvPr/>
                  </p:nvSpPr>
                  <p:spPr>
                    <a:xfrm>
                      <a:off x="0" y="-28575"/>
                      <a:ext cx="812800" cy="841375"/>
                    </a:xfrm>
                    <a:prstGeom prst="rect">
                      <a:avLst/>
                    </a:prstGeom>
                  </p:spPr>
                  <p:txBody>
                    <a:bodyPr lIns="30697" tIns="30697" rIns="30697" bIns="30697" rtlCol="0" anchor="ctr"/>
                    <a:lstStyle/>
                    <a:p>
                      <a:pPr algn="ctr">
                        <a:lnSpc>
                          <a:spcPts val="1184"/>
                        </a:lnSpc>
                        <a:spcBef>
                          <a:spcPct val="0"/>
                        </a:spcBef>
                      </a:pPr>
                      <a:endParaRPr sz="1088"/>
                    </a:p>
                  </p:txBody>
                </p:sp>
              </p:grpSp>
              <p:grpSp>
                <p:nvGrpSpPr>
                  <p:cNvPr id="29" name="Group 21">
                    <a:extLst>
                      <a:ext uri="{FF2B5EF4-FFF2-40B4-BE49-F238E27FC236}">
                        <a16:creationId xmlns:a16="http://schemas.microsoft.com/office/drawing/2014/main" id="{5921F2AC-E2C0-107D-A0C1-C4876829D671}"/>
                      </a:ext>
                    </a:extLst>
                  </p:cNvPr>
                  <p:cNvGrpSpPr/>
                  <p:nvPr/>
                </p:nvGrpSpPr>
                <p:grpSpPr>
                  <a:xfrm>
                    <a:off x="2576953" y="6342586"/>
                    <a:ext cx="2402594" cy="2088008"/>
                    <a:chOff x="0" y="-28575"/>
                    <a:chExt cx="1001623" cy="841375"/>
                  </a:xfrm>
                </p:grpSpPr>
                <p:sp>
                  <p:nvSpPr>
                    <p:cNvPr id="45" name="Freeform 22">
                      <a:extLst>
                        <a:ext uri="{FF2B5EF4-FFF2-40B4-BE49-F238E27FC236}">
                          <a16:creationId xmlns:a16="http://schemas.microsoft.com/office/drawing/2014/main" id="{B37888D5-6339-B291-AE71-0D03EFD5FA31}"/>
                        </a:ext>
                      </a:extLst>
                    </p:cNvPr>
                    <p:cNvSpPr/>
                    <p:nvPr/>
                  </p:nvSpPr>
                  <p:spPr>
                    <a:xfrm>
                      <a:off x="0" y="27358"/>
                      <a:ext cx="1001623" cy="760750"/>
                    </a:xfrm>
                    <a:custGeom>
                      <a:avLst/>
                      <a:gdLst/>
                      <a:ahLst/>
                      <a:cxnLst/>
                      <a:rect l="l" t="t" r="r" b="b"/>
                      <a:pathLst>
                        <a:path w="1001623" h="711991">
                          <a:moveTo>
                            <a:pt x="87003" y="0"/>
                          </a:moveTo>
                          <a:lnTo>
                            <a:pt x="914621" y="0"/>
                          </a:lnTo>
                          <a:cubicBezTo>
                            <a:pt x="937695" y="0"/>
                            <a:pt x="959825" y="9166"/>
                            <a:pt x="976141" y="25482"/>
                          </a:cubicBezTo>
                          <a:cubicBezTo>
                            <a:pt x="992457" y="41799"/>
                            <a:pt x="1001623" y="63928"/>
                            <a:pt x="1001623" y="87003"/>
                          </a:cubicBezTo>
                          <a:lnTo>
                            <a:pt x="1001623" y="624988"/>
                          </a:lnTo>
                          <a:cubicBezTo>
                            <a:pt x="1001623" y="648063"/>
                            <a:pt x="992457" y="670192"/>
                            <a:pt x="976141" y="686508"/>
                          </a:cubicBezTo>
                          <a:cubicBezTo>
                            <a:pt x="959825" y="702824"/>
                            <a:pt x="937695" y="711991"/>
                            <a:pt x="914621" y="711991"/>
                          </a:cubicBezTo>
                          <a:lnTo>
                            <a:pt x="87003" y="711991"/>
                          </a:lnTo>
                          <a:cubicBezTo>
                            <a:pt x="63928" y="711991"/>
                            <a:pt x="41799" y="702824"/>
                            <a:pt x="25482" y="686508"/>
                          </a:cubicBezTo>
                          <a:cubicBezTo>
                            <a:pt x="9166" y="670192"/>
                            <a:pt x="0" y="648063"/>
                            <a:pt x="0" y="624988"/>
                          </a:cubicBezTo>
                          <a:lnTo>
                            <a:pt x="0" y="87003"/>
                          </a:lnTo>
                          <a:cubicBezTo>
                            <a:pt x="0" y="63928"/>
                            <a:pt x="9166" y="41799"/>
                            <a:pt x="25482" y="25482"/>
                          </a:cubicBezTo>
                          <a:cubicBezTo>
                            <a:pt x="41799" y="9166"/>
                            <a:pt x="63928" y="0"/>
                            <a:pt x="87003" y="0"/>
                          </a:cubicBezTo>
                          <a:close/>
                        </a:path>
                      </a:pathLst>
                    </a:custGeom>
                    <a:solidFill>
                      <a:srgbClr val="FFFFFF"/>
                    </a:solidFill>
                  </p:spPr>
                  <p:txBody>
                    <a:bodyPr/>
                    <a:lstStyle/>
                    <a:p>
                      <a:endParaRPr lang="ja-JP" altLang="en-US" sz="1539"/>
                    </a:p>
                  </p:txBody>
                </p:sp>
                <p:sp>
                  <p:nvSpPr>
                    <p:cNvPr id="46" name="TextBox 23">
                      <a:extLst>
                        <a:ext uri="{FF2B5EF4-FFF2-40B4-BE49-F238E27FC236}">
                          <a16:creationId xmlns:a16="http://schemas.microsoft.com/office/drawing/2014/main" id="{D62605DE-1027-CE6F-9427-A7B8F88D714F}"/>
                        </a:ext>
                      </a:extLst>
                    </p:cNvPr>
                    <p:cNvSpPr txBox="1"/>
                    <p:nvPr/>
                  </p:nvSpPr>
                  <p:spPr>
                    <a:xfrm>
                      <a:off x="0" y="-28575"/>
                      <a:ext cx="812800" cy="841375"/>
                    </a:xfrm>
                    <a:prstGeom prst="rect">
                      <a:avLst/>
                    </a:prstGeom>
                  </p:spPr>
                  <p:txBody>
                    <a:bodyPr lIns="30697" tIns="30697" rIns="30697" bIns="30697" rtlCol="0" anchor="ctr"/>
                    <a:lstStyle/>
                    <a:p>
                      <a:pPr algn="ctr">
                        <a:lnSpc>
                          <a:spcPts val="1184"/>
                        </a:lnSpc>
                        <a:spcBef>
                          <a:spcPct val="0"/>
                        </a:spcBef>
                      </a:pPr>
                      <a:endParaRPr sz="1088"/>
                    </a:p>
                  </p:txBody>
                </p:sp>
              </p:grpSp>
              <p:sp>
                <p:nvSpPr>
                  <p:cNvPr id="30" name="Freeform 39">
                    <a:extLst>
                      <a:ext uri="{FF2B5EF4-FFF2-40B4-BE49-F238E27FC236}">
                        <a16:creationId xmlns:a16="http://schemas.microsoft.com/office/drawing/2014/main" id="{86031BC1-9BB7-955B-8980-382AA6024D66}"/>
                      </a:ext>
                    </a:extLst>
                  </p:cNvPr>
                  <p:cNvSpPr/>
                  <p:nvPr/>
                </p:nvSpPr>
                <p:spPr>
                  <a:xfrm>
                    <a:off x="6701520" y="6651161"/>
                    <a:ext cx="702919" cy="944407"/>
                  </a:xfrm>
                  <a:custGeom>
                    <a:avLst/>
                    <a:gdLst/>
                    <a:ahLst/>
                    <a:cxnLst/>
                    <a:rect l="l" t="t" r="r" b="b"/>
                    <a:pathLst>
                      <a:path w="472363" h="672402">
                        <a:moveTo>
                          <a:pt x="0" y="0"/>
                        </a:moveTo>
                        <a:lnTo>
                          <a:pt x="472363" y="0"/>
                        </a:lnTo>
                        <a:lnTo>
                          <a:pt x="472363" y="672403"/>
                        </a:lnTo>
                        <a:lnTo>
                          <a:pt x="0" y="67240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ja-JP" altLang="en-US" sz="1088" dirty="0"/>
                  </a:p>
                </p:txBody>
              </p:sp>
              <p:sp>
                <p:nvSpPr>
                  <p:cNvPr id="31" name="AutoShape 63">
                    <a:extLst>
                      <a:ext uri="{FF2B5EF4-FFF2-40B4-BE49-F238E27FC236}">
                        <a16:creationId xmlns:a16="http://schemas.microsoft.com/office/drawing/2014/main" id="{B08AD1CA-3A3E-9D36-5CBE-C87834CA08D8}"/>
                      </a:ext>
                    </a:extLst>
                  </p:cNvPr>
                  <p:cNvSpPr/>
                  <p:nvPr/>
                </p:nvSpPr>
                <p:spPr>
                  <a:xfrm>
                    <a:off x="82347" y="5716524"/>
                    <a:ext cx="7352617" cy="0"/>
                  </a:xfrm>
                  <a:prstGeom prst="line">
                    <a:avLst/>
                  </a:prstGeom>
                  <a:ln w="57150" cap="flat">
                    <a:solidFill>
                      <a:srgbClr val="FFFFFF"/>
                    </a:solidFill>
                    <a:prstDash val="solid"/>
                    <a:headEnd type="none" w="sm" len="sm"/>
                    <a:tailEnd type="none" w="sm" len="sm"/>
                  </a:ln>
                </p:spPr>
                <p:txBody>
                  <a:bodyPr/>
                  <a:lstStyle/>
                  <a:p>
                    <a:endParaRPr lang="ja-JP" altLang="en-US" sz="1088" dirty="0"/>
                  </a:p>
                </p:txBody>
              </p:sp>
              <p:sp>
                <p:nvSpPr>
                  <p:cNvPr id="32" name="TextBox 64">
                    <a:extLst>
                      <a:ext uri="{FF2B5EF4-FFF2-40B4-BE49-F238E27FC236}">
                        <a16:creationId xmlns:a16="http://schemas.microsoft.com/office/drawing/2014/main" id="{B2540BF8-D77C-5570-48FE-F73DABC4653D}"/>
                      </a:ext>
                    </a:extLst>
                  </p:cNvPr>
                  <p:cNvSpPr txBox="1"/>
                  <p:nvPr/>
                </p:nvSpPr>
                <p:spPr>
                  <a:xfrm>
                    <a:off x="1488703" y="5996518"/>
                    <a:ext cx="4783557" cy="310151"/>
                  </a:xfrm>
                  <a:prstGeom prst="rect">
                    <a:avLst/>
                  </a:prstGeom>
                </p:spPr>
                <p:txBody>
                  <a:bodyPr lIns="0" tIns="0" rIns="0" bIns="0" rtlCol="0" anchor="t">
                    <a:noAutofit/>
                  </a:bodyPr>
                  <a:lstStyle/>
                  <a:p>
                    <a:pPr algn="ctr">
                      <a:lnSpc>
                        <a:spcPts val="2115"/>
                      </a:lnSpc>
                      <a:spcBef>
                        <a:spcPct val="0"/>
                      </a:spcBef>
                    </a:pPr>
                    <a:r>
                      <a:rPr lang="ja-JP" altLang="en-US" sz="3420" spc="22" dirty="0">
                        <a:effectLst>
                          <a:outerShdw blurRad="38100" dist="38100" dir="2700000" algn="tl">
                            <a:srgbClr val="000000">
                              <a:alpha val="43137"/>
                            </a:srgbClr>
                          </a:outerShdw>
                        </a:effectLst>
                        <a:latin typeface="HGP創英角ｺﾞｼｯｸUB" panose="020B0900000000000000" pitchFamily="50" charset="-128"/>
                        <a:ea typeface="HGP創英角ｺﾞｼｯｸUB" panose="020B0900000000000000" pitchFamily="50" charset="-128"/>
                      </a:rPr>
                      <a:t>登録方法</a:t>
                    </a:r>
                    <a:endParaRPr lang="en-US" sz="3420" spc="22" dirty="0">
                      <a:effectLst>
                        <a:outerShdw blurRad="38100" dist="38100" dir="2700000" algn="tl">
                          <a:srgbClr val="000000">
                            <a:alpha val="43137"/>
                          </a:srgbClr>
                        </a:outerShdw>
                      </a:effectLst>
                      <a:latin typeface="HGP創英角ｺﾞｼｯｸUB" panose="020B0900000000000000" pitchFamily="50" charset="-128"/>
                      <a:ea typeface="HGP創英角ｺﾞｼｯｸUB" panose="020B0900000000000000" pitchFamily="50" charset="-128"/>
                    </a:endParaRPr>
                  </a:p>
                </p:txBody>
              </p:sp>
              <p:sp>
                <p:nvSpPr>
                  <p:cNvPr id="33" name="TextBox 70">
                    <a:extLst>
                      <a:ext uri="{FF2B5EF4-FFF2-40B4-BE49-F238E27FC236}">
                        <a16:creationId xmlns:a16="http://schemas.microsoft.com/office/drawing/2014/main" id="{798EBD00-48A3-A1C2-C7CF-9FBCB4A70965}"/>
                      </a:ext>
                    </a:extLst>
                  </p:cNvPr>
                  <p:cNvSpPr txBox="1"/>
                  <p:nvPr/>
                </p:nvSpPr>
                <p:spPr>
                  <a:xfrm>
                    <a:off x="174724" y="7667839"/>
                    <a:ext cx="2257604" cy="556089"/>
                  </a:xfrm>
                  <a:prstGeom prst="rect">
                    <a:avLst/>
                  </a:prstGeom>
                </p:spPr>
                <p:txBody>
                  <a:bodyPr wrap="square" lIns="0" tIns="0" rIns="0" bIns="0" rtlCol="0" anchor="t">
                    <a:noAutofit/>
                  </a:bodyPr>
                  <a:lstStyle/>
                  <a:p>
                    <a:pPr algn="ctr">
                      <a:lnSpc>
                        <a:spcPts val="2138"/>
                      </a:lnSpc>
                      <a:spcBef>
                        <a:spcPct val="0"/>
                      </a:spcBef>
                    </a:pPr>
                    <a:r>
                      <a:rPr lang="en-US" altLang="ja-JP" sz="1600" spc="14" dirty="0">
                        <a:solidFill>
                          <a:schemeClr val="tx1">
                            <a:lumMod val="75000"/>
                            <a:lumOff val="25000"/>
                          </a:schemeClr>
                        </a:solidFill>
                        <a:latin typeface="HGP創英角ｺﾞｼｯｸUB" panose="020B0900000000000000" pitchFamily="50" charset="-128"/>
                        <a:ea typeface="HGP創英角ｺﾞｼｯｸUB" panose="020B0900000000000000" pitchFamily="50" charset="-128"/>
                      </a:rPr>
                      <a:t>QR</a:t>
                    </a:r>
                    <a:r>
                      <a:rPr lang="ja-JP" altLang="en-US" sz="1600" spc="14" dirty="0">
                        <a:solidFill>
                          <a:schemeClr val="tx1">
                            <a:lumMod val="75000"/>
                            <a:lumOff val="25000"/>
                          </a:schemeClr>
                        </a:solidFill>
                        <a:latin typeface="HGP創英角ｺﾞｼｯｸUB" panose="020B0900000000000000" pitchFamily="50" charset="-128"/>
                        <a:ea typeface="HGP創英角ｺﾞｼｯｸUB" panose="020B0900000000000000" pitchFamily="50" charset="-128"/>
                      </a:rPr>
                      <a:t>コードを読み込み「追加」を押す</a:t>
                    </a:r>
                    <a:endParaRPr lang="en-US" sz="1600" spc="14" dirty="0">
                      <a:solidFill>
                        <a:schemeClr val="tx1">
                          <a:lumMod val="75000"/>
                          <a:lumOff val="25000"/>
                        </a:schemeClr>
                      </a:solidFill>
                      <a:latin typeface="HGP創英角ｺﾞｼｯｸUB" panose="020B0900000000000000" pitchFamily="50" charset="-128"/>
                      <a:ea typeface="HGP創英角ｺﾞｼｯｸUB" panose="020B0900000000000000" pitchFamily="50" charset="-128"/>
                    </a:endParaRPr>
                  </a:p>
                </p:txBody>
              </p:sp>
              <p:sp>
                <p:nvSpPr>
                  <p:cNvPr id="34" name="TextBox 71">
                    <a:extLst>
                      <a:ext uri="{FF2B5EF4-FFF2-40B4-BE49-F238E27FC236}">
                        <a16:creationId xmlns:a16="http://schemas.microsoft.com/office/drawing/2014/main" id="{7FC1E7CD-96C5-F023-DA67-F1CA74866864}"/>
                      </a:ext>
                    </a:extLst>
                  </p:cNvPr>
                  <p:cNvSpPr txBox="1"/>
                  <p:nvPr/>
                </p:nvSpPr>
                <p:spPr>
                  <a:xfrm>
                    <a:off x="2802091" y="7672832"/>
                    <a:ext cx="2033263" cy="681566"/>
                  </a:xfrm>
                  <a:prstGeom prst="rect">
                    <a:avLst/>
                  </a:prstGeom>
                </p:spPr>
                <p:txBody>
                  <a:bodyPr wrap="square" lIns="0" tIns="0" rIns="0" bIns="0" rtlCol="0" anchor="t">
                    <a:spAutoFit/>
                  </a:bodyPr>
                  <a:lstStyle/>
                  <a:p>
                    <a:pPr algn="ctr">
                      <a:lnSpc>
                        <a:spcPts val="2138"/>
                      </a:lnSpc>
                    </a:pPr>
                    <a:r>
                      <a:rPr lang="ja-JP" altLang="en-US" sz="1600" spc="14" dirty="0">
                        <a:solidFill>
                          <a:schemeClr val="tx1">
                            <a:lumMod val="75000"/>
                            <a:lumOff val="25000"/>
                          </a:schemeClr>
                        </a:solidFill>
                        <a:latin typeface="HGP創英角ｺﾞｼｯｸUB" panose="020B0900000000000000" pitchFamily="50" charset="-128"/>
                        <a:ea typeface="HGP創英角ｺﾞｼｯｸUB" panose="020B0900000000000000" pitchFamily="50" charset="-128"/>
                      </a:rPr>
                      <a:t>自動返信された</a:t>
                    </a:r>
                    <a:endParaRPr lang="en-US" altLang="ja-JP" sz="1600" spc="14" dirty="0">
                      <a:solidFill>
                        <a:schemeClr val="tx1">
                          <a:lumMod val="75000"/>
                          <a:lumOff val="25000"/>
                        </a:schemeClr>
                      </a:solidFill>
                      <a:latin typeface="HGP創英角ｺﾞｼｯｸUB" panose="020B0900000000000000" pitchFamily="50" charset="-128"/>
                      <a:ea typeface="HGP創英角ｺﾞｼｯｸUB" panose="020B0900000000000000" pitchFamily="50" charset="-128"/>
                    </a:endParaRPr>
                  </a:p>
                  <a:p>
                    <a:pPr algn="ctr">
                      <a:lnSpc>
                        <a:spcPts val="2138"/>
                      </a:lnSpc>
                    </a:pPr>
                    <a:r>
                      <a:rPr lang="ja-JP" altLang="en-US" sz="1600" spc="14" dirty="0">
                        <a:solidFill>
                          <a:schemeClr val="tx1">
                            <a:lumMod val="75000"/>
                            <a:lumOff val="25000"/>
                          </a:schemeClr>
                        </a:solidFill>
                        <a:latin typeface="HGP創英角ｺﾞｼｯｸUB" panose="020B0900000000000000" pitchFamily="50" charset="-128"/>
                        <a:ea typeface="HGP創英角ｺﾞｼｯｸUB" panose="020B0900000000000000" pitchFamily="50" charset="-128"/>
                      </a:rPr>
                      <a:t>ＵＲＬを押す</a:t>
                    </a:r>
                    <a:endParaRPr lang="en-US" sz="1600" spc="14" dirty="0">
                      <a:solidFill>
                        <a:schemeClr val="tx1">
                          <a:lumMod val="75000"/>
                          <a:lumOff val="25000"/>
                        </a:schemeClr>
                      </a:solidFill>
                      <a:latin typeface="HGP創英角ｺﾞｼｯｸUB" panose="020B0900000000000000" pitchFamily="50" charset="-128"/>
                      <a:ea typeface="HGP創英角ｺﾞｼｯｸUB" panose="020B0900000000000000" pitchFamily="50" charset="-128"/>
                    </a:endParaRPr>
                  </a:p>
                </p:txBody>
              </p:sp>
              <p:sp>
                <p:nvSpPr>
                  <p:cNvPr id="35" name="TextBox 72">
                    <a:extLst>
                      <a:ext uri="{FF2B5EF4-FFF2-40B4-BE49-F238E27FC236}">
                        <a16:creationId xmlns:a16="http://schemas.microsoft.com/office/drawing/2014/main" id="{FBB36ABB-D5C0-152F-B61F-2042F2BEFA7A}"/>
                      </a:ext>
                    </a:extLst>
                  </p:cNvPr>
                  <p:cNvSpPr txBox="1"/>
                  <p:nvPr/>
                </p:nvSpPr>
                <p:spPr>
                  <a:xfrm>
                    <a:off x="5048035" y="7653893"/>
                    <a:ext cx="2417897" cy="678629"/>
                  </a:xfrm>
                  <a:prstGeom prst="rect">
                    <a:avLst/>
                  </a:prstGeom>
                </p:spPr>
                <p:txBody>
                  <a:bodyPr wrap="square" lIns="0" tIns="0" rIns="0" bIns="0" rtlCol="0" anchor="t">
                    <a:spAutoFit/>
                  </a:bodyPr>
                  <a:lstStyle/>
                  <a:p>
                    <a:pPr algn="ctr">
                      <a:lnSpc>
                        <a:spcPts val="2138"/>
                      </a:lnSpc>
                    </a:pPr>
                    <a:r>
                      <a:rPr lang="ja-JP" altLang="en-US" sz="1500" spc="14" dirty="0">
                        <a:solidFill>
                          <a:schemeClr val="tx1">
                            <a:lumMod val="75000"/>
                            <a:lumOff val="25000"/>
                          </a:schemeClr>
                        </a:solidFill>
                        <a:latin typeface="HGP創英角ｺﾞｼｯｸUB" panose="020B0900000000000000" pitchFamily="50" charset="-128"/>
                        <a:ea typeface="HGP創英角ｺﾞｼｯｸUB" panose="020B0900000000000000" pitchFamily="50" charset="-128"/>
                      </a:rPr>
                      <a:t>ご自身の在籍企業を</a:t>
                    </a:r>
                    <a:endParaRPr lang="en-US" altLang="ja-JP" sz="1500" spc="14" dirty="0">
                      <a:solidFill>
                        <a:schemeClr val="tx1">
                          <a:lumMod val="75000"/>
                          <a:lumOff val="25000"/>
                        </a:schemeClr>
                      </a:solidFill>
                      <a:latin typeface="HGP創英角ｺﾞｼｯｸUB" panose="020B0900000000000000" pitchFamily="50" charset="-128"/>
                      <a:ea typeface="HGP創英角ｺﾞｼｯｸUB" panose="020B0900000000000000" pitchFamily="50" charset="-128"/>
                    </a:endParaRPr>
                  </a:p>
                  <a:p>
                    <a:pPr algn="ctr">
                      <a:lnSpc>
                        <a:spcPts val="2138"/>
                      </a:lnSpc>
                    </a:pPr>
                    <a:r>
                      <a:rPr lang="ja-JP" altLang="en-US" sz="1500" spc="14" dirty="0">
                        <a:solidFill>
                          <a:schemeClr val="tx1">
                            <a:lumMod val="75000"/>
                            <a:lumOff val="25000"/>
                          </a:schemeClr>
                        </a:solidFill>
                        <a:latin typeface="HGP創英角ｺﾞｼｯｸUB" panose="020B0900000000000000" pitchFamily="50" charset="-128"/>
                        <a:ea typeface="HGP創英角ｺﾞｼｯｸUB" panose="020B0900000000000000" pitchFamily="50" charset="-128"/>
                      </a:rPr>
                      <a:t>選択して送信</a:t>
                    </a:r>
                    <a:endParaRPr lang="en-US" sz="1500" spc="14" dirty="0">
                      <a:solidFill>
                        <a:schemeClr val="tx1">
                          <a:lumMod val="75000"/>
                          <a:lumOff val="25000"/>
                        </a:schemeClr>
                      </a:solidFill>
                      <a:latin typeface="HGP創英角ｺﾞｼｯｸUB" panose="020B0900000000000000" pitchFamily="50" charset="-128"/>
                      <a:ea typeface="HGP創英角ｺﾞｼｯｸUB" panose="020B0900000000000000" pitchFamily="50" charset="-128"/>
                    </a:endParaRPr>
                  </a:p>
                </p:txBody>
              </p:sp>
              <p:sp>
                <p:nvSpPr>
                  <p:cNvPr id="36" name="テキスト ボックス 35">
                    <a:extLst>
                      <a:ext uri="{FF2B5EF4-FFF2-40B4-BE49-F238E27FC236}">
                        <a16:creationId xmlns:a16="http://schemas.microsoft.com/office/drawing/2014/main" id="{BBA4786C-E685-41B9-FE5E-9F0750568EB8}"/>
                      </a:ext>
                    </a:extLst>
                  </p:cNvPr>
                  <p:cNvSpPr txBox="1"/>
                  <p:nvPr/>
                </p:nvSpPr>
                <p:spPr>
                  <a:xfrm>
                    <a:off x="1488704" y="6656046"/>
                    <a:ext cx="906365" cy="506112"/>
                  </a:xfrm>
                  <a:prstGeom prst="rect">
                    <a:avLst/>
                  </a:prstGeom>
                  <a:solidFill>
                    <a:srgbClr val="07C756"/>
                  </a:solidFill>
                </p:spPr>
                <p:txBody>
                  <a:bodyPr wrap="square" rtlCol="0" anchor="ctr" anchorCtr="0">
                    <a:noAutofit/>
                  </a:bodyPr>
                  <a:lstStyle/>
                  <a:p>
                    <a:pPr algn="ctr"/>
                    <a:r>
                      <a:rPr kumimoji="1" lang="ja-JP" altLang="en-US" sz="1539" dirty="0">
                        <a:solidFill>
                          <a:schemeClr val="bg1"/>
                        </a:solidFill>
                        <a:latin typeface="HGS創英角ｺﾞｼｯｸUB" panose="020B0900000000000000" pitchFamily="50" charset="-128"/>
                        <a:ea typeface="HGS創英角ｺﾞｼｯｸUB" panose="020B0900000000000000" pitchFamily="50" charset="-128"/>
                      </a:rPr>
                      <a:t>追加</a:t>
                    </a:r>
                  </a:p>
                </p:txBody>
              </p:sp>
              <p:sp>
                <p:nvSpPr>
                  <p:cNvPr id="37" name="吹き出し: 角を丸めた四角形 36">
                    <a:extLst>
                      <a:ext uri="{FF2B5EF4-FFF2-40B4-BE49-F238E27FC236}">
                        <a16:creationId xmlns:a16="http://schemas.microsoft.com/office/drawing/2014/main" id="{85C0CC08-B7FD-D054-5A22-81C78D50CABD}"/>
                      </a:ext>
                    </a:extLst>
                  </p:cNvPr>
                  <p:cNvSpPr/>
                  <p:nvPr/>
                </p:nvSpPr>
                <p:spPr>
                  <a:xfrm>
                    <a:off x="5122616" y="7068894"/>
                    <a:ext cx="1414283" cy="431550"/>
                  </a:xfrm>
                  <a:prstGeom prst="wedgeRoundRectCallout">
                    <a:avLst>
                      <a:gd name="adj1" fmla="val 69824"/>
                      <a:gd name="adj2" fmla="val -19796"/>
                      <a:gd name="adj3" fmla="val 16667"/>
                    </a:avLst>
                  </a:prstGeom>
                  <a:solidFill>
                    <a:srgbClr val="07C756"/>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21753" rtlCol="0" anchor="ctr"/>
                  <a:lstStyle/>
                  <a:p>
                    <a:pPr algn="ctr"/>
                    <a:r>
                      <a:rPr kumimoji="1" lang="ja-JP" altLang="en-US" sz="1400" dirty="0">
                        <a:latin typeface="HGS創英角ｺﾞｼｯｸUB" panose="020B0900000000000000" pitchFamily="50" charset="-128"/>
                        <a:ea typeface="HGS創英角ｺﾞｼｯｸUB" panose="020B0900000000000000" pitchFamily="50" charset="-128"/>
                      </a:rPr>
                      <a:t>在籍企業</a:t>
                    </a:r>
                  </a:p>
                </p:txBody>
              </p:sp>
              <p:pic>
                <p:nvPicPr>
                  <p:cNvPr id="38" name="図 37" descr="アイコン&#10;&#10;自動的に生成された説明">
                    <a:extLst>
                      <a:ext uri="{FF2B5EF4-FFF2-40B4-BE49-F238E27FC236}">
                        <a16:creationId xmlns:a16="http://schemas.microsoft.com/office/drawing/2014/main" id="{B6E94339-D134-A98E-7A55-F7C92B016C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37902" y="6583776"/>
                    <a:ext cx="988888" cy="988887"/>
                  </a:xfrm>
                  <a:prstGeom prst="rect">
                    <a:avLst/>
                  </a:prstGeom>
                </p:spPr>
              </p:pic>
              <p:sp>
                <p:nvSpPr>
                  <p:cNvPr id="39" name="吹き出し: 角を丸めた四角形 38">
                    <a:extLst>
                      <a:ext uri="{FF2B5EF4-FFF2-40B4-BE49-F238E27FC236}">
                        <a16:creationId xmlns:a16="http://schemas.microsoft.com/office/drawing/2014/main" id="{35ACFBC7-5277-1483-34DC-616A4906B30D}"/>
                      </a:ext>
                    </a:extLst>
                  </p:cNvPr>
                  <p:cNvSpPr/>
                  <p:nvPr/>
                </p:nvSpPr>
                <p:spPr>
                  <a:xfrm>
                    <a:off x="3004268" y="7003027"/>
                    <a:ext cx="986391" cy="448000"/>
                  </a:xfrm>
                  <a:prstGeom prst="wedgeRoundRectCallout">
                    <a:avLst>
                      <a:gd name="adj1" fmla="val 86952"/>
                      <a:gd name="adj2" fmla="val -23715"/>
                      <a:gd name="adj3" fmla="val 16667"/>
                    </a:avLst>
                  </a:prstGeom>
                  <a:solidFill>
                    <a:srgbClr val="07C756"/>
                  </a:solidFill>
                  <a:ln>
                    <a:noFill/>
                  </a:ln>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algn="ctr"/>
                    <a:r>
                      <a:rPr kumimoji="1" lang="en-US" altLang="ja-JP" sz="1539" dirty="0">
                        <a:latin typeface="HGS創英角ｺﾞｼｯｸUB" panose="020B0900000000000000" pitchFamily="50" charset="-128"/>
                        <a:ea typeface="HGS創英角ｺﾞｼｯｸUB" panose="020B0900000000000000" pitchFamily="50" charset="-128"/>
                      </a:rPr>
                      <a:t>URL</a:t>
                    </a:r>
                    <a:endParaRPr kumimoji="1" lang="ja-JP" altLang="en-US" sz="1539" dirty="0">
                      <a:latin typeface="HGS創英角ｺﾞｼｯｸUB" panose="020B0900000000000000" pitchFamily="50" charset="-128"/>
                      <a:ea typeface="HGS創英角ｺﾞｼｯｸUB" panose="020B0900000000000000" pitchFamily="50" charset="-128"/>
                    </a:endParaRPr>
                  </a:p>
                </p:txBody>
              </p:sp>
              <p:sp>
                <p:nvSpPr>
                  <p:cNvPr id="40" name="フローチャート: 結合子 39">
                    <a:extLst>
                      <a:ext uri="{FF2B5EF4-FFF2-40B4-BE49-F238E27FC236}">
                        <a16:creationId xmlns:a16="http://schemas.microsoft.com/office/drawing/2014/main" id="{FA1025E5-0701-DBD9-F1AA-6C29288716E5}"/>
                      </a:ext>
                    </a:extLst>
                  </p:cNvPr>
                  <p:cNvSpPr/>
                  <p:nvPr/>
                </p:nvSpPr>
                <p:spPr>
                  <a:xfrm>
                    <a:off x="160212" y="6527311"/>
                    <a:ext cx="417638" cy="417819"/>
                  </a:xfrm>
                  <a:prstGeom prst="flowChartConnector">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21753" rtlCol="0" anchor="ctr"/>
                  <a:lstStyle/>
                  <a:p>
                    <a:pPr algn="ctr"/>
                    <a:r>
                      <a:rPr kumimoji="1" lang="ja-JP" altLang="en-US" sz="1710" dirty="0">
                        <a:latin typeface="HGS創英角ｺﾞｼｯｸUB" panose="020B0900000000000000" pitchFamily="50" charset="-128"/>
                        <a:ea typeface="HGS創英角ｺﾞｼｯｸUB" panose="020B0900000000000000" pitchFamily="50" charset="-128"/>
                      </a:rPr>
                      <a:t>１</a:t>
                    </a:r>
                  </a:p>
                </p:txBody>
              </p:sp>
              <p:pic>
                <p:nvPicPr>
                  <p:cNvPr id="41" name="図 40" descr="カレンダー が含まれている画像&#10;&#10;自動的に生成された説明">
                    <a:extLst>
                      <a:ext uri="{FF2B5EF4-FFF2-40B4-BE49-F238E27FC236}">
                        <a16:creationId xmlns:a16="http://schemas.microsoft.com/office/drawing/2014/main" id="{094BA086-C1DC-C152-E9D6-7636D2CB7E54}"/>
                      </a:ext>
                    </a:extLst>
                  </p:cNvPr>
                  <p:cNvPicPr>
                    <a:picLocks noChangeAspect="1"/>
                  </p:cNvPicPr>
                  <p:nvPr/>
                </p:nvPicPr>
                <p:blipFill rotWithShape="1">
                  <a:blip r:embed="rId5">
                    <a:extLst>
                      <a:ext uri="{28A0092B-C50C-407E-A947-70E740481C1C}">
                        <a14:useLocalDpi xmlns:a14="http://schemas.microsoft.com/office/drawing/2010/main" val="0"/>
                      </a:ext>
                    </a:extLst>
                  </a:blip>
                  <a:srcRect l="35205" t="1720" r="49840" b="59207"/>
                  <a:stretch/>
                </p:blipFill>
                <p:spPr>
                  <a:xfrm>
                    <a:off x="2049781" y="6944170"/>
                    <a:ext cx="414491" cy="609205"/>
                  </a:xfrm>
                  <a:prstGeom prst="rect">
                    <a:avLst/>
                  </a:prstGeom>
                </p:spPr>
              </p:pic>
              <p:sp>
                <p:nvSpPr>
                  <p:cNvPr id="42" name="フローチャート: 結合子 41">
                    <a:extLst>
                      <a:ext uri="{FF2B5EF4-FFF2-40B4-BE49-F238E27FC236}">
                        <a16:creationId xmlns:a16="http://schemas.microsoft.com/office/drawing/2014/main" id="{92711AD3-E236-2077-EB23-DDBA7538D624}"/>
                      </a:ext>
                    </a:extLst>
                  </p:cNvPr>
                  <p:cNvSpPr/>
                  <p:nvPr/>
                </p:nvSpPr>
                <p:spPr>
                  <a:xfrm>
                    <a:off x="2642975" y="6527311"/>
                    <a:ext cx="417638" cy="417819"/>
                  </a:xfrm>
                  <a:prstGeom prst="flowChartConnector">
                    <a:avLst/>
                  </a:prstGeom>
                  <a:solidFill>
                    <a:schemeClr val="tx1">
                      <a:lumMod val="75000"/>
                      <a:lumOff val="2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21753" rtlCol="0" anchor="ctr"/>
                  <a:lstStyle/>
                  <a:p>
                    <a:pPr algn="ctr"/>
                    <a:r>
                      <a:rPr kumimoji="1" lang="ja-JP" altLang="en-US" sz="1710" dirty="0">
                        <a:latin typeface="HGS創英角ｺﾞｼｯｸUB" panose="020B0900000000000000" pitchFamily="50" charset="-128"/>
                        <a:ea typeface="HGS創英角ｺﾞｼｯｸUB" panose="020B0900000000000000" pitchFamily="50" charset="-128"/>
                      </a:rPr>
                      <a:t>２</a:t>
                    </a:r>
                  </a:p>
                </p:txBody>
              </p:sp>
              <p:sp>
                <p:nvSpPr>
                  <p:cNvPr id="43" name="フローチャート: 結合子 42">
                    <a:extLst>
                      <a:ext uri="{FF2B5EF4-FFF2-40B4-BE49-F238E27FC236}">
                        <a16:creationId xmlns:a16="http://schemas.microsoft.com/office/drawing/2014/main" id="{EABBD5CC-1065-854B-6504-5DCDB5C294D1}"/>
                      </a:ext>
                    </a:extLst>
                  </p:cNvPr>
                  <p:cNvSpPr/>
                  <p:nvPr/>
                </p:nvSpPr>
                <p:spPr>
                  <a:xfrm>
                    <a:off x="5113212" y="6527311"/>
                    <a:ext cx="417638" cy="417819"/>
                  </a:xfrm>
                  <a:prstGeom prst="flowChartConnector">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21753" rtlCol="0" anchor="ctr"/>
                  <a:lstStyle/>
                  <a:p>
                    <a:pPr algn="ctr"/>
                    <a:r>
                      <a:rPr kumimoji="1" lang="ja-JP" altLang="en-US" sz="1710" dirty="0">
                        <a:latin typeface="HGS創英角ｺﾞｼｯｸUB" panose="020B0900000000000000" pitchFamily="50" charset="-128"/>
                        <a:ea typeface="HGS創英角ｺﾞｼｯｸUB" panose="020B0900000000000000" pitchFamily="50" charset="-128"/>
                      </a:rPr>
                      <a:t>３</a:t>
                    </a:r>
                  </a:p>
                </p:txBody>
              </p:sp>
              <p:sp>
                <p:nvSpPr>
                  <p:cNvPr id="44" name="AutoShape 63">
                    <a:extLst>
                      <a:ext uri="{FF2B5EF4-FFF2-40B4-BE49-F238E27FC236}">
                        <a16:creationId xmlns:a16="http://schemas.microsoft.com/office/drawing/2014/main" id="{84A18592-EB94-022D-1916-E0E0CF1C8D35}"/>
                      </a:ext>
                    </a:extLst>
                  </p:cNvPr>
                  <p:cNvSpPr/>
                  <p:nvPr/>
                </p:nvSpPr>
                <p:spPr>
                  <a:xfrm>
                    <a:off x="82346" y="6366963"/>
                    <a:ext cx="7352617" cy="0"/>
                  </a:xfrm>
                  <a:prstGeom prst="line">
                    <a:avLst/>
                  </a:prstGeom>
                  <a:ln w="57150" cap="flat">
                    <a:solidFill>
                      <a:srgbClr val="FFFFFF"/>
                    </a:solidFill>
                    <a:prstDash val="solid"/>
                    <a:headEnd type="none" w="sm" len="sm"/>
                    <a:tailEnd type="none" w="sm" len="sm"/>
                  </a:ln>
                </p:spPr>
                <p:txBody>
                  <a:bodyPr/>
                  <a:lstStyle/>
                  <a:p>
                    <a:endParaRPr lang="ja-JP" altLang="en-US" sz="1088" dirty="0"/>
                  </a:p>
                </p:txBody>
              </p:sp>
            </p:grpSp>
          </p:grpSp>
          <p:sp>
            <p:nvSpPr>
              <p:cNvPr id="25" name="AutoShape 63">
                <a:extLst>
                  <a:ext uri="{FF2B5EF4-FFF2-40B4-BE49-F238E27FC236}">
                    <a16:creationId xmlns:a16="http://schemas.microsoft.com/office/drawing/2014/main" id="{1736A988-A29E-E918-9F85-BCCEC135A709}"/>
                  </a:ext>
                </a:extLst>
              </p:cNvPr>
              <p:cNvSpPr/>
              <p:nvPr/>
            </p:nvSpPr>
            <p:spPr>
              <a:xfrm>
                <a:off x="254157" y="7977735"/>
                <a:ext cx="7048187" cy="0"/>
              </a:xfrm>
              <a:prstGeom prst="line">
                <a:avLst/>
              </a:prstGeom>
              <a:ln w="57150" cap="flat">
                <a:solidFill>
                  <a:srgbClr val="FFFFFF"/>
                </a:solidFill>
                <a:prstDash val="solid"/>
                <a:headEnd type="none" w="sm" len="sm"/>
                <a:tailEnd type="none" w="sm" len="sm"/>
              </a:ln>
            </p:spPr>
            <p:txBody>
              <a:bodyPr/>
              <a:lstStyle/>
              <a:p>
                <a:endParaRPr lang="ja-JP" altLang="en-US" sz="1088" dirty="0"/>
              </a:p>
            </p:txBody>
          </p:sp>
        </p:grpSp>
        <p:pic>
          <p:nvPicPr>
            <p:cNvPr id="23" name="図 22" descr="QR コード&#10;&#10;自動的に生成された説明">
              <a:extLst>
                <a:ext uri="{FF2B5EF4-FFF2-40B4-BE49-F238E27FC236}">
                  <a16:creationId xmlns:a16="http://schemas.microsoft.com/office/drawing/2014/main" id="{918CF152-F84F-2DE2-6F3F-795209F02B5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9185" y="4166627"/>
              <a:ext cx="1730966" cy="1730966"/>
            </a:xfrm>
            <a:prstGeom prst="rect">
              <a:avLst/>
            </a:prstGeom>
            <a:ln w="28575">
              <a:solidFill>
                <a:schemeClr val="tx1"/>
              </a:solidFill>
            </a:ln>
          </p:spPr>
        </p:pic>
      </p:grpSp>
      <p:sp>
        <p:nvSpPr>
          <p:cNvPr id="10" name="四角形: 角を丸くする 9">
            <a:extLst>
              <a:ext uri="{FF2B5EF4-FFF2-40B4-BE49-F238E27FC236}">
                <a16:creationId xmlns:a16="http://schemas.microsoft.com/office/drawing/2014/main" id="{F12F4C90-45C0-133B-3439-6AD7F288FA72}"/>
              </a:ext>
            </a:extLst>
          </p:cNvPr>
          <p:cNvSpPr/>
          <p:nvPr/>
        </p:nvSpPr>
        <p:spPr>
          <a:xfrm>
            <a:off x="5132769" y="2168040"/>
            <a:ext cx="1671184" cy="2980380"/>
          </a:xfrm>
          <a:prstGeom prst="roundRect">
            <a:avLst>
              <a:gd name="adj" fmla="val 9113"/>
            </a:avLst>
          </a:prstGeom>
          <a:solidFill>
            <a:srgbClr val="FFF4F9"/>
          </a:solidFill>
          <a:ln>
            <a:noFill/>
          </a:ln>
          <a:effectLst>
            <a:outerShdw blurRad="63500" sx="102000" sy="102000" algn="c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lIns="65260" tIns="87014" rIns="21753" rtlCol="0" anchor="t" anchorCtr="0"/>
          <a:lstStyle/>
          <a:p>
            <a:pPr>
              <a:lnSpc>
                <a:spcPts val="2223"/>
              </a:lnSpc>
            </a:pPr>
            <a:endParaRPr kumimoji="1" lang="en-US" altLang="ja-JP" sz="1208" dirty="0">
              <a:solidFill>
                <a:srgbClr val="FF0066"/>
              </a:solidFill>
              <a:latin typeface="HGS創英角ﾎﾟｯﾌﾟ体" panose="040B0A00000000000000" pitchFamily="50" charset="-128"/>
              <a:ea typeface="HGS創英角ﾎﾟｯﾌﾟ体" panose="040B0A00000000000000" pitchFamily="50" charset="-128"/>
            </a:endParaRPr>
          </a:p>
          <a:p>
            <a:pPr algn="ctr"/>
            <a:r>
              <a:rPr kumimoji="1" lang="en-US" altLang="ja-JP" sz="900" dirty="0">
                <a:solidFill>
                  <a:schemeClr val="tx1"/>
                </a:solidFill>
                <a:latin typeface="HGS創英角ﾎﾟｯﾌﾟ体" panose="040B0A00000000000000" pitchFamily="50" charset="-128"/>
                <a:ea typeface="HGS創英角ﾎﾟｯﾌﾟ体" panose="040B0A00000000000000" pitchFamily="50" charset="-128"/>
              </a:rPr>
              <a:t>LINE</a:t>
            </a:r>
            <a:r>
              <a:rPr kumimoji="1" lang="ja-JP" altLang="en-US" sz="900" dirty="0">
                <a:solidFill>
                  <a:schemeClr val="tx1"/>
                </a:solidFill>
                <a:latin typeface="HGS創英角ﾎﾟｯﾌﾟ体" panose="040B0A00000000000000" pitchFamily="50" charset="-128"/>
                <a:ea typeface="HGS創英角ﾎﾟｯﾌﾟ体" panose="040B0A00000000000000" pitchFamily="50" charset="-128"/>
              </a:rPr>
              <a:t>スタンプの売上は、</a:t>
            </a:r>
            <a:endParaRPr kumimoji="1" lang="en-US" altLang="ja-JP" sz="900" dirty="0">
              <a:solidFill>
                <a:schemeClr val="tx1"/>
              </a:solidFill>
              <a:latin typeface="HGS創英角ﾎﾟｯﾌﾟ体" panose="040B0A00000000000000" pitchFamily="50" charset="-128"/>
              <a:ea typeface="HGS創英角ﾎﾟｯﾌﾟ体" panose="040B0A00000000000000" pitchFamily="50" charset="-128"/>
            </a:endParaRPr>
          </a:p>
          <a:p>
            <a:pPr algn="ctr"/>
            <a:r>
              <a:rPr kumimoji="1" lang="ja-JP" altLang="en-US" sz="900" dirty="0">
                <a:solidFill>
                  <a:schemeClr val="tx1"/>
                </a:solidFill>
                <a:latin typeface="HGS創英角ﾎﾟｯﾌﾟ体" panose="040B0A00000000000000" pitchFamily="50" charset="-128"/>
                <a:ea typeface="HGS創英角ﾎﾟｯﾌﾟ体" panose="040B0A00000000000000" pitchFamily="50" charset="-128"/>
              </a:rPr>
              <a:t>社会貢献活動「愛の募金」</a:t>
            </a:r>
            <a:endParaRPr kumimoji="1" lang="en-US" altLang="ja-JP" sz="900" dirty="0">
              <a:solidFill>
                <a:schemeClr val="tx1"/>
              </a:solidFill>
              <a:latin typeface="HGS創英角ﾎﾟｯﾌﾟ体" panose="040B0A00000000000000" pitchFamily="50" charset="-128"/>
              <a:ea typeface="HGS創英角ﾎﾟｯﾌﾟ体" panose="040B0A00000000000000" pitchFamily="50" charset="-128"/>
            </a:endParaRPr>
          </a:p>
          <a:p>
            <a:pPr algn="ctr"/>
            <a:r>
              <a:rPr kumimoji="1" lang="ja-JP" altLang="en-US" sz="900" dirty="0">
                <a:solidFill>
                  <a:schemeClr val="tx1"/>
                </a:solidFill>
                <a:latin typeface="HGS創英角ﾎﾟｯﾌﾟ体" panose="040B0A00000000000000" pitchFamily="50" charset="-128"/>
                <a:ea typeface="HGS創英角ﾎﾟｯﾌﾟ体" panose="040B0A00000000000000" pitchFamily="50" charset="-128"/>
              </a:rPr>
              <a:t>として活用する予定です。</a:t>
            </a:r>
          </a:p>
        </p:txBody>
      </p:sp>
      <p:pic>
        <p:nvPicPr>
          <p:cNvPr id="11" name="図 10">
            <a:extLst>
              <a:ext uri="{FF2B5EF4-FFF2-40B4-BE49-F238E27FC236}">
                <a16:creationId xmlns:a16="http://schemas.microsoft.com/office/drawing/2014/main" id="{D4AE9042-57EB-B786-11DD-D66A65172A10}"/>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Effect>
                      <a14:colorTemperature colorTemp="7200"/>
                    </a14:imgEffect>
                  </a14:imgLayer>
                </a14:imgProps>
              </a:ext>
            </a:extLst>
          </a:blip>
          <a:stretch>
            <a:fillRect/>
          </a:stretch>
        </p:blipFill>
        <p:spPr>
          <a:xfrm>
            <a:off x="5148576" y="3116954"/>
            <a:ext cx="422439" cy="349538"/>
          </a:xfrm>
          <a:prstGeom prst="rect">
            <a:avLst/>
          </a:prstGeom>
          <a:solidFill>
            <a:srgbClr val="FFFFFF">
              <a:shade val="85000"/>
            </a:srgbClr>
          </a:solidFill>
          <a:ln w="762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2" name="図 11">
            <a:extLst>
              <a:ext uri="{FF2B5EF4-FFF2-40B4-BE49-F238E27FC236}">
                <a16:creationId xmlns:a16="http://schemas.microsoft.com/office/drawing/2014/main" id="{B0CD2025-56A6-D719-75D2-EA80145FBC55}"/>
              </a:ext>
            </a:extLst>
          </p:cNvPr>
          <p:cNvPicPr>
            <a:picLocks noChangeAspect="1"/>
          </p:cNvPicPr>
          <p:nvPr/>
        </p:nvPicPr>
        <p:blipFill>
          <a:blip r:embed="rId9">
            <a:extLst>
              <a:ext uri="{BEBA8EAE-BF5A-486C-A8C5-ECC9F3942E4B}">
                <a14:imgProps xmlns:a14="http://schemas.microsoft.com/office/drawing/2010/main">
                  <a14:imgLayer r:embed="rId10">
                    <a14:imgEffect>
                      <a14:sharpenSoften amount="50000"/>
                    </a14:imgEffect>
                    <a14:imgEffect>
                      <a14:colorTemperature colorTemp="7200"/>
                    </a14:imgEffect>
                  </a14:imgLayer>
                </a14:imgProps>
              </a:ext>
            </a:extLst>
          </a:blip>
          <a:stretch>
            <a:fillRect/>
          </a:stretch>
        </p:blipFill>
        <p:spPr>
          <a:xfrm>
            <a:off x="5523747" y="3121522"/>
            <a:ext cx="431111" cy="353790"/>
          </a:xfrm>
          <a:prstGeom prst="rect">
            <a:avLst/>
          </a:prstGeom>
          <a:solidFill>
            <a:srgbClr val="FFFFFF">
              <a:shade val="85000"/>
            </a:srgbClr>
          </a:solidFill>
          <a:ln w="762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8" name="Picture 4" descr="白いスマートフォン（スマホ）のイラスト | 無料のフリー素材 イラストエイト">
            <a:extLst>
              <a:ext uri="{FF2B5EF4-FFF2-40B4-BE49-F238E27FC236}">
                <a16:creationId xmlns:a16="http://schemas.microsoft.com/office/drawing/2014/main" id="{562FDF7A-7B38-E21D-905F-34C296DDB513}"/>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rot="21000000">
            <a:off x="5676040" y="3607242"/>
            <a:ext cx="1360468" cy="1601142"/>
          </a:xfrm>
          <a:prstGeom prst="rect">
            <a:avLst/>
          </a:prstGeom>
          <a:noFill/>
          <a:extLst>
            <a:ext uri="{909E8E84-426E-40DD-AFC4-6F175D3DCCD1}">
              <a14:hiddenFill xmlns:a14="http://schemas.microsoft.com/office/drawing/2010/main">
                <a:solidFill>
                  <a:srgbClr val="FFFFFF"/>
                </a:solidFill>
              </a14:hiddenFill>
            </a:ext>
          </a:extLst>
        </p:spPr>
      </p:pic>
      <p:pic>
        <p:nvPicPr>
          <p:cNvPr id="19" name="図 18">
            <a:extLst>
              <a:ext uri="{FF2B5EF4-FFF2-40B4-BE49-F238E27FC236}">
                <a16:creationId xmlns:a16="http://schemas.microsoft.com/office/drawing/2014/main" id="{CBFE9F1F-6E53-E8FF-AC1C-E0BC5DAE5A6A}"/>
              </a:ext>
            </a:extLst>
          </p:cNvPr>
          <p:cNvPicPr>
            <a:picLocks noChangeAspect="1"/>
          </p:cNvPicPr>
          <p:nvPr/>
        </p:nvPicPr>
        <p:blipFill>
          <a:blip r:embed="rId12"/>
          <a:stretch>
            <a:fillRect/>
          </a:stretch>
        </p:blipFill>
        <p:spPr>
          <a:xfrm>
            <a:off x="5991374" y="3852106"/>
            <a:ext cx="720223" cy="1002406"/>
          </a:xfrm>
          <a:prstGeom prst="rect">
            <a:avLst/>
          </a:prstGeom>
          <a:ln>
            <a:solidFill>
              <a:schemeClr val="tx1">
                <a:lumMod val="85000"/>
                <a:lumOff val="15000"/>
              </a:schemeClr>
            </a:solidFill>
          </a:ln>
        </p:spPr>
      </p:pic>
      <p:sp>
        <p:nvSpPr>
          <p:cNvPr id="20" name="吹き出し: 角を丸めた四角形 19">
            <a:extLst>
              <a:ext uri="{FF2B5EF4-FFF2-40B4-BE49-F238E27FC236}">
                <a16:creationId xmlns:a16="http://schemas.microsoft.com/office/drawing/2014/main" id="{811923CC-6F37-C110-93A6-633C871095EF}"/>
              </a:ext>
            </a:extLst>
          </p:cNvPr>
          <p:cNvSpPr/>
          <p:nvPr/>
        </p:nvSpPr>
        <p:spPr>
          <a:xfrm>
            <a:off x="5137613" y="3607534"/>
            <a:ext cx="1086083" cy="371068"/>
          </a:xfrm>
          <a:prstGeom prst="wedgeRoundRectCallout">
            <a:avLst>
              <a:gd name="adj1" fmla="val -485"/>
              <a:gd name="adj2" fmla="val 97855"/>
              <a:gd name="adj3" fmla="val 16667"/>
            </a:avLst>
          </a:prstGeom>
          <a:solidFill>
            <a:schemeClr val="bg1"/>
          </a:solidFill>
          <a:ln w="12700">
            <a:solidFill>
              <a:schemeClr val="tx1"/>
            </a:solidFill>
          </a:ln>
        </p:spPr>
        <p:style>
          <a:lnRef idx="2">
            <a:schemeClr val="accent6"/>
          </a:lnRef>
          <a:fillRef idx="1">
            <a:schemeClr val="lt1"/>
          </a:fillRef>
          <a:effectRef idx="0">
            <a:schemeClr val="accent6"/>
          </a:effectRef>
          <a:fontRef idx="minor">
            <a:schemeClr val="dk1"/>
          </a:fontRef>
        </p:style>
        <p:txBody>
          <a:bodyPr lIns="0" tIns="0" rIns="0" bIns="0" rtlCol="0" anchor="ctr"/>
          <a:lstStyle/>
          <a:p>
            <a:pPr algn="ctr">
              <a:lnSpc>
                <a:spcPts val="1112"/>
              </a:lnSpc>
            </a:pPr>
            <a:r>
              <a:rPr kumimoji="1" lang="ja-JP" altLang="en-US" sz="800" dirty="0">
                <a:latin typeface="HGS創英角ﾎﾟｯﾌﾟ体" panose="040B0A00000000000000" pitchFamily="50" charset="-128"/>
                <a:ea typeface="HGS創英角ﾎﾟｯﾌﾟ体" panose="040B0A00000000000000" pitchFamily="50" charset="-128"/>
              </a:rPr>
              <a:t>購入は</a:t>
            </a:r>
            <a:endParaRPr kumimoji="1" lang="en-US" altLang="ja-JP" sz="800" dirty="0">
              <a:latin typeface="HGS創英角ﾎﾟｯﾌﾟ体" panose="040B0A00000000000000" pitchFamily="50" charset="-128"/>
              <a:ea typeface="HGS創英角ﾎﾟｯﾌﾟ体" panose="040B0A00000000000000" pitchFamily="50" charset="-128"/>
            </a:endParaRPr>
          </a:p>
          <a:p>
            <a:pPr algn="ctr">
              <a:lnSpc>
                <a:spcPts val="1112"/>
              </a:lnSpc>
            </a:pPr>
            <a:r>
              <a:rPr kumimoji="1" lang="ja-JP" altLang="en-US" sz="800" dirty="0">
                <a:latin typeface="HGS創英角ﾎﾟｯﾌﾟ体" panose="040B0A00000000000000" pitchFamily="50" charset="-128"/>
                <a:ea typeface="HGS創英角ﾎﾟｯﾌﾟ体" panose="040B0A00000000000000" pitchFamily="50" charset="-128"/>
              </a:rPr>
              <a:t>リッチメニューから♪</a:t>
            </a:r>
            <a:endParaRPr kumimoji="1" lang="en-US" altLang="ja-JP" sz="800" dirty="0">
              <a:latin typeface="HGS創英角ﾎﾟｯﾌﾟ体" panose="040B0A00000000000000" pitchFamily="50" charset="-128"/>
              <a:ea typeface="HGS創英角ﾎﾟｯﾌﾟ体" panose="040B0A00000000000000" pitchFamily="50" charset="-128"/>
            </a:endParaRPr>
          </a:p>
        </p:txBody>
      </p:sp>
      <p:sp>
        <p:nvSpPr>
          <p:cNvPr id="21" name="四角形: 角を丸くする 20">
            <a:extLst>
              <a:ext uri="{FF2B5EF4-FFF2-40B4-BE49-F238E27FC236}">
                <a16:creationId xmlns:a16="http://schemas.microsoft.com/office/drawing/2014/main" id="{53FD0842-9F24-4194-0F30-0344DBBC7823}"/>
              </a:ext>
            </a:extLst>
          </p:cNvPr>
          <p:cNvSpPr/>
          <p:nvPr/>
        </p:nvSpPr>
        <p:spPr>
          <a:xfrm rot="10800000" flipV="1">
            <a:off x="6432407" y="4529938"/>
            <a:ext cx="285495" cy="304172"/>
          </a:xfrm>
          <a:prstGeom prst="roundRect">
            <a:avLst>
              <a:gd name="adj" fmla="val 50000"/>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88" dirty="0"/>
          </a:p>
        </p:txBody>
      </p:sp>
      <p:pic>
        <p:nvPicPr>
          <p:cNvPr id="14" name="図 13" descr="挿絵 が含まれている画像&#10;&#10;自動的に生成された説明">
            <a:extLst>
              <a:ext uri="{FF2B5EF4-FFF2-40B4-BE49-F238E27FC236}">
                <a16:creationId xmlns:a16="http://schemas.microsoft.com/office/drawing/2014/main" id="{3C0B8774-2D4F-7FBD-B1CF-A1536704A1A5}"/>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126765" y="4250945"/>
            <a:ext cx="658010" cy="759847"/>
          </a:xfrm>
          <a:prstGeom prst="rect">
            <a:avLst/>
          </a:prstGeom>
        </p:spPr>
      </p:pic>
      <p:sp>
        <p:nvSpPr>
          <p:cNvPr id="15" name="四角形: 角を丸くする 14">
            <a:extLst>
              <a:ext uri="{FF2B5EF4-FFF2-40B4-BE49-F238E27FC236}">
                <a16:creationId xmlns:a16="http://schemas.microsoft.com/office/drawing/2014/main" id="{2FD8F73E-60A4-E012-7EFC-3A1DEC27CA82}"/>
              </a:ext>
            </a:extLst>
          </p:cNvPr>
          <p:cNvSpPr/>
          <p:nvPr/>
        </p:nvSpPr>
        <p:spPr>
          <a:xfrm>
            <a:off x="5040305" y="1890477"/>
            <a:ext cx="1774168" cy="580211"/>
          </a:xfrm>
          <a:prstGeom prst="roundRect">
            <a:avLst>
              <a:gd name="adj" fmla="val 50000"/>
            </a:avLst>
          </a:prstGeom>
          <a:solidFill>
            <a:srgbClr val="FA488C"/>
          </a:solidFill>
          <a:ln>
            <a:solidFill>
              <a:srgbClr val="FFD5E3"/>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rtlCol="0" anchor="ctr"/>
          <a:lstStyle/>
          <a:p>
            <a:pPr algn="ctr">
              <a:lnSpc>
                <a:spcPts val="1994"/>
              </a:lnSpc>
            </a:pPr>
            <a:r>
              <a:rPr kumimoji="1" lang="ja-JP" altLang="en-US" sz="1100" dirty="0">
                <a:solidFill>
                  <a:schemeClr val="bg1"/>
                </a:solidFill>
                <a:effectLst>
                  <a:outerShdw blurRad="38100" dist="38100" dir="2700000" algn="tl">
                    <a:srgbClr val="000000">
                      <a:alpha val="43137"/>
                    </a:srgbClr>
                  </a:outerShdw>
                </a:effectLst>
                <a:latin typeface="HGP創英角ｺﾞｼｯｸUB" panose="020B0900000000000000" pitchFamily="50" charset="-128"/>
                <a:ea typeface="HGP創英角ｺﾞｼｯｸUB" panose="020B0900000000000000" pitchFamily="50" charset="-128"/>
              </a:rPr>
              <a:t>ＩＭＧＵ公</a:t>
            </a:r>
            <a:r>
              <a:rPr kumimoji="1" lang="ja-JP" altLang="en-US" sz="1100" dirty="0">
                <a:solidFill>
                  <a:schemeClr val="bg1"/>
                </a:solidFill>
                <a:effectLst>
                  <a:outerShdw blurRad="38100" dist="38100" dir="2700000" algn="tl">
                    <a:srgbClr val="000000">
                      <a:alpha val="43137"/>
                    </a:srgbClr>
                  </a:outerShdw>
                </a:effectLst>
                <a:latin typeface="HGS創英角ﾎﾟｯﾌﾟ体" panose="040B0A00000000000000" pitchFamily="50" charset="-128"/>
                <a:ea typeface="HGS創英角ﾎﾟｯﾌﾟ体" panose="040B0A00000000000000" pitchFamily="50" charset="-128"/>
              </a:rPr>
              <a:t>式</a:t>
            </a:r>
            <a:r>
              <a:rPr kumimoji="1" lang="en-US" altLang="ja-JP" sz="1100" dirty="0">
                <a:solidFill>
                  <a:schemeClr val="bg1"/>
                </a:solidFill>
                <a:effectLst>
                  <a:outerShdw blurRad="38100" dist="38100" dir="2700000" algn="tl">
                    <a:srgbClr val="000000">
                      <a:alpha val="43137"/>
                    </a:srgbClr>
                  </a:outerShdw>
                </a:effectLst>
                <a:latin typeface="HGS創英角ﾎﾟｯﾌﾟ体" panose="040B0A00000000000000" pitchFamily="50" charset="-128"/>
                <a:ea typeface="HGS創英角ﾎﾟｯﾌﾟ体" panose="040B0A00000000000000" pitchFamily="50" charset="-128"/>
              </a:rPr>
              <a:t>LINE</a:t>
            </a:r>
          </a:p>
          <a:p>
            <a:pPr algn="ctr">
              <a:lnSpc>
                <a:spcPts val="1994"/>
              </a:lnSpc>
            </a:pPr>
            <a:r>
              <a:rPr kumimoji="1" lang="ja-JP" altLang="en-US" sz="1100" dirty="0">
                <a:solidFill>
                  <a:schemeClr val="bg1"/>
                </a:solidFill>
                <a:effectLst>
                  <a:outerShdw blurRad="38100" dist="38100" dir="2700000" algn="tl">
                    <a:srgbClr val="000000">
                      <a:alpha val="43137"/>
                    </a:srgbClr>
                  </a:outerShdw>
                </a:effectLst>
                <a:latin typeface="HGS創英角ﾎﾟｯﾌﾟ体" panose="040B0A00000000000000" pitchFamily="50" charset="-128"/>
                <a:ea typeface="HGS創英角ﾎﾟｯﾌﾟ体" panose="040B0A00000000000000" pitchFamily="50" charset="-128"/>
              </a:rPr>
              <a:t>スタンプ販売中</a:t>
            </a:r>
            <a:endParaRPr kumimoji="1" lang="en-US" altLang="ja-JP" sz="1100" dirty="0">
              <a:solidFill>
                <a:schemeClr val="bg1"/>
              </a:solidFill>
              <a:effectLst>
                <a:outerShdw blurRad="38100" dist="38100" dir="2700000" algn="tl">
                  <a:srgbClr val="000000">
                    <a:alpha val="43137"/>
                  </a:srgbClr>
                </a:outerShdw>
              </a:effectLst>
              <a:latin typeface="HGS創英角ﾎﾟｯﾌﾟ体" panose="040B0A00000000000000" pitchFamily="50" charset="-128"/>
              <a:ea typeface="HGS創英角ﾎﾟｯﾌﾟ体" panose="040B0A00000000000000" pitchFamily="50" charset="-128"/>
            </a:endParaRPr>
          </a:p>
        </p:txBody>
      </p:sp>
      <p:pic>
        <p:nvPicPr>
          <p:cNvPr id="16" name="図 15">
            <a:extLst>
              <a:ext uri="{FF2B5EF4-FFF2-40B4-BE49-F238E27FC236}">
                <a16:creationId xmlns:a16="http://schemas.microsoft.com/office/drawing/2014/main" id="{48F0654F-5571-793A-C563-CB3C22C268FE}"/>
              </a:ext>
            </a:extLst>
          </p:cNvPr>
          <p:cNvPicPr>
            <a:picLocks noChangeAspect="1"/>
          </p:cNvPicPr>
          <p:nvPr/>
        </p:nvPicPr>
        <p:blipFill>
          <a:blip r:embed="rId14">
            <a:extLst>
              <a:ext uri="{BEBA8EAE-BF5A-486C-A8C5-ECC9F3942E4B}">
                <a14:imgProps xmlns:a14="http://schemas.microsoft.com/office/drawing/2010/main">
                  <a14:imgLayer r:embed="rId15">
                    <a14:imgEffect>
                      <a14:sharpenSoften amount="50000"/>
                    </a14:imgEffect>
                    <a14:imgEffect>
                      <a14:colorTemperature colorTemp="7200"/>
                    </a14:imgEffect>
                  </a14:imgLayer>
                </a14:imgProps>
              </a:ext>
            </a:extLst>
          </a:blip>
          <a:stretch>
            <a:fillRect/>
          </a:stretch>
        </p:blipFill>
        <p:spPr>
          <a:xfrm>
            <a:off x="5927389" y="3084665"/>
            <a:ext cx="447982" cy="342001"/>
          </a:xfrm>
          <a:prstGeom prst="rect">
            <a:avLst/>
          </a:prstGeom>
          <a:solidFill>
            <a:srgbClr val="FFFFFF">
              <a:shade val="85000"/>
            </a:srgbClr>
          </a:solidFill>
          <a:ln w="762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7" name="図 16">
            <a:extLst>
              <a:ext uri="{FF2B5EF4-FFF2-40B4-BE49-F238E27FC236}">
                <a16:creationId xmlns:a16="http://schemas.microsoft.com/office/drawing/2014/main" id="{5769FD22-7803-B707-C86B-0F12B792022E}"/>
              </a:ext>
            </a:extLst>
          </p:cNvPr>
          <p:cNvPicPr>
            <a:picLocks noChangeAspect="1"/>
          </p:cNvPicPr>
          <p:nvPr/>
        </p:nvPicPr>
        <p:blipFill>
          <a:blip r:embed="rId16"/>
          <a:stretch>
            <a:fillRect/>
          </a:stretch>
        </p:blipFill>
        <p:spPr>
          <a:xfrm>
            <a:off x="6190848" y="2947519"/>
            <a:ext cx="672188" cy="586831"/>
          </a:xfrm>
          <a:prstGeom prst="rect">
            <a:avLst/>
          </a:prstGeom>
        </p:spPr>
      </p:pic>
      <p:sp>
        <p:nvSpPr>
          <p:cNvPr id="9" name="TextBox 69">
            <a:extLst>
              <a:ext uri="{FF2B5EF4-FFF2-40B4-BE49-F238E27FC236}">
                <a16:creationId xmlns:a16="http://schemas.microsoft.com/office/drawing/2014/main" id="{B6E77E2D-5FC0-1D1A-0A1F-8B3A0A1648F2}"/>
              </a:ext>
            </a:extLst>
          </p:cNvPr>
          <p:cNvSpPr txBox="1"/>
          <p:nvPr/>
        </p:nvSpPr>
        <p:spPr>
          <a:xfrm>
            <a:off x="1531462" y="1304901"/>
            <a:ext cx="3766547" cy="1275594"/>
          </a:xfrm>
          <a:prstGeom prst="rect">
            <a:avLst/>
          </a:prstGeom>
        </p:spPr>
        <p:txBody>
          <a:bodyPr wrap="square" lIns="0" tIns="0" rIns="0" bIns="0" rtlCol="0" anchor="t">
            <a:noAutofit/>
          </a:bodyPr>
          <a:lstStyle/>
          <a:p>
            <a:pPr defTabSz="263604">
              <a:lnSpc>
                <a:spcPts val="2138"/>
              </a:lnSpc>
            </a:pPr>
            <a:r>
              <a:rPr lang="en-US" altLang="ja-JP" sz="1539" dirty="0">
                <a:ln w="0">
                  <a:noFill/>
                  <a:prstDash val="solid"/>
                </a:ln>
                <a:solidFill>
                  <a:prstClr val="black"/>
                </a:solidFill>
                <a:latin typeface="HGS創英角ﾎﾟｯﾌﾟ体" panose="040B0A00000000000000" pitchFamily="50" charset="-128"/>
                <a:ea typeface="HGS創英角ﾎﾟｯﾌﾟ体" panose="040B0A00000000000000" pitchFamily="50" charset="-128"/>
              </a:rPr>
              <a:t>《</a:t>
            </a:r>
            <a:r>
              <a:rPr lang="ja-JP" altLang="en-US" sz="1539" dirty="0">
                <a:ln w="0">
                  <a:noFill/>
                  <a:prstDash val="solid"/>
                </a:ln>
                <a:solidFill>
                  <a:prstClr val="black"/>
                </a:solidFill>
                <a:latin typeface="HGS創英角ﾎﾟｯﾌﾟ体" panose="040B0A00000000000000" pitchFamily="50" charset="-128"/>
                <a:ea typeface="HGS創英角ﾎﾟｯﾌﾟ体" panose="040B0A00000000000000" pitchFamily="50" charset="-128"/>
              </a:rPr>
              <a:t>配信内容</a:t>
            </a:r>
            <a:r>
              <a:rPr lang="en-US" altLang="ja-JP" sz="1539" dirty="0">
                <a:ln w="0">
                  <a:noFill/>
                  <a:prstDash val="solid"/>
                </a:ln>
                <a:solidFill>
                  <a:prstClr val="black"/>
                </a:solidFill>
                <a:latin typeface="HGS創英角ﾎﾟｯﾌﾟ体" panose="040B0A00000000000000" pitchFamily="50" charset="-128"/>
                <a:ea typeface="HGS創英角ﾎﾟｯﾌﾟ体" panose="040B0A00000000000000" pitchFamily="50" charset="-128"/>
              </a:rPr>
              <a:t>》</a:t>
            </a:r>
          </a:p>
          <a:p>
            <a:pPr marL="207214" indent="-207214" defTabSz="263604">
              <a:lnSpc>
                <a:spcPts val="2138"/>
              </a:lnSpc>
              <a:buFont typeface="Arial" panose="020B0604020202020204" pitchFamily="34" charset="0"/>
              <a:buChar char="•"/>
            </a:pPr>
            <a:r>
              <a:rPr lang="ja-JP" altLang="en-US" sz="1539" dirty="0">
                <a:ln w="0">
                  <a:noFill/>
                  <a:prstDash val="solid"/>
                </a:ln>
                <a:solidFill>
                  <a:srgbClr val="E22E7F"/>
                </a:solidFill>
                <a:latin typeface="HGS創英角ﾎﾟｯﾌﾟ体" panose="040B0A00000000000000" pitchFamily="50" charset="-128"/>
                <a:ea typeface="HGS創英角ﾎﾟｯﾌﾟ体" panose="040B0A00000000000000" pitchFamily="50" charset="-128"/>
              </a:rPr>
              <a:t>北海道統括支部の情報や活動のお知らせ</a:t>
            </a:r>
            <a:endParaRPr lang="en-US" altLang="ja-JP" sz="1539" dirty="0">
              <a:ln w="0">
                <a:noFill/>
                <a:prstDash val="solid"/>
              </a:ln>
              <a:solidFill>
                <a:srgbClr val="E22E7F"/>
              </a:solidFill>
              <a:latin typeface="HGS創英角ﾎﾟｯﾌﾟ体" panose="040B0A00000000000000" pitchFamily="50" charset="-128"/>
              <a:ea typeface="HGS創英角ﾎﾟｯﾌﾟ体" panose="040B0A00000000000000" pitchFamily="50" charset="-128"/>
            </a:endParaRPr>
          </a:p>
          <a:p>
            <a:pPr marL="207214" indent="-207214" defTabSz="263604">
              <a:lnSpc>
                <a:spcPts val="2138"/>
              </a:lnSpc>
              <a:buFont typeface="Arial" panose="020B0604020202020204" pitchFamily="34" charset="0"/>
              <a:buChar char="•"/>
            </a:pPr>
            <a:r>
              <a:rPr lang="ja-JP" altLang="en-US" sz="1539" dirty="0">
                <a:ln w="0">
                  <a:noFill/>
                  <a:prstDash val="solid"/>
                </a:ln>
                <a:solidFill>
                  <a:srgbClr val="E22E7F"/>
                </a:solidFill>
                <a:latin typeface="HGS創英角ﾎﾟｯﾌﾟ体" panose="040B0A00000000000000" pitchFamily="50" charset="-128"/>
                <a:ea typeface="HGS創英角ﾎﾟｯﾌﾟ体" panose="040B0A00000000000000" pitchFamily="50" charset="-128"/>
              </a:rPr>
              <a:t>メンバーズ</a:t>
            </a:r>
            <a:r>
              <a:rPr lang="en-US" altLang="ja-JP" sz="1539" dirty="0">
                <a:ln w="0">
                  <a:noFill/>
                  <a:prstDash val="solid"/>
                </a:ln>
                <a:solidFill>
                  <a:srgbClr val="E22E7F"/>
                </a:solidFill>
                <a:latin typeface="HGS創英角ﾎﾟｯﾌﾟ体" panose="040B0A00000000000000" pitchFamily="50" charset="-128"/>
                <a:ea typeface="HGS創英角ﾎﾟｯﾌﾟ体" panose="040B0A00000000000000" pitchFamily="50" charset="-128"/>
              </a:rPr>
              <a:t>VOICE</a:t>
            </a:r>
            <a:r>
              <a:rPr lang="ja-JP" altLang="en-US" sz="1539" dirty="0">
                <a:ln w="0">
                  <a:noFill/>
                  <a:prstDash val="solid"/>
                </a:ln>
                <a:solidFill>
                  <a:srgbClr val="E22E7F"/>
                </a:solidFill>
                <a:latin typeface="HGS創英角ﾎﾟｯﾌﾟ体" panose="040B0A00000000000000" pitchFamily="50" charset="-128"/>
                <a:ea typeface="HGS創英角ﾎﾟｯﾌﾟ体" panose="040B0A00000000000000" pitchFamily="50" charset="-128"/>
              </a:rPr>
              <a:t>開催のお知らせ</a:t>
            </a:r>
            <a:endParaRPr lang="en-US" altLang="ja-JP" sz="1539" dirty="0">
              <a:ln w="0">
                <a:noFill/>
                <a:prstDash val="solid"/>
              </a:ln>
              <a:solidFill>
                <a:srgbClr val="E22E7F"/>
              </a:solidFill>
              <a:latin typeface="HGS創英角ﾎﾟｯﾌﾟ体" panose="040B0A00000000000000" pitchFamily="50" charset="-128"/>
              <a:ea typeface="HGS創英角ﾎﾟｯﾌﾟ体" panose="040B0A00000000000000" pitchFamily="50" charset="-128"/>
            </a:endParaRPr>
          </a:p>
          <a:p>
            <a:pPr marL="207214" indent="-207214" defTabSz="263604">
              <a:lnSpc>
                <a:spcPts val="2138"/>
              </a:lnSpc>
              <a:buFont typeface="Arial" panose="020B0604020202020204" pitchFamily="34" charset="0"/>
              <a:buChar char="•"/>
            </a:pPr>
            <a:r>
              <a:rPr lang="ja-JP" altLang="en-US" sz="1539" dirty="0">
                <a:ln w="0">
                  <a:noFill/>
                  <a:prstDash val="solid"/>
                </a:ln>
                <a:solidFill>
                  <a:srgbClr val="E22E7F"/>
                </a:solidFill>
                <a:latin typeface="HGS創英角ﾎﾟｯﾌﾟ体" panose="040B0A00000000000000" pitchFamily="50" charset="-128"/>
                <a:ea typeface="HGS創英角ﾎﾟｯﾌﾟ体" panose="040B0A00000000000000" pitchFamily="50" charset="-128"/>
              </a:rPr>
              <a:t>共済会や支部からのお得情報</a:t>
            </a:r>
            <a:endParaRPr lang="en-US" altLang="ja-JP" sz="1539" dirty="0">
              <a:ln w="0">
                <a:noFill/>
                <a:prstDash val="solid"/>
              </a:ln>
              <a:solidFill>
                <a:srgbClr val="E22E7F"/>
              </a:solidFill>
              <a:latin typeface="HGS創英角ﾎﾟｯﾌﾟ体" panose="040B0A00000000000000" pitchFamily="50" charset="-128"/>
              <a:ea typeface="HGS創英角ﾎﾟｯﾌﾟ体" panose="040B0A00000000000000" pitchFamily="50" charset="-128"/>
            </a:endParaRPr>
          </a:p>
          <a:p>
            <a:pPr defTabSz="263604">
              <a:lnSpc>
                <a:spcPts val="2138"/>
              </a:lnSpc>
            </a:pPr>
            <a:r>
              <a:rPr lang="ja-JP" altLang="en-US" sz="1539" dirty="0">
                <a:ln w="0">
                  <a:noFill/>
                  <a:prstDash val="solid"/>
                </a:ln>
                <a:solidFill>
                  <a:prstClr val="black"/>
                </a:solidFill>
                <a:latin typeface="HGS創英角ﾎﾟｯﾌﾟ体" panose="040B0A00000000000000" pitchFamily="50" charset="-128"/>
                <a:ea typeface="HGS創英角ﾎﾟｯﾌﾟ体" panose="040B0A00000000000000" pitchFamily="50" charset="-128"/>
              </a:rPr>
              <a:t>　　　　　　　　　　　　など配信中</a:t>
            </a:r>
            <a:r>
              <a:rPr lang="ja-JP" altLang="en-US" sz="1208" dirty="0">
                <a:ln w="0">
                  <a:noFill/>
                  <a:prstDash val="solid"/>
                </a:ln>
                <a:solidFill>
                  <a:prstClr val="black"/>
                </a:solidFill>
                <a:latin typeface="HGS創英角ﾎﾟｯﾌﾟ体" panose="040B0A00000000000000" pitchFamily="50" charset="-128"/>
                <a:ea typeface="HGS創英角ﾎﾟｯﾌﾟ体" panose="040B0A00000000000000" pitchFamily="50" charset="-128"/>
              </a:rPr>
              <a:t>！</a:t>
            </a:r>
            <a:endParaRPr lang="en-US" altLang="ja-JP" sz="1208" dirty="0">
              <a:ln w="0">
                <a:noFill/>
                <a:prstDash val="solid"/>
              </a:ln>
              <a:solidFill>
                <a:prstClr val="black"/>
              </a:solidFill>
              <a:latin typeface="HGS創英角ﾎﾟｯﾌﾟ体" panose="040B0A00000000000000" pitchFamily="50" charset="-128"/>
              <a:ea typeface="HGS創英角ﾎﾟｯﾌﾟ体" panose="040B0A00000000000000" pitchFamily="50" charset="-128"/>
            </a:endParaRPr>
          </a:p>
        </p:txBody>
      </p:sp>
      <p:pic>
        <p:nvPicPr>
          <p:cNvPr id="6" name="図 5" descr="アイコン&#10;&#10;中程度の精度で自動的に生成された説明">
            <a:extLst>
              <a:ext uri="{FF2B5EF4-FFF2-40B4-BE49-F238E27FC236}">
                <a16:creationId xmlns:a16="http://schemas.microsoft.com/office/drawing/2014/main" id="{C7C6AC78-A8E7-09DA-4B72-065177DE50B1}"/>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24915" y="1272237"/>
            <a:ext cx="1432539" cy="1736825"/>
          </a:xfrm>
          <a:prstGeom prst="rect">
            <a:avLst/>
          </a:prstGeom>
        </p:spPr>
      </p:pic>
      <p:pic>
        <p:nvPicPr>
          <p:cNvPr id="62" name="図 61">
            <a:extLst>
              <a:ext uri="{FF2B5EF4-FFF2-40B4-BE49-F238E27FC236}">
                <a16:creationId xmlns:a16="http://schemas.microsoft.com/office/drawing/2014/main" id="{906A1B04-B461-BCED-6C57-D0029D72B76B}"/>
              </a:ext>
            </a:extLst>
          </p:cNvPr>
          <p:cNvPicPr>
            <a:picLocks noChangeAspect="1"/>
          </p:cNvPicPr>
          <p:nvPr/>
        </p:nvPicPr>
        <p:blipFill>
          <a:blip r:embed="rId18"/>
          <a:stretch>
            <a:fillRect/>
          </a:stretch>
        </p:blipFill>
        <p:spPr>
          <a:xfrm>
            <a:off x="-7253" y="5275053"/>
            <a:ext cx="6865253" cy="4630947"/>
          </a:xfrm>
          <a:prstGeom prst="rect">
            <a:avLst/>
          </a:prstGeom>
          <a:ln>
            <a:noFill/>
          </a:ln>
          <a:effectLst>
            <a:softEdge rad="112500"/>
          </a:effectLst>
        </p:spPr>
      </p:pic>
      <p:pic>
        <p:nvPicPr>
          <p:cNvPr id="63" name="図 62">
            <a:extLst>
              <a:ext uri="{FF2B5EF4-FFF2-40B4-BE49-F238E27FC236}">
                <a16:creationId xmlns:a16="http://schemas.microsoft.com/office/drawing/2014/main" id="{1FF33FF2-60C2-8435-AF07-13CB9692A6B2}"/>
              </a:ext>
            </a:extLst>
          </p:cNvPr>
          <p:cNvPicPr>
            <a:picLocks noChangeAspect="1"/>
          </p:cNvPicPr>
          <p:nvPr/>
        </p:nvPicPr>
        <p:blipFill>
          <a:blip r:embed="rId19"/>
          <a:stretch>
            <a:fillRect/>
          </a:stretch>
        </p:blipFill>
        <p:spPr>
          <a:xfrm>
            <a:off x="-49224" y="5474804"/>
            <a:ext cx="1358482" cy="1584371"/>
          </a:xfrm>
          <a:prstGeom prst="rect">
            <a:avLst/>
          </a:prstGeom>
        </p:spPr>
      </p:pic>
      <p:pic>
        <p:nvPicPr>
          <p:cNvPr id="64" name="図 63">
            <a:extLst>
              <a:ext uri="{FF2B5EF4-FFF2-40B4-BE49-F238E27FC236}">
                <a16:creationId xmlns:a16="http://schemas.microsoft.com/office/drawing/2014/main" id="{642BE193-4E72-F59E-A54D-A765988FE463}"/>
              </a:ext>
            </a:extLst>
          </p:cNvPr>
          <p:cNvPicPr>
            <a:picLocks noChangeAspect="1"/>
          </p:cNvPicPr>
          <p:nvPr/>
        </p:nvPicPr>
        <p:blipFill>
          <a:blip r:embed="rId20"/>
          <a:stretch>
            <a:fillRect/>
          </a:stretch>
        </p:blipFill>
        <p:spPr>
          <a:xfrm>
            <a:off x="5519184" y="7961477"/>
            <a:ext cx="1192413" cy="1192413"/>
          </a:xfrm>
          <a:prstGeom prst="rect">
            <a:avLst/>
          </a:prstGeom>
        </p:spPr>
      </p:pic>
      <p:pic>
        <p:nvPicPr>
          <p:cNvPr id="65" name="図 64">
            <a:extLst>
              <a:ext uri="{FF2B5EF4-FFF2-40B4-BE49-F238E27FC236}">
                <a16:creationId xmlns:a16="http://schemas.microsoft.com/office/drawing/2014/main" id="{B3F2B3C3-54CC-0D02-28A3-62BB6E6F3B2C}"/>
              </a:ext>
            </a:extLst>
          </p:cNvPr>
          <p:cNvPicPr>
            <a:picLocks noChangeAspect="1"/>
          </p:cNvPicPr>
          <p:nvPr/>
        </p:nvPicPr>
        <p:blipFill>
          <a:blip r:embed="rId21"/>
          <a:stretch>
            <a:fillRect/>
          </a:stretch>
        </p:blipFill>
        <p:spPr>
          <a:xfrm>
            <a:off x="5646057" y="5546681"/>
            <a:ext cx="1155279" cy="1192413"/>
          </a:xfrm>
          <a:prstGeom prst="rect">
            <a:avLst/>
          </a:prstGeom>
        </p:spPr>
      </p:pic>
    </p:spTree>
    <p:extLst>
      <p:ext uri="{BB962C8B-B14F-4D97-AF65-F5344CB8AC3E}">
        <p14:creationId xmlns:p14="http://schemas.microsoft.com/office/powerpoint/2010/main" val="7022343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四角形: 角を丸くする 16">
            <a:extLst>
              <a:ext uri="{FF2B5EF4-FFF2-40B4-BE49-F238E27FC236}">
                <a16:creationId xmlns:a16="http://schemas.microsoft.com/office/drawing/2014/main" id="{990BDFB7-CF49-C6DA-4A26-E3BE6F5C7F40}"/>
              </a:ext>
            </a:extLst>
          </p:cNvPr>
          <p:cNvSpPr/>
          <p:nvPr/>
        </p:nvSpPr>
        <p:spPr>
          <a:xfrm>
            <a:off x="173440" y="535324"/>
            <a:ext cx="2721187" cy="1240196"/>
          </a:xfrm>
          <a:prstGeom prst="roundRect">
            <a:avLst>
              <a:gd name="adj" fmla="val 9363"/>
            </a:avLst>
          </a:prstGeom>
          <a:no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四角形: 角を丸くする 8">
            <a:extLst>
              <a:ext uri="{FF2B5EF4-FFF2-40B4-BE49-F238E27FC236}">
                <a16:creationId xmlns:a16="http://schemas.microsoft.com/office/drawing/2014/main" id="{1AA686C0-C9DB-56FF-4E60-98A768C86F73}"/>
              </a:ext>
            </a:extLst>
          </p:cNvPr>
          <p:cNvSpPr/>
          <p:nvPr/>
        </p:nvSpPr>
        <p:spPr>
          <a:xfrm>
            <a:off x="14350" y="63478"/>
            <a:ext cx="6794837" cy="367760"/>
          </a:xfrm>
          <a:prstGeom prst="roundRect">
            <a:avLst>
              <a:gd name="adj" fmla="val 19718"/>
            </a:avLst>
          </a:prstGeom>
          <a:solidFill>
            <a:srgbClr val="FF9900"/>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200" b="1" dirty="0">
                <a:solidFill>
                  <a:schemeClr val="bg1"/>
                </a:solidFill>
                <a:latin typeface="Meiryo UI" panose="020B0604030504040204" pitchFamily="50" charset="-128"/>
                <a:ea typeface="Meiryo UI" panose="020B0604030504040204" pitchFamily="50" charset="-128"/>
              </a:rPr>
              <a:t>【2024</a:t>
            </a:r>
            <a:r>
              <a:rPr kumimoji="1" lang="ja-JP" altLang="en-US" sz="2200" b="1" dirty="0">
                <a:solidFill>
                  <a:schemeClr val="bg1"/>
                </a:solidFill>
                <a:latin typeface="Meiryo UI" panose="020B0604030504040204" pitchFamily="50" charset="-128"/>
                <a:ea typeface="Meiryo UI" panose="020B0604030504040204" pitchFamily="50" charset="-128"/>
              </a:rPr>
              <a:t>年</a:t>
            </a:r>
            <a:r>
              <a:rPr kumimoji="1" lang="en-US" altLang="ja-JP" sz="2200" b="1" dirty="0">
                <a:solidFill>
                  <a:schemeClr val="bg1"/>
                </a:solidFill>
                <a:latin typeface="Meiryo UI" panose="020B0604030504040204" pitchFamily="50" charset="-128"/>
                <a:ea typeface="Meiryo UI" panose="020B0604030504040204" pitchFamily="50" charset="-128"/>
              </a:rPr>
              <a:t>1</a:t>
            </a:r>
            <a:r>
              <a:rPr kumimoji="1" lang="ja-JP" altLang="en-US" sz="2200" b="1" dirty="0">
                <a:solidFill>
                  <a:schemeClr val="bg1"/>
                </a:solidFill>
                <a:latin typeface="Meiryo UI" panose="020B0604030504040204" pitchFamily="50" charset="-128"/>
                <a:ea typeface="Meiryo UI" panose="020B0604030504040204" pitchFamily="50" charset="-128"/>
              </a:rPr>
              <a:t>月安全衛生委員会開催報告</a:t>
            </a:r>
            <a:r>
              <a:rPr kumimoji="1" lang="en-US" altLang="ja-JP" sz="2200" b="1" dirty="0">
                <a:solidFill>
                  <a:schemeClr val="bg1"/>
                </a:solidFill>
                <a:latin typeface="Meiryo UI" panose="020B0604030504040204" pitchFamily="50" charset="-128"/>
                <a:ea typeface="Meiryo UI" panose="020B0604030504040204" pitchFamily="50" charset="-128"/>
              </a:rPr>
              <a:t>】</a:t>
            </a:r>
            <a:endParaRPr kumimoji="1" lang="ja-JP" altLang="en-US" sz="2200" b="1" dirty="0">
              <a:solidFill>
                <a:schemeClr val="bg1"/>
              </a:solidFill>
              <a:latin typeface="Meiryo UI" panose="020B0604030504040204" pitchFamily="50" charset="-128"/>
              <a:ea typeface="Meiryo UI" panose="020B0604030504040204" pitchFamily="50" charset="-128"/>
            </a:endParaRPr>
          </a:p>
        </p:txBody>
      </p:sp>
      <p:sp>
        <p:nvSpPr>
          <p:cNvPr id="10" name="正方形/長方形 9">
            <a:extLst>
              <a:ext uri="{FF2B5EF4-FFF2-40B4-BE49-F238E27FC236}">
                <a16:creationId xmlns:a16="http://schemas.microsoft.com/office/drawing/2014/main" id="{2E16800E-7C4A-5A51-BDB9-37BA12380198}"/>
              </a:ext>
            </a:extLst>
          </p:cNvPr>
          <p:cNvSpPr/>
          <p:nvPr/>
        </p:nvSpPr>
        <p:spPr>
          <a:xfrm>
            <a:off x="279368" y="958832"/>
            <a:ext cx="2448000" cy="756000"/>
          </a:xfrm>
          <a:prstGeom prst="rect">
            <a:avLst/>
          </a:prstGeom>
          <a:solidFill>
            <a:schemeClr val="bg1"/>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300"/>
              </a:spcBef>
            </a:pPr>
            <a:r>
              <a:rPr lang="ja-JP" altLang="en-US" sz="800">
                <a:solidFill>
                  <a:schemeClr val="tx1"/>
                </a:solidFill>
                <a:latin typeface="Meiryo UI" panose="020B0604030504040204" pitchFamily="50" charset="-128"/>
                <a:ea typeface="Meiryo UI" panose="020B0604030504040204" pitchFamily="50" charset="-128"/>
              </a:rPr>
              <a:t>①施設設備の改善実施事項確認</a:t>
            </a:r>
          </a:p>
          <a:p>
            <a:pPr>
              <a:spcBef>
                <a:spcPts val="300"/>
              </a:spcBef>
            </a:pPr>
            <a:r>
              <a:rPr lang="ja-JP" altLang="en-US" sz="800">
                <a:solidFill>
                  <a:schemeClr val="tx1"/>
                </a:solidFill>
                <a:latin typeface="Meiryo UI" panose="020B0604030504040204" pitchFamily="50" charset="-128"/>
                <a:ea typeface="Meiryo UI" panose="020B0604030504040204" pitchFamily="50" charset="-128"/>
              </a:rPr>
              <a:t>②前月の防災・防犯状況確認</a:t>
            </a:r>
            <a:endParaRPr lang="en-US" altLang="ja-JP" sz="800">
              <a:solidFill>
                <a:schemeClr val="tx1"/>
              </a:solidFill>
              <a:latin typeface="Meiryo UI" panose="020B0604030504040204" pitchFamily="50" charset="-128"/>
              <a:ea typeface="Meiryo UI" panose="020B0604030504040204" pitchFamily="50" charset="-128"/>
            </a:endParaRPr>
          </a:p>
          <a:p>
            <a:pPr>
              <a:spcBef>
                <a:spcPts val="300"/>
              </a:spcBef>
            </a:pPr>
            <a:r>
              <a:rPr lang="ja-JP" altLang="en-US" sz="800">
                <a:solidFill>
                  <a:schemeClr val="tx1"/>
                </a:solidFill>
                <a:latin typeface="Meiryo UI" panose="020B0604030504040204" pitchFamily="50" charset="-128"/>
                <a:ea typeface="Meiryo UI" panose="020B0604030504040204" pitchFamily="50" charset="-128"/>
              </a:rPr>
              <a:t>③所属別時間外、時間外事後協定対象者の確認</a:t>
            </a:r>
            <a:endParaRPr lang="en-US" altLang="ja-JP" sz="800">
              <a:solidFill>
                <a:schemeClr val="tx1"/>
              </a:solidFill>
              <a:latin typeface="Meiryo UI" panose="020B0604030504040204" pitchFamily="50" charset="-128"/>
              <a:ea typeface="Meiryo UI" panose="020B0604030504040204" pitchFamily="50" charset="-128"/>
            </a:endParaRPr>
          </a:p>
          <a:p>
            <a:pPr>
              <a:spcBef>
                <a:spcPts val="300"/>
              </a:spcBef>
            </a:pPr>
            <a:r>
              <a:rPr lang="ja-JP" altLang="en-US" sz="800">
                <a:solidFill>
                  <a:schemeClr val="tx1"/>
                </a:solidFill>
                <a:latin typeface="Meiryo UI" panose="020B0604030504040204" pitchFamily="50" charset="-128"/>
                <a:ea typeface="Meiryo UI" panose="020B0604030504040204" pitchFamily="50" charset="-128"/>
              </a:rPr>
              <a:t>④健康相談室の利用、福祉諸制度、労災状況の確認</a:t>
            </a:r>
            <a:endParaRPr lang="en-US" altLang="ja-JP" sz="800">
              <a:solidFill>
                <a:schemeClr val="tx1"/>
              </a:solidFill>
              <a:latin typeface="Meiryo UI" panose="020B0604030504040204" pitchFamily="50" charset="-128"/>
              <a:ea typeface="Meiryo UI" panose="020B0604030504040204" pitchFamily="50" charset="-128"/>
            </a:endParaRPr>
          </a:p>
        </p:txBody>
      </p:sp>
      <p:sp>
        <p:nvSpPr>
          <p:cNvPr id="11" name="テキスト ボックス 10">
            <a:extLst>
              <a:ext uri="{FF2B5EF4-FFF2-40B4-BE49-F238E27FC236}">
                <a16:creationId xmlns:a16="http://schemas.microsoft.com/office/drawing/2014/main" id="{BCCA5C8B-C126-54DA-E5E1-941C7140E25E}"/>
              </a:ext>
            </a:extLst>
          </p:cNvPr>
          <p:cNvSpPr txBox="1"/>
          <p:nvPr/>
        </p:nvSpPr>
        <p:spPr>
          <a:xfrm>
            <a:off x="292133" y="641211"/>
            <a:ext cx="2448000" cy="276999"/>
          </a:xfrm>
          <a:prstGeom prst="rect">
            <a:avLst/>
          </a:prstGeom>
          <a:noFill/>
          <a:ln w="19050" cmpd="dbl">
            <a:solidFill>
              <a:schemeClr val="accent6">
                <a:lumMod val="75000"/>
              </a:schemeClr>
            </a:solidFill>
          </a:ln>
        </p:spPr>
        <p:txBody>
          <a:bodyPr wrap="square" rtlCol="0">
            <a:spAutoFit/>
          </a:bodyPr>
          <a:lstStyle/>
          <a:p>
            <a:pPr algn="ctr"/>
            <a:r>
              <a:rPr lang="en-US" altLang="ja-JP" sz="1200" b="1" dirty="0">
                <a:solidFill>
                  <a:schemeClr val="tx1"/>
                </a:solidFill>
                <a:latin typeface="UD デジタル 教科書体 NP-R" panose="02020400000000000000" pitchFamily="18" charset="-128"/>
                <a:ea typeface="UD デジタル 教科書体 NP-R" panose="02020400000000000000" pitchFamily="18" charset="-128"/>
              </a:rPr>
              <a:t>1</a:t>
            </a:r>
            <a:r>
              <a:rPr lang="ja-JP" altLang="en-US" sz="1200" b="1" dirty="0">
                <a:solidFill>
                  <a:schemeClr val="tx1"/>
                </a:solidFill>
                <a:latin typeface="UD デジタル 教科書体 NP-R" panose="02020400000000000000" pitchFamily="18" charset="-128"/>
                <a:ea typeface="UD デジタル 教科書体 NP-R" panose="02020400000000000000" pitchFamily="18" charset="-128"/>
              </a:rPr>
              <a:t>月</a:t>
            </a:r>
            <a:r>
              <a:rPr lang="en-US" altLang="ja-JP" sz="1200" b="1" dirty="0">
                <a:solidFill>
                  <a:schemeClr val="tx1"/>
                </a:solidFill>
                <a:latin typeface="UD デジタル 教科書体 NP-R" panose="02020400000000000000" pitchFamily="18" charset="-128"/>
                <a:ea typeface="UD デジタル 教科書体 NP-R" panose="02020400000000000000" pitchFamily="18" charset="-128"/>
              </a:rPr>
              <a:t>24</a:t>
            </a:r>
            <a:r>
              <a:rPr lang="ja-JP" altLang="en-US" sz="1200" b="1" dirty="0">
                <a:solidFill>
                  <a:schemeClr val="tx1"/>
                </a:solidFill>
                <a:latin typeface="UD デジタル 教科書体 NP-R" panose="02020400000000000000" pitchFamily="18" charset="-128"/>
                <a:ea typeface="UD デジタル 教科書体 NP-R" panose="02020400000000000000" pitchFamily="18" charset="-128"/>
              </a:rPr>
              <a:t>日（水）主な議題</a:t>
            </a:r>
            <a:endParaRPr lang="en-US" altLang="ja-JP" sz="1200" b="1" dirty="0">
              <a:solidFill>
                <a:schemeClr val="tx1"/>
              </a:solidFill>
              <a:latin typeface="UD デジタル 教科書体 NP-R" panose="02020400000000000000" pitchFamily="18" charset="-128"/>
              <a:ea typeface="UD デジタル 教科書体 NP-R" panose="02020400000000000000" pitchFamily="18" charset="-128"/>
            </a:endParaRPr>
          </a:p>
        </p:txBody>
      </p:sp>
      <p:sp>
        <p:nvSpPr>
          <p:cNvPr id="12" name="四角形: 角を丸くする 11">
            <a:extLst>
              <a:ext uri="{FF2B5EF4-FFF2-40B4-BE49-F238E27FC236}">
                <a16:creationId xmlns:a16="http://schemas.microsoft.com/office/drawing/2014/main" id="{6E0AE28B-0B76-6653-6321-E14B120E5F5D}"/>
              </a:ext>
            </a:extLst>
          </p:cNvPr>
          <p:cNvSpPr/>
          <p:nvPr/>
        </p:nvSpPr>
        <p:spPr>
          <a:xfrm>
            <a:off x="3328150" y="508235"/>
            <a:ext cx="2776079" cy="1300876"/>
          </a:xfrm>
          <a:prstGeom prst="roundRect">
            <a:avLst>
              <a:gd name="adj" fmla="val 8093"/>
            </a:avLst>
          </a:prstGeom>
          <a:no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正方形/長方形 12">
            <a:extLst>
              <a:ext uri="{FF2B5EF4-FFF2-40B4-BE49-F238E27FC236}">
                <a16:creationId xmlns:a16="http://schemas.microsoft.com/office/drawing/2014/main" id="{B7A3B0A2-3BF9-1927-5835-7EB0FE18177E}"/>
              </a:ext>
            </a:extLst>
          </p:cNvPr>
          <p:cNvSpPr/>
          <p:nvPr/>
        </p:nvSpPr>
        <p:spPr>
          <a:xfrm>
            <a:off x="3485225" y="954387"/>
            <a:ext cx="2472628" cy="756000"/>
          </a:xfrm>
          <a:prstGeom prst="rect">
            <a:avLst/>
          </a:prstGeom>
          <a:solidFill>
            <a:schemeClr val="bg1"/>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800"/>
              </a:lnSpc>
              <a:spcBef>
                <a:spcPts val="600"/>
              </a:spcBef>
              <a:buFont typeface="+mj-ea"/>
              <a:buAutoNum type="circleNumDbPlain"/>
            </a:pPr>
            <a:r>
              <a:rPr lang="ja-JP" altLang="en-US" sz="800" dirty="0">
                <a:solidFill>
                  <a:schemeClr val="tx1"/>
                </a:solidFill>
                <a:latin typeface="Meiryo UI" panose="020B0604030504040204" pitchFamily="50" charset="-128"/>
                <a:ea typeface="Meiryo UI" panose="020B0604030504040204" pitchFamily="50" charset="-128"/>
              </a:rPr>
              <a:t>三越裸火対策について</a:t>
            </a:r>
            <a:endParaRPr lang="en-US" altLang="ja-JP" sz="800" dirty="0">
              <a:solidFill>
                <a:schemeClr val="tx1"/>
              </a:solidFill>
              <a:latin typeface="Meiryo UI" panose="020B0604030504040204" pitchFamily="50" charset="-128"/>
              <a:ea typeface="Meiryo UI" panose="020B0604030504040204" pitchFamily="50" charset="-128"/>
            </a:endParaRPr>
          </a:p>
          <a:p>
            <a:pPr>
              <a:lnSpc>
                <a:spcPts val="800"/>
              </a:lnSpc>
              <a:spcBef>
                <a:spcPts val="600"/>
              </a:spcBef>
              <a:buFont typeface="+mj-ea"/>
              <a:buAutoNum type="circleNumDbPlain"/>
            </a:pPr>
            <a:r>
              <a:rPr lang="ja-JP" altLang="en-US" sz="800" dirty="0">
                <a:solidFill>
                  <a:schemeClr val="tx1"/>
                </a:solidFill>
                <a:latin typeface="Meiryo UI" panose="020B0604030504040204" pitchFamily="50" charset="-128"/>
                <a:ea typeface="Meiryo UI" panose="020B0604030504040204" pitchFamily="50" charset="-128"/>
              </a:rPr>
              <a:t>コンタクトセンター内環境について</a:t>
            </a:r>
            <a:r>
              <a:rPr lang="en-US" altLang="ja-JP" sz="800" dirty="0">
                <a:solidFill>
                  <a:schemeClr val="tx1"/>
                </a:solidFill>
                <a:latin typeface="Meiryo UI" panose="020B0604030504040204" pitchFamily="50" charset="-128"/>
                <a:ea typeface="Meiryo UI" panose="020B0604030504040204" pitchFamily="50" charset="-128"/>
              </a:rPr>
              <a:t>(</a:t>
            </a:r>
            <a:r>
              <a:rPr lang="ja-JP" altLang="en-US" sz="800" dirty="0">
                <a:solidFill>
                  <a:schemeClr val="tx1"/>
                </a:solidFill>
                <a:latin typeface="Meiryo UI" panose="020B0604030504040204" pitchFamily="50" charset="-128"/>
                <a:ea typeface="Meiryo UI" panose="020B0604030504040204" pitchFamily="50" charset="-128"/>
              </a:rPr>
              <a:t>乾燥対策</a:t>
            </a:r>
            <a:r>
              <a:rPr lang="en-US" altLang="ja-JP" sz="800" dirty="0">
                <a:solidFill>
                  <a:schemeClr val="tx1"/>
                </a:solidFill>
                <a:latin typeface="Meiryo UI" panose="020B0604030504040204" pitchFamily="50" charset="-128"/>
                <a:ea typeface="Meiryo UI" panose="020B0604030504040204" pitchFamily="50" charset="-128"/>
              </a:rPr>
              <a:t>)</a:t>
            </a:r>
          </a:p>
          <a:p>
            <a:pPr>
              <a:lnSpc>
                <a:spcPts val="800"/>
              </a:lnSpc>
              <a:spcBef>
                <a:spcPts val="600"/>
              </a:spcBef>
              <a:buFont typeface="+mj-ea"/>
              <a:buAutoNum type="circleNumDbPlain"/>
            </a:pPr>
            <a:r>
              <a:rPr lang="en-US" altLang="ja-JP" sz="800" dirty="0">
                <a:solidFill>
                  <a:schemeClr val="tx1"/>
                </a:solidFill>
                <a:latin typeface="Meiryo UI" panose="020B0604030504040204" pitchFamily="50" charset="-128"/>
                <a:ea typeface="Meiryo UI" panose="020B0604030504040204" pitchFamily="50" charset="-128"/>
              </a:rPr>
              <a:t>2024</a:t>
            </a:r>
            <a:r>
              <a:rPr lang="ja-JP" altLang="en-US" sz="800" dirty="0">
                <a:solidFill>
                  <a:schemeClr val="tx1"/>
                </a:solidFill>
                <a:latin typeface="Meiryo UI" panose="020B0604030504040204" pitchFamily="50" charset="-128"/>
                <a:ea typeface="Meiryo UI" panose="020B0604030504040204" pitchFamily="50" charset="-128"/>
              </a:rPr>
              <a:t>年</a:t>
            </a:r>
            <a:r>
              <a:rPr lang="en-US" altLang="ja-JP" sz="800" dirty="0">
                <a:solidFill>
                  <a:schemeClr val="tx1"/>
                </a:solidFill>
                <a:latin typeface="Meiryo UI" panose="020B0604030504040204" pitchFamily="50" charset="-128"/>
                <a:ea typeface="Meiryo UI" panose="020B0604030504040204" pitchFamily="50" charset="-128"/>
              </a:rPr>
              <a:t>1</a:t>
            </a:r>
            <a:r>
              <a:rPr lang="ja-JP" altLang="en-US" sz="800" dirty="0">
                <a:solidFill>
                  <a:schemeClr val="tx1"/>
                </a:solidFill>
                <a:latin typeface="Meiryo UI" panose="020B0604030504040204" pitchFamily="50" charset="-128"/>
                <a:ea typeface="Meiryo UI" panose="020B0604030504040204" pitchFamily="50" charset="-128"/>
              </a:rPr>
              <a:t>月までの時間外発生状況について</a:t>
            </a:r>
            <a:endParaRPr lang="en-US" altLang="ja-JP" sz="800" dirty="0">
              <a:solidFill>
                <a:schemeClr val="tx1"/>
              </a:solidFill>
              <a:latin typeface="Meiryo UI" panose="020B0604030504040204" pitchFamily="50" charset="-128"/>
              <a:ea typeface="Meiryo UI" panose="020B0604030504040204" pitchFamily="50" charset="-128"/>
            </a:endParaRPr>
          </a:p>
          <a:p>
            <a:pPr>
              <a:lnSpc>
                <a:spcPts val="800"/>
              </a:lnSpc>
              <a:spcBef>
                <a:spcPts val="600"/>
              </a:spcBef>
              <a:buFont typeface="+mj-ea"/>
              <a:buAutoNum type="circleNumDbPlain"/>
            </a:pPr>
            <a:r>
              <a:rPr lang="ja-JP" altLang="en-US" sz="800" dirty="0">
                <a:solidFill>
                  <a:sysClr val="windowText" lastClr="000000"/>
                </a:solidFill>
                <a:latin typeface="Meiryo UI" panose="020B0604030504040204" pitchFamily="50" charset="-128"/>
                <a:ea typeface="Meiryo UI" panose="020B0604030504040204" pitchFamily="50" charset="-128"/>
              </a:rPr>
              <a:t>国民生活基礎調査</a:t>
            </a:r>
            <a:r>
              <a:rPr kumimoji="1" lang="ja-JP" altLang="en-US" sz="800" dirty="0">
                <a:solidFill>
                  <a:sysClr val="windowText" lastClr="000000"/>
                </a:solidFill>
                <a:latin typeface="Meiryo UI" panose="020B0604030504040204" pitchFamily="50" charset="-128"/>
                <a:ea typeface="Meiryo UI" panose="020B0604030504040204" pitchFamily="50" charset="-128"/>
              </a:rPr>
              <a:t>　喫煙率について</a:t>
            </a:r>
          </a:p>
        </p:txBody>
      </p:sp>
      <p:sp>
        <p:nvSpPr>
          <p:cNvPr id="14" name="矢印: 山形 13">
            <a:extLst>
              <a:ext uri="{FF2B5EF4-FFF2-40B4-BE49-F238E27FC236}">
                <a16:creationId xmlns:a16="http://schemas.microsoft.com/office/drawing/2014/main" id="{A4CA9878-72AC-74C9-AD0E-8111B84DFE0C}"/>
              </a:ext>
            </a:extLst>
          </p:cNvPr>
          <p:cNvSpPr/>
          <p:nvPr/>
        </p:nvSpPr>
        <p:spPr>
          <a:xfrm>
            <a:off x="2963313" y="823139"/>
            <a:ext cx="276152" cy="483745"/>
          </a:xfrm>
          <a:prstGeom prst="chevron">
            <a:avLst>
              <a:gd name="adj" fmla="val 31333"/>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00B050"/>
              </a:solidFill>
            </a:endParaRPr>
          </a:p>
        </p:txBody>
      </p:sp>
      <p:sp>
        <p:nvSpPr>
          <p:cNvPr id="16" name="テキスト ボックス 15">
            <a:extLst>
              <a:ext uri="{FF2B5EF4-FFF2-40B4-BE49-F238E27FC236}">
                <a16:creationId xmlns:a16="http://schemas.microsoft.com/office/drawing/2014/main" id="{B5CC9F58-1A77-32EC-9A08-1063425E2258}"/>
              </a:ext>
            </a:extLst>
          </p:cNvPr>
          <p:cNvSpPr txBox="1"/>
          <p:nvPr/>
        </p:nvSpPr>
        <p:spPr>
          <a:xfrm>
            <a:off x="6142610" y="1527241"/>
            <a:ext cx="674078" cy="369332"/>
          </a:xfrm>
          <a:prstGeom prst="rect">
            <a:avLst/>
          </a:prstGeom>
          <a:noFill/>
        </p:spPr>
        <p:txBody>
          <a:bodyPr wrap="square" rtlCol="0">
            <a:spAutoFit/>
          </a:bodyPr>
          <a:lstStyle/>
          <a:p>
            <a:r>
              <a:rPr lang="ja-JP" altLang="en-US" sz="600" dirty="0">
                <a:latin typeface="Meiryo UI" panose="020B0604030504040204" pitchFamily="50" charset="-128"/>
                <a:ea typeface="Meiryo UI" panose="020B0604030504040204" pitchFamily="50" charset="-128"/>
              </a:rPr>
              <a:t>詳しい議事録は</a:t>
            </a:r>
            <a:endParaRPr lang="en-US" altLang="ja-JP" sz="600" b="0" i="0" dirty="0">
              <a:effectLst/>
              <a:latin typeface="Meiryo UI" panose="020B0604030504040204" pitchFamily="50" charset="-128"/>
              <a:ea typeface="Meiryo UI" panose="020B0604030504040204" pitchFamily="50" charset="-128"/>
            </a:endParaRPr>
          </a:p>
          <a:p>
            <a:r>
              <a:rPr lang="ja-JP" altLang="en-US" sz="600" b="0" i="0" dirty="0">
                <a:effectLst/>
                <a:latin typeface="Meiryo UI" panose="020B0604030504040204" pitchFamily="50" charset="-128"/>
                <a:ea typeface="Meiryo UI" panose="020B0604030504040204" pitchFamily="50" charset="-128"/>
              </a:rPr>
              <a:t>労働組合</a:t>
            </a:r>
            <a:r>
              <a:rPr lang="en-US" altLang="ja-JP" sz="600" b="0" i="0" dirty="0">
                <a:effectLst/>
                <a:latin typeface="Meiryo UI" panose="020B0604030504040204" pitchFamily="50" charset="-128"/>
                <a:ea typeface="Meiryo UI" panose="020B0604030504040204" pitchFamily="50" charset="-128"/>
              </a:rPr>
              <a:t>HP</a:t>
            </a:r>
            <a:r>
              <a:rPr lang="ja-JP" altLang="en-US" sz="600" b="0" i="0" dirty="0">
                <a:effectLst/>
                <a:latin typeface="Meiryo UI" panose="020B0604030504040204" pitchFamily="50" charset="-128"/>
                <a:ea typeface="Meiryo UI" panose="020B0604030504040204" pitchFamily="50" charset="-128"/>
              </a:rPr>
              <a:t>で公開中です！</a:t>
            </a:r>
            <a:endParaRPr lang="en-US" altLang="ja-JP" sz="600" b="0" i="0" dirty="0">
              <a:effectLst/>
              <a:latin typeface="Meiryo UI" panose="020B0604030504040204" pitchFamily="50" charset="-128"/>
              <a:ea typeface="Meiryo UI" panose="020B0604030504040204" pitchFamily="50" charset="-128"/>
            </a:endParaRPr>
          </a:p>
        </p:txBody>
      </p:sp>
      <p:sp>
        <p:nvSpPr>
          <p:cNvPr id="18" name="テキスト ボックス 17">
            <a:extLst>
              <a:ext uri="{FF2B5EF4-FFF2-40B4-BE49-F238E27FC236}">
                <a16:creationId xmlns:a16="http://schemas.microsoft.com/office/drawing/2014/main" id="{4EB5C691-AC85-0CD3-C2A9-2D608D6C8198}"/>
              </a:ext>
            </a:extLst>
          </p:cNvPr>
          <p:cNvSpPr txBox="1"/>
          <p:nvPr/>
        </p:nvSpPr>
        <p:spPr>
          <a:xfrm>
            <a:off x="3491445" y="612101"/>
            <a:ext cx="2448000" cy="276999"/>
          </a:xfrm>
          <a:prstGeom prst="rect">
            <a:avLst/>
          </a:prstGeom>
          <a:noFill/>
          <a:ln w="19050" cmpd="dbl">
            <a:solidFill>
              <a:schemeClr val="accent6">
                <a:lumMod val="75000"/>
              </a:schemeClr>
            </a:solidFill>
          </a:ln>
        </p:spPr>
        <p:txBody>
          <a:bodyPr wrap="square" rtlCol="0">
            <a:spAutoFit/>
          </a:bodyPr>
          <a:lstStyle/>
          <a:p>
            <a:pPr algn="ctr"/>
            <a:r>
              <a:rPr lang="ja-JP" altLang="en-US" sz="1200" b="1">
                <a:latin typeface="UD デジタル 教科書体 NP-R" panose="02020400000000000000" pitchFamily="18" charset="-128"/>
                <a:ea typeface="UD デジタル 教科書体 NP-R" panose="02020400000000000000" pitchFamily="18" charset="-128"/>
              </a:rPr>
              <a:t>主な労使議論内容</a:t>
            </a:r>
            <a:endParaRPr lang="en-US" altLang="ja-JP" sz="1200" b="1">
              <a:solidFill>
                <a:schemeClr val="tx1"/>
              </a:solidFill>
              <a:latin typeface="UD デジタル 教科書体 NP-R" panose="02020400000000000000" pitchFamily="18" charset="-128"/>
              <a:ea typeface="UD デジタル 教科書体 NP-R" panose="02020400000000000000" pitchFamily="18" charset="-128"/>
            </a:endParaRPr>
          </a:p>
        </p:txBody>
      </p:sp>
      <p:pic>
        <p:nvPicPr>
          <p:cNvPr id="26" name="図 25">
            <a:extLst>
              <a:ext uri="{FF2B5EF4-FFF2-40B4-BE49-F238E27FC236}">
                <a16:creationId xmlns:a16="http://schemas.microsoft.com/office/drawing/2014/main" id="{9D443611-7E1C-7081-74A0-4AA89B46970E}"/>
              </a:ext>
            </a:extLst>
          </p:cNvPr>
          <p:cNvPicPr>
            <a:picLocks noChangeAspect="1"/>
          </p:cNvPicPr>
          <p:nvPr/>
        </p:nvPicPr>
        <p:blipFill>
          <a:blip r:embed="rId2"/>
          <a:stretch>
            <a:fillRect/>
          </a:stretch>
        </p:blipFill>
        <p:spPr>
          <a:xfrm>
            <a:off x="6164655" y="951499"/>
            <a:ext cx="518708" cy="518708"/>
          </a:xfrm>
          <a:prstGeom prst="rect">
            <a:avLst/>
          </a:prstGeom>
        </p:spPr>
      </p:pic>
      <p:sp>
        <p:nvSpPr>
          <p:cNvPr id="15" name="正方形/長方形 14">
            <a:extLst>
              <a:ext uri="{FF2B5EF4-FFF2-40B4-BE49-F238E27FC236}">
                <a16:creationId xmlns:a16="http://schemas.microsoft.com/office/drawing/2014/main" id="{63112AE8-10F7-3C4E-2D2E-861FE6D58CEB}"/>
              </a:ext>
            </a:extLst>
          </p:cNvPr>
          <p:cNvSpPr/>
          <p:nvPr/>
        </p:nvSpPr>
        <p:spPr>
          <a:xfrm>
            <a:off x="24318" y="38943"/>
            <a:ext cx="6794837" cy="1895815"/>
          </a:xfrm>
          <a:prstGeom prst="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026" name="Picture 2">
            <a:extLst>
              <a:ext uri="{FF2B5EF4-FFF2-40B4-BE49-F238E27FC236}">
                <a16:creationId xmlns:a16="http://schemas.microsoft.com/office/drawing/2014/main" id="{DA060101-D203-5424-B04F-E7DBA090612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500"/>
          <a:stretch/>
        </p:blipFill>
        <p:spPr bwMode="auto">
          <a:xfrm>
            <a:off x="-1387814" y="8617384"/>
            <a:ext cx="892505" cy="1223192"/>
          </a:xfrm>
          <a:prstGeom prst="rect">
            <a:avLst/>
          </a:prstGeom>
          <a:noFill/>
          <a:extLst>
            <a:ext uri="{909E8E84-426E-40DD-AFC4-6F175D3DCCD1}">
              <a14:hiddenFill xmlns:a14="http://schemas.microsoft.com/office/drawing/2010/main">
                <a:solidFill>
                  <a:srgbClr val="FFFFFF"/>
                </a:solidFill>
              </a14:hiddenFill>
            </a:ext>
          </a:extLst>
        </p:spPr>
      </p:pic>
      <p:pic>
        <p:nvPicPr>
          <p:cNvPr id="34" name="図 33">
            <a:extLst>
              <a:ext uri="{FF2B5EF4-FFF2-40B4-BE49-F238E27FC236}">
                <a16:creationId xmlns:a16="http://schemas.microsoft.com/office/drawing/2014/main" id="{26B504DF-DE4A-2901-66C8-E67F1EA8DC49}"/>
              </a:ext>
            </a:extLst>
          </p:cNvPr>
          <p:cNvPicPr>
            <a:picLocks noChangeAspect="1"/>
          </p:cNvPicPr>
          <p:nvPr/>
        </p:nvPicPr>
        <p:blipFill rotWithShape="1">
          <a:blip r:embed="rId4"/>
          <a:srcRect l="2970" t="8827" r="2880" b="79392"/>
          <a:stretch/>
        </p:blipFill>
        <p:spPr>
          <a:xfrm>
            <a:off x="79401" y="7146825"/>
            <a:ext cx="6737287" cy="1199700"/>
          </a:xfrm>
          <a:prstGeom prst="rect">
            <a:avLst/>
          </a:prstGeom>
        </p:spPr>
      </p:pic>
      <p:sp>
        <p:nvSpPr>
          <p:cNvPr id="37" name="正方形/長方形 36">
            <a:extLst>
              <a:ext uri="{FF2B5EF4-FFF2-40B4-BE49-F238E27FC236}">
                <a16:creationId xmlns:a16="http://schemas.microsoft.com/office/drawing/2014/main" id="{850C55B9-502B-A0FE-E033-97E5BF0DDE7C}"/>
              </a:ext>
            </a:extLst>
          </p:cNvPr>
          <p:cNvSpPr/>
          <p:nvPr/>
        </p:nvSpPr>
        <p:spPr>
          <a:xfrm>
            <a:off x="39937" y="6794693"/>
            <a:ext cx="6769250" cy="383776"/>
          </a:xfrm>
          <a:prstGeom prst="rect">
            <a:avLst/>
          </a:prstGeom>
          <a:solidFill>
            <a:schemeClr val="tx1">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テキスト ボックス 34">
            <a:extLst>
              <a:ext uri="{FF2B5EF4-FFF2-40B4-BE49-F238E27FC236}">
                <a16:creationId xmlns:a16="http://schemas.microsoft.com/office/drawing/2014/main" id="{104AA3F1-B7AA-304E-71DD-567842DFF3A8}"/>
              </a:ext>
            </a:extLst>
          </p:cNvPr>
          <p:cNvSpPr txBox="1"/>
          <p:nvPr/>
        </p:nvSpPr>
        <p:spPr>
          <a:xfrm>
            <a:off x="1364981" y="6813148"/>
            <a:ext cx="5406755" cy="338554"/>
          </a:xfrm>
          <a:prstGeom prst="rect">
            <a:avLst/>
          </a:prstGeom>
          <a:noFill/>
          <a:ln>
            <a:noFill/>
          </a:ln>
        </p:spPr>
        <p:txBody>
          <a:bodyPr wrap="square" rtlCol="0">
            <a:spAutoFit/>
          </a:bodyPr>
          <a:lstStyle/>
          <a:p>
            <a:r>
              <a:rPr kumimoji="1" lang="ja-JP" altLang="en-US" sz="1600" b="1" dirty="0">
                <a:solidFill>
                  <a:srgbClr val="FFFF00"/>
                </a:solidFill>
                <a:latin typeface="Meiryo UI" panose="020B0604030504040204" pitchFamily="50" charset="-128"/>
                <a:ea typeface="Meiryo UI" panose="020B0604030504040204" pitchFamily="50" charset="-128"/>
              </a:rPr>
              <a:t>共済会よりお知らせ　</a:t>
            </a:r>
            <a:r>
              <a:rPr kumimoji="1" lang="ja-JP" altLang="en-US" sz="1100" b="1" dirty="0">
                <a:solidFill>
                  <a:srgbClr val="FFFF00"/>
                </a:solidFill>
                <a:latin typeface="Meiryo UI" panose="020B0604030504040204" pitchFamily="50" charset="-128"/>
                <a:ea typeface="Meiryo UI" panose="020B0604030504040204" pitchFamily="50" charset="-128"/>
              </a:rPr>
              <a:t>ベネアカウント以外では最新の</a:t>
            </a:r>
            <a:r>
              <a:rPr kumimoji="1" lang="en-US" altLang="ja-JP" sz="1100" b="1" dirty="0">
                <a:solidFill>
                  <a:srgbClr val="FFFF00"/>
                </a:solidFill>
                <a:latin typeface="Meiryo UI" panose="020B0604030504040204" pitchFamily="50" charset="-128"/>
                <a:ea typeface="Meiryo UI" panose="020B0604030504040204" pitchFamily="50" charset="-128"/>
              </a:rPr>
              <a:t>HP</a:t>
            </a:r>
            <a:r>
              <a:rPr kumimoji="1" lang="ja-JP" altLang="en-US" sz="1100" b="1" dirty="0">
                <a:solidFill>
                  <a:srgbClr val="FFFF00"/>
                </a:solidFill>
                <a:latin typeface="Meiryo UI" panose="020B0604030504040204" pitchFamily="50" charset="-128"/>
                <a:ea typeface="Meiryo UI" panose="020B0604030504040204" pitchFamily="50" charset="-128"/>
              </a:rPr>
              <a:t>を閲覧できません！</a:t>
            </a:r>
          </a:p>
        </p:txBody>
      </p:sp>
      <p:pic>
        <p:nvPicPr>
          <p:cNvPr id="54" name="図 53">
            <a:extLst>
              <a:ext uri="{FF2B5EF4-FFF2-40B4-BE49-F238E27FC236}">
                <a16:creationId xmlns:a16="http://schemas.microsoft.com/office/drawing/2014/main" id="{A2691B11-2050-EC76-A3FD-E911BEAD386E}"/>
              </a:ext>
            </a:extLst>
          </p:cNvPr>
          <p:cNvPicPr>
            <a:picLocks noChangeAspect="1"/>
          </p:cNvPicPr>
          <p:nvPr/>
        </p:nvPicPr>
        <p:blipFill>
          <a:blip r:embed="rId5"/>
          <a:stretch>
            <a:fillRect/>
          </a:stretch>
        </p:blipFill>
        <p:spPr>
          <a:xfrm>
            <a:off x="83439" y="8349622"/>
            <a:ext cx="6737287" cy="757035"/>
          </a:xfrm>
          <a:prstGeom prst="rect">
            <a:avLst/>
          </a:prstGeom>
        </p:spPr>
      </p:pic>
      <p:sp>
        <p:nvSpPr>
          <p:cNvPr id="55" name="テキスト ボックス 54">
            <a:extLst>
              <a:ext uri="{FF2B5EF4-FFF2-40B4-BE49-F238E27FC236}">
                <a16:creationId xmlns:a16="http://schemas.microsoft.com/office/drawing/2014/main" id="{8B2546D9-8EF5-DE4B-38E6-58D5D01BDB95}"/>
              </a:ext>
            </a:extLst>
          </p:cNvPr>
          <p:cNvSpPr txBox="1"/>
          <p:nvPr/>
        </p:nvSpPr>
        <p:spPr>
          <a:xfrm>
            <a:off x="120588" y="9140257"/>
            <a:ext cx="4803831" cy="276999"/>
          </a:xfrm>
          <a:prstGeom prst="rect">
            <a:avLst/>
          </a:prstGeom>
          <a:noFill/>
        </p:spPr>
        <p:txBody>
          <a:bodyPr wrap="square" rtlCol="0">
            <a:spAutoFit/>
          </a:bodyPr>
          <a:lstStyle/>
          <a:p>
            <a:r>
              <a:rPr kumimoji="1" lang="ja-JP" altLang="en-US" sz="1200" dirty="0">
                <a:latin typeface="Meiryo UI" panose="020B0604030504040204" pitchFamily="50" charset="-128"/>
                <a:ea typeface="Meiryo UI" panose="020B0604030504040204" pitchFamily="50" charset="-128"/>
              </a:rPr>
              <a:t>◎全国のシネコンや映画館の劇場鑑賞券が特別価格でご購入いただけます</a:t>
            </a:r>
          </a:p>
        </p:txBody>
      </p:sp>
      <p:sp>
        <p:nvSpPr>
          <p:cNvPr id="56" name="テキスト ボックス 55">
            <a:extLst>
              <a:ext uri="{FF2B5EF4-FFF2-40B4-BE49-F238E27FC236}">
                <a16:creationId xmlns:a16="http://schemas.microsoft.com/office/drawing/2014/main" id="{0E6E6A07-049A-B490-C103-E13073C73F77}"/>
              </a:ext>
            </a:extLst>
          </p:cNvPr>
          <p:cNvSpPr txBox="1"/>
          <p:nvPr/>
        </p:nvSpPr>
        <p:spPr>
          <a:xfrm>
            <a:off x="123395" y="9321234"/>
            <a:ext cx="4175889" cy="276999"/>
          </a:xfrm>
          <a:prstGeom prst="rect">
            <a:avLst/>
          </a:prstGeom>
          <a:noFill/>
        </p:spPr>
        <p:txBody>
          <a:bodyPr wrap="square" rtlCol="0">
            <a:spAutoFit/>
          </a:bodyPr>
          <a:lstStyle/>
          <a:p>
            <a:r>
              <a:rPr lang="ja-JP" altLang="en-US" sz="1200" dirty="0">
                <a:latin typeface="Meiryo UI" panose="020B0604030504040204" pitchFamily="50" charset="-128"/>
                <a:ea typeface="Meiryo UI" panose="020B0604030504040204" pitchFamily="50" charset="-128"/>
              </a:rPr>
              <a:t>◎東京ディズニーリゾート</a:t>
            </a:r>
            <a:r>
              <a:rPr lang="en-US" altLang="ja-JP" sz="1200" dirty="0">
                <a:latin typeface="Meiryo UI" panose="020B0604030504040204" pitchFamily="50" charset="-128"/>
                <a:ea typeface="Meiryo UI" panose="020B0604030504040204" pitchFamily="50" charset="-128"/>
              </a:rPr>
              <a:t>(R)</a:t>
            </a:r>
            <a:r>
              <a:rPr lang="ja-JP" altLang="en-US" sz="1200" dirty="0">
                <a:latin typeface="Meiryo UI" panose="020B0604030504040204" pitchFamily="50" charset="-128"/>
                <a:ea typeface="Meiryo UI" panose="020B0604030504040204" pitchFamily="50" charset="-128"/>
              </a:rPr>
              <a:t>・コーポレートプログラム</a:t>
            </a:r>
            <a:r>
              <a:rPr lang="en-US" altLang="ja-JP" sz="1200" dirty="0">
                <a:latin typeface="Meiryo UI" panose="020B0604030504040204" pitchFamily="50" charset="-128"/>
                <a:ea typeface="Meiryo UI" panose="020B0604030504040204" pitchFamily="50" charset="-128"/>
              </a:rPr>
              <a:t>500</a:t>
            </a:r>
            <a:r>
              <a:rPr lang="ja-JP" altLang="en-US" sz="1200" dirty="0">
                <a:latin typeface="Meiryo UI" panose="020B0604030504040204" pitchFamily="50" charset="-128"/>
                <a:ea typeface="Meiryo UI" panose="020B0604030504040204" pitchFamily="50" charset="-128"/>
              </a:rPr>
              <a:t>円利用券</a:t>
            </a:r>
            <a:endParaRPr kumimoji="1" lang="ja-JP" altLang="en-US" sz="1200" dirty="0">
              <a:latin typeface="Meiryo UI" panose="020B0604030504040204" pitchFamily="50" charset="-128"/>
              <a:ea typeface="Meiryo UI" panose="020B0604030504040204" pitchFamily="50" charset="-128"/>
            </a:endParaRPr>
          </a:p>
        </p:txBody>
      </p:sp>
      <p:sp>
        <p:nvSpPr>
          <p:cNvPr id="57" name="テキスト ボックス 56">
            <a:extLst>
              <a:ext uri="{FF2B5EF4-FFF2-40B4-BE49-F238E27FC236}">
                <a16:creationId xmlns:a16="http://schemas.microsoft.com/office/drawing/2014/main" id="{AAE6F70C-3ED5-3CF0-A878-62A0C49ED822}"/>
              </a:ext>
            </a:extLst>
          </p:cNvPr>
          <p:cNvSpPr txBox="1"/>
          <p:nvPr/>
        </p:nvSpPr>
        <p:spPr>
          <a:xfrm>
            <a:off x="118506" y="9527412"/>
            <a:ext cx="5198562" cy="276999"/>
          </a:xfrm>
          <a:prstGeom prst="rect">
            <a:avLst/>
          </a:prstGeom>
          <a:noFill/>
        </p:spPr>
        <p:txBody>
          <a:bodyPr wrap="square" rtlCol="0">
            <a:spAutoFit/>
          </a:bodyPr>
          <a:lstStyle/>
          <a:p>
            <a:r>
              <a:rPr lang="en-US" altLang="ja-JP" sz="1200" b="1">
                <a:latin typeface="Meiryo UI" panose="020B0604030504040204" pitchFamily="50" charset="-128"/>
                <a:ea typeface="Meiryo UI" panose="020B0604030504040204" pitchFamily="50" charset="-128"/>
              </a:rPr>
              <a:t>※1ID</a:t>
            </a:r>
            <a:r>
              <a:rPr lang="ja-JP" altLang="en-US" sz="1200" b="1">
                <a:latin typeface="Meiryo UI" panose="020B0604030504040204" pitchFamily="50" charset="-128"/>
                <a:ea typeface="Meiryo UI" panose="020B0604030504040204" pitchFamily="50" charset="-128"/>
              </a:rPr>
              <a:t>につき、年間</a:t>
            </a:r>
            <a:r>
              <a:rPr lang="en-US" altLang="ja-JP" sz="1200" b="1">
                <a:latin typeface="Meiryo UI" panose="020B0604030504040204" pitchFamily="50" charset="-128"/>
                <a:ea typeface="Meiryo UI" panose="020B0604030504040204" pitchFamily="50" charset="-128"/>
              </a:rPr>
              <a:t>(</a:t>
            </a:r>
            <a:r>
              <a:rPr lang="ja-JP" altLang="en-US" sz="1200" b="1">
                <a:latin typeface="Meiryo UI" panose="020B0604030504040204" pitchFamily="50" charset="-128"/>
                <a:ea typeface="Meiryo UI" panose="020B0604030504040204" pitchFamily="50" charset="-128"/>
              </a:rPr>
              <a:t>～</a:t>
            </a:r>
            <a:r>
              <a:rPr lang="en-US" altLang="ja-JP" sz="1200" b="1">
                <a:latin typeface="Meiryo UI" panose="020B0604030504040204" pitchFamily="50" charset="-128"/>
                <a:ea typeface="Meiryo UI" panose="020B0604030504040204" pitchFamily="50" charset="-128"/>
              </a:rPr>
              <a:t>2024/3/31)</a:t>
            </a:r>
            <a:r>
              <a:rPr lang="ja-JP" altLang="en-US" sz="1200" b="1">
                <a:latin typeface="Meiryo UI" panose="020B0604030504040204" pitchFamily="50" charset="-128"/>
                <a:ea typeface="Meiryo UI" panose="020B0604030504040204" pitchFamily="50" charset="-128"/>
              </a:rPr>
              <a:t>全券種合計</a:t>
            </a:r>
            <a:r>
              <a:rPr lang="en-US" altLang="ja-JP" sz="1200" b="1">
                <a:latin typeface="Meiryo UI" panose="020B0604030504040204" pitchFamily="50" charset="-128"/>
                <a:ea typeface="Meiryo UI" panose="020B0604030504040204" pitchFamily="50" charset="-128"/>
              </a:rPr>
              <a:t>2</a:t>
            </a:r>
            <a:r>
              <a:rPr lang="ja-JP" altLang="en-US" sz="1200" b="1">
                <a:latin typeface="Meiryo UI" panose="020B0604030504040204" pitchFamily="50" charset="-128"/>
                <a:ea typeface="Meiryo UI" panose="020B0604030504040204" pitchFamily="50" charset="-128"/>
              </a:rPr>
              <a:t>枚までのお申込となります</a:t>
            </a:r>
            <a:endParaRPr kumimoji="1" lang="ja-JP" altLang="en-US" sz="1200" b="1">
              <a:latin typeface="Meiryo UI" panose="020B0604030504040204" pitchFamily="50" charset="-128"/>
              <a:ea typeface="Meiryo UI" panose="020B0604030504040204" pitchFamily="50" charset="-128"/>
            </a:endParaRPr>
          </a:p>
        </p:txBody>
      </p:sp>
      <p:pic>
        <p:nvPicPr>
          <p:cNvPr id="58" name="Picture 2" descr="キャプション">
            <a:extLst>
              <a:ext uri="{FF2B5EF4-FFF2-40B4-BE49-F238E27FC236}">
                <a16:creationId xmlns:a16="http://schemas.microsoft.com/office/drawing/2014/main" id="{C7CB11CD-FF11-DED5-5379-2FD6C3FE440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67603" y="9150584"/>
            <a:ext cx="682401" cy="58297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キャプション">
            <a:extLst>
              <a:ext uri="{FF2B5EF4-FFF2-40B4-BE49-F238E27FC236}">
                <a16:creationId xmlns:a16="http://schemas.microsoft.com/office/drawing/2014/main" id="{813EDAFB-969E-ABDC-DB1C-5ECD4DA2081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34084" y="9174338"/>
            <a:ext cx="797402" cy="553953"/>
          </a:xfrm>
          <a:prstGeom prst="rect">
            <a:avLst/>
          </a:prstGeom>
          <a:noFill/>
          <a:extLst>
            <a:ext uri="{909E8E84-426E-40DD-AFC4-6F175D3DCCD1}">
              <a14:hiddenFill xmlns:a14="http://schemas.microsoft.com/office/drawing/2010/main">
                <a:solidFill>
                  <a:srgbClr val="FFFFFF"/>
                </a:solidFill>
              </a14:hiddenFill>
            </a:ext>
          </a:extLst>
        </p:spPr>
      </p:pic>
      <p:sp>
        <p:nvSpPr>
          <p:cNvPr id="27" name="正方形/長方形 26">
            <a:extLst>
              <a:ext uri="{FF2B5EF4-FFF2-40B4-BE49-F238E27FC236}">
                <a16:creationId xmlns:a16="http://schemas.microsoft.com/office/drawing/2014/main" id="{EC51CA90-75D4-FB14-0B30-280C6C789052}"/>
              </a:ext>
            </a:extLst>
          </p:cNvPr>
          <p:cNvSpPr/>
          <p:nvPr/>
        </p:nvSpPr>
        <p:spPr>
          <a:xfrm>
            <a:off x="39937" y="6763725"/>
            <a:ext cx="6769250" cy="3093546"/>
          </a:xfrm>
          <a:prstGeom prst="rect">
            <a:avLst/>
          </a:prstGeom>
          <a:noFill/>
          <a:ln w="762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027" name="図 1026">
            <a:extLst>
              <a:ext uri="{FF2B5EF4-FFF2-40B4-BE49-F238E27FC236}">
                <a16:creationId xmlns:a16="http://schemas.microsoft.com/office/drawing/2014/main" id="{A514B9C6-17D1-6E1C-1FEA-7488D7D66389}"/>
              </a:ext>
            </a:extLst>
          </p:cNvPr>
          <p:cNvPicPr>
            <a:picLocks noChangeAspect="1"/>
          </p:cNvPicPr>
          <p:nvPr/>
        </p:nvPicPr>
        <p:blipFill>
          <a:blip r:embed="rId8"/>
          <a:stretch>
            <a:fillRect/>
          </a:stretch>
        </p:blipFill>
        <p:spPr>
          <a:xfrm>
            <a:off x="118506" y="6809884"/>
            <a:ext cx="756984" cy="384070"/>
          </a:xfrm>
          <a:prstGeom prst="rect">
            <a:avLst/>
          </a:prstGeom>
        </p:spPr>
      </p:pic>
      <p:sp>
        <p:nvSpPr>
          <p:cNvPr id="1041" name="テキスト ボックス 1040">
            <a:extLst>
              <a:ext uri="{FF2B5EF4-FFF2-40B4-BE49-F238E27FC236}">
                <a16:creationId xmlns:a16="http://schemas.microsoft.com/office/drawing/2014/main" id="{0EABFD46-63FD-68BF-68BC-05BFE1F8D63F}"/>
              </a:ext>
            </a:extLst>
          </p:cNvPr>
          <p:cNvSpPr txBox="1"/>
          <p:nvPr/>
        </p:nvSpPr>
        <p:spPr>
          <a:xfrm>
            <a:off x="3485225" y="7954132"/>
            <a:ext cx="2014310" cy="276999"/>
          </a:xfrm>
          <a:prstGeom prst="rect">
            <a:avLst/>
          </a:prstGeom>
          <a:noFill/>
          <a:ln w="6350">
            <a:solidFill>
              <a:schemeClr val="tx1"/>
            </a:solidFill>
          </a:ln>
        </p:spPr>
        <p:txBody>
          <a:bodyPr wrap="square" rtlCol="0">
            <a:spAutoFit/>
          </a:bodyPr>
          <a:lstStyle/>
          <a:p>
            <a:r>
              <a:rPr kumimoji="1" lang="ja-JP" altLang="en-US" sz="1200" b="1" dirty="0">
                <a:latin typeface="Meiryo UI" panose="020B0604030504040204" pitchFamily="50" charset="-128"/>
                <a:ea typeface="Meiryo UI" panose="020B0604030504040204" pitchFamily="50" charset="-128"/>
              </a:rPr>
              <a:t>ログインしてご利用ください！</a:t>
            </a:r>
          </a:p>
        </p:txBody>
      </p:sp>
      <p:sp>
        <p:nvSpPr>
          <p:cNvPr id="8" name="吹き出し: 角を丸めた四角形 7">
            <a:extLst>
              <a:ext uri="{FF2B5EF4-FFF2-40B4-BE49-F238E27FC236}">
                <a16:creationId xmlns:a16="http://schemas.microsoft.com/office/drawing/2014/main" id="{BF82534C-452A-0709-25EB-86FF76F0D15E}"/>
              </a:ext>
            </a:extLst>
          </p:cNvPr>
          <p:cNvSpPr/>
          <p:nvPr/>
        </p:nvSpPr>
        <p:spPr>
          <a:xfrm>
            <a:off x="4763189" y="9202861"/>
            <a:ext cx="548755" cy="331497"/>
          </a:xfrm>
          <a:prstGeom prst="wedgeRoundRectCallout">
            <a:avLst>
              <a:gd name="adj1" fmla="val 67121"/>
              <a:gd name="adj2" fmla="val 52266"/>
              <a:gd name="adj3" fmla="val 16667"/>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26FEF9F0-B7B0-079A-E618-8A5A2A6A5A60}"/>
              </a:ext>
            </a:extLst>
          </p:cNvPr>
          <p:cNvSpPr txBox="1"/>
          <p:nvPr/>
        </p:nvSpPr>
        <p:spPr>
          <a:xfrm>
            <a:off x="4734500" y="9210559"/>
            <a:ext cx="664577" cy="307777"/>
          </a:xfrm>
          <a:prstGeom prst="rect">
            <a:avLst/>
          </a:prstGeom>
          <a:noFill/>
        </p:spPr>
        <p:txBody>
          <a:bodyPr wrap="square" rtlCol="0">
            <a:spAutoFit/>
          </a:bodyPr>
          <a:lstStyle/>
          <a:p>
            <a:r>
              <a:rPr kumimoji="1" lang="ja-JP" altLang="en-US" sz="700" dirty="0">
                <a:latin typeface="Meiryo UI" panose="020B0604030504040204" pitchFamily="50" charset="-128"/>
                <a:ea typeface="Meiryo UI" panose="020B0604030504040204" pitchFamily="50" charset="-128"/>
              </a:rPr>
              <a:t>ココノススキノ</a:t>
            </a:r>
            <a:endParaRPr kumimoji="1" lang="en-US" altLang="ja-JP" sz="700" dirty="0">
              <a:latin typeface="Meiryo UI" panose="020B0604030504040204" pitchFamily="50" charset="-128"/>
              <a:ea typeface="Meiryo UI" panose="020B0604030504040204" pitchFamily="50" charset="-128"/>
            </a:endParaRPr>
          </a:p>
          <a:p>
            <a:r>
              <a:rPr lang="ja-JP" altLang="en-US" sz="700" dirty="0">
                <a:latin typeface="Meiryo UI" panose="020B0604030504040204" pitchFamily="50" charset="-128"/>
                <a:ea typeface="Meiryo UI" panose="020B0604030504040204" pitchFamily="50" charset="-128"/>
              </a:rPr>
              <a:t>使えます！</a:t>
            </a:r>
            <a:endParaRPr kumimoji="1" lang="ja-JP" altLang="en-US" sz="700" dirty="0">
              <a:latin typeface="Meiryo UI" panose="020B0604030504040204" pitchFamily="50" charset="-128"/>
              <a:ea typeface="Meiryo UI" panose="020B0604030504040204" pitchFamily="50" charset="-128"/>
            </a:endParaRPr>
          </a:p>
        </p:txBody>
      </p:sp>
      <p:sp>
        <p:nvSpPr>
          <p:cNvPr id="2" name="TextBox 6">
            <a:extLst>
              <a:ext uri="{FF2B5EF4-FFF2-40B4-BE49-F238E27FC236}">
                <a16:creationId xmlns:a16="http://schemas.microsoft.com/office/drawing/2014/main" id="{782FCBFB-9E2E-6517-9499-740B4AF392D3}"/>
              </a:ext>
            </a:extLst>
          </p:cNvPr>
          <p:cNvSpPr txBox="1"/>
          <p:nvPr/>
        </p:nvSpPr>
        <p:spPr>
          <a:xfrm>
            <a:off x="1027106" y="2065920"/>
            <a:ext cx="4559814" cy="489558"/>
          </a:xfrm>
          <a:prstGeom prst="rect">
            <a:avLst/>
          </a:prstGeom>
        </p:spPr>
        <p:txBody>
          <a:bodyPr wrap="square" lIns="0" tIns="0" rIns="0" bIns="0" rtlCol="0" anchor="t">
            <a:spAutoFit/>
          </a:bodyPr>
          <a:lstStyle/>
          <a:p>
            <a:pPr algn="ctr">
              <a:lnSpc>
                <a:spcPts val="2034"/>
              </a:lnSpc>
              <a:spcBef>
                <a:spcPct val="0"/>
              </a:spcBef>
            </a:pPr>
            <a:r>
              <a:rPr lang="en-US" sz="1800" b="1" dirty="0" err="1">
                <a:solidFill>
                  <a:srgbClr val="FF0000"/>
                </a:solidFill>
                <a:latin typeface="Meiryo UI" panose="020B0604030504040204" pitchFamily="50" charset="-128"/>
                <a:ea typeface="Meiryo UI" panose="020B0604030504040204" pitchFamily="50" charset="-128"/>
              </a:rPr>
              <a:t>能登半島地震</a:t>
            </a:r>
            <a:endParaRPr lang="en-US" sz="1800" b="1" dirty="0">
              <a:solidFill>
                <a:srgbClr val="FF0000"/>
              </a:solidFill>
              <a:latin typeface="Meiryo UI" panose="020B0604030504040204" pitchFamily="50" charset="-128"/>
              <a:ea typeface="Meiryo UI" panose="020B0604030504040204" pitchFamily="50" charset="-128"/>
            </a:endParaRPr>
          </a:p>
          <a:p>
            <a:pPr algn="ctr">
              <a:lnSpc>
                <a:spcPts val="2034"/>
              </a:lnSpc>
              <a:spcBef>
                <a:spcPct val="0"/>
              </a:spcBef>
            </a:pPr>
            <a:r>
              <a:rPr lang="en-US" sz="1600" u="sng" dirty="0" err="1">
                <a:solidFill>
                  <a:srgbClr val="000000"/>
                </a:solidFill>
                <a:latin typeface="Meiryo UI" panose="020B0604030504040204" pitchFamily="50" charset="-128"/>
                <a:ea typeface="Meiryo UI" panose="020B0604030504040204" pitchFamily="50" charset="-128"/>
              </a:rPr>
              <a:t>被災者支援の</a:t>
            </a:r>
            <a:r>
              <a:rPr lang="ja-JP" altLang="en-US" sz="1600" u="sng" dirty="0">
                <a:solidFill>
                  <a:srgbClr val="000000"/>
                </a:solidFill>
                <a:latin typeface="Meiryo UI" panose="020B0604030504040204" pitchFamily="50" charset="-128"/>
                <a:ea typeface="Meiryo UI" panose="020B0604030504040204" pitchFamily="50" charset="-128"/>
              </a:rPr>
              <a:t>為</a:t>
            </a:r>
            <a:r>
              <a:rPr lang="en-US" sz="1600" u="sng" dirty="0" err="1">
                <a:solidFill>
                  <a:srgbClr val="000000"/>
                </a:solidFill>
                <a:latin typeface="Meiryo UI" panose="020B0604030504040204" pitchFamily="50" charset="-128"/>
                <a:ea typeface="Meiryo UI" panose="020B0604030504040204" pitchFamily="50" charset="-128"/>
              </a:rPr>
              <a:t>の緊急募金活動報告</a:t>
            </a:r>
            <a:endParaRPr lang="en-US" sz="1600" u="sng" dirty="0">
              <a:solidFill>
                <a:srgbClr val="000000"/>
              </a:solidFill>
              <a:latin typeface="Meiryo UI" panose="020B0604030504040204" pitchFamily="50" charset="-128"/>
              <a:ea typeface="Meiryo UI" panose="020B0604030504040204" pitchFamily="50" charset="-128"/>
            </a:endParaRPr>
          </a:p>
        </p:txBody>
      </p:sp>
      <p:sp>
        <p:nvSpPr>
          <p:cNvPr id="3" name="AutoShape 2">
            <a:extLst>
              <a:ext uri="{FF2B5EF4-FFF2-40B4-BE49-F238E27FC236}">
                <a16:creationId xmlns:a16="http://schemas.microsoft.com/office/drawing/2014/main" id="{ACC69CC6-BE95-6A16-9DF4-680B3AA9A38B}"/>
              </a:ext>
            </a:extLst>
          </p:cNvPr>
          <p:cNvSpPr/>
          <p:nvPr/>
        </p:nvSpPr>
        <p:spPr>
          <a:xfrm>
            <a:off x="2249472" y="2785642"/>
            <a:ext cx="2451005" cy="665924"/>
          </a:xfrm>
          <a:prstGeom prst="rect">
            <a:avLst/>
          </a:prstGeom>
          <a:solidFill>
            <a:srgbClr val="A3CDA7"/>
          </a:solidFill>
        </p:spPr>
      </p:sp>
      <p:sp>
        <p:nvSpPr>
          <p:cNvPr id="5" name="TextBox 5">
            <a:extLst>
              <a:ext uri="{FF2B5EF4-FFF2-40B4-BE49-F238E27FC236}">
                <a16:creationId xmlns:a16="http://schemas.microsoft.com/office/drawing/2014/main" id="{FAE1D1CA-108D-8835-4246-AD35C6CAC040}"/>
              </a:ext>
            </a:extLst>
          </p:cNvPr>
          <p:cNvSpPr txBox="1"/>
          <p:nvPr/>
        </p:nvSpPr>
        <p:spPr>
          <a:xfrm>
            <a:off x="1471318" y="2559077"/>
            <a:ext cx="3628602" cy="154979"/>
          </a:xfrm>
          <a:prstGeom prst="rect">
            <a:avLst/>
          </a:prstGeom>
        </p:spPr>
        <p:txBody>
          <a:bodyPr lIns="0" tIns="0" rIns="0" bIns="0" rtlCol="0" anchor="t">
            <a:spAutoFit/>
          </a:bodyPr>
          <a:lstStyle/>
          <a:p>
            <a:pPr algn="ctr">
              <a:lnSpc>
                <a:spcPts val="1428"/>
              </a:lnSpc>
            </a:pPr>
            <a:r>
              <a:rPr lang="en-US" sz="800" spc="252" dirty="0" err="1">
                <a:latin typeface="Meiryo UI" panose="020B0604030504040204" pitchFamily="50" charset="-128"/>
                <a:ea typeface="Meiryo UI" panose="020B0604030504040204" pitchFamily="50" charset="-128"/>
              </a:rPr>
              <a:t>皆さまの温かいご支援ご協力ありがとうございました</a:t>
            </a:r>
            <a:endParaRPr lang="en-US" sz="800" spc="252" dirty="0">
              <a:latin typeface="Meiryo UI" panose="020B0604030504040204" pitchFamily="50" charset="-128"/>
              <a:ea typeface="Meiryo UI" panose="020B0604030504040204" pitchFamily="50" charset="-128"/>
            </a:endParaRPr>
          </a:p>
        </p:txBody>
      </p:sp>
      <p:sp>
        <p:nvSpPr>
          <p:cNvPr id="7" name="テキスト ボックス 6">
            <a:extLst>
              <a:ext uri="{FF2B5EF4-FFF2-40B4-BE49-F238E27FC236}">
                <a16:creationId xmlns:a16="http://schemas.microsoft.com/office/drawing/2014/main" id="{E9C78D7E-657A-39A3-ADCE-77BA46AD287F}"/>
              </a:ext>
            </a:extLst>
          </p:cNvPr>
          <p:cNvSpPr txBox="1"/>
          <p:nvPr/>
        </p:nvSpPr>
        <p:spPr>
          <a:xfrm>
            <a:off x="2773531" y="2778122"/>
            <a:ext cx="1451610" cy="338554"/>
          </a:xfrm>
          <a:prstGeom prst="rect">
            <a:avLst/>
          </a:prstGeom>
          <a:noFill/>
        </p:spPr>
        <p:txBody>
          <a:bodyPr wrap="square">
            <a:spAutoFit/>
          </a:bodyPr>
          <a:lstStyle/>
          <a:p>
            <a:r>
              <a:rPr lang="en-US" altLang="ja-JP" sz="1600" b="1" dirty="0">
                <a:solidFill>
                  <a:schemeClr val="tx1">
                    <a:lumMod val="95000"/>
                    <a:lumOff val="5000"/>
                  </a:schemeClr>
                </a:solidFill>
                <a:latin typeface="Meiryo UI" panose="020B0604030504040204" pitchFamily="50" charset="-128"/>
                <a:ea typeface="Meiryo UI" panose="020B0604030504040204" pitchFamily="50" charset="-128"/>
              </a:rPr>
              <a:t>155,991</a:t>
            </a:r>
            <a:r>
              <a:rPr lang="ja-JP" altLang="en-US" sz="1600" b="1" dirty="0">
                <a:solidFill>
                  <a:schemeClr val="tx1">
                    <a:lumMod val="95000"/>
                    <a:lumOff val="5000"/>
                  </a:schemeClr>
                </a:solidFill>
                <a:latin typeface="Meiryo UI" panose="020B0604030504040204" pitchFamily="50" charset="-128"/>
                <a:ea typeface="Meiryo UI" panose="020B0604030504040204" pitchFamily="50" charset="-128"/>
              </a:rPr>
              <a:t>円</a:t>
            </a:r>
            <a:endParaRPr lang="ja-JP" altLang="en-US" sz="1600" dirty="0">
              <a:solidFill>
                <a:schemeClr val="tx1">
                  <a:lumMod val="95000"/>
                  <a:lumOff val="5000"/>
                </a:schemeClr>
              </a:solidFill>
              <a:latin typeface="Meiryo UI" panose="020B0604030504040204" pitchFamily="50" charset="-128"/>
              <a:ea typeface="Meiryo UI" panose="020B0604030504040204" pitchFamily="50" charset="-128"/>
            </a:endParaRPr>
          </a:p>
        </p:txBody>
      </p:sp>
      <p:sp>
        <p:nvSpPr>
          <p:cNvPr id="19" name="TextBox 3">
            <a:extLst>
              <a:ext uri="{FF2B5EF4-FFF2-40B4-BE49-F238E27FC236}">
                <a16:creationId xmlns:a16="http://schemas.microsoft.com/office/drawing/2014/main" id="{861F521B-4346-B87A-1F5F-21A1D20A48FD}"/>
              </a:ext>
            </a:extLst>
          </p:cNvPr>
          <p:cNvSpPr txBox="1"/>
          <p:nvPr/>
        </p:nvSpPr>
        <p:spPr>
          <a:xfrm>
            <a:off x="2240887" y="3108369"/>
            <a:ext cx="2459590" cy="288541"/>
          </a:xfrm>
          <a:prstGeom prst="rect">
            <a:avLst/>
          </a:prstGeom>
        </p:spPr>
        <p:txBody>
          <a:bodyPr wrap="square" lIns="0" tIns="0" rIns="0" bIns="0" rtlCol="0" anchor="t">
            <a:spAutoFit/>
          </a:bodyPr>
          <a:lstStyle/>
          <a:p>
            <a:pPr algn="ctr">
              <a:spcBef>
                <a:spcPct val="0"/>
              </a:spcBef>
            </a:pPr>
            <a:r>
              <a:rPr lang="en-US" sz="1075" spc="13" dirty="0" err="1">
                <a:solidFill>
                  <a:srgbClr val="000000"/>
                </a:solidFill>
                <a:latin typeface="Meiryo UI" panose="020B0604030504040204" pitchFamily="50" charset="-128"/>
                <a:ea typeface="Meiryo UI" panose="020B0604030504040204" pitchFamily="50" charset="-128"/>
              </a:rPr>
              <a:t>皆さまからお寄せいただいた募金合計</a:t>
            </a:r>
            <a:endParaRPr lang="en-US" sz="1075" spc="13" dirty="0">
              <a:solidFill>
                <a:srgbClr val="000000"/>
              </a:solidFill>
              <a:latin typeface="Meiryo UI" panose="020B0604030504040204" pitchFamily="50" charset="-128"/>
              <a:ea typeface="Meiryo UI" panose="020B0604030504040204" pitchFamily="50" charset="-128"/>
            </a:endParaRPr>
          </a:p>
          <a:p>
            <a:pPr algn="ctr">
              <a:spcBef>
                <a:spcPct val="0"/>
              </a:spcBef>
            </a:pPr>
            <a:r>
              <a:rPr lang="en-US" altLang="ja-JP" sz="800" spc="13" dirty="0">
                <a:solidFill>
                  <a:srgbClr val="000000"/>
                </a:solidFill>
                <a:latin typeface="Meiryo UI" panose="020B0604030504040204" pitchFamily="50" charset="-128"/>
                <a:ea typeface="Meiryo UI" panose="020B0604030504040204" pitchFamily="50" charset="-128"/>
              </a:rPr>
              <a:t>(</a:t>
            </a:r>
            <a:r>
              <a:rPr lang="ja-JP" altLang="en-US" sz="800" spc="13" dirty="0">
                <a:solidFill>
                  <a:srgbClr val="000000"/>
                </a:solidFill>
                <a:latin typeface="Meiryo UI" panose="020B0604030504040204" pitchFamily="50" charset="-128"/>
                <a:ea typeface="Meiryo UI" panose="020B0604030504040204" pitchFamily="50" charset="-128"/>
              </a:rPr>
              <a:t>札幌丸井三越・北海道百科合計</a:t>
            </a:r>
            <a:r>
              <a:rPr lang="en-US" altLang="ja-JP" sz="800" spc="13" dirty="0">
                <a:solidFill>
                  <a:srgbClr val="000000"/>
                </a:solidFill>
                <a:latin typeface="Meiryo UI" panose="020B0604030504040204" pitchFamily="50" charset="-128"/>
                <a:ea typeface="Meiryo UI" panose="020B0604030504040204" pitchFamily="50" charset="-128"/>
              </a:rPr>
              <a:t>)</a:t>
            </a:r>
            <a:endParaRPr lang="en-US" sz="800" spc="13" dirty="0">
              <a:solidFill>
                <a:srgbClr val="000000"/>
              </a:solidFill>
              <a:latin typeface="Meiryo UI" panose="020B0604030504040204" pitchFamily="50" charset="-128"/>
              <a:ea typeface="Meiryo UI" panose="020B0604030504040204" pitchFamily="50" charset="-128"/>
            </a:endParaRPr>
          </a:p>
        </p:txBody>
      </p:sp>
      <p:sp>
        <p:nvSpPr>
          <p:cNvPr id="20" name="TextBox 7">
            <a:extLst>
              <a:ext uri="{FF2B5EF4-FFF2-40B4-BE49-F238E27FC236}">
                <a16:creationId xmlns:a16="http://schemas.microsoft.com/office/drawing/2014/main" id="{9DFB7F3F-C5DC-FA38-7CA9-366D50F29254}"/>
              </a:ext>
            </a:extLst>
          </p:cNvPr>
          <p:cNvSpPr txBox="1"/>
          <p:nvPr/>
        </p:nvSpPr>
        <p:spPr>
          <a:xfrm>
            <a:off x="571912" y="3507621"/>
            <a:ext cx="5905291" cy="256480"/>
          </a:xfrm>
          <a:prstGeom prst="rect">
            <a:avLst/>
          </a:prstGeom>
        </p:spPr>
        <p:txBody>
          <a:bodyPr wrap="square" lIns="0" tIns="0" rIns="0" bIns="0" rtlCol="0" anchor="t">
            <a:spAutoFit/>
          </a:bodyPr>
          <a:lstStyle/>
          <a:p>
            <a:pPr>
              <a:lnSpc>
                <a:spcPts val="1024"/>
              </a:lnSpc>
            </a:pPr>
            <a:r>
              <a:rPr lang="en-US" sz="853" dirty="0">
                <a:solidFill>
                  <a:srgbClr val="000000"/>
                </a:solidFill>
                <a:latin typeface="M Plus Rounded Black"/>
                <a:ea typeface="M Plus Rounded Black"/>
              </a:rPr>
              <a:t> </a:t>
            </a:r>
            <a:r>
              <a:rPr lang="en-US" sz="853" dirty="0" err="1">
                <a:solidFill>
                  <a:srgbClr val="000000"/>
                </a:solidFill>
                <a:latin typeface="Meiryo UI" panose="020B0604030504040204" pitchFamily="50" charset="-128"/>
                <a:ea typeface="Meiryo UI" panose="020B0604030504040204" pitchFamily="50" charset="-128"/>
              </a:rPr>
              <a:t>皆さまからお預かりした募金は</a:t>
            </a:r>
            <a:r>
              <a:rPr lang="en-US" sz="853" dirty="0">
                <a:solidFill>
                  <a:srgbClr val="000000"/>
                </a:solidFill>
                <a:latin typeface="Meiryo UI" panose="020B0604030504040204" pitchFamily="50" charset="-128"/>
                <a:ea typeface="Meiryo UI" panose="020B0604030504040204" pitchFamily="50" charset="-128"/>
              </a:rPr>
              <a:t>、「</a:t>
            </a:r>
            <a:r>
              <a:rPr lang="en-US" sz="853" dirty="0" err="1">
                <a:solidFill>
                  <a:srgbClr val="000000"/>
                </a:solidFill>
                <a:latin typeface="Meiryo UI" panose="020B0604030504040204" pitchFamily="50" charset="-128"/>
                <a:ea typeface="Meiryo UI" panose="020B0604030504040204" pitchFamily="50" charset="-128"/>
              </a:rPr>
              <a:t>能登半島地震」にて被災されたグループ企業で働く方々などへのお見舞金に活用させていただきます</a:t>
            </a:r>
            <a:r>
              <a:rPr lang="en-US" sz="853" dirty="0">
                <a:solidFill>
                  <a:srgbClr val="000000"/>
                </a:solidFill>
                <a:latin typeface="Meiryo UI" panose="020B0604030504040204" pitchFamily="50" charset="-128"/>
                <a:ea typeface="Meiryo UI" panose="020B0604030504040204" pitchFamily="50" charset="-128"/>
              </a:rPr>
              <a:t>。</a:t>
            </a:r>
          </a:p>
          <a:p>
            <a:pPr>
              <a:lnSpc>
                <a:spcPts val="1024"/>
              </a:lnSpc>
            </a:pPr>
            <a:r>
              <a:rPr lang="en-US" sz="853" dirty="0">
                <a:solidFill>
                  <a:srgbClr val="000000"/>
                </a:solidFill>
                <a:latin typeface="Meiryo UI" panose="020B0604030504040204" pitchFamily="50" charset="-128"/>
                <a:ea typeface="Meiryo UI" panose="020B0604030504040204" pitchFamily="50" charset="-128"/>
              </a:rPr>
              <a:t> </a:t>
            </a:r>
            <a:r>
              <a:rPr lang="en-US" sz="853" dirty="0" err="1">
                <a:solidFill>
                  <a:srgbClr val="000000"/>
                </a:solidFill>
                <a:latin typeface="Meiryo UI" panose="020B0604030504040204" pitchFamily="50" charset="-128"/>
                <a:ea typeface="Meiryo UI" panose="020B0604030504040204" pitchFamily="50" charset="-128"/>
              </a:rPr>
              <a:t>加えて</a:t>
            </a:r>
            <a:r>
              <a:rPr lang="en-US" sz="853" dirty="0">
                <a:solidFill>
                  <a:srgbClr val="000000"/>
                </a:solidFill>
                <a:latin typeface="Meiryo UI" panose="020B0604030504040204" pitchFamily="50" charset="-128"/>
                <a:ea typeface="Meiryo UI" panose="020B0604030504040204" pitchFamily="50" charset="-128"/>
              </a:rPr>
              <a:t>、「</a:t>
            </a:r>
            <a:r>
              <a:rPr lang="en-US" sz="853" dirty="0" err="1">
                <a:solidFill>
                  <a:srgbClr val="000000"/>
                </a:solidFill>
                <a:latin typeface="Meiryo UI" panose="020B0604030504040204" pitchFamily="50" charset="-128"/>
                <a:ea typeface="Meiryo UI" panose="020B0604030504040204" pitchFamily="50" charset="-128"/>
              </a:rPr>
              <a:t>日本赤十字社</a:t>
            </a:r>
            <a:r>
              <a:rPr lang="en-US" sz="853" dirty="0">
                <a:solidFill>
                  <a:srgbClr val="000000"/>
                </a:solidFill>
                <a:latin typeface="Meiryo UI" panose="020B0604030504040204" pitchFamily="50" charset="-128"/>
                <a:ea typeface="Meiryo UI" panose="020B0604030504040204" pitchFamily="50" charset="-128"/>
              </a:rPr>
              <a:t>」「</a:t>
            </a:r>
            <a:r>
              <a:rPr lang="en-US" sz="853" dirty="0" err="1">
                <a:solidFill>
                  <a:srgbClr val="000000"/>
                </a:solidFill>
                <a:latin typeface="Meiryo UI" panose="020B0604030504040204" pitchFamily="50" charset="-128"/>
                <a:ea typeface="Meiryo UI" panose="020B0604030504040204" pitchFamily="50" charset="-128"/>
              </a:rPr>
              <a:t>UAゼンセン」を通じて、被災者への寄付や救援活動支援にも活用させていただきます</a:t>
            </a:r>
            <a:r>
              <a:rPr lang="en-US" sz="853" dirty="0">
                <a:solidFill>
                  <a:srgbClr val="000000"/>
                </a:solidFill>
                <a:latin typeface="Meiryo UI" panose="020B0604030504040204" pitchFamily="50" charset="-128"/>
                <a:ea typeface="Meiryo UI" panose="020B0604030504040204" pitchFamily="50" charset="-128"/>
              </a:rPr>
              <a:t>。</a:t>
            </a:r>
          </a:p>
        </p:txBody>
      </p:sp>
      <p:sp>
        <p:nvSpPr>
          <p:cNvPr id="21" name="正方形/長方形 20">
            <a:extLst>
              <a:ext uri="{FF2B5EF4-FFF2-40B4-BE49-F238E27FC236}">
                <a16:creationId xmlns:a16="http://schemas.microsoft.com/office/drawing/2014/main" id="{192AFB80-2CC5-6799-16DF-DF7EFA55FEDF}"/>
              </a:ext>
            </a:extLst>
          </p:cNvPr>
          <p:cNvSpPr/>
          <p:nvPr/>
        </p:nvSpPr>
        <p:spPr>
          <a:xfrm>
            <a:off x="31982" y="1990714"/>
            <a:ext cx="6794837" cy="1843688"/>
          </a:xfrm>
          <a:prstGeom prst="rect">
            <a:avLst/>
          </a:prstGeom>
          <a:noFill/>
          <a:ln w="571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Freeform 4">
            <a:extLst>
              <a:ext uri="{FF2B5EF4-FFF2-40B4-BE49-F238E27FC236}">
                <a16:creationId xmlns:a16="http://schemas.microsoft.com/office/drawing/2014/main" id="{F090B56E-E856-1A4B-C547-F21C69E3F001}"/>
              </a:ext>
            </a:extLst>
          </p:cNvPr>
          <p:cNvSpPr/>
          <p:nvPr/>
        </p:nvSpPr>
        <p:spPr>
          <a:xfrm>
            <a:off x="374697" y="2339496"/>
            <a:ext cx="966437" cy="1225815"/>
          </a:xfrm>
          <a:custGeom>
            <a:avLst/>
            <a:gdLst/>
            <a:ahLst/>
            <a:cxnLst/>
            <a:rect l="l" t="t" r="r" b="b"/>
            <a:pathLst>
              <a:path w="789229" h="955619">
                <a:moveTo>
                  <a:pt x="0" y="0"/>
                </a:moveTo>
                <a:lnTo>
                  <a:pt x="789229" y="0"/>
                </a:lnTo>
                <a:lnTo>
                  <a:pt x="789229" y="955619"/>
                </a:lnTo>
                <a:lnTo>
                  <a:pt x="0" y="955619"/>
                </a:lnTo>
                <a:lnTo>
                  <a:pt x="0" y="0"/>
                </a:lnTo>
                <a:close/>
              </a:path>
            </a:pathLst>
          </a:custGeom>
          <a:blipFill>
            <a:blip r:embed="rId9"/>
            <a:stretch>
              <a:fillRect/>
            </a:stretch>
          </a:blipFill>
        </p:spPr>
      </p:sp>
      <p:pic>
        <p:nvPicPr>
          <p:cNvPr id="23" name="図 22" descr="アイコン&#10;&#10;自動的に生成された説明">
            <a:extLst>
              <a:ext uri="{FF2B5EF4-FFF2-40B4-BE49-F238E27FC236}">
                <a16:creationId xmlns:a16="http://schemas.microsoft.com/office/drawing/2014/main" id="{B433327B-8664-0C4B-AA13-03FDACF9D94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258040" y="2148675"/>
            <a:ext cx="1192298" cy="1192298"/>
          </a:xfrm>
          <a:prstGeom prst="rect">
            <a:avLst/>
          </a:prstGeom>
        </p:spPr>
      </p:pic>
      <p:sp>
        <p:nvSpPr>
          <p:cNvPr id="6" name="正方形/長方形 5">
            <a:extLst>
              <a:ext uri="{FF2B5EF4-FFF2-40B4-BE49-F238E27FC236}">
                <a16:creationId xmlns:a16="http://schemas.microsoft.com/office/drawing/2014/main" id="{E2547940-2D11-F1D7-E8C2-17F0616222F8}"/>
              </a:ext>
            </a:extLst>
          </p:cNvPr>
          <p:cNvSpPr/>
          <p:nvPr/>
        </p:nvSpPr>
        <p:spPr>
          <a:xfrm>
            <a:off x="39937" y="3890317"/>
            <a:ext cx="6794837" cy="2838257"/>
          </a:xfrm>
          <a:prstGeom prst="rect">
            <a:avLst/>
          </a:prstGeom>
          <a:noFill/>
          <a:ln w="57150">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80769">
              <a:defRPr/>
            </a:pPr>
            <a:endParaRPr lang="en-US" altLang="ja-JP" sz="2000" b="1" dirty="0">
              <a:solidFill>
                <a:srgbClr val="FF0066"/>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4" name="テキスト ボックス 23">
            <a:extLst>
              <a:ext uri="{FF2B5EF4-FFF2-40B4-BE49-F238E27FC236}">
                <a16:creationId xmlns:a16="http://schemas.microsoft.com/office/drawing/2014/main" id="{7E559987-15C7-E5F3-994F-F6C6E3C032D7}"/>
              </a:ext>
            </a:extLst>
          </p:cNvPr>
          <p:cNvSpPr txBox="1"/>
          <p:nvPr/>
        </p:nvSpPr>
        <p:spPr>
          <a:xfrm>
            <a:off x="1626311" y="3889605"/>
            <a:ext cx="3688742" cy="584775"/>
          </a:xfrm>
          <a:prstGeom prst="rect">
            <a:avLst/>
          </a:prstGeom>
          <a:noFill/>
        </p:spPr>
        <p:txBody>
          <a:bodyPr wrap="square" rtlCol="0">
            <a:spAutoFit/>
          </a:bodyPr>
          <a:lstStyle/>
          <a:p>
            <a:r>
              <a:rPr kumimoji="1" lang="ja-JP" altLang="en-US" sz="3200" b="1" dirty="0">
                <a:solidFill>
                  <a:schemeClr val="tx1">
                    <a:lumMod val="95000"/>
                    <a:lumOff val="5000"/>
                  </a:schemeClr>
                </a:solidFill>
                <a:latin typeface="Meiryo UI" panose="020B0604030504040204" pitchFamily="50" charset="-128"/>
                <a:ea typeface="Meiryo UI" panose="020B0604030504040204" pitchFamily="50" charset="-128"/>
              </a:rPr>
              <a:t>自己啓発支援制度</a:t>
            </a:r>
          </a:p>
        </p:txBody>
      </p:sp>
      <p:sp>
        <p:nvSpPr>
          <p:cNvPr id="25" name="正方形/長方形 24">
            <a:extLst>
              <a:ext uri="{FF2B5EF4-FFF2-40B4-BE49-F238E27FC236}">
                <a16:creationId xmlns:a16="http://schemas.microsoft.com/office/drawing/2014/main" id="{6DD9810E-F68D-745F-8038-548E58B8684C}"/>
              </a:ext>
            </a:extLst>
          </p:cNvPr>
          <p:cNvSpPr/>
          <p:nvPr/>
        </p:nvSpPr>
        <p:spPr>
          <a:xfrm>
            <a:off x="1359873" y="4900255"/>
            <a:ext cx="4541416" cy="250684"/>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lIns="80618" tIns="40310" rIns="80618" bIns="40310">
            <a:spAutoFit/>
          </a:bodyPr>
          <a:lstStyle/>
          <a:p>
            <a:pPr algn="ctr" defTabSz="914234"/>
            <a:r>
              <a:rPr lang="en-US" altLang="ja-JP" sz="1100" b="1" dirty="0">
                <a:ln w="9525">
                  <a:solidFill>
                    <a:srgbClr val="FFFF00"/>
                  </a:solidFill>
                  <a:prstDash val="solid"/>
                </a:ln>
                <a:solidFill>
                  <a:schemeClr val="tx1">
                    <a:lumMod val="95000"/>
                    <a:lumOff val="5000"/>
                  </a:schemeClr>
                </a:solidFill>
                <a:effectLst>
                  <a:glow rad="139700">
                    <a:prstClr val="white">
                      <a:alpha val="40000"/>
                    </a:prstClr>
                  </a:glow>
                </a:effectLst>
                <a:latin typeface="Meiryo UI" panose="020B0604030504040204" pitchFamily="50" charset="-128"/>
                <a:ea typeface="Meiryo UI" panose="020B0604030504040204" pitchFamily="50" charset="-128"/>
              </a:rPr>
              <a:t>《</a:t>
            </a:r>
            <a:r>
              <a:rPr lang="ja-JP" altLang="en-US" sz="1100" b="1" dirty="0">
                <a:ln w="9525">
                  <a:solidFill>
                    <a:srgbClr val="FFFF00"/>
                  </a:solidFill>
                  <a:prstDash val="solid"/>
                </a:ln>
                <a:solidFill>
                  <a:schemeClr val="tx1">
                    <a:lumMod val="95000"/>
                    <a:lumOff val="5000"/>
                  </a:schemeClr>
                </a:solidFill>
                <a:effectLst>
                  <a:glow rad="139700">
                    <a:prstClr val="white">
                      <a:alpha val="40000"/>
                    </a:prstClr>
                  </a:glow>
                </a:effectLst>
                <a:latin typeface="Meiryo UI" panose="020B0604030504040204" pitchFamily="50" charset="-128"/>
                <a:ea typeface="Meiryo UI" panose="020B0604030504040204" pitchFamily="50" charset="-128"/>
              </a:rPr>
              <a:t>↓↓</a:t>
            </a:r>
            <a:r>
              <a:rPr lang="en-US" altLang="ja-JP" sz="1100" b="1" dirty="0">
                <a:ln w="9525">
                  <a:solidFill>
                    <a:srgbClr val="FFFF00"/>
                  </a:solidFill>
                  <a:prstDash val="solid"/>
                </a:ln>
                <a:solidFill>
                  <a:schemeClr val="tx1">
                    <a:lumMod val="95000"/>
                    <a:lumOff val="5000"/>
                  </a:schemeClr>
                </a:solidFill>
                <a:effectLst>
                  <a:glow rad="139700">
                    <a:prstClr val="white">
                      <a:alpha val="40000"/>
                    </a:prstClr>
                  </a:glow>
                </a:effectLst>
                <a:latin typeface="Meiryo UI" panose="020B0604030504040204" pitchFamily="50" charset="-128"/>
                <a:ea typeface="Meiryo UI" panose="020B0604030504040204" pitchFamily="50" charset="-128"/>
              </a:rPr>
              <a:t> </a:t>
            </a:r>
            <a:r>
              <a:rPr lang="ja-JP" altLang="en-US" sz="1100" b="1" dirty="0">
                <a:ln w="9525">
                  <a:solidFill>
                    <a:srgbClr val="FFFF00"/>
                  </a:solidFill>
                  <a:prstDash val="solid"/>
                </a:ln>
                <a:solidFill>
                  <a:schemeClr val="tx1">
                    <a:lumMod val="95000"/>
                    <a:lumOff val="5000"/>
                  </a:schemeClr>
                </a:solidFill>
                <a:effectLst>
                  <a:glow rad="139700">
                    <a:prstClr val="white">
                      <a:alpha val="40000"/>
                    </a:prstClr>
                  </a:glow>
                </a:effectLst>
                <a:latin typeface="Meiryo UI" panose="020B0604030504040204" pitchFamily="50" charset="-128"/>
                <a:ea typeface="Meiryo UI" panose="020B0604030504040204" pitchFamily="50" charset="-128"/>
              </a:rPr>
              <a:t>毎年４月１日～翌年３月３１日までの申請を累積で↓↓ </a:t>
            </a:r>
            <a:r>
              <a:rPr lang="en-US" altLang="ja-JP" sz="1100" b="1" dirty="0">
                <a:ln w="9525">
                  <a:solidFill>
                    <a:srgbClr val="FFFF00"/>
                  </a:solidFill>
                  <a:prstDash val="solid"/>
                </a:ln>
                <a:solidFill>
                  <a:schemeClr val="tx1">
                    <a:lumMod val="95000"/>
                    <a:lumOff val="5000"/>
                  </a:schemeClr>
                </a:solidFill>
                <a:effectLst>
                  <a:glow rad="139700">
                    <a:prstClr val="white">
                      <a:alpha val="40000"/>
                    </a:prstClr>
                  </a:glow>
                </a:effectLst>
                <a:latin typeface="Meiryo UI" panose="020B0604030504040204" pitchFamily="50" charset="-128"/>
                <a:ea typeface="Meiryo UI" panose="020B0604030504040204" pitchFamily="50" charset="-128"/>
              </a:rPr>
              <a:t>》</a:t>
            </a:r>
          </a:p>
        </p:txBody>
      </p:sp>
      <p:sp>
        <p:nvSpPr>
          <p:cNvPr id="30" name="角丸四角形 56">
            <a:extLst>
              <a:ext uri="{FF2B5EF4-FFF2-40B4-BE49-F238E27FC236}">
                <a16:creationId xmlns:a16="http://schemas.microsoft.com/office/drawing/2014/main" id="{BF58F8B3-3652-F9D4-80F6-E2895CC8C9C0}"/>
              </a:ext>
            </a:extLst>
          </p:cNvPr>
          <p:cNvSpPr/>
          <p:nvPr/>
        </p:nvSpPr>
        <p:spPr>
          <a:xfrm>
            <a:off x="1779203" y="5185865"/>
            <a:ext cx="3585154" cy="394280"/>
          </a:xfrm>
          <a:prstGeom prst="roundRect">
            <a:avLst/>
          </a:prstGeom>
          <a:noFill/>
          <a:ln>
            <a:no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036702">
              <a:defRPr/>
            </a:pPr>
            <a:r>
              <a:rPr lang="ja-JP" altLang="en-US" sz="1000" b="1" dirty="0">
                <a:ln w="3175">
                  <a:solidFill>
                    <a:schemeClr val="tx1">
                      <a:lumMod val="95000"/>
                      <a:lumOff val="5000"/>
                    </a:schemeClr>
                  </a:solidFill>
                </a:ln>
                <a:solidFill>
                  <a:schemeClr val="tx1">
                    <a:lumMod val="95000"/>
                    <a:lumOff val="5000"/>
                  </a:schemeClr>
                </a:solidFill>
                <a:latin typeface="Meiryo UI" panose="020B0604030504040204" pitchFamily="50" charset="-128"/>
                <a:ea typeface="Meiryo UI" panose="020B0604030504040204" pitchFamily="50" charset="-128"/>
              </a:rPr>
              <a:t>◆組 合 員：総額に対して</a:t>
            </a:r>
            <a:r>
              <a:rPr lang="en-US" altLang="ja-JP" sz="1000" b="1" dirty="0">
                <a:ln w="3175">
                  <a:solidFill>
                    <a:schemeClr val="tx1">
                      <a:lumMod val="95000"/>
                      <a:lumOff val="5000"/>
                    </a:schemeClr>
                  </a:solidFill>
                </a:ln>
                <a:solidFill>
                  <a:schemeClr val="tx1">
                    <a:lumMod val="95000"/>
                    <a:lumOff val="5000"/>
                  </a:schemeClr>
                </a:solidFill>
                <a:latin typeface="Meiryo UI" panose="020B0604030504040204" pitchFamily="50" charset="-128"/>
                <a:ea typeface="Meiryo UI" panose="020B0604030504040204" pitchFamily="50" charset="-128"/>
              </a:rPr>
              <a:t>½</a:t>
            </a:r>
            <a:r>
              <a:rPr lang="ja-JP" altLang="en-US" sz="1000" b="1" dirty="0">
                <a:ln w="3175">
                  <a:solidFill>
                    <a:schemeClr val="tx1">
                      <a:lumMod val="95000"/>
                      <a:lumOff val="5000"/>
                    </a:schemeClr>
                  </a:solidFill>
                </a:ln>
                <a:solidFill>
                  <a:schemeClr val="tx1">
                    <a:lumMod val="95000"/>
                    <a:lumOff val="5000"/>
                  </a:schemeClr>
                </a:solidFill>
                <a:latin typeface="Meiryo UI" panose="020B0604030504040204" pitchFamily="50" charset="-128"/>
                <a:ea typeface="Meiryo UI" panose="020B0604030504040204" pitchFamily="50" charset="-128"/>
              </a:rPr>
              <a:t>　年間利用総額 </a:t>
            </a:r>
            <a:r>
              <a:rPr lang="en-US" altLang="ja-JP" sz="1000" b="1" dirty="0">
                <a:ln w="3175">
                  <a:solidFill>
                    <a:schemeClr val="tx1">
                      <a:lumMod val="95000"/>
                      <a:lumOff val="5000"/>
                    </a:schemeClr>
                  </a:solidFill>
                </a:ln>
                <a:solidFill>
                  <a:schemeClr val="tx1">
                    <a:lumMod val="95000"/>
                    <a:lumOff val="5000"/>
                  </a:schemeClr>
                </a:solidFill>
                <a:latin typeface="Meiryo UI" panose="020B0604030504040204" pitchFamily="50" charset="-128"/>
                <a:ea typeface="Meiryo UI" panose="020B0604030504040204" pitchFamily="50" charset="-128"/>
              </a:rPr>
              <a:t>40,000 </a:t>
            </a:r>
            <a:r>
              <a:rPr lang="ja-JP" altLang="en-US" sz="1000" b="1" dirty="0">
                <a:ln w="3175">
                  <a:solidFill>
                    <a:schemeClr val="tx1">
                      <a:lumMod val="95000"/>
                      <a:lumOff val="5000"/>
                    </a:schemeClr>
                  </a:solidFill>
                </a:ln>
                <a:solidFill>
                  <a:schemeClr val="tx1">
                    <a:lumMod val="95000"/>
                    <a:lumOff val="5000"/>
                  </a:schemeClr>
                </a:solidFill>
                <a:latin typeface="Meiryo UI" panose="020B0604030504040204" pitchFamily="50" charset="-128"/>
                <a:ea typeface="Meiryo UI" panose="020B0604030504040204" pitchFamily="50" charset="-128"/>
              </a:rPr>
              <a:t>円</a:t>
            </a:r>
            <a:r>
              <a:rPr lang="en-US" altLang="ja-JP" sz="1000" b="1" dirty="0">
                <a:ln w="3175">
                  <a:solidFill>
                    <a:schemeClr val="tx1">
                      <a:lumMod val="95000"/>
                      <a:lumOff val="5000"/>
                    </a:schemeClr>
                  </a:solidFill>
                </a:ln>
                <a:solidFill>
                  <a:schemeClr val="tx1">
                    <a:lumMod val="95000"/>
                    <a:lumOff val="5000"/>
                  </a:schemeClr>
                </a:solidFill>
                <a:latin typeface="Meiryo UI" panose="020B0604030504040204" pitchFamily="50" charset="-128"/>
                <a:ea typeface="Meiryo UI" panose="020B0604030504040204" pitchFamily="50" charset="-128"/>
              </a:rPr>
              <a:t>/</a:t>
            </a:r>
            <a:r>
              <a:rPr lang="ja-JP" altLang="en-US" sz="1000" b="1" dirty="0">
                <a:ln w="3175">
                  <a:solidFill>
                    <a:schemeClr val="tx1">
                      <a:lumMod val="95000"/>
                      <a:lumOff val="5000"/>
                    </a:schemeClr>
                  </a:solidFill>
                </a:ln>
                <a:solidFill>
                  <a:schemeClr val="tx1">
                    <a:lumMod val="95000"/>
                    <a:lumOff val="5000"/>
                  </a:schemeClr>
                </a:solidFill>
                <a:latin typeface="Meiryo UI" panose="020B0604030504040204" pitchFamily="50" charset="-128"/>
                <a:ea typeface="Meiryo UI" panose="020B0604030504040204" pitchFamily="50" charset="-128"/>
              </a:rPr>
              <a:t>人</a:t>
            </a:r>
            <a:endParaRPr lang="en-US" altLang="ja-JP" sz="1000" b="1" dirty="0">
              <a:ln w="3175">
                <a:solidFill>
                  <a:schemeClr val="tx1">
                    <a:lumMod val="95000"/>
                    <a:lumOff val="5000"/>
                  </a:schemeClr>
                </a:solidFill>
              </a:ln>
              <a:solidFill>
                <a:schemeClr val="tx1">
                  <a:lumMod val="95000"/>
                  <a:lumOff val="5000"/>
                </a:schemeClr>
              </a:solidFill>
              <a:latin typeface="Meiryo UI" panose="020B0604030504040204" pitchFamily="50" charset="-128"/>
              <a:ea typeface="Meiryo UI" panose="020B0604030504040204" pitchFamily="50" charset="-128"/>
            </a:endParaRPr>
          </a:p>
          <a:p>
            <a:pPr defTabSz="1036702">
              <a:defRPr/>
            </a:pPr>
            <a:endParaRPr lang="en-US" altLang="ja-JP" sz="1000" dirty="0">
              <a:ln>
                <a:solidFill>
                  <a:schemeClr val="tx1">
                    <a:lumMod val="95000"/>
                    <a:lumOff val="5000"/>
                  </a:schemeClr>
                </a:solidFill>
              </a:ln>
              <a:solidFill>
                <a:schemeClr val="tx1">
                  <a:lumMod val="95000"/>
                  <a:lumOff val="5000"/>
                </a:schemeClr>
              </a:solidFill>
              <a:latin typeface="HGPｺﾞｼｯｸE" panose="020B0900000000000000" pitchFamily="50" charset="-128"/>
              <a:ea typeface="HGPｺﾞｼｯｸE" panose="020B0900000000000000" pitchFamily="50" charset="-128"/>
            </a:endParaRPr>
          </a:p>
          <a:p>
            <a:pPr defTabSz="1036702">
              <a:defRPr/>
            </a:pPr>
            <a:r>
              <a:rPr lang="ja-JP" altLang="en-US" sz="1000" b="1" dirty="0">
                <a:ln w="3175">
                  <a:solidFill>
                    <a:schemeClr val="tx1">
                      <a:lumMod val="95000"/>
                      <a:lumOff val="5000"/>
                    </a:schemeClr>
                  </a:solidFill>
                </a:ln>
                <a:solidFill>
                  <a:schemeClr val="tx1">
                    <a:lumMod val="95000"/>
                    <a:lumOff val="5000"/>
                  </a:schemeClr>
                </a:solidFill>
                <a:latin typeface="Meiryo UI" panose="020B0604030504040204" pitchFamily="50" charset="-128"/>
                <a:ea typeface="Meiryo UI" panose="020B0604030504040204" pitchFamily="50" charset="-128"/>
              </a:rPr>
              <a:t>◆非組合員：総額に対して</a:t>
            </a:r>
            <a:r>
              <a:rPr lang="en-US" altLang="ja-JP" sz="1000" b="1" dirty="0">
                <a:ln w="3175">
                  <a:solidFill>
                    <a:schemeClr val="tx1">
                      <a:lumMod val="95000"/>
                      <a:lumOff val="5000"/>
                    </a:schemeClr>
                  </a:solidFill>
                </a:ln>
                <a:solidFill>
                  <a:schemeClr val="tx1">
                    <a:lumMod val="95000"/>
                    <a:lumOff val="5000"/>
                  </a:schemeClr>
                </a:solidFill>
                <a:latin typeface="Meiryo UI" panose="020B0604030504040204" pitchFamily="50" charset="-128"/>
                <a:ea typeface="Meiryo UI" panose="020B0604030504040204" pitchFamily="50" charset="-128"/>
              </a:rPr>
              <a:t>¼</a:t>
            </a:r>
            <a:r>
              <a:rPr lang="ja-JP" altLang="en-US" sz="1000" b="1" dirty="0">
                <a:ln w="3175">
                  <a:solidFill>
                    <a:schemeClr val="tx1">
                      <a:lumMod val="95000"/>
                      <a:lumOff val="5000"/>
                    </a:schemeClr>
                  </a:solidFill>
                </a:ln>
                <a:solidFill>
                  <a:schemeClr val="tx1">
                    <a:lumMod val="95000"/>
                    <a:lumOff val="5000"/>
                  </a:schemeClr>
                </a:solidFill>
                <a:latin typeface="Meiryo UI" panose="020B0604030504040204" pitchFamily="50" charset="-128"/>
                <a:ea typeface="Meiryo UI" panose="020B0604030504040204" pitchFamily="50" charset="-128"/>
              </a:rPr>
              <a:t>　年間利用総額 </a:t>
            </a:r>
            <a:r>
              <a:rPr lang="en-US" altLang="ja-JP" sz="1000" b="1" dirty="0">
                <a:ln w="3175">
                  <a:solidFill>
                    <a:schemeClr val="tx1">
                      <a:lumMod val="95000"/>
                      <a:lumOff val="5000"/>
                    </a:schemeClr>
                  </a:solidFill>
                </a:ln>
                <a:solidFill>
                  <a:schemeClr val="tx1">
                    <a:lumMod val="95000"/>
                    <a:lumOff val="5000"/>
                  </a:schemeClr>
                </a:solidFill>
                <a:latin typeface="Meiryo UI" panose="020B0604030504040204" pitchFamily="50" charset="-128"/>
                <a:ea typeface="Meiryo UI" panose="020B0604030504040204" pitchFamily="50" charset="-128"/>
              </a:rPr>
              <a:t>20,000 </a:t>
            </a:r>
            <a:r>
              <a:rPr lang="ja-JP" altLang="en-US" sz="1000" b="1" dirty="0">
                <a:ln w="3175">
                  <a:solidFill>
                    <a:schemeClr val="tx1">
                      <a:lumMod val="95000"/>
                      <a:lumOff val="5000"/>
                    </a:schemeClr>
                  </a:solidFill>
                </a:ln>
                <a:solidFill>
                  <a:schemeClr val="tx1">
                    <a:lumMod val="95000"/>
                    <a:lumOff val="5000"/>
                  </a:schemeClr>
                </a:solidFill>
                <a:latin typeface="Meiryo UI" panose="020B0604030504040204" pitchFamily="50" charset="-128"/>
                <a:ea typeface="Meiryo UI" panose="020B0604030504040204" pitchFamily="50" charset="-128"/>
              </a:rPr>
              <a:t>円</a:t>
            </a:r>
            <a:r>
              <a:rPr lang="en-US" altLang="ja-JP" sz="1000" b="1" dirty="0">
                <a:ln w="3175">
                  <a:solidFill>
                    <a:schemeClr val="tx1">
                      <a:lumMod val="95000"/>
                      <a:lumOff val="5000"/>
                    </a:schemeClr>
                  </a:solidFill>
                </a:ln>
                <a:solidFill>
                  <a:schemeClr val="tx1">
                    <a:lumMod val="95000"/>
                    <a:lumOff val="5000"/>
                  </a:schemeClr>
                </a:solidFill>
                <a:latin typeface="Meiryo UI" panose="020B0604030504040204" pitchFamily="50" charset="-128"/>
                <a:ea typeface="Meiryo UI" panose="020B0604030504040204" pitchFamily="50" charset="-128"/>
              </a:rPr>
              <a:t>/</a:t>
            </a:r>
            <a:r>
              <a:rPr lang="ja-JP" altLang="en-US" sz="1000" b="1" dirty="0">
                <a:ln w="3175">
                  <a:solidFill>
                    <a:schemeClr val="tx1">
                      <a:lumMod val="95000"/>
                      <a:lumOff val="5000"/>
                    </a:schemeClr>
                  </a:solidFill>
                </a:ln>
                <a:solidFill>
                  <a:schemeClr val="tx1">
                    <a:lumMod val="95000"/>
                    <a:lumOff val="5000"/>
                  </a:schemeClr>
                </a:solidFill>
                <a:latin typeface="Meiryo UI" panose="020B0604030504040204" pitchFamily="50" charset="-128"/>
                <a:ea typeface="Meiryo UI" panose="020B0604030504040204" pitchFamily="50" charset="-128"/>
              </a:rPr>
              <a:t>人</a:t>
            </a:r>
          </a:p>
        </p:txBody>
      </p:sp>
      <p:sp>
        <p:nvSpPr>
          <p:cNvPr id="36" name="星 32 50">
            <a:extLst>
              <a:ext uri="{FF2B5EF4-FFF2-40B4-BE49-F238E27FC236}">
                <a16:creationId xmlns:a16="http://schemas.microsoft.com/office/drawing/2014/main" id="{18BEE563-59C9-9994-E7DE-C83334033F7D}"/>
              </a:ext>
            </a:extLst>
          </p:cNvPr>
          <p:cNvSpPr/>
          <p:nvPr/>
        </p:nvSpPr>
        <p:spPr>
          <a:xfrm>
            <a:off x="2947084" y="5722421"/>
            <a:ext cx="2954205" cy="430888"/>
          </a:xfrm>
          <a:prstGeom prst="star32">
            <a:avLst/>
          </a:prstGeom>
          <a:solidFill>
            <a:srgbClr val="FF99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36702">
              <a:defRPr/>
            </a:pPr>
            <a:endParaRPr lang="ja-JP" altLang="en-US" sz="1800">
              <a:ln>
                <a:solidFill>
                  <a:prstClr val="black"/>
                </a:solidFill>
              </a:ln>
              <a:solidFill>
                <a:prstClr val="white"/>
              </a:solidFill>
              <a:latin typeface="Calibri" panose="020F0502020204030204"/>
              <a:ea typeface="ＭＳ Ｐゴシック" panose="020B0600070205080204" pitchFamily="50" charset="-128"/>
            </a:endParaRPr>
          </a:p>
        </p:txBody>
      </p:sp>
      <p:sp>
        <p:nvSpPr>
          <p:cNvPr id="38" name="角丸四角形 54">
            <a:extLst>
              <a:ext uri="{FF2B5EF4-FFF2-40B4-BE49-F238E27FC236}">
                <a16:creationId xmlns:a16="http://schemas.microsoft.com/office/drawing/2014/main" id="{F04672A6-07E7-6766-093C-91BC9B3FF576}"/>
              </a:ext>
            </a:extLst>
          </p:cNvPr>
          <p:cNvSpPr/>
          <p:nvPr/>
        </p:nvSpPr>
        <p:spPr>
          <a:xfrm>
            <a:off x="3073312" y="5770938"/>
            <a:ext cx="2672502" cy="320611"/>
          </a:xfrm>
          <a:prstGeom prst="roundRect">
            <a:avLst>
              <a:gd name="adj" fmla="val 2615"/>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36702">
              <a:defRPr/>
            </a:pPr>
            <a:r>
              <a:rPr lang="ja-JP" altLang="en-US" sz="2400" b="1" dirty="0">
                <a:ln w="3175">
                  <a:solidFill>
                    <a:schemeClr val="bg1">
                      <a:lumMod val="85000"/>
                    </a:schemeClr>
                  </a:solidFill>
                  <a:prstDash val="solid"/>
                </a:ln>
                <a:solidFill>
                  <a:schemeClr val="accent1">
                    <a:lumMod val="50000"/>
                  </a:schemeClr>
                </a:solidFill>
                <a:latin typeface="Meiryo UI" panose="020B0604030504040204" pitchFamily="50" charset="-128"/>
                <a:ea typeface="Meiryo UI" panose="020B0604030504040204" pitchFamily="50" charset="-128"/>
              </a:rPr>
              <a:t>補助金がでます</a:t>
            </a:r>
            <a:r>
              <a:rPr lang="en-US" altLang="ja-JP" sz="2400" b="1" dirty="0">
                <a:ln w="3175">
                  <a:solidFill>
                    <a:schemeClr val="bg1">
                      <a:lumMod val="85000"/>
                    </a:schemeClr>
                  </a:solidFill>
                  <a:prstDash val="solid"/>
                </a:ln>
                <a:solidFill>
                  <a:schemeClr val="accent1">
                    <a:lumMod val="50000"/>
                  </a:schemeClr>
                </a:solidFill>
                <a:latin typeface="Meiryo UI" panose="020B0604030504040204" pitchFamily="50" charset="-128"/>
                <a:ea typeface="Meiryo UI" panose="020B0604030504040204" pitchFamily="50" charset="-128"/>
              </a:rPr>
              <a:t>!!</a:t>
            </a:r>
          </a:p>
        </p:txBody>
      </p:sp>
      <p:pic>
        <p:nvPicPr>
          <p:cNvPr id="33" name="Picture 4" descr="電卓を見せるセールスマンのイラスト（女性）">
            <a:extLst>
              <a:ext uri="{FF2B5EF4-FFF2-40B4-BE49-F238E27FC236}">
                <a16:creationId xmlns:a16="http://schemas.microsoft.com/office/drawing/2014/main" id="{57AA548B-3739-4203-B5DA-A34959F34FA4}"/>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8489" y="5782809"/>
            <a:ext cx="852182" cy="954825"/>
          </a:xfrm>
          <a:prstGeom prst="rect">
            <a:avLst/>
          </a:prstGeom>
          <a:noFill/>
          <a:extLst>
            <a:ext uri="{909E8E84-426E-40DD-AFC4-6F175D3DCCD1}">
              <a14:hiddenFill xmlns:a14="http://schemas.microsoft.com/office/drawing/2010/main">
                <a:solidFill>
                  <a:srgbClr val="FFFFFF"/>
                </a:solidFill>
              </a14:hiddenFill>
            </a:ext>
          </a:extLst>
        </p:spPr>
      </p:pic>
      <p:cxnSp>
        <p:nvCxnSpPr>
          <p:cNvPr id="40" name="直線コネクタ 39">
            <a:extLst>
              <a:ext uri="{FF2B5EF4-FFF2-40B4-BE49-F238E27FC236}">
                <a16:creationId xmlns:a16="http://schemas.microsoft.com/office/drawing/2014/main" id="{B6DC2C9B-F1A3-7E64-EB60-9422DC76AB29}"/>
              </a:ext>
            </a:extLst>
          </p:cNvPr>
          <p:cNvCxnSpPr>
            <a:cxnSpLocks/>
          </p:cNvCxnSpPr>
          <p:nvPr/>
        </p:nvCxnSpPr>
        <p:spPr>
          <a:xfrm>
            <a:off x="1906751" y="5329928"/>
            <a:ext cx="3447660" cy="0"/>
          </a:xfrm>
          <a:prstGeom prst="line">
            <a:avLst/>
          </a:prstGeom>
          <a:ln w="22225">
            <a:solidFill>
              <a:srgbClr val="FFFF00"/>
            </a:solidFill>
          </a:ln>
        </p:spPr>
        <p:style>
          <a:lnRef idx="2">
            <a:schemeClr val="accent2"/>
          </a:lnRef>
          <a:fillRef idx="0">
            <a:schemeClr val="accent2"/>
          </a:fillRef>
          <a:effectRef idx="1">
            <a:schemeClr val="accent2"/>
          </a:effectRef>
          <a:fontRef idx="minor">
            <a:schemeClr val="tx1"/>
          </a:fontRef>
        </p:style>
      </p:cxnSp>
      <p:cxnSp>
        <p:nvCxnSpPr>
          <p:cNvPr id="41" name="直線コネクタ 40">
            <a:extLst>
              <a:ext uri="{FF2B5EF4-FFF2-40B4-BE49-F238E27FC236}">
                <a16:creationId xmlns:a16="http://schemas.microsoft.com/office/drawing/2014/main" id="{3BF52931-5CD6-DAF4-8AFD-34534205B889}"/>
              </a:ext>
            </a:extLst>
          </p:cNvPr>
          <p:cNvCxnSpPr>
            <a:cxnSpLocks/>
          </p:cNvCxnSpPr>
          <p:nvPr/>
        </p:nvCxnSpPr>
        <p:spPr>
          <a:xfrm>
            <a:off x="2000661" y="5617469"/>
            <a:ext cx="3398416" cy="0"/>
          </a:xfrm>
          <a:prstGeom prst="line">
            <a:avLst/>
          </a:prstGeom>
          <a:ln w="22225">
            <a:solidFill>
              <a:srgbClr val="FFFF00"/>
            </a:solidFill>
          </a:ln>
        </p:spPr>
        <p:style>
          <a:lnRef idx="2">
            <a:schemeClr val="accent2"/>
          </a:lnRef>
          <a:fillRef idx="0">
            <a:schemeClr val="accent2"/>
          </a:fillRef>
          <a:effectRef idx="1">
            <a:schemeClr val="accent2"/>
          </a:effectRef>
          <a:fontRef idx="minor">
            <a:schemeClr val="tx1"/>
          </a:fontRef>
        </p:style>
      </p:cxnSp>
      <p:grpSp>
        <p:nvGrpSpPr>
          <p:cNvPr id="42" name="グループ化 41">
            <a:extLst>
              <a:ext uri="{FF2B5EF4-FFF2-40B4-BE49-F238E27FC236}">
                <a16:creationId xmlns:a16="http://schemas.microsoft.com/office/drawing/2014/main" id="{9FA0C1BC-7D09-2613-4A6D-BB3FD172EB57}"/>
              </a:ext>
            </a:extLst>
          </p:cNvPr>
          <p:cNvGrpSpPr/>
          <p:nvPr/>
        </p:nvGrpSpPr>
        <p:grpSpPr>
          <a:xfrm>
            <a:off x="737621" y="5661231"/>
            <a:ext cx="1790976" cy="627422"/>
            <a:chOff x="1988934" y="5288100"/>
            <a:chExt cx="3600400" cy="1308160"/>
          </a:xfrm>
          <a:solidFill>
            <a:schemeClr val="accent1">
              <a:lumMod val="40000"/>
              <a:lumOff val="60000"/>
            </a:schemeClr>
          </a:solidFill>
        </p:grpSpPr>
        <p:sp>
          <p:nvSpPr>
            <p:cNvPr id="43" name="楕円 42">
              <a:extLst>
                <a:ext uri="{FF2B5EF4-FFF2-40B4-BE49-F238E27FC236}">
                  <a16:creationId xmlns:a16="http://schemas.microsoft.com/office/drawing/2014/main" id="{6292C0C1-E5B4-EE3B-7ED3-7EC0039C8FC9}"/>
                </a:ext>
              </a:extLst>
            </p:cNvPr>
            <p:cNvSpPr/>
            <p:nvPr/>
          </p:nvSpPr>
          <p:spPr>
            <a:xfrm>
              <a:off x="1988934" y="5288100"/>
              <a:ext cx="3600400" cy="1296631"/>
            </a:xfrm>
            <a:prstGeom prst="ellipse">
              <a:avLst/>
            </a:prstGeom>
            <a:grpFill/>
            <a:ln>
              <a:noFill/>
            </a:ln>
          </p:spPr>
          <p:style>
            <a:lnRef idx="2">
              <a:schemeClr val="accent6"/>
            </a:lnRef>
            <a:fillRef idx="1">
              <a:schemeClr val="lt1"/>
            </a:fillRef>
            <a:effectRef idx="0">
              <a:schemeClr val="accent6"/>
            </a:effectRef>
            <a:fontRef idx="minor">
              <a:schemeClr val="dk1"/>
            </a:fontRef>
          </p:style>
          <p:txBody>
            <a:bodyPr rtlCol="0" anchor="ctr"/>
            <a:lstStyle/>
            <a:p>
              <a:pPr algn="ctr" defTabSz="1380965"/>
              <a:endParaRPr lang="ja-JP" altLang="en-US">
                <a:solidFill>
                  <a:prstClr val="black"/>
                </a:solidFill>
                <a:latin typeface="Calibri" panose="020F0502020204030204"/>
                <a:ea typeface="ＭＳ Ｐゴシック" panose="020B0600070205080204" pitchFamily="50" charset="-128"/>
              </a:endParaRPr>
            </a:p>
          </p:txBody>
        </p:sp>
        <p:sp>
          <p:nvSpPr>
            <p:cNvPr id="44" name="二等辺三角形 43">
              <a:extLst>
                <a:ext uri="{FF2B5EF4-FFF2-40B4-BE49-F238E27FC236}">
                  <a16:creationId xmlns:a16="http://schemas.microsoft.com/office/drawing/2014/main" id="{EBA13A73-9A65-0E3C-DAE7-A5852372797D}"/>
                </a:ext>
              </a:extLst>
            </p:cNvPr>
            <p:cNvSpPr/>
            <p:nvPr/>
          </p:nvSpPr>
          <p:spPr>
            <a:xfrm rot="14435700">
              <a:off x="2330042" y="6222730"/>
              <a:ext cx="315443" cy="431618"/>
            </a:xfrm>
            <a:prstGeom prst="triangle">
              <a:avLst/>
            </a:prstGeom>
            <a:grpFill/>
            <a:ln>
              <a:noFill/>
            </a:ln>
          </p:spPr>
          <p:style>
            <a:lnRef idx="2">
              <a:schemeClr val="accent6"/>
            </a:lnRef>
            <a:fillRef idx="1">
              <a:schemeClr val="lt1"/>
            </a:fillRef>
            <a:effectRef idx="0">
              <a:schemeClr val="accent6"/>
            </a:effectRef>
            <a:fontRef idx="minor">
              <a:schemeClr val="dk1"/>
            </a:fontRef>
          </p:style>
          <p:txBody>
            <a:bodyPr rtlCol="0" anchor="ctr"/>
            <a:lstStyle/>
            <a:p>
              <a:pPr algn="ctr" defTabSz="1380965"/>
              <a:endParaRPr lang="ja-JP" altLang="en-US">
                <a:solidFill>
                  <a:prstClr val="black"/>
                </a:solidFill>
                <a:latin typeface="Calibri" panose="020F0502020204030204"/>
                <a:ea typeface="ＭＳ Ｐゴシック" panose="020B0600070205080204" pitchFamily="50" charset="-128"/>
              </a:endParaRPr>
            </a:p>
          </p:txBody>
        </p:sp>
      </p:grpSp>
      <p:sp>
        <p:nvSpPr>
          <p:cNvPr id="28" name="テキスト ボックス 27">
            <a:extLst>
              <a:ext uri="{FF2B5EF4-FFF2-40B4-BE49-F238E27FC236}">
                <a16:creationId xmlns:a16="http://schemas.microsoft.com/office/drawing/2014/main" id="{5B0F9398-FA11-B0E7-B0BB-641A0BC5BD6F}"/>
              </a:ext>
            </a:extLst>
          </p:cNvPr>
          <p:cNvSpPr txBox="1"/>
          <p:nvPr/>
        </p:nvSpPr>
        <p:spPr>
          <a:xfrm>
            <a:off x="914714" y="5742640"/>
            <a:ext cx="1554695" cy="507831"/>
          </a:xfrm>
          <a:prstGeom prst="rect">
            <a:avLst/>
          </a:prstGeom>
          <a:noFill/>
        </p:spPr>
        <p:txBody>
          <a:bodyPr wrap="square">
            <a:spAutoFit/>
          </a:bodyPr>
          <a:lstStyle/>
          <a:p>
            <a:pPr algn="ctr" defTabSz="1380965"/>
            <a:r>
              <a:rPr lang="ja-JP" altLang="en-US" sz="900" dirty="0">
                <a:ln>
                  <a:solidFill>
                    <a:schemeClr val="tx1"/>
                  </a:solidFill>
                </a:ln>
                <a:solidFill>
                  <a:schemeClr val="tx1">
                    <a:lumMod val="50000"/>
                    <a:lumOff val="50000"/>
                  </a:schemeClr>
                </a:solidFill>
                <a:latin typeface="Meiryo UI" panose="020B0604030504040204" pitchFamily="50" charset="-128"/>
                <a:ea typeface="Meiryo UI" panose="020B0604030504040204" pitchFamily="50" charset="-128"/>
                <a:cs typeface="Meiryo UI" panose="020B0604030504040204" pitchFamily="50" charset="-128"/>
              </a:rPr>
              <a:t>随時、</a:t>
            </a:r>
            <a:r>
              <a:rPr lang="en-US" altLang="ja-JP" sz="900" dirty="0">
                <a:ln>
                  <a:solidFill>
                    <a:schemeClr val="tx1"/>
                  </a:solidFill>
                </a:ln>
                <a:solidFill>
                  <a:schemeClr val="tx1">
                    <a:lumMod val="50000"/>
                    <a:lumOff val="50000"/>
                  </a:schemeClr>
                </a:solidFill>
                <a:latin typeface="Meiryo UI" panose="020B0604030504040204" pitchFamily="50" charset="-128"/>
                <a:ea typeface="Meiryo UI" panose="020B0604030504040204" pitchFamily="50" charset="-128"/>
                <a:cs typeface="Meiryo UI" panose="020B0604030504040204" pitchFamily="50" charset="-128"/>
              </a:rPr>
              <a:t>forms</a:t>
            </a:r>
            <a:r>
              <a:rPr lang="ja-JP" altLang="en-US" sz="900" dirty="0">
                <a:ln>
                  <a:solidFill>
                    <a:schemeClr val="tx1"/>
                  </a:solidFill>
                </a:ln>
                <a:solidFill>
                  <a:schemeClr val="tx1">
                    <a:lumMod val="50000"/>
                    <a:lumOff val="50000"/>
                  </a:schemeClr>
                </a:solidFill>
                <a:latin typeface="Meiryo UI" panose="020B0604030504040204" pitchFamily="50" charset="-128"/>
                <a:ea typeface="Meiryo UI" panose="020B0604030504040204" pitchFamily="50" charset="-128"/>
                <a:cs typeface="Meiryo UI" panose="020B0604030504040204" pitchFamily="50" charset="-128"/>
              </a:rPr>
              <a:t>申請 受付中！</a:t>
            </a:r>
            <a:endParaRPr lang="en-US" altLang="ja-JP" sz="900" dirty="0">
              <a:ln>
                <a:solidFill>
                  <a:schemeClr val="tx1"/>
                </a:solidFill>
              </a:ln>
              <a:solidFill>
                <a:schemeClr val="tx1">
                  <a:lumMod val="50000"/>
                  <a:lumOff val="50000"/>
                </a:schemeClr>
              </a:solidFill>
              <a:latin typeface="Meiryo UI" panose="020B0604030504040204" pitchFamily="50" charset="-128"/>
              <a:ea typeface="Meiryo UI" panose="020B0604030504040204" pitchFamily="50" charset="-128"/>
              <a:cs typeface="Meiryo UI" panose="020B0604030504040204" pitchFamily="50" charset="-128"/>
            </a:endParaRPr>
          </a:p>
          <a:p>
            <a:pPr algn="ctr" defTabSz="1380965"/>
            <a:r>
              <a:rPr lang="ja-JP" altLang="en-US" sz="900" b="1" dirty="0">
                <a:solidFill>
                  <a:schemeClr val="tx1">
                    <a:lumMod val="95000"/>
                    <a:lumOff val="5000"/>
                  </a:schemeClr>
                </a:solidFill>
                <a:latin typeface="Meiryo UI" panose="020B0604030504040204" pitchFamily="50" charset="-128"/>
                <a:ea typeface="Meiryo UI" panose="020B0604030504040204" pitchFamily="50" charset="-128"/>
                <a:cs typeface="Meiryo UI" panose="020B0604030504040204" pitchFamily="50" charset="-128"/>
              </a:rPr>
              <a:t>申請にはお時間が掛かります</a:t>
            </a:r>
            <a:endParaRPr lang="en-US" altLang="ja-JP" sz="900" b="1" dirty="0">
              <a:solidFill>
                <a:schemeClr val="tx1">
                  <a:lumMod val="95000"/>
                  <a:lumOff val="5000"/>
                </a:schemeClr>
              </a:solidFill>
              <a:latin typeface="Meiryo UI" panose="020B0604030504040204" pitchFamily="50" charset="-128"/>
              <a:ea typeface="Meiryo UI" panose="020B0604030504040204" pitchFamily="50" charset="-128"/>
              <a:cs typeface="Meiryo UI" panose="020B0604030504040204" pitchFamily="50" charset="-128"/>
            </a:endParaRPr>
          </a:p>
          <a:p>
            <a:pPr algn="ctr" defTabSz="1380965"/>
            <a:r>
              <a:rPr lang="ja-JP" altLang="en-US" sz="900" b="1" dirty="0">
                <a:solidFill>
                  <a:schemeClr val="tx1">
                    <a:lumMod val="95000"/>
                    <a:lumOff val="5000"/>
                  </a:schemeClr>
                </a:solidFill>
                <a:latin typeface="Meiryo UI" panose="020B0604030504040204" pitchFamily="50" charset="-128"/>
                <a:ea typeface="Meiryo UI" panose="020B0604030504040204" pitchFamily="50" charset="-128"/>
                <a:cs typeface="Meiryo UI" panose="020B0604030504040204" pitchFamily="50" charset="-128"/>
              </a:rPr>
              <a:t>余裕を持ってお早めに！　</a:t>
            </a:r>
            <a:endParaRPr lang="ja-JP" altLang="en-US" sz="900" dirty="0">
              <a:solidFill>
                <a:schemeClr val="tx1">
                  <a:lumMod val="95000"/>
                  <a:lumOff val="5000"/>
                </a:schemeClr>
              </a:solidFill>
              <a:latin typeface="Calibri" panose="020F0502020204030204"/>
              <a:ea typeface="ＭＳ Ｐゴシック" panose="020B0600070205080204" pitchFamily="50" charset="-128"/>
            </a:endParaRPr>
          </a:p>
        </p:txBody>
      </p:sp>
      <p:sp>
        <p:nvSpPr>
          <p:cNvPr id="48" name="角丸四角形 56">
            <a:extLst>
              <a:ext uri="{FF2B5EF4-FFF2-40B4-BE49-F238E27FC236}">
                <a16:creationId xmlns:a16="http://schemas.microsoft.com/office/drawing/2014/main" id="{7B091301-8B5E-F221-D69F-E8DDC3C8CB58}"/>
              </a:ext>
            </a:extLst>
          </p:cNvPr>
          <p:cNvSpPr/>
          <p:nvPr/>
        </p:nvSpPr>
        <p:spPr>
          <a:xfrm>
            <a:off x="227030" y="4478606"/>
            <a:ext cx="6373473" cy="396054"/>
          </a:xfrm>
          <a:prstGeom prst="roundRect">
            <a:avLst>
              <a:gd name="adj" fmla="val 45833"/>
            </a:avLst>
          </a:prstGeom>
          <a:solidFill>
            <a:schemeClr val="bg2"/>
          </a:solidFill>
          <a:ln>
            <a:no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129"/>
            <a:r>
              <a:rPr lang="ja-JP" altLang="en-US" sz="2600" b="1" dirty="0">
                <a:solidFill>
                  <a:srgbClr val="009900"/>
                </a:solidFill>
                <a:latin typeface="Meiryo UI" panose="020B0604030504040204" pitchFamily="50" charset="-128"/>
                <a:ea typeface="Meiryo UI" panose="020B0604030504040204" pitchFamily="50" charset="-128"/>
              </a:rPr>
              <a:t>　</a:t>
            </a:r>
            <a:r>
              <a:rPr lang="ja-JP" altLang="en-US" sz="1000" b="1" dirty="0">
                <a:solidFill>
                  <a:srgbClr val="009900"/>
                </a:solidFill>
                <a:latin typeface="Meiryo UI" panose="020B0604030504040204" pitchFamily="50" charset="-128"/>
                <a:ea typeface="Meiryo UI" panose="020B0604030504040204" pitchFamily="50" charset="-128"/>
              </a:rPr>
              <a:t>　</a:t>
            </a:r>
            <a:r>
              <a:rPr lang="ja-JP" altLang="en-US" sz="1000" b="1" u="sng" dirty="0">
                <a:solidFill>
                  <a:srgbClr val="009900"/>
                </a:solidFill>
                <a:latin typeface="Meiryo UI" panose="020B0604030504040204" pitchFamily="50" charset="-128"/>
                <a:ea typeface="Meiryo UI" panose="020B0604030504040204" pitchFamily="50" charset="-128"/>
              </a:rPr>
              <a:t>　「各種ビジネススクール」 </a:t>
            </a:r>
            <a:r>
              <a:rPr lang="ja-JP" altLang="en-US" sz="1000" b="1" u="sng" dirty="0">
                <a:solidFill>
                  <a:prstClr val="black"/>
                </a:solidFill>
                <a:latin typeface="Meiryo UI" panose="020B0604030504040204" pitchFamily="50" charset="-128"/>
                <a:ea typeface="Meiryo UI" panose="020B0604030504040204" pitchFamily="50" charset="-128"/>
              </a:rPr>
              <a:t>や </a:t>
            </a:r>
            <a:r>
              <a:rPr lang="ja-JP" altLang="en-US" sz="1000" b="1" u="sng" dirty="0">
                <a:solidFill>
                  <a:srgbClr val="009900"/>
                </a:solidFill>
                <a:latin typeface="Meiryo UI" panose="020B0604030504040204" pitchFamily="50" charset="-128"/>
                <a:ea typeface="Meiryo UI" panose="020B0604030504040204" pitchFamily="50" charset="-128"/>
              </a:rPr>
              <a:t>「語学スクール」</a:t>
            </a:r>
            <a:r>
              <a:rPr lang="ja-JP" altLang="en-US" sz="1000" b="1" u="sng" dirty="0">
                <a:solidFill>
                  <a:prstClr val="black"/>
                </a:solidFill>
                <a:latin typeface="Meiryo UI" panose="020B0604030504040204" pitchFamily="50" charset="-128"/>
                <a:ea typeface="Meiryo UI" panose="020B0604030504040204" pitchFamily="50" charset="-128"/>
              </a:rPr>
              <a:t>、</a:t>
            </a:r>
            <a:r>
              <a:rPr lang="en-US" altLang="ja-JP" sz="1000" b="1" dirty="0">
                <a:solidFill>
                  <a:srgbClr val="009900"/>
                </a:solidFill>
                <a:latin typeface="Meiryo UI" panose="020B0604030504040204" pitchFamily="50" charset="-128"/>
                <a:ea typeface="Meiryo UI" panose="020B0604030504040204" pitchFamily="50" charset="-128"/>
              </a:rPr>
              <a:t> </a:t>
            </a:r>
            <a:r>
              <a:rPr lang="ja-JP" altLang="en-US" sz="1000" b="1" u="sng" dirty="0">
                <a:solidFill>
                  <a:srgbClr val="009900"/>
                </a:solidFill>
                <a:latin typeface="Meiryo UI" panose="020B0604030504040204" pitchFamily="50" charset="-128"/>
                <a:ea typeface="Meiryo UI" panose="020B0604030504040204" pitchFamily="50" charset="-128"/>
              </a:rPr>
              <a:t>「カルチャースクール」 等</a:t>
            </a:r>
            <a:r>
              <a:rPr lang="ja-JP" altLang="en-US" sz="1000" b="1" u="sng" dirty="0">
                <a:solidFill>
                  <a:prstClr val="black"/>
                </a:solidFill>
                <a:latin typeface="Meiryo UI" panose="020B0604030504040204" pitchFamily="50" charset="-128"/>
                <a:ea typeface="Meiryo UI" panose="020B0604030504040204" pitchFamily="50" charset="-128"/>
              </a:rPr>
              <a:t> 、</a:t>
            </a:r>
            <a:r>
              <a:rPr lang="ja-JP" altLang="en-US" sz="1200" b="1" dirty="0">
                <a:solidFill>
                  <a:prstClr val="black"/>
                </a:solidFill>
                <a:latin typeface="Meiryo UI" panose="020B0604030504040204" pitchFamily="50" charset="-128"/>
                <a:ea typeface="Meiryo UI" panose="020B0604030504040204" pitchFamily="50" charset="-128"/>
              </a:rPr>
              <a:t>補助対象の講座も拡大！</a:t>
            </a:r>
            <a:endParaRPr lang="en-US" altLang="ja-JP" sz="1200" b="1" dirty="0">
              <a:solidFill>
                <a:prstClr val="black"/>
              </a:solidFill>
              <a:latin typeface="Meiryo UI" panose="020B0604030504040204" pitchFamily="50" charset="-128"/>
              <a:ea typeface="Meiryo UI" panose="020B0604030504040204" pitchFamily="50" charset="-128"/>
            </a:endParaRPr>
          </a:p>
          <a:p>
            <a:pPr defTabSz="914129"/>
            <a:endParaRPr lang="en-US" altLang="ja-JP" sz="1200" b="1" dirty="0">
              <a:solidFill>
                <a:prstClr val="black"/>
              </a:solidFill>
              <a:latin typeface="Meiryo UI" panose="020B0604030504040204" pitchFamily="50" charset="-128"/>
              <a:ea typeface="Meiryo UI" panose="020B0604030504040204" pitchFamily="50" charset="-128"/>
            </a:endParaRPr>
          </a:p>
          <a:p>
            <a:pPr defTabSz="914129"/>
            <a:r>
              <a:rPr lang="ja-JP" altLang="en-US" sz="500" b="1" dirty="0">
                <a:solidFill>
                  <a:srgbClr val="FF0000"/>
                </a:solidFill>
                <a:latin typeface="Meiryo UI" panose="020B0604030504040204" pitchFamily="50" charset="-128"/>
                <a:ea typeface="Meiryo UI" panose="020B0604030504040204" pitchFamily="50" charset="-128"/>
              </a:rPr>
              <a:t>　</a:t>
            </a:r>
            <a:endParaRPr lang="en-US" altLang="ja-JP" sz="2600" b="1" u="sng" dirty="0">
              <a:solidFill>
                <a:srgbClr val="FF0000"/>
              </a:solidFill>
              <a:latin typeface="Meiryo UI" panose="020B0604030504040204" pitchFamily="50" charset="-128"/>
              <a:ea typeface="Meiryo UI" panose="020B0604030504040204" pitchFamily="50" charset="-128"/>
            </a:endParaRPr>
          </a:p>
        </p:txBody>
      </p:sp>
      <p:sp>
        <p:nvSpPr>
          <p:cNvPr id="49" name="角丸四角形 56">
            <a:extLst>
              <a:ext uri="{FF2B5EF4-FFF2-40B4-BE49-F238E27FC236}">
                <a16:creationId xmlns:a16="http://schemas.microsoft.com/office/drawing/2014/main" id="{54DE03CC-83B3-F2AF-9267-2CED6BD0A80B}"/>
              </a:ext>
            </a:extLst>
          </p:cNvPr>
          <p:cNvSpPr/>
          <p:nvPr/>
        </p:nvSpPr>
        <p:spPr>
          <a:xfrm>
            <a:off x="324829" y="4571389"/>
            <a:ext cx="3588325" cy="421982"/>
          </a:xfrm>
          <a:prstGeom prst="roundRect">
            <a:avLst>
              <a:gd name="adj" fmla="val 50000"/>
            </a:avLst>
          </a:prstGeom>
          <a:noFill/>
          <a:ln>
            <a:no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9"/>
            <a:r>
              <a:rPr lang="ja-JP" altLang="en-US" sz="1000" b="1" dirty="0">
                <a:solidFill>
                  <a:prstClr val="black"/>
                </a:solidFill>
                <a:latin typeface="Meiryo UI" panose="020B0604030504040204" pitchFamily="50" charset="-128"/>
                <a:ea typeface="Meiryo UI" panose="020B0604030504040204" pitchFamily="50" charset="-128"/>
              </a:rPr>
              <a:t>　</a:t>
            </a:r>
            <a:r>
              <a:rPr lang="en-US" altLang="ja-JP" sz="1000" b="1" dirty="0">
                <a:solidFill>
                  <a:prstClr val="black"/>
                </a:solidFill>
                <a:latin typeface="Meiryo UI" panose="020B0604030504040204" pitchFamily="50" charset="-128"/>
                <a:ea typeface="Meiryo UI" panose="020B0604030504040204" pitchFamily="50" charset="-128"/>
              </a:rPr>
              <a:t>※</a:t>
            </a:r>
            <a:r>
              <a:rPr lang="ja-JP" altLang="en-US" sz="1000" b="1" dirty="0">
                <a:solidFill>
                  <a:prstClr val="black"/>
                </a:solidFill>
                <a:latin typeface="Meiryo UI" panose="020B0604030504040204" pitchFamily="50" charset="-128"/>
                <a:ea typeface="Meiryo UI" panose="020B0604030504040204" pitchFamily="50" charset="-128"/>
              </a:rPr>
              <a:t>ビジネス書や新聞などの</a:t>
            </a:r>
            <a:r>
              <a:rPr lang="ja-JP" altLang="en-US" sz="1000" b="1" dirty="0">
                <a:solidFill>
                  <a:srgbClr val="FF0000"/>
                </a:solidFill>
                <a:latin typeface="Meiryo UI" panose="020B0604030504040204" pitchFamily="50" charset="-128"/>
                <a:ea typeface="Meiryo UI" panose="020B0604030504040204" pitchFamily="50" charset="-128"/>
              </a:rPr>
              <a:t>定期購読補助</a:t>
            </a:r>
            <a:r>
              <a:rPr lang="ja-JP" altLang="en-US" sz="1000" b="1" dirty="0">
                <a:solidFill>
                  <a:prstClr val="black"/>
                </a:solidFill>
                <a:latin typeface="Meiryo UI" panose="020B0604030504040204" pitchFamily="50" charset="-128"/>
                <a:ea typeface="Meiryo UI" panose="020B0604030504040204" pitchFamily="50" charset="-128"/>
              </a:rPr>
              <a:t>は</a:t>
            </a:r>
            <a:r>
              <a:rPr lang="ja-JP" altLang="en-US" sz="1000" b="1" dirty="0">
                <a:solidFill>
                  <a:srgbClr val="FF0000"/>
                </a:solidFill>
                <a:latin typeface="Meiryo UI" panose="020B0604030504040204" pitchFamily="50" charset="-128"/>
                <a:ea typeface="Meiryo UI" panose="020B0604030504040204" pitchFamily="50" charset="-128"/>
              </a:rPr>
              <a:t>対象外</a:t>
            </a:r>
            <a:r>
              <a:rPr lang="ja-JP" altLang="en-US" sz="1000" b="1" dirty="0">
                <a:solidFill>
                  <a:prstClr val="black"/>
                </a:solidFill>
                <a:latin typeface="Meiryo UI" panose="020B0604030504040204" pitchFamily="50" charset="-128"/>
                <a:ea typeface="Meiryo UI" panose="020B0604030504040204" pitchFamily="50" charset="-128"/>
              </a:rPr>
              <a:t>です。</a:t>
            </a:r>
            <a:endParaRPr lang="en-US" altLang="ja-JP" sz="1000" b="1" u="sng" dirty="0">
              <a:solidFill>
                <a:srgbClr val="FF0000"/>
              </a:solidFill>
              <a:latin typeface="Meiryo UI" panose="020B0604030504040204" pitchFamily="50" charset="-128"/>
              <a:ea typeface="Meiryo UI" panose="020B0604030504040204" pitchFamily="50" charset="-128"/>
            </a:endParaRPr>
          </a:p>
        </p:txBody>
      </p:sp>
      <p:sp>
        <p:nvSpPr>
          <p:cNvPr id="47" name="角丸四角形 56">
            <a:extLst>
              <a:ext uri="{FF2B5EF4-FFF2-40B4-BE49-F238E27FC236}">
                <a16:creationId xmlns:a16="http://schemas.microsoft.com/office/drawing/2014/main" id="{BC74CD87-F477-2CF1-DB21-8E45D28F7C6A}"/>
              </a:ext>
            </a:extLst>
          </p:cNvPr>
          <p:cNvSpPr/>
          <p:nvPr/>
        </p:nvSpPr>
        <p:spPr>
          <a:xfrm>
            <a:off x="3546189" y="4666888"/>
            <a:ext cx="2756460" cy="230968"/>
          </a:xfrm>
          <a:prstGeom prst="roundRect">
            <a:avLst>
              <a:gd name="adj" fmla="val 50000"/>
            </a:avLst>
          </a:prstGeom>
          <a:noFill/>
          <a:ln>
            <a:no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9"/>
            <a:r>
              <a:rPr lang="en-US" altLang="ja-JP" sz="1000" b="1" dirty="0">
                <a:solidFill>
                  <a:prstClr val="black"/>
                </a:solidFill>
                <a:latin typeface="Meiryo UI" panose="020B0604030504040204" pitchFamily="50" charset="-128"/>
                <a:ea typeface="Meiryo UI" panose="020B0604030504040204" pitchFamily="50" charset="-128"/>
              </a:rPr>
              <a:t>※</a:t>
            </a:r>
            <a:r>
              <a:rPr lang="ja-JP" altLang="en-US" sz="1000" b="1" dirty="0">
                <a:solidFill>
                  <a:prstClr val="black"/>
                </a:solidFill>
                <a:latin typeface="Meiryo UI" panose="020B0604030504040204" pitchFamily="50" charset="-128"/>
                <a:ea typeface="Meiryo UI" panose="020B0604030504040204" pitchFamily="50" charset="-128"/>
              </a:rPr>
              <a:t>公式的な案内のない講座は</a:t>
            </a:r>
            <a:r>
              <a:rPr lang="ja-JP" altLang="en-US" sz="1000" b="1" dirty="0">
                <a:solidFill>
                  <a:srgbClr val="FF0000"/>
                </a:solidFill>
                <a:latin typeface="Meiryo UI" panose="020B0604030504040204" pitchFamily="50" charset="-128"/>
                <a:ea typeface="Meiryo UI" panose="020B0604030504040204" pitchFamily="50" charset="-128"/>
              </a:rPr>
              <a:t>対象外</a:t>
            </a:r>
            <a:r>
              <a:rPr lang="ja-JP" altLang="en-US" sz="1000" b="1" dirty="0">
                <a:solidFill>
                  <a:prstClr val="black"/>
                </a:solidFill>
                <a:latin typeface="Meiryo UI" panose="020B0604030504040204" pitchFamily="50" charset="-128"/>
                <a:ea typeface="Meiryo UI" panose="020B0604030504040204" pitchFamily="50" charset="-128"/>
              </a:rPr>
              <a:t>です。</a:t>
            </a:r>
            <a:endParaRPr lang="en-US" altLang="ja-JP" sz="1000" b="1" u="sng" dirty="0">
              <a:solidFill>
                <a:srgbClr val="FF0000"/>
              </a:solidFill>
              <a:latin typeface="Meiryo UI" panose="020B0604030504040204" pitchFamily="50" charset="-128"/>
              <a:ea typeface="Meiryo UI" panose="020B0604030504040204" pitchFamily="50" charset="-128"/>
            </a:endParaRPr>
          </a:p>
        </p:txBody>
      </p:sp>
      <p:sp>
        <p:nvSpPr>
          <p:cNvPr id="31" name="テキスト ボックス 30">
            <a:extLst>
              <a:ext uri="{FF2B5EF4-FFF2-40B4-BE49-F238E27FC236}">
                <a16:creationId xmlns:a16="http://schemas.microsoft.com/office/drawing/2014/main" id="{B6B4FB8E-FA95-3E47-B604-650DF46B3497}"/>
              </a:ext>
            </a:extLst>
          </p:cNvPr>
          <p:cNvSpPr txBox="1"/>
          <p:nvPr/>
        </p:nvSpPr>
        <p:spPr>
          <a:xfrm>
            <a:off x="829576" y="6270787"/>
            <a:ext cx="5168380" cy="430887"/>
          </a:xfrm>
          <a:prstGeom prst="rect">
            <a:avLst/>
          </a:prstGeom>
          <a:noFill/>
        </p:spPr>
        <p:txBody>
          <a:bodyPr wrap="square" rtlCol="0">
            <a:prstTxWarp prst="textPlain">
              <a:avLst/>
            </a:prstTxWarp>
            <a:spAutoFit/>
          </a:bodyPr>
          <a:lstStyle/>
          <a:p>
            <a:pPr algn="ctr" defTabSz="1380769">
              <a:defRPr/>
            </a:pPr>
            <a:r>
              <a:rPr lang="en-US" altLang="ja-JP" sz="1100" b="1" dirty="0">
                <a:solidFill>
                  <a:schemeClr val="bg1"/>
                </a:solidFill>
                <a:highlight>
                  <a:srgbClr val="000000"/>
                </a:highlight>
                <a:latin typeface="Meiryo UI" panose="020B0604030504040204" pitchFamily="50" charset="-128"/>
                <a:ea typeface="Meiryo UI" panose="020B0604030504040204" pitchFamily="50" charset="-128"/>
                <a:cs typeface="Meiryo UI" panose="020B0604030504040204" pitchFamily="50" charset="-128"/>
              </a:rPr>
              <a:t>2023</a:t>
            </a:r>
            <a:r>
              <a:rPr lang="ja-JP" altLang="en-US" sz="1100" b="1" dirty="0">
                <a:solidFill>
                  <a:schemeClr val="bg1"/>
                </a:solidFill>
                <a:highlight>
                  <a:srgbClr val="000000"/>
                </a:highlight>
                <a:latin typeface="Meiryo UI" panose="020B0604030504040204" pitchFamily="50" charset="-128"/>
                <a:ea typeface="Meiryo UI" panose="020B0604030504040204" pitchFamily="50" charset="-128"/>
                <a:cs typeface="Meiryo UI" panose="020B0604030504040204" pitchFamily="50" charset="-128"/>
              </a:rPr>
              <a:t>年度分は、</a:t>
            </a:r>
            <a:r>
              <a:rPr lang="en-US" altLang="ja-JP" sz="1100" b="1" dirty="0">
                <a:ln>
                  <a:solidFill>
                    <a:srgbClr val="FFFF00"/>
                  </a:solidFill>
                </a:ln>
                <a:solidFill>
                  <a:schemeClr val="bg1"/>
                </a:solidFill>
                <a:highlight>
                  <a:srgbClr val="000000"/>
                </a:highlight>
                <a:latin typeface="Meiryo UI" panose="020B0604030504040204" pitchFamily="50" charset="-128"/>
                <a:ea typeface="Meiryo UI" panose="020B0604030504040204" pitchFamily="50" charset="-128"/>
                <a:cs typeface="Meiryo UI" panose="020B0604030504040204" pitchFamily="50" charset="-128"/>
              </a:rPr>
              <a:t>2024</a:t>
            </a:r>
            <a:r>
              <a:rPr lang="ja-JP" altLang="en-US" sz="1100" b="1" dirty="0">
                <a:ln>
                  <a:solidFill>
                    <a:srgbClr val="FFFF00"/>
                  </a:solidFill>
                </a:ln>
                <a:solidFill>
                  <a:schemeClr val="bg1"/>
                </a:solidFill>
                <a:highlight>
                  <a:srgbClr val="000000"/>
                </a:highlight>
                <a:latin typeface="Meiryo UI" panose="020B0604030504040204" pitchFamily="50" charset="-128"/>
                <a:ea typeface="Meiryo UI" panose="020B0604030504040204" pitchFamily="50" charset="-128"/>
                <a:cs typeface="Meiryo UI" panose="020B0604030504040204" pitchFamily="50" charset="-128"/>
              </a:rPr>
              <a:t>年</a:t>
            </a:r>
            <a:r>
              <a:rPr lang="en-US" altLang="ja-JP" sz="1100" b="1" dirty="0">
                <a:ln>
                  <a:solidFill>
                    <a:srgbClr val="FFFF00"/>
                  </a:solidFill>
                </a:ln>
                <a:solidFill>
                  <a:schemeClr val="bg1"/>
                </a:solidFill>
                <a:highlight>
                  <a:srgbClr val="000000"/>
                </a:highlight>
                <a:latin typeface="Meiryo UI" panose="020B0604030504040204" pitchFamily="50" charset="-128"/>
                <a:ea typeface="Meiryo UI" panose="020B0604030504040204" pitchFamily="50" charset="-128"/>
                <a:cs typeface="Meiryo UI" panose="020B0604030504040204" pitchFamily="50" charset="-128"/>
              </a:rPr>
              <a:t>3</a:t>
            </a:r>
            <a:r>
              <a:rPr lang="ja-JP" altLang="en-US" sz="1100" b="1" dirty="0">
                <a:ln>
                  <a:solidFill>
                    <a:srgbClr val="FFFF00"/>
                  </a:solidFill>
                </a:ln>
                <a:solidFill>
                  <a:schemeClr val="bg1"/>
                </a:solidFill>
                <a:highlight>
                  <a:srgbClr val="000000"/>
                </a:highlight>
                <a:latin typeface="Meiryo UI" panose="020B0604030504040204" pitchFamily="50" charset="-128"/>
                <a:ea typeface="Meiryo UI" panose="020B0604030504040204" pitchFamily="50" charset="-128"/>
                <a:cs typeface="Meiryo UI" panose="020B0604030504040204" pitchFamily="50" charset="-128"/>
              </a:rPr>
              <a:t>月</a:t>
            </a:r>
            <a:r>
              <a:rPr lang="en-US" altLang="ja-JP" sz="1100" b="1" dirty="0">
                <a:ln>
                  <a:solidFill>
                    <a:srgbClr val="FFFF00"/>
                  </a:solidFill>
                </a:ln>
                <a:solidFill>
                  <a:schemeClr val="bg1"/>
                </a:solidFill>
                <a:highlight>
                  <a:srgbClr val="000000"/>
                </a:highlight>
                <a:latin typeface="Meiryo UI" panose="020B0604030504040204" pitchFamily="50" charset="-128"/>
                <a:ea typeface="Meiryo UI" panose="020B0604030504040204" pitchFamily="50" charset="-128"/>
                <a:cs typeface="Meiryo UI" panose="020B0604030504040204" pitchFamily="50" charset="-128"/>
              </a:rPr>
              <a:t>31</a:t>
            </a:r>
            <a:r>
              <a:rPr lang="ja-JP" altLang="en-US" sz="1100" b="1" dirty="0">
                <a:ln>
                  <a:solidFill>
                    <a:srgbClr val="FFFF00"/>
                  </a:solidFill>
                </a:ln>
                <a:solidFill>
                  <a:schemeClr val="bg1"/>
                </a:solidFill>
                <a:highlight>
                  <a:srgbClr val="000000"/>
                </a:highlight>
                <a:latin typeface="Meiryo UI" panose="020B0604030504040204" pitchFamily="50" charset="-128"/>
                <a:ea typeface="Meiryo UI" panose="020B0604030504040204" pitchFamily="50" charset="-128"/>
                <a:cs typeface="Meiryo UI" panose="020B0604030504040204" pitchFamily="50" charset="-128"/>
              </a:rPr>
              <a:t>日</a:t>
            </a:r>
            <a:r>
              <a:rPr lang="en-US" altLang="ja-JP" sz="1100" b="1" dirty="0">
                <a:ln>
                  <a:solidFill>
                    <a:srgbClr val="FFFF00"/>
                  </a:solidFill>
                </a:ln>
                <a:solidFill>
                  <a:schemeClr val="bg1"/>
                </a:solidFill>
                <a:highlight>
                  <a:srgbClr val="000000"/>
                </a:highlight>
                <a:latin typeface="Meiryo UI" panose="020B0604030504040204" pitchFamily="50" charset="-128"/>
                <a:ea typeface="Meiryo UI" panose="020B0604030504040204" pitchFamily="50" charset="-128"/>
                <a:cs typeface="Meiryo UI" panose="020B0604030504040204" pitchFamily="50" charset="-128"/>
              </a:rPr>
              <a:t> forms</a:t>
            </a:r>
            <a:r>
              <a:rPr lang="ja-JP" altLang="en-US" sz="1100" b="1" dirty="0">
                <a:ln>
                  <a:solidFill>
                    <a:srgbClr val="FFFF00"/>
                  </a:solidFill>
                </a:ln>
                <a:solidFill>
                  <a:schemeClr val="bg1"/>
                </a:solidFill>
                <a:highlight>
                  <a:srgbClr val="000000"/>
                </a:highlight>
                <a:latin typeface="Meiryo UI" panose="020B0604030504040204" pitchFamily="50" charset="-128"/>
                <a:ea typeface="Meiryo UI" panose="020B0604030504040204" pitchFamily="50" charset="-128"/>
                <a:cs typeface="Meiryo UI" panose="020B0604030504040204" pitchFamily="50" charset="-128"/>
              </a:rPr>
              <a:t>申請分にて締切り</a:t>
            </a:r>
            <a:r>
              <a:rPr lang="ja-JP" altLang="en-US" sz="1100" b="1" dirty="0">
                <a:solidFill>
                  <a:schemeClr val="bg1"/>
                </a:solidFill>
                <a:highlight>
                  <a:srgbClr val="000000"/>
                </a:highlight>
                <a:latin typeface="Meiryo UI" panose="020B0604030504040204" pitchFamily="50" charset="-128"/>
                <a:ea typeface="Meiryo UI" panose="020B0604030504040204" pitchFamily="50" charset="-128"/>
                <a:cs typeface="Meiryo UI" panose="020B0604030504040204" pitchFamily="50" charset="-128"/>
              </a:rPr>
              <a:t>となります！</a:t>
            </a:r>
            <a:endParaRPr lang="en-US" altLang="ja-JP" sz="1100" b="1" dirty="0">
              <a:solidFill>
                <a:schemeClr val="bg1"/>
              </a:solidFill>
              <a:highlight>
                <a:srgbClr val="000000"/>
              </a:highlight>
              <a:latin typeface="Meiryo UI" panose="020B0604030504040204" pitchFamily="50" charset="-128"/>
              <a:ea typeface="Meiryo UI" panose="020B0604030504040204" pitchFamily="50" charset="-128"/>
              <a:cs typeface="Meiryo UI" panose="020B0604030504040204" pitchFamily="50" charset="-128"/>
            </a:endParaRPr>
          </a:p>
          <a:p>
            <a:pPr algn="ctr" defTabSz="1380769">
              <a:defRPr/>
            </a:pPr>
            <a:r>
              <a:rPr lang="ja-JP" altLang="en-US" sz="1100" b="1" dirty="0">
                <a:solidFill>
                  <a:schemeClr val="bg1"/>
                </a:solidFill>
                <a:highlight>
                  <a:srgbClr val="000000"/>
                </a:highlight>
                <a:latin typeface="Meiryo UI" panose="020B0604030504040204" pitchFamily="50" charset="-128"/>
                <a:ea typeface="Meiryo UI" panose="020B0604030504040204" pitchFamily="50" charset="-128"/>
                <a:cs typeface="Meiryo UI" panose="020B0604030504040204" pitchFamily="50" charset="-128"/>
              </a:rPr>
              <a:t>　　　　　　　　　　　　　　　　 　　　　　　　　　　　　　　　　　 　　　詳しくは</a:t>
            </a:r>
            <a:r>
              <a:rPr lang="en-US" altLang="ja-JP" sz="1100" b="1" dirty="0">
                <a:solidFill>
                  <a:schemeClr val="bg1"/>
                </a:solidFill>
                <a:highlight>
                  <a:srgbClr val="000000"/>
                </a:highlight>
                <a:latin typeface="Meiryo UI" panose="020B0604030504040204" pitchFamily="50" charset="-128"/>
                <a:ea typeface="Meiryo UI" panose="020B0604030504040204" pitchFamily="50" charset="-128"/>
                <a:cs typeface="Meiryo UI" panose="020B0604030504040204" pitchFamily="50" charset="-128"/>
              </a:rPr>
              <a:t>HP</a:t>
            </a:r>
            <a:r>
              <a:rPr lang="ja-JP" altLang="en-US" sz="1100" b="1" dirty="0">
                <a:solidFill>
                  <a:schemeClr val="bg1"/>
                </a:solidFill>
                <a:highlight>
                  <a:srgbClr val="000000"/>
                </a:highlight>
                <a:latin typeface="Meiryo UI" panose="020B0604030504040204" pitchFamily="50" charset="-128"/>
                <a:ea typeface="Meiryo UI" panose="020B0604030504040204" pitchFamily="50" charset="-128"/>
                <a:cs typeface="Meiryo UI" panose="020B0604030504040204" pitchFamily="50" charset="-128"/>
              </a:rPr>
              <a:t>へ</a:t>
            </a:r>
            <a:r>
              <a:rPr lang="ja-JP" altLang="en-US" sz="1000" dirty="0">
                <a:solidFill>
                  <a:schemeClr val="bg1"/>
                </a:solidFill>
                <a:highlight>
                  <a:srgbClr val="000000"/>
                </a:highlight>
                <a:latin typeface="Meiryo UI" panose="020B0604030504040204" pitchFamily="50" charset="-128"/>
                <a:ea typeface="Meiryo UI" panose="020B0604030504040204" pitchFamily="50" charset="-128"/>
                <a:cs typeface="Meiryo UI" panose="020B0604030504040204" pitchFamily="50" charset="-128"/>
              </a:rPr>
              <a:t>➡　</a:t>
            </a:r>
            <a:endParaRPr lang="en-US" altLang="ja-JP" sz="1000" dirty="0">
              <a:solidFill>
                <a:schemeClr val="bg1"/>
              </a:solidFill>
              <a:highlight>
                <a:srgbClr val="000000"/>
              </a:highlight>
              <a:latin typeface="Meiryo UI" panose="020B0604030504040204" pitchFamily="50" charset="-128"/>
              <a:ea typeface="Meiryo UI" panose="020B0604030504040204" pitchFamily="50" charset="-128"/>
              <a:cs typeface="Meiryo UI" panose="020B0604030504040204" pitchFamily="50" charset="-128"/>
            </a:endParaRPr>
          </a:p>
        </p:txBody>
      </p:sp>
      <p:pic>
        <p:nvPicPr>
          <p:cNvPr id="32" name="Picture 2">
            <a:extLst>
              <a:ext uri="{FF2B5EF4-FFF2-40B4-BE49-F238E27FC236}">
                <a16:creationId xmlns:a16="http://schemas.microsoft.com/office/drawing/2014/main" id="{4065E8F6-CB0B-0488-612C-254F2BA30F2A}"/>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060111" y="5993364"/>
            <a:ext cx="689893" cy="689893"/>
          </a:xfrm>
          <a:prstGeom prst="rect">
            <a:avLst/>
          </a:prstGeom>
          <a:noFill/>
          <a:ln>
            <a:solidFill>
              <a:schemeClr val="bg2">
                <a:lumMod val="75000"/>
              </a:schemeClr>
            </a:solidFill>
          </a:ln>
          <a:extLst>
            <a:ext uri="{909E8E84-426E-40DD-AFC4-6F175D3DCCD1}">
              <a14:hiddenFill xmlns:a14="http://schemas.microsoft.com/office/drawing/2010/main">
                <a:solidFill>
                  <a:srgbClr val="FFFFFF"/>
                </a:solidFill>
              </a14:hiddenFill>
            </a:ext>
          </a:extLst>
        </p:spPr>
      </p:pic>
      <p:pic>
        <p:nvPicPr>
          <p:cNvPr id="39" name="Picture 12" descr="英語のスピーキングのイラスト">
            <a:extLst>
              <a:ext uri="{FF2B5EF4-FFF2-40B4-BE49-F238E27FC236}">
                <a16:creationId xmlns:a16="http://schemas.microsoft.com/office/drawing/2014/main" id="{8EBD622F-05CC-56B6-4863-AFD7680E61DA}"/>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58925" y="3926607"/>
            <a:ext cx="658082" cy="563032"/>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8" descr="円・お金のマーク">
            <a:extLst>
              <a:ext uri="{FF2B5EF4-FFF2-40B4-BE49-F238E27FC236}">
                <a16:creationId xmlns:a16="http://schemas.microsoft.com/office/drawing/2014/main" id="{501036C6-1CA0-C20B-4764-58E6144CB9E9}"/>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rot="582372">
            <a:off x="143432" y="5144246"/>
            <a:ext cx="377979" cy="358560"/>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8" descr="円・お金のマーク">
            <a:extLst>
              <a:ext uri="{FF2B5EF4-FFF2-40B4-BE49-F238E27FC236}">
                <a16:creationId xmlns:a16="http://schemas.microsoft.com/office/drawing/2014/main" id="{731C283F-A6F0-799F-6831-7A94DC54D29D}"/>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rot="582372">
            <a:off x="6296625" y="4029212"/>
            <a:ext cx="477776" cy="453230"/>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8" descr="円・お金のマーク">
            <a:extLst>
              <a:ext uri="{FF2B5EF4-FFF2-40B4-BE49-F238E27FC236}">
                <a16:creationId xmlns:a16="http://schemas.microsoft.com/office/drawing/2014/main" id="{0A4FB8E2-D8CF-4459-BFAE-C69E0C10041E}"/>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rot="582372">
            <a:off x="5539318" y="5122719"/>
            <a:ext cx="361833" cy="343243"/>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4" descr="生花をする人のイラスト（男性） | かわいいフリー素材集 いらすとや">
            <a:extLst>
              <a:ext uri="{FF2B5EF4-FFF2-40B4-BE49-F238E27FC236}">
                <a16:creationId xmlns:a16="http://schemas.microsoft.com/office/drawing/2014/main" id="{97B73576-5A69-5799-41FA-F7CA028D3CD5}"/>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53956" y="4962371"/>
            <a:ext cx="687178" cy="73267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陶芸のイラスト（女性） | かわいいフリー素材集 いらすとや">
            <a:extLst>
              <a:ext uri="{FF2B5EF4-FFF2-40B4-BE49-F238E27FC236}">
                <a16:creationId xmlns:a16="http://schemas.microsoft.com/office/drawing/2014/main" id="{BBC095F6-529E-D063-3304-F5D4D90248AD}"/>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067015" y="5001942"/>
            <a:ext cx="616348" cy="925943"/>
          </a:xfrm>
          <a:prstGeom prst="rect">
            <a:avLst/>
          </a:prstGeom>
          <a:noFill/>
          <a:extLst>
            <a:ext uri="{909E8E84-426E-40DD-AFC4-6F175D3DCCD1}">
              <a14:hiddenFill xmlns:a14="http://schemas.microsoft.com/office/drawing/2010/main">
                <a:solidFill>
                  <a:srgbClr val="FFFFFF"/>
                </a:solidFill>
              </a14:hiddenFill>
            </a:ext>
          </a:extLst>
        </p:spPr>
      </p:pic>
      <p:pic>
        <p:nvPicPr>
          <p:cNvPr id="62" name="図 61" descr="アイコン&#10;&#10;低い精度で自動的に生成された説明">
            <a:extLst>
              <a:ext uri="{FF2B5EF4-FFF2-40B4-BE49-F238E27FC236}">
                <a16:creationId xmlns:a16="http://schemas.microsoft.com/office/drawing/2014/main" id="{16D12F48-145A-080D-CE9C-4EFC239A18BD}"/>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5113941" y="3860001"/>
            <a:ext cx="500832" cy="608409"/>
          </a:xfrm>
          <a:prstGeom prst="rect">
            <a:avLst/>
          </a:prstGeom>
        </p:spPr>
      </p:pic>
    </p:spTree>
    <p:extLst>
      <p:ext uri="{BB962C8B-B14F-4D97-AF65-F5344CB8AC3E}">
        <p14:creationId xmlns:p14="http://schemas.microsoft.com/office/powerpoint/2010/main" val="917252082"/>
      </p:ext>
    </p:extLst>
  </p:cSld>
  <p:clrMapOvr>
    <a:masterClrMapping/>
  </p:clrMapOvr>
</p:sld>
</file>

<file path=ppt/theme/theme1.xml><?xml version="1.0" encoding="utf-8"?>
<a:theme xmlns:a="http://schemas.openxmlformats.org/drawingml/2006/main" name="テーマ1">
  <a:themeElements>
    <a:clrScheme name="エコロジー">
      <a:dk1>
        <a:sysClr val="windowText" lastClr="000000"/>
      </a:dk1>
      <a:lt1>
        <a:sysClr val="window" lastClr="FFFFFF"/>
      </a:lt1>
      <a:dk2>
        <a:srgbClr val="676A55"/>
      </a:dk2>
      <a:lt2>
        <a:srgbClr val="EAEBDE"/>
      </a:lt2>
      <a:accent1>
        <a:srgbClr val="72A376"/>
      </a:accent1>
      <a:accent2>
        <a:srgbClr val="B0CCB0"/>
      </a:accent2>
      <a:accent3>
        <a:srgbClr val="A8CDD7"/>
      </a:accent3>
      <a:accent4>
        <a:srgbClr val="C0BEAF"/>
      </a:accent4>
      <a:accent5>
        <a:srgbClr val="CEC597"/>
      </a:accent5>
      <a:accent6>
        <a:srgbClr val="E8B7B7"/>
      </a:accent6>
      <a:hlink>
        <a:srgbClr val="DB5353"/>
      </a:hlink>
      <a:folHlink>
        <a:srgbClr val="903638"/>
      </a:folHlink>
    </a:clrScheme>
    <a:fontScheme name="ユーザー定義 2">
      <a:majorFont>
        <a:latin typeface="Calibri"/>
        <a:ea typeface="HGP創英角ﾎﾟｯﾌﾟ体"/>
        <a:cs typeface=""/>
      </a:majorFont>
      <a:minorFont>
        <a:latin typeface="Calibri"/>
        <a:ea typeface="HG丸ｺﾞｼｯｸM-PRO"/>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テーマ1" id="{96C9849C-DBEE-48EA-AB41-EF8BC2169A78}" vid="{18E5047B-398E-4FA3-A5E9-E8F4103325D4}"/>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ドキュメント" ma:contentTypeID="0x010100537E18169551C74AB0771248940BC87C" ma:contentTypeVersion="16" ma:contentTypeDescription="新しいドキュメントを作成します。" ma:contentTypeScope="" ma:versionID="24b6db43b981dcf54f67e524e41a0759">
  <xsd:schema xmlns:xsd="http://www.w3.org/2001/XMLSchema" xmlns:xs="http://www.w3.org/2001/XMLSchema" xmlns:p="http://schemas.microsoft.com/office/2006/metadata/properties" xmlns:ns2="8a24673a-8684-475e-ba4c-c1963baa1970" xmlns:ns3="18be3881-d5b0-4820-a554-ab1453bf7722" targetNamespace="http://schemas.microsoft.com/office/2006/metadata/properties" ma:root="true" ma:fieldsID="219f22291d892ec65aa56d5ce93b9f47" ns2:_="" ns3:_="">
    <xsd:import namespace="8a24673a-8684-475e-ba4c-c1963baa1970"/>
    <xsd:import namespace="18be3881-d5b0-4820-a554-ab1453bf7722"/>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LengthInSeconds" minOccurs="0"/>
                <xsd:element ref="ns3:SharedWithUsers" minOccurs="0"/>
                <xsd:element ref="ns3:SharedWithDetail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a24673a-8684-475e-ba4c-c1963baa197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Extracted Text" ma:internalName="MediaServiceOCR" ma:readOnly="true">
      <xsd:simpleType>
        <xsd:restriction base="dms:Note">
          <xsd:maxLength value="255"/>
        </xsd:restriction>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Location" ma:index="14" nillable="true" ma:displayName="Location" ma:internalName="MediaServiceLocation" ma:readOnly="true">
      <xsd:simpleType>
        <xsd:restriction base="dms:Text"/>
      </xsd:simpleType>
    </xsd:element>
    <xsd:element name="MediaLengthInSeconds" ma:index="15" nillable="true" ma:displayName="Length (seconds)" ma:internalName="MediaLengthInSeconds" ma:readOnly="true">
      <xsd:simpleType>
        <xsd:restriction base="dms:Unknown"/>
      </xsd:simpleType>
    </xsd:element>
    <xsd:element name="lcf76f155ced4ddcb4097134ff3c332f" ma:index="19" nillable="true" ma:taxonomy="true" ma:internalName="lcf76f155ced4ddcb4097134ff3c332f" ma:taxonomyFieldName="MediaServiceImageTags" ma:displayName="画像タグ" ma:readOnly="false" ma:fieldId="{5cf76f15-5ced-4ddc-b409-7134ff3c332f}" ma:taxonomyMulti="true" ma:sspId="8c736cf6-a955-4bfe-8d1c-aefa9a34031b"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8be3881-d5b0-4820-a554-ab1453bf7722" elementFormDefault="qualified">
    <xsd:import namespace="http://schemas.microsoft.com/office/2006/documentManagement/types"/>
    <xsd:import namespace="http://schemas.microsoft.com/office/infopath/2007/PartnerControls"/>
    <xsd:element name="SharedWithUsers" ma:index="16" nillable="true" ma:displayName="共有相手"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共有相手の詳細情報" ma:internalName="SharedWithDetails" ma:readOnly="true">
      <xsd:simpleType>
        <xsd:restriction base="dms:Note">
          <xsd:maxLength value="255"/>
        </xsd:restriction>
      </xsd:simpleType>
    </xsd:element>
    <xsd:element name="TaxCatchAll" ma:index="20" nillable="true" ma:displayName="Taxonomy Catch All Column" ma:hidden="true" ma:list="{10546025-d673-4e46-847f-427117721f0a}" ma:internalName="TaxCatchAll" ma:showField="CatchAllData" ma:web="18be3881-d5b0-4820-a554-ab1453bf772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8a24673a-8684-475e-ba4c-c1963baa1970">
      <Terms xmlns="http://schemas.microsoft.com/office/infopath/2007/PartnerControls"/>
    </lcf76f155ced4ddcb4097134ff3c332f>
    <TaxCatchAll xmlns="18be3881-d5b0-4820-a554-ab1453bf7722" xsi:nil="true"/>
    <SharedWithUsers xmlns="18be3881-d5b0-4820-a554-ab1453bf7722">
      <UserInfo>
        <DisplayName>★北海道統括支部＿書記局 メンバー</DisplayName>
        <AccountId>37</AccountId>
        <AccountType/>
      </UserInfo>
    </SharedWithUsers>
  </documentManagement>
</p:properties>
</file>

<file path=customXml/itemProps1.xml><?xml version="1.0" encoding="utf-8"?>
<ds:datastoreItem xmlns:ds="http://schemas.openxmlformats.org/officeDocument/2006/customXml" ds:itemID="{E57B4756-0976-4D30-9F8A-21E775AA1DC6}">
  <ds:schemaRefs>
    <ds:schemaRef ds:uri="18be3881-d5b0-4820-a554-ab1453bf7722"/>
    <ds:schemaRef ds:uri="8a24673a-8684-475e-ba4c-c1963baa197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91F51613-E02D-45E4-B1B1-38885F129494}">
  <ds:schemaRefs>
    <ds:schemaRef ds:uri="http://schemas.microsoft.com/sharepoint/v3/contenttype/forms"/>
  </ds:schemaRefs>
</ds:datastoreItem>
</file>

<file path=customXml/itemProps3.xml><?xml version="1.0" encoding="utf-8"?>
<ds:datastoreItem xmlns:ds="http://schemas.openxmlformats.org/officeDocument/2006/customXml" ds:itemID="{766D1E5A-E827-43F8-AC99-1512B302072A}">
  <ds:schemaRefs>
    <ds:schemaRef ds:uri="http://schemas.microsoft.com/office/2006/metadata/properties"/>
    <ds:schemaRef ds:uri="http://schemas.microsoft.com/office/infopath/2007/PartnerControls"/>
    <ds:schemaRef ds:uri="http://purl.org/dc/dcmitype/"/>
    <ds:schemaRef ds:uri="http://www.w3.org/XML/1998/namespace"/>
    <ds:schemaRef ds:uri="http://schemas.microsoft.com/office/2006/documentManagement/types"/>
    <ds:schemaRef ds:uri="18be3881-d5b0-4820-a554-ab1453bf7722"/>
    <ds:schemaRef ds:uri="http://purl.org/dc/elements/1.1/"/>
    <ds:schemaRef ds:uri="http://schemas.openxmlformats.org/package/2006/metadata/core-properties"/>
    <ds:schemaRef ds:uri="8a24673a-8684-475e-ba4c-c1963baa1970"/>
    <ds:schemaRef ds:uri="http://purl.org/dc/terms/"/>
  </ds:schemaRefs>
</ds:datastoreItem>
</file>

<file path=docProps/app.xml><?xml version="1.0" encoding="utf-8"?>
<Properties xmlns="http://schemas.openxmlformats.org/officeDocument/2006/extended-properties" xmlns:vt="http://schemas.openxmlformats.org/officeDocument/2006/docPropsVTypes">
  <Template/>
  <TotalTime>1649</TotalTime>
  <Words>1173</Words>
  <Application>Microsoft Office PowerPoint</Application>
  <PresentationFormat>A4 210 x 297 mm</PresentationFormat>
  <Paragraphs>153</Paragraphs>
  <Slides>4</Slides>
  <Notes>2</Notes>
  <HiddenSlides>0</HiddenSlides>
  <MMClips>0</MMClips>
  <ScaleCrop>false</ScaleCrop>
  <HeadingPairs>
    <vt:vector size="6" baseType="variant">
      <vt:variant>
        <vt:lpstr>使用されているフォント</vt:lpstr>
      </vt:variant>
      <vt:variant>
        <vt:i4>13</vt:i4>
      </vt:variant>
      <vt:variant>
        <vt:lpstr>テーマ</vt:lpstr>
      </vt:variant>
      <vt:variant>
        <vt:i4>1</vt:i4>
      </vt:variant>
      <vt:variant>
        <vt:lpstr>スライド タイトル</vt:lpstr>
      </vt:variant>
      <vt:variant>
        <vt:i4>4</vt:i4>
      </vt:variant>
    </vt:vector>
  </HeadingPairs>
  <TitlesOfParts>
    <vt:vector size="18" baseType="lpstr">
      <vt:lpstr>BIZ UDPゴシック</vt:lpstr>
      <vt:lpstr>HGPｺﾞｼｯｸE</vt:lpstr>
      <vt:lpstr>HGP創英角ｺﾞｼｯｸUB</vt:lpstr>
      <vt:lpstr>HGS創英角ｺﾞｼｯｸUB</vt:lpstr>
      <vt:lpstr>HGS創英角ﾎﾟｯﾌﾟ体</vt:lpstr>
      <vt:lpstr>HG丸ｺﾞｼｯｸM-PRO</vt:lpstr>
      <vt:lpstr>M Plus Rounded Black</vt:lpstr>
      <vt:lpstr>Meiryo UI</vt:lpstr>
      <vt:lpstr>UD デジタル 教科書体 NP-R</vt:lpstr>
      <vt:lpstr>游ゴシック</vt:lpstr>
      <vt:lpstr>Arial</vt:lpstr>
      <vt:lpstr>Calibri</vt:lpstr>
      <vt:lpstr>Century</vt:lpstr>
      <vt:lpstr>テーマ1</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玉谷 謙一朗（札幌①）</dc:creator>
  <cp:lastModifiedBy>小山 薫</cp:lastModifiedBy>
  <cp:revision>10</cp:revision>
  <cp:lastPrinted>2024-02-20T02:05:53Z</cp:lastPrinted>
  <dcterms:created xsi:type="dcterms:W3CDTF">2021-02-04T11:32:25Z</dcterms:created>
  <dcterms:modified xsi:type="dcterms:W3CDTF">2024-02-20T06:34:34Z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0x010100537E18169551C74AB0771248940BC87C</vt:lpwstr>
  </property>
</Properties>
</file>