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0" r:id="rId4"/>
  </p:sldMasterIdLst>
  <p:notesMasterIdLst>
    <p:notesMasterId r:id="rId6"/>
  </p:notesMasterIdLst>
  <p:sldIdLst>
    <p:sldId id="265" r:id="rId5"/>
  </p:sldIdLst>
  <p:sldSz cx="7561263" cy="10693400"/>
  <p:notesSz cx="9939338" cy="6807200"/>
  <p:embeddedFontLst>
    <p:embeddedFont>
      <p:font typeface="モッチーポップ One OTF ExtraBold" panose="020B0600070205080204" charset="-128"/>
      <p:bold r:id="rId7"/>
    </p:embeddedFont>
  </p:embeddedFontLst>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663300"/>
    <a:srgbClr val="FFFFCC"/>
    <a:srgbClr val="FFFFFF"/>
    <a:srgbClr val="435D3E"/>
    <a:srgbClr val="62885A"/>
    <a:srgbClr val="719B69"/>
    <a:srgbClr val="72A376"/>
    <a:srgbClr val="C55E90"/>
    <a:srgbClr val="070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63320B-F2E5-49B8-B15F-DA1BC38EF763}" v="23" dt="2023-11-21T02:50:20.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42" autoAdjust="0"/>
    <p:restoredTop sz="94660"/>
  </p:normalViewPr>
  <p:slideViewPr>
    <p:cSldViewPr>
      <p:cViewPr>
        <p:scale>
          <a:sx n="70" d="100"/>
          <a:sy n="70" d="100"/>
        </p:scale>
        <p:origin x="1604" y="32"/>
      </p:cViewPr>
      <p:guideLst>
        <p:guide orient="horz" pos="3369"/>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font" Target="fonts/font1.fntdata"/><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竹本 夏輝" userId="f569c0b9-02d1-42cc-a182-75ed21965f07" providerId="ADAL" clId="{1963320B-F2E5-49B8-B15F-DA1BC38EF763}"/>
    <pc:docChg chg="undo redo custSel addSld delSld modSld sldOrd">
      <pc:chgData name="竹本 夏輝" userId="f569c0b9-02d1-42cc-a182-75ed21965f07" providerId="ADAL" clId="{1963320B-F2E5-49B8-B15F-DA1BC38EF763}" dt="2023-11-21T03:08:33.139" v="1597" actId="20577"/>
      <pc:docMkLst>
        <pc:docMk/>
      </pc:docMkLst>
      <pc:sldChg chg="add ord setBg">
        <pc:chgData name="竹本 夏輝" userId="f569c0b9-02d1-42cc-a182-75ed21965f07" providerId="ADAL" clId="{1963320B-F2E5-49B8-B15F-DA1BC38EF763}" dt="2023-11-14T02:36:19.501" v="1318"/>
        <pc:sldMkLst>
          <pc:docMk/>
          <pc:sldMk cId="1146883333" sldId="264"/>
        </pc:sldMkLst>
      </pc:sldChg>
      <pc:sldChg chg="addSp delSp modSp mod">
        <pc:chgData name="竹本 夏輝" userId="f569c0b9-02d1-42cc-a182-75ed21965f07" providerId="ADAL" clId="{1963320B-F2E5-49B8-B15F-DA1BC38EF763}" dt="2023-11-21T03:08:33.139" v="1597" actId="20577"/>
        <pc:sldMkLst>
          <pc:docMk/>
          <pc:sldMk cId="2558535185" sldId="265"/>
        </pc:sldMkLst>
        <pc:spChg chg="mod">
          <ac:chgData name="竹本 夏輝" userId="f569c0b9-02d1-42cc-a182-75ed21965f07" providerId="ADAL" clId="{1963320B-F2E5-49B8-B15F-DA1BC38EF763}" dt="2023-11-21T03:08:33.139" v="1597" actId="20577"/>
          <ac:spMkLst>
            <pc:docMk/>
            <pc:sldMk cId="2558535185" sldId="265"/>
            <ac:spMk id="14" creationId="{6F181392-5107-3785-F21F-80B99B7F9A6D}"/>
          </ac:spMkLst>
        </pc:spChg>
        <pc:spChg chg="mod">
          <ac:chgData name="竹本 夏輝" userId="f569c0b9-02d1-42cc-a182-75ed21965f07" providerId="ADAL" clId="{1963320B-F2E5-49B8-B15F-DA1BC38EF763}" dt="2023-11-14T02:11:24.533" v="40" actId="20577"/>
          <ac:spMkLst>
            <pc:docMk/>
            <pc:sldMk cId="2558535185" sldId="265"/>
            <ac:spMk id="43" creationId="{9F82E5CE-BBE9-4CA1-D767-3E1828C6A726}"/>
          </ac:spMkLst>
        </pc:spChg>
        <pc:spChg chg="mod">
          <ac:chgData name="竹本 夏輝" userId="f569c0b9-02d1-42cc-a182-75ed21965f07" providerId="ADAL" clId="{1963320B-F2E5-49B8-B15F-DA1BC38EF763}" dt="2023-11-21T02:44:52.265" v="1573" actId="20577"/>
          <ac:spMkLst>
            <pc:docMk/>
            <pc:sldMk cId="2558535185" sldId="265"/>
            <ac:spMk id="75" creationId="{22C5C39A-0F8F-8357-0640-DCD532163CA8}"/>
          </ac:spMkLst>
        </pc:spChg>
        <pc:picChg chg="add del">
          <ac:chgData name="竹本 夏輝" userId="f569c0b9-02d1-42cc-a182-75ed21965f07" providerId="ADAL" clId="{1963320B-F2E5-49B8-B15F-DA1BC38EF763}" dt="2023-11-14T02:11:00.877" v="17" actId="478"/>
          <ac:picMkLst>
            <pc:docMk/>
            <pc:sldMk cId="2558535185" sldId="265"/>
            <ac:picMk id="48" creationId="{F1416E8C-CF46-B24A-1764-3B1B04A82A03}"/>
          </ac:picMkLst>
        </pc:picChg>
        <pc:picChg chg="add del">
          <ac:chgData name="竹本 夏輝" userId="f569c0b9-02d1-42cc-a182-75ed21965f07" providerId="ADAL" clId="{1963320B-F2E5-49B8-B15F-DA1BC38EF763}" dt="2023-11-14T02:11:01.052" v="18" actId="478"/>
          <ac:picMkLst>
            <pc:docMk/>
            <pc:sldMk cId="2558535185" sldId="265"/>
            <ac:picMk id="53" creationId="{4E6F8259-15F1-3562-8E8B-932AC55D1382}"/>
          </ac:picMkLst>
        </pc:picChg>
        <pc:picChg chg="add del">
          <ac:chgData name="竹本 夏輝" userId="f569c0b9-02d1-42cc-a182-75ed21965f07" providerId="ADAL" clId="{1963320B-F2E5-49B8-B15F-DA1BC38EF763}" dt="2023-11-14T02:11:00.739" v="16" actId="478"/>
          <ac:picMkLst>
            <pc:docMk/>
            <pc:sldMk cId="2558535185" sldId="265"/>
            <ac:picMk id="62" creationId="{4DC4F383-933A-6343-EEAA-3F95FA3EBFFB}"/>
          </ac:picMkLst>
        </pc:picChg>
        <pc:picChg chg="add del">
          <ac:chgData name="竹本 夏輝" userId="f569c0b9-02d1-42cc-a182-75ed21965f07" providerId="ADAL" clId="{1963320B-F2E5-49B8-B15F-DA1BC38EF763}" dt="2023-11-14T02:11:00.398" v="14" actId="478"/>
          <ac:picMkLst>
            <pc:docMk/>
            <pc:sldMk cId="2558535185" sldId="265"/>
            <ac:picMk id="72" creationId="{17B5A79F-6637-FAB3-BC34-44891D71F902}"/>
          </ac:picMkLst>
        </pc:picChg>
        <pc:picChg chg="add del">
          <ac:chgData name="竹本 夏輝" userId="f569c0b9-02d1-42cc-a182-75ed21965f07" providerId="ADAL" clId="{1963320B-F2E5-49B8-B15F-DA1BC38EF763}" dt="2023-11-14T02:11:01.225" v="19" actId="478"/>
          <ac:picMkLst>
            <pc:docMk/>
            <pc:sldMk cId="2558535185" sldId="265"/>
            <ac:picMk id="74" creationId="{B6349C6D-FC75-0F64-591A-5ECD13A1CE7C}"/>
          </ac:picMkLst>
        </pc:picChg>
        <pc:picChg chg="add del">
          <ac:chgData name="竹本 夏輝" userId="f569c0b9-02d1-42cc-a182-75ed21965f07" providerId="ADAL" clId="{1963320B-F2E5-49B8-B15F-DA1BC38EF763}" dt="2023-11-14T02:11:00.245" v="13" actId="478"/>
          <ac:picMkLst>
            <pc:docMk/>
            <pc:sldMk cId="2558535185" sldId="265"/>
            <ac:picMk id="88" creationId="{86AFD724-F561-E478-C199-963D8A64AB1A}"/>
          </ac:picMkLst>
        </pc:picChg>
        <pc:picChg chg="add del">
          <ac:chgData name="竹本 夏輝" userId="f569c0b9-02d1-42cc-a182-75ed21965f07" providerId="ADAL" clId="{1963320B-F2E5-49B8-B15F-DA1BC38EF763}" dt="2023-11-14T02:11:00.555" v="15" actId="478"/>
          <ac:picMkLst>
            <pc:docMk/>
            <pc:sldMk cId="2558535185" sldId="265"/>
            <ac:picMk id="92" creationId="{A4927347-FEA5-C1EA-296F-09EB47BF1A58}"/>
          </ac:picMkLst>
        </pc:picChg>
        <pc:picChg chg="add del">
          <ac:chgData name="竹本 夏輝" userId="f569c0b9-02d1-42cc-a182-75ed21965f07" providerId="ADAL" clId="{1963320B-F2E5-49B8-B15F-DA1BC38EF763}" dt="2023-11-14T02:10:54.804" v="4" actId="478"/>
          <ac:picMkLst>
            <pc:docMk/>
            <pc:sldMk cId="2558535185" sldId="265"/>
            <ac:picMk id="96" creationId="{CD9F51C5-9CD0-6A5D-9618-5DDDA7A2F320}"/>
          </ac:picMkLst>
        </pc:picChg>
        <pc:picChg chg="add del">
          <ac:chgData name="竹本 夏輝" userId="f569c0b9-02d1-42cc-a182-75ed21965f07" providerId="ADAL" clId="{1963320B-F2E5-49B8-B15F-DA1BC38EF763}" dt="2023-11-14T02:11:01.393" v="20" actId="478"/>
          <ac:picMkLst>
            <pc:docMk/>
            <pc:sldMk cId="2558535185" sldId="265"/>
            <ac:picMk id="106" creationId="{94F747E1-1585-DDFC-03CF-5216631635B5}"/>
          </ac:picMkLst>
        </pc:picChg>
        <pc:picChg chg="add del">
          <ac:chgData name="竹本 夏輝" userId="f569c0b9-02d1-42cc-a182-75ed21965f07" providerId="ADAL" clId="{1963320B-F2E5-49B8-B15F-DA1BC38EF763}" dt="2023-11-14T02:11:01.985" v="23" actId="478"/>
          <ac:picMkLst>
            <pc:docMk/>
            <pc:sldMk cId="2558535185" sldId="265"/>
            <ac:picMk id="110" creationId="{5A64E859-E672-DE2A-D6EC-32CD7FAAEBA3}"/>
          </ac:picMkLst>
        </pc:picChg>
        <pc:picChg chg="add del">
          <ac:chgData name="竹本 夏輝" userId="f569c0b9-02d1-42cc-a182-75ed21965f07" providerId="ADAL" clId="{1963320B-F2E5-49B8-B15F-DA1BC38EF763}" dt="2023-11-14T02:11:01.570" v="21" actId="478"/>
          <ac:picMkLst>
            <pc:docMk/>
            <pc:sldMk cId="2558535185" sldId="265"/>
            <ac:picMk id="112" creationId="{F8ED6E16-5507-D8FF-47E7-F9CC49139C4A}"/>
          </ac:picMkLst>
        </pc:picChg>
        <pc:picChg chg="add del">
          <ac:chgData name="竹本 夏輝" userId="f569c0b9-02d1-42cc-a182-75ed21965f07" providerId="ADAL" clId="{1963320B-F2E5-49B8-B15F-DA1BC38EF763}" dt="2023-11-14T02:11:01.751" v="22" actId="478"/>
          <ac:picMkLst>
            <pc:docMk/>
            <pc:sldMk cId="2558535185" sldId="265"/>
            <ac:picMk id="114" creationId="{9C3CE095-1602-B50A-9318-8872D8E94E97}"/>
          </ac:picMkLst>
        </pc:picChg>
      </pc:sldChg>
      <pc:sldChg chg="addSp delSp modSp mod">
        <pc:chgData name="竹本 夏輝" userId="f569c0b9-02d1-42cc-a182-75ed21965f07" providerId="ADAL" clId="{1963320B-F2E5-49B8-B15F-DA1BC38EF763}" dt="2023-11-21T02:51:40.903" v="1593" actId="1076"/>
        <pc:sldMkLst>
          <pc:docMk/>
          <pc:sldMk cId="1805384493" sldId="266"/>
        </pc:sldMkLst>
        <pc:spChg chg="mod">
          <ac:chgData name="竹本 夏輝" userId="f569c0b9-02d1-42cc-a182-75ed21965f07" providerId="ADAL" clId="{1963320B-F2E5-49B8-B15F-DA1BC38EF763}" dt="2023-11-14T02:44:37.258" v="1473" actId="1076"/>
          <ac:spMkLst>
            <pc:docMk/>
            <pc:sldMk cId="1805384493" sldId="266"/>
            <ac:spMk id="5" creationId="{3CD8EB72-2A2C-888F-59FB-3BECA79EC545}"/>
          </ac:spMkLst>
        </pc:spChg>
        <pc:spChg chg="del mod">
          <ac:chgData name="竹本 夏輝" userId="f569c0b9-02d1-42cc-a182-75ed21965f07" providerId="ADAL" clId="{1963320B-F2E5-49B8-B15F-DA1BC38EF763}" dt="2023-11-14T02:14:56.771" v="199" actId="478"/>
          <ac:spMkLst>
            <pc:docMk/>
            <pc:sldMk cId="1805384493" sldId="266"/>
            <ac:spMk id="18" creationId="{3025D125-C956-A7EC-34F9-D877CB652CFE}"/>
          </ac:spMkLst>
        </pc:spChg>
        <pc:spChg chg="del">
          <ac:chgData name="竹本 夏輝" userId="f569c0b9-02d1-42cc-a182-75ed21965f07" providerId="ADAL" clId="{1963320B-F2E5-49B8-B15F-DA1BC38EF763}" dt="2023-11-14T02:14:55.894" v="198" actId="478"/>
          <ac:spMkLst>
            <pc:docMk/>
            <pc:sldMk cId="1805384493" sldId="266"/>
            <ac:spMk id="22" creationId="{CF51E883-6349-727A-6AA8-98501C841657}"/>
          </ac:spMkLst>
        </pc:spChg>
        <pc:spChg chg="mod">
          <ac:chgData name="竹本 夏輝" userId="f569c0b9-02d1-42cc-a182-75ed21965f07" providerId="ADAL" clId="{1963320B-F2E5-49B8-B15F-DA1BC38EF763}" dt="2023-11-14T02:14:25.123" v="181" actId="14100"/>
          <ac:spMkLst>
            <pc:docMk/>
            <pc:sldMk cId="1805384493" sldId="266"/>
            <ac:spMk id="38" creationId="{7A1DF062-8069-44E0-8BFB-F19C3C6E6572}"/>
          </ac:spMkLst>
        </pc:spChg>
        <pc:spChg chg="del">
          <ac:chgData name="竹本 夏輝" userId="f569c0b9-02d1-42cc-a182-75ed21965f07" providerId="ADAL" clId="{1963320B-F2E5-49B8-B15F-DA1BC38EF763}" dt="2023-11-14T02:14:49.863" v="193" actId="478"/>
          <ac:spMkLst>
            <pc:docMk/>
            <pc:sldMk cId="1805384493" sldId="266"/>
            <ac:spMk id="40" creationId="{802D5EEF-4731-45E0-93DA-3ABBBE1690AD}"/>
          </ac:spMkLst>
        </pc:spChg>
        <pc:spChg chg="del">
          <ac:chgData name="竹本 夏輝" userId="f569c0b9-02d1-42cc-a182-75ed21965f07" providerId="ADAL" clId="{1963320B-F2E5-49B8-B15F-DA1BC38EF763}" dt="2023-11-14T02:14:50.618" v="194" actId="478"/>
          <ac:spMkLst>
            <pc:docMk/>
            <pc:sldMk cId="1805384493" sldId="266"/>
            <ac:spMk id="45" creationId="{48AF64C2-DA9F-3A3D-8344-09C88C37CEE8}"/>
          </ac:spMkLst>
        </pc:spChg>
        <pc:spChg chg="mod">
          <ac:chgData name="竹本 夏輝" userId="f569c0b9-02d1-42cc-a182-75ed21965f07" providerId="ADAL" clId="{1963320B-F2E5-49B8-B15F-DA1BC38EF763}" dt="2023-11-14T02:33:09.069" v="1089" actId="1035"/>
          <ac:spMkLst>
            <pc:docMk/>
            <pc:sldMk cId="1805384493" sldId="266"/>
            <ac:spMk id="47" creationId="{C6478E15-0FC0-A806-C1EA-286E81120E96}"/>
          </ac:spMkLst>
        </pc:spChg>
        <pc:spChg chg="del mod">
          <ac:chgData name="竹本 夏輝" userId="f569c0b9-02d1-42cc-a182-75ed21965f07" providerId="ADAL" clId="{1963320B-F2E5-49B8-B15F-DA1BC38EF763}" dt="2023-11-14T02:14:32.991" v="184" actId="478"/>
          <ac:spMkLst>
            <pc:docMk/>
            <pc:sldMk cId="1805384493" sldId="266"/>
            <ac:spMk id="49" creationId="{5523F5A0-B393-AAA0-8B7B-6CC1229B740A}"/>
          </ac:spMkLst>
        </pc:spChg>
        <pc:spChg chg="del">
          <ac:chgData name="竹本 夏輝" userId="f569c0b9-02d1-42cc-a182-75ed21965f07" providerId="ADAL" clId="{1963320B-F2E5-49B8-B15F-DA1BC38EF763}" dt="2023-11-14T02:14:46.623" v="189" actId="478"/>
          <ac:spMkLst>
            <pc:docMk/>
            <pc:sldMk cId="1805384493" sldId="266"/>
            <ac:spMk id="52" creationId="{7EAE1B3A-036E-65B9-08B6-D3606F55B8C4}"/>
          </ac:spMkLst>
        </pc:spChg>
        <pc:spChg chg="add del mod">
          <ac:chgData name="竹本 夏輝" userId="f569c0b9-02d1-42cc-a182-75ed21965f07" providerId="ADAL" clId="{1963320B-F2E5-49B8-B15F-DA1BC38EF763}" dt="2023-11-14T02:22:58.040" v="537" actId="478"/>
          <ac:spMkLst>
            <pc:docMk/>
            <pc:sldMk cId="1805384493" sldId="266"/>
            <ac:spMk id="109" creationId="{FDC9B92B-829F-5B3C-E5D1-A3F7970FD17C}"/>
          </ac:spMkLst>
        </pc:spChg>
        <pc:spChg chg="add del mod">
          <ac:chgData name="竹本 夏輝" userId="f569c0b9-02d1-42cc-a182-75ed21965f07" providerId="ADAL" clId="{1963320B-F2E5-49B8-B15F-DA1BC38EF763}" dt="2023-11-14T02:22:58.040" v="537" actId="478"/>
          <ac:spMkLst>
            <pc:docMk/>
            <pc:sldMk cId="1805384493" sldId="266"/>
            <ac:spMk id="114" creationId="{E8644FC5-BEF3-3C21-0D8F-EC81C5EAA5EF}"/>
          </ac:spMkLst>
        </pc:spChg>
        <pc:spChg chg="add del">
          <ac:chgData name="竹本 夏輝" userId="f569c0b9-02d1-42cc-a182-75ed21965f07" providerId="ADAL" clId="{1963320B-F2E5-49B8-B15F-DA1BC38EF763}" dt="2023-11-14T02:23:25.804" v="541" actId="478"/>
          <ac:spMkLst>
            <pc:docMk/>
            <pc:sldMk cId="1805384493" sldId="266"/>
            <ac:spMk id="117" creationId="{919F2104-18A5-1D7D-6C9C-BF55AEEAE3D2}"/>
          </ac:spMkLst>
        </pc:spChg>
        <pc:spChg chg="add mod ord">
          <ac:chgData name="竹本 夏輝" userId="f569c0b9-02d1-42cc-a182-75ed21965f07" providerId="ADAL" clId="{1963320B-F2E5-49B8-B15F-DA1BC38EF763}" dt="2023-11-14T02:37:22.216" v="1341" actId="166"/>
          <ac:spMkLst>
            <pc:docMk/>
            <pc:sldMk cId="1805384493" sldId="266"/>
            <ac:spMk id="118" creationId="{42349B4F-1F44-57AE-DD9B-2A34009B1DC2}"/>
          </ac:spMkLst>
        </pc:spChg>
        <pc:spChg chg="add mod">
          <ac:chgData name="竹本 夏輝" userId="f569c0b9-02d1-42cc-a182-75ed21965f07" providerId="ADAL" clId="{1963320B-F2E5-49B8-B15F-DA1BC38EF763}" dt="2023-11-14T02:44:40.717" v="1474" actId="13926"/>
          <ac:spMkLst>
            <pc:docMk/>
            <pc:sldMk cId="1805384493" sldId="266"/>
            <ac:spMk id="119" creationId="{CBED8D65-8539-C3A1-CCF9-5F0422A85AA9}"/>
          </ac:spMkLst>
        </pc:spChg>
        <pc:spChg chg="add mod">
          <ac:chgData name="竹本 夏輝" userId="f569c0b9-02d1-42cc-a182-75ed21965f07" providerId="ADAL" clId="{1963320B-F2E5-49B8-B15F-DA1BC38EF763}" dt="2023-11-21T02:51:20.007" v="1592" actId="1076"/>
          <ac:spMkLst>
            <pc:docMk/>
            <pc:sldMk cId="1805384493" sldId="266"/>
            <ac:spMk id="123" creationId="{9D542C62-BE92-01D6-CDD4-0CEC68508CE9}"/>
          </ac:spMkLst>
        </pc:spChg>
        <pc:spChg chg="add mod">
          <ac:chgData name="竹本 夏輝" userId="f569c0b9-02d1-42cc-a182-75ed21965f07" providerId="ADAL" clId="{1963320B-F2E5-49B8-B15F-DA1BC38EF763}" dt="2023-11-14T02:45:20.980" v="1563" actId="20577"/>
          <ac:spMkLst>
            <pc:docMk/>
            <pc:sldMk cId="1805384493" sldId="266"/>
            <ac:spMk id="131" creationId="{9B91D8B2-F319-7B53-91A7-2841E5C2B5FE}"/>
          </ac:spMkLst>
        </pc:spChg>
        <pc:grpChg chg="del">
          <ac:chgData name="竹本 夏輝" userId="f569c0b9-02d1-42cc-a182-75ed21965f07" providerId="ADAL" clId="{1963320B-F2E5-49B8-B15F-DA1BC38EF763}" dt="2023-11-14T02:12:37.344" v="87" actId="478"/>
          <ac:grpSpMkLst>
            <pc:docMk/>
            <pc:sldMk cId="1805384493" sldId="266"/>
            <ac:grpSpMk id="12" creationId="{C7B19A00-EBC0-425F-F218-37326750E8B3}"/>
          </ac:grpSpMkLst>
        </pc:grpChg>
        <pc:grpChg chg="mod">
          <ac:chgData name="竹本 夏輝" userId="f569c0b9-02d1-42cc-a182-75ed21965f07" providerId="ADAL" clId="{1963320B-F2E5-49B8-B15F-DA1BC38EF763}" dt="2023-11-14T02:42:15.945" v="1423" actId="1076"/>
          <ac:grpSpMkLst>
            <pc:docMk/>
            <pc:sldMk cId="1805384493" sldId="266"/>
            <ac:grpSpMk id="13" creationId="{3CC08574-15AE-BDD8-88EF-FD743A52176A}"/>
          </ac:grpSpMkLst>
        </pc:grpChg>
        <pc:grpChg chg="del">
          <ac:chgData name="竹本 夏輝" userId="f569c0b9-02d1-42cc-a182-75ed21965f07" providerId="ADAL" clId="{1963320B-F2E5-49B8-B15F-DA1BC38EF763}" dt="2023-11-14T02:12:36.077" v="86" actId="478"/>
          <ac:grpSpMkLst>
            <pc:docMk/>
            <pc:sldMk cId="1805384493" sldId="266"/>
            <ac:grpSpMk id="14" creationId="{CB01B975-51AE-29A5-124E-D2044DA7A845}"/>
          </ac:grpSpMkLst>
        </pc:grpChg>
        <pc:picChg chg="add mod">
          <ac:chgData name="竹本 夏輝" userId="f569c0b9-02d1-42cc-a182-75ed21965f07" providerId="ADAL" clId="{1963320B-F2E5-49B8-B15F-DA1BC38EF763}" dt="2023-11-21T02:51:13.414" v="1590" actId="1076"/>
          <ac:picMkLst>
            <pc:docMk/>
            <pc:sldMk cId="1805384493" sldId="266"/>
            <ac:picMk id="2" creationId="{D51ECB29-F9D1-05A9-B369-48510FB001B2}"/>
          </ac:picMkLst>
        </pc:picChg>
        <pc:picChg chg="del">
          <ac:chgData name="竹本 夏輝" userId="f569c0b9-02d1-42cc-a182-75ed21965f07" providerId="ADAL" clId="{1963320B-F2E5-49B8-B15F-DA1BC38EF763}" dt="2023-11-14T02:14:57.345" v="200" actId="478"/>
          <ac:picMkLst>
            <pc:docMk/>
            <pc:sldMk cId="1805384493" sldId="266"/>
            <ac:picMk id="2" creationId="{FE4D0EB6-3C52-EDF3-097B-82366739925E}"/>
          </ac:picMkLst>
        </pc:picChg>
        <pc:picChg chg="add mod">
          <ac:chgData name="竹本 夏輝" userId="f569c0b9-02d1-42cc-a182-75ed21965f07" providerId="ADAL" clId="{1963320B-F2E5-49B8-B15F-DA1BC38EF763}" dt="2023-11-21T02:51:16.447" v="1591" actId="1076"/>
          <ac:picMkLst>
            <pc:docMk/>
            <pc:sldMk cId="1805384493" sldId="266"/>
            <ac:picMk id="3" creationId="{3F4D3424-65C2-1B01-6D64-F6070B8B721F}"/>
          </ac:picMkLst>
        </pc:picChg>
        <pc:picChg chg="mod">
          <ac:chgData name="竹本 夏輝" userId="f569c0b9-02d1-42cc-a182-75ed21965f07" providerId="ADAL" clId="{1963320B-F2E5-49B8-B15F-DA1BC38EF763}" dt="2023-11-14T02:41:05.850" v="1396" actId="1076"/>
          <ac:picMkLst>
            <pc:docMk/>
            <pc:sldMk cId="1805384493" sldId="266"/>
            <ac:picMk id="19" creationId="{AE4CC8A1-3FAF-57CB-0707-DB1A3E2319CA}"/>
          </ac:picMkLst>
        </pc:picChg>
        <pc:picChg chg="del">
          <ac:chgData name="竹本 夏輝" userId="f569c0b9-02d1-42cc-a182-75ed21965f07" providerId="ADAL" clId="{1963320B-F2E5-49B8-B15F-DA1BC38EF763}" dt="2023-11-14T02:14:54.326" v="196" actId="478"/>
          <ac:picMkLst>
            <pc:docMk/>
            <pc:sldMk cId="1805384493" sldId="266"/>
            <ac:picMk id="20" creationId="{1CA292D1-B34F-3561-FEDE-074D221CFBFC}"/>
          </ac:picMkLst>
        </pc:picChg>
        <pc:picChg chg="mod">
          <ac:chgData name="竹本 夏輝" userId="f569c0b9-02d1-42cc-a182-75ed21965f07" providerId="ADAL" clId="{1963320B-F2E5-49B8-B15F-DA1BC38EF763}" dt="2023-11-14T02:13:59.297" v="174" actId="1076"/>
          <ac:picMkLst>
            <pc:docMk/>
            <pc:sldMk cId="1805384493" sldId="266"/>
            <ac:picMk id="21" creationId="{031EA421-097E-FA7F-763F-0B4D08808F3C}"/>
          </ac:picMkLst>
        </pc:picChg>
        <pc:picChg chg="del">
          <ac:chgData name="竹本 夏輝" userId="f569c0b9-02d1-42cc-a182-75ed21965f07" providerId="ADAL" clId="{1963320B-F2E5-49B8-B15F-DA1BC38EF763}" dt="2023-11-14T02:14:46.959" v="190" actId="478"/>
          <ac:picMkLst>
            <pc:docMk/>
            <pc:sldMk cId="1805384493" sldId="266"/>
            <ac:picMk id="23" creationId="{1099B9A4-7811-48CE-BC51-CCF3F764302B}"/>
          </ac:picMkLst>
        </pc:picChg>
        <pc:picChg chg="mod">
          <ac:chgData name="竹本 夏輝" userId="f569c0b9-02d1-42cc-a182-75ed21965f07" providerId="ADAL" clId="{1963320B-F2E5-49B8-B15F-DA1BC38EF763}" dt="2023-11-14T02:11:03.888" v="25" actId="1076"/>
          <ac:picMkLst>
            <pc:docMk/>
            <pc:sldMk cId="1805384493" sldId="266"/>
            <ac:picMk id="24" creationId="{CD0CAB49-2B6D-FC7A-8BA1-5B01251963BD}"/>
          </ac:picMkLst>
        </pc:picChg>
        <pc:picChg chg="add mod">
          <ac:chgData name="竹本 夏輝" userId="f569c0b9-02d1-42cc-a182-75ed21965f07" providerId="ADAL" clId="{1963320B-F2E5-49B8-B15F-DA1BC38EF763}" dt="2023-11-14T02:25:38.142" v="737" actId="1076"/>
          <ac:picMkLst>
            <pc:docMk/>
            <pc:sldMk cId="1805384493" sldId="266"/>
            <ac:picMk id="26" creationId="{7C0E1C24-B8E9-1357-4A29-86B24D8E94B5}"/>
          </ac:picMkLst>
        </pc:picChg>
        <pc:picChg chg="add mod ord">
          <ac:chgData name="竹本 夏輝" userId="f569c0b9-02d1-42cc-a182-75ed21965f07" providerId="ADAL" clId="{1963320B-F2E5-49B8-B15F-DA1BC38EF763}" dt="2023-11-14T02:42:48.409" v="1440" actId="1076"/>
          <ac:picMkLst>
            <pc:docMk/>
            <pc:sldMk cId="1805384493" sldId="266"/>
            <ac:picMk id="28" creationId="{90FF2E75-0703-9F53-EFC3-5AD1968840D0}"/>
          </ac:picMkLst>
        </pc:picChg>
        <pc:picChg chg="add mod">
          <ac:chgData name="竹本 夏輝" userId="f569c0b9-02d1-42cc-a182-75ed21965f07" providerId="ADAL" clId="{1963320B-F2E5-49B8-B15F-DA1BC38EF763}" dt="2023-11-14T02:37:02.988" v="1331" actId="1076"/>
          <ac:picMkLst>
            <pc:docMk/>
            <pc:sldMk cId="1805384493" sldId="266"/>
            <ac:picMk id="30" creationId="{4022A90E-0A37-3958-C025-D73F806DF8BB}"/>
          </ac:picMkLst>
        </pc:picChg>
        <pc:picChg chg="add del mod ord">
          <ac:chgData name="竹本 夏輝" userId="f569c0b9-02d1-42cc-a182-75ed21965f07" providerId="ADAL" clId="{1963320B-F2E5-49B8-B15F-DA1BC38EF763}" dt="2023-11-14T02:42:33.622" v="1432" actId="478"/>
          <ac:picMkLst>
            <pc:docMk/>
            <pc:sldMk cId="1805384493" sldId="266"/>
            <ac:picMk id="32" creationId="{FB5150A6-552A-C106-6ABE-26FF74331EBC}"/>
          </ac:picMkLst>
        </pc:picChg>
        <pc:picChg chg="add mod">
          <ac:chgData name="竹本 夏輝" userId="f569c0b9-02d1-42cc-a182-75ed21965f07" providerId="ADAL" clId="{1963320B-F2E5-49B8-B15F-DA1BC38EF763}" dt="2023-11-14T02:35:21.316" v="1307" actId="1076"/>
          <ac:picMkLst>
            <pc:docMk/>
            <pc:sldMk cId="1805384493" sldId="266"/>
            <ac:picMk id="34" creationId="{BAA61A4E-7C89-7D30-5F70-421D975025AF}"/>
          </ac:picMkLst>
        </pc:picChg>
        <pc:picChg chg="add mod">
          <ac:chgData name="竹本 夏輝" userId="f569c0b9-02d1-42cc-a182-75ed21965f07" providerId="ADAL" clId="{1963320B-F2E5-49B8-B15F-DA1BC38EF763}" dt="2023-11-14T02:13:45.513" v="164" actId="1076"/>
          <ac:picMkLst>
            <pc:docMk/>
            <pc:sldMk cId="1805384493" sldId="266"/>
            <ac:picMk id="36" creationId="{05AC8009-071E-2398-D77C-9844D856955C}"/>
          </ac:picMkLst>
        </pc:picChg>
        <pc:picChg chg="add mod">
          <ac:chgData name="竹本 夏輝" userId="f569c0b9-02d1-42cc-a182-75ed21965f07" providerId="ADAL" clId="{1963320B-F2E5-49B8-B15F-DA1BC38EF763}" dt="2023-11-14T02:26:31.753" v="748" actId="1076"/>
          <ac:picMkLst>
            <pc:docMk/>
            <pc:sldMk cId="1805384493" sldId="266"/>
            <ac:picMk id="39" creationId="{3C8149A3-7D18-85F5-7291-7EA73CDF489D}"/>
          </ac:picMkLst>
        </pc:picChg>
        <pc:picChg chg="add mod">
          <ac:chgData name="竹本 夏輝" userId="f569c0b9-02d1-42cc-a182-75ed21965f07" providerId="ADAL" clId="{1963320B-F2E5-49B8-B15F-DA1BC38EF763}" dt="2023-11-14T02:26:48.075" v="751" actId="688"/>
          <ac:picMkLst>
            <pc:docMk/>
            <pc:sldMk cId="1805384493" sldId="266"/>
            <ac:picMk id="42" creationId="{13942F1B-5E4B-4164-6668-7A78AEEF717B}"/>
          </ac:picMkLst>
        </pc:picChg>
        <pc:picChg chg="add mod">
          <ac:chgData name="竹本 夏輝" userId="f569c0b9-02d1-42cc-a182-75ed21965f07" providerId="ADAL" clId="{1963320B-F2E5-49B8-B15F-DA1BC38EF763}" dt="2023-11-14T02:42:09.467" v="1422" actId="1076"/>
          <ac:picMkLst>
            <pc:docMk/>
            <pc:sldMk cId="1805384493" sldId="266"/>
            <ac:picMk id="46" creationId="{B7FFE6C3-6615-3FF5-648B-BDD983F704A4}"/>
          </ac:picMkLst>
        </pc:picChg>
        <pc:picChg chg="add del mod">
          <ac:chgData name="竹本 夏輝" userId="f569c0b9-02d1-42cc-a182-75ed21965f07" providerId="ADAL" clId="{1963320B-F2E5-49B8-B15F-DA1BC38EF763}" dt="2023-11-14T02:41:50.175" v="1412" actId="478"/>
          <ac:picMkLst>
            <pc:docMk/>
            <pc:sldMk cId="1805384493" sldId="266"/>
            <ac:picMk id="51" creationId="{D7349B65-2535-ACF8-DE99-F5E4F920AAED}"/>
          </ac:picMkLst>
        </pc:picChg>
        <pc:picChg chg="add mod">
          <ac:chgData name="竹本 夏輝" userId="f569c0b9-02d1-42cc-a182-75ed21965f07" providerId="ADAL" clId="{1963320B-F2E5-49B8-B15F-DA1BC38EF763}" dt="2023-11-14T02:25:52.816" v="742" actId="1076"/>
          <ac:picMkLst>
            <pc:docMk/>
            <pc:sldMk cId="1805384493" sldId="266"/>
            <ac:picMk id="54" creationId="{F1F0F4E1-7967-F5A6-A0CE-57F1C2F79C37}"/>
          </ac:picMkLst>
        </pc:picChg>
        <pc:picChg chg="add mod">
          <ac:chgData name="竹本 夏輝" userId="f569c0b9-02d1-42cc-a182-75ed21965f07" providerId="ADAL" clId="{1963320B-F2E5-49B8-B15F-DA1BC38EF763}" dt="2023-11-14T02:13:34.407" v="155" actId="1076"/>
          <ac:picMkLst>
            <pc:docMk/>
            <pc:sldMk cId="1805384493" sldId="266"/>
            <ac:picMk id="56" creationId="{9A58039B-CE87-88DF-C6CF-F6CAA23E7D0B}"/>
          </ac:picMkLst>
        </pc:picChg>
        <pc:picChg chg="add mod">
          <ac:chgData name="竹本 夏輝" userId="f569c0b9-02d1-42cc-a182-75ed21965f07" providerId="ADAL" clId="{1963320B-F2E5-49B8-B15F-DA1BC38EF763}" dt="2023-11-14T02:41:58.116" v="1416" actId="1076"/>
          <ac:picMkLst>
            <pc:docMk/>
            <pc:sldMk cId="1805384493" sldId="266"/>
            <ac:picMk id="58" creationId="{B1A714E3-B441-3F32-08E9-86D96BEFBF1A}"/>
          </ac:picMkLst>
        </pc:picChg>
        <pc:picChg chg="add mod">
          <ac:chgData name="竹本 夏輝" userId="f569c0b9-02d1-42cc-a182-75ed21965f07" providerId="ADAL" clId="{1963320B-F2E5-49B8-B15F-DA1BC38EF763}" dt="2023-11-14T02:13:08.299" v="90"/>
          <ac:picMkLst>
            <pc:docMk/>
            <pc:sldMk cId="1805384493" sldId="266"/>
            <ac:picMk id="60" creationId="{898BC98A-849C-9CC0-EAED-1809565E45A2}"/>
          </ac:picMkLst>
        </pc:picChg>
        <pc:picChg chg="add mod">
          <ac:chgData name="竹本 夏輝" userId="f569c0b9-02d1-42cc-a182-75ed21965f07" providerId="ADAL" clId="{1963320B-F2E5-49B8-B15F-DA1BC38EF763}" dt="2023-11-14T02:13:27.972" v="149" actId="1076"/>
          <ac:picMkLst>
            <pc:docMk/>
            <pc:sldMk cId="1805384493" sldId="266"/>
            <ac:picMk id="62" creationId="{1D95C8E8-9BAA-1996-484C-B470F2B5A72B}"/>
          </ac:picMkLst>
        </pc:picChg>
        <pc:picChg chg="del">
          <ac:chgData name="竹本 夏輝" userId="f569c0b9-02d1-42cc-a182-75ed21965f07" providerId="ADAL" clId="{1963320B-F2E5-49B8-B15F-DA1BC38EF763}" dt="2023-11-14T02:14:45.512" v="188" actId="478"/>
          <ac:picMkLst>
            <pc:docMk/>
            <pc:sldMk cId="1805384493" sldId="266"/>
            <ac:picMk id="63" creationId="{E2FFFA31-6299-0BA9-8D0F-8697D7705B2B}"/>
          </ac:picMkLst>
        </pc:picChg>
        <pc:picChg chg="add mod">
          <ac:chgData name="竹本 夏輝" userId="f569c0b9-02d1-42cc-a182-75ed21965f07" providerId="ADAL" clId="{1963320B-F2E5-49B8-B15F-DA1BC38EF763}" dt="2023-11-14T02:25:49.561" v="740" actId="1076"/>
          <ac:picMkLst>
            <pc:docMk/>
            <pc:sldMk cId="1805384493" sldId="266"/>
            <ac:picMk id="65" creationId="{2AE1406D-63D6-CB49-5CBC-B2381178ABFF}"/>
          </ac:picMkLst>
        </pc:picChg>
        <pc:picChg chg="add mod">
          <ac:chgData name="竹本 夏輝" userId="f569c0b9-02d1-42cc-a182-75ed21965f07" providerId="ADAL" clId="{1963320B-F2E5-49B8-B15F-DA1BC38EF763}" dt="2023-11-14T02:13:25.684" v="147" actId="1076"/>
          <ac:picMkLst>
            <pc:docMk/>
            <pc:sldMk cId="1805384493" sldId="266"/>
            <ac:picMk id="67" creationId="{7FF4840B-8449-49BB-73E8-08327C1FF5B0}"/>
          </ac:picMkLst>
        </pc:picChg>
        <pc:picChg chg="add mod">
          <ac:chgData name="竹本 夏輝" userId="f569c0b9-02d1-42cc-a182-75ed21965f07" providerId="ADAL" clId="{1963320B-F2E5-49B8-B15F-DA1BC38EF763}" dt="2023-11-14T02:13:31.046" v="152" actId="1076"/>
          <ac:picMkLst>
            <pc:docMk/>
            <pc:sldMk cId="1805384493" sldId="266"/>
            <ac:picMk id="69" creationId="{35070C6A-1C67-B012-E0EC-452F2324D2BA}"/>
          </ac:picMkLst>
        </pc:picChg>
        <pc:picChg chg="add mod">
          <ac:chgData name="竹本 夏輝" userId="f569c0b9-02d1-42cc-a182-75ed21965f07" providerId="ADAL" clId="{1963320B-F2E5-49B8-B15F-DA1BC38EF763}" dt="2023-11-14T02:37:06.560" v="1334" actId="1076"/>
          <ac:picMkLst>
            <pc:docMk/>
            <pc:sldMk cId="1805384493" sldId="266"/>
            <ac:picMk id="71" creationId="{7B62F297-2177-CE3B-3AE7-3C20496CDEE3}"/>
          </ac:picMkLst>
        </pc:picChg>
        <pc:picChg chg="add mod">
          <ac:chgData name="竹本 夏輝" userId="f569c0b9-02d1-42cc-a182-75ed21965f07" providerId="ADAL" clId="{1963320B-F2E5-49B8-B15F-DA1BC38EF763}" dt="2023-11-14T02:13:28.980" v="150" actId="1076"/>
          <ac:picMkLst>
            <pc:docMk/>
            <pc:sldMk cId="1805384493" sldId="266"/>
            <ac:picMk id="73" creationId="{D80F881C-10D6-EE7B-CB15-B54389119011}"/>
          </ac:picMkLst>
        </pc:picChg>
        <pc:picChg chg="add mod">
          <ac:chgData name="竹本 夏輝" userId="f569c0b9-02d1-42cc-a182-75ed21965f07" providerId="ADAL" clId="{1963320B-F2E5-49B8-B15F-DA1BC38EF763}" dt="2023-11-14T02:41:35.012" v="1407" actId="1076"/>
          <ac:picMkLst>
            <pc:docMk/>
            <pc:sldMk cId="1805384493" sldId="266"/>
            <ac:picMk id="75" creationId="{CC286B4B-B776-0B91-6903-17A342FC63B7}"/>
          </ac:picMkLst>
        </pc:picChg>
        <pc:picChg chg="add mod">
          <ac:chgData name="竹本 夏輝" userId="f569c0b9-02d1-42cc-a182-75ed21965f07" providerId="ADAL" clId="{1963320B-F2E5-49B8-B15F-DA1BC38EF763}" dt="2023-11-14T02:42:23.193" v="1424" actId="1076"/>
          <ac:picMkLst>
            <pc:docMk/>
            <pc:sldMk cId="1805384493" sldId="266"/>
            <ac:picMk id="77" creationId="{954D5823-D28A-BCB4-8C02-F8C962AE963E}"/>
          </ac:picMkLst>
        </pc:picChg>
        <pc:picChg chg="add mod">
          <ac:chgData name="竹本 夏輝" userId="f569c0b9-02d1-42cc-a182-75ed21965f07" providerId="ADAL" clId="{1963320B-F2E5-49B8-B15F-DA1BC38EF763}" dt="2023-11-14T02:25:51.572" v="741" actId="1076"/>
          <ac:picMkLst>
            <pc:docMk/>
            <pc:sldMk cId="1805384493" sldId="266"/>
            <ac:picMk id="79" creationId="{95EACC89-C923-1646-470B-1500EFD4E523}"/>
          </ac:picMkLst>
        </pc:picChg>
        <pc:picChg chg="add mod">
          <ac:chgData name="竹本 夏輝" userId="f569c0b9-02d1-42cc-a182-75ed21965f07" providerId="ADAL" clId="{1963320B-F2E5-49B8-B15F-DA1BC38EF763}" dt="2023-11-14T02:41:34.118" v="1406" actId="1076"/>
          <ac:picMkLst>
            <pc:docMk/>
            <pc:sldMk cId="1805384493" sldId="266"/>
            <ac:picMk id="81" creationId="{5D2DF064-2FCB-D072-225D-1C98491945F7}"/>
          </ac:picMkLst>
        </pc:picChg>
        <pc:picChg chg="add mod">
          <ac:chgData name="竹本 夏輝" userId="f569c0b9-02d1-42cc-a182-75ed21965f07" providerId="ADAL" clId="{1963320B-F2E5-49B8-B15F-DA1BC38EF763}" dt="2023-11-14T02:13:38.780" v="158" actId="1076"/>
          <ac:picMkLst>
            <pc:docMk/>
            <pc:sldMk cId="1805384493" sldId="266"/>
            <ac:picMk id="83" creationId="{9AA92AEA-B5EC-3165-F8B5-41945C0C669B}"/>
          </ac:picMkLst>
        </pc:picChg>
        <pc:picChg chg="add mod">
          <ac:chgData name="竹本 夏輝" userId="f569c0b9-02d1-42cc-a182-75ed21965f07" providerId="ADAL" clId="{1963320B-F2E5-49B8-B15F-DA1BC38EF763}" dt="2023-11-14T02:13:36.200" v="156" actId="1076"/>
          <ac:picMkLst>
            <pc:docMk/>
            <pc:sldMk cId="1805384493" sldId="266"/>
            <ac:picMk id="85" creationId="{CF151F4E-DBA9-6863-B828-DA44D6A4A32E}"/>
          </ac:picMkLst>
        </pc:picChg>
        <pc:picChg chg="add mod">
          <ac:chgData name="竹本 夏輝" userId="f569c0b9-02d1-42cc-a182-75ed21965f07" providerId="ADAL" clId="{1963320B-F2E5-49B8-B15F-DA1BC38EF763}" dt="2023-11-14T02:13:20.373" v="143" actId="1076"/>
          <ac:picMkLst>
            <pc:docMk/>
            <pc:sldMk cId="1805384493" sldId="266"/>
            <ac:picMk id="87" creationId="{5A14F964-2D40-AE72-64B3-0134CE325561}"/>
          </ac:picMkLst>
        </pc:picChg>
        <pc:picChg chg="add mod">
          <ac:chgData name="竹本 夏輝" userId="f569c0b9-02d1-42cc-a182-75ed21965f07" providerId="ADAL" clId="{1963320B-F2E5-49B8-B15F-DA1BC38EF763}" dt="2023-11-14T02:40:25.822" v="1374" actId="1076"/>
          <ac:picMkLst>
            <pc:docMk/>
            <pc:sldMk cId="1805384493" sldId="266"/>
            <ac:picMk id="89" creationId="{8BBDD9CD-00E4-A88E-43B2-A33E2DEF1416}"/>
          </ac:picMkLst>
        </pc:picChg>
        <pc:picChg chg="add mod">
          <ac:chgData name="竹本 夏輝" userId="f569c0b9-02d1-42cc-a182-75ed21965f07" providerId="ADAL" clId="{1963320B-F2E5-49B8-B15F-DA1BC38EF763}" dt="2023-11-14T02:41:22.330" v="1404" actId="688"/>
          <ac:picMkLst>
            <pc:docMk/>
            <pc:sldMk cId="1805384493" sldId="266"/>
            <ac:picMk id="91" creationId="{430D0072-0347-C7E6-960E-D633A57587C8}"/>
          </ac:picMkLst>
        </pc:picChg>
        <pc:picChg chg="add mod">
          <ac:chgData name="竹本 夏輝" userId="f569c0b9-02d1-42cc-a182-75ed21965f07" providerId="ADAL" clId="{1963320B-F2E5-49B8-B15F-DA1BC38EF763}" dt="2023-11-14T02:41:10.260" v="1399" actId="1076"/>
          <ac:picMkLst>
            <pc:docMk/>
            <pc:sldMk cId="1805384493" sldId="266"/>
            <ac:picMk id="93" creationId="{81D9B978-22F5-1CAC-EA30-23E4FB6AFAFF}"/>
          </ac:picMkLst>
        </pc:picChg>
        <pc:picChg chg="add mod ord">
          <ac:chgData name="竹本 夏輝" userId="f569c0b9-02d1-42cc-a182-75ed21965f07" providerId="ADAL" clId="{1963320B-F2E5-49B8-B15F-DA1BC38EF763}" dt="2023-11-21T02:51:09.177" v="1589" actId="166"/>
          <ac:picMkLst>
            <pc:docMk/>
            <pc:sldMk cId="1805384493" sldId="266"/>
            <ac:picMk id="95" creationId="{43958092-1DDC-D5A2-5B6A-0677CEC04B08}"/>
          </ac:picMkLst>
        </pc:picChg>
        <pc:picChg chg="add del mod">
          <ac:chgData name="竹本 夏輝" userId="f569c0b9-02d1-42cc-a182-75ed21965f07" providerId="ADAL" clId="{1963320B-F2E5-49B8-B15F-DA1BC38EF763}" dt="2023-11-14T02:25:28.005" v="734" actId="478"/>
          <ac:picMkLst>
            <pc:docMk/>
            <pc:sldMk cId="1805384493" sldId="266"/>
            <ac:picMk id="97" creationId="{64DB1AFE-525F-AAF2-5C2B-BCDD24E355E8}"/>
          </ac:picMkLst>
        </pc:picChg>
        <pc:picChg chg="add mod ord">
          <ac:chgData name="竹本 夏輝" userId="f569c0b9-02d1-42cc-a182-75ed21965f07" providerId="ADAL" clId="{1963320B-F2E5-49B8-B15F-DA1BC38EF763}" dt="2023-11-14T02:40:01.785" v="1361" actId="1076"/>
          <ac:picMkLst>
            <pc:docMk/>
            <pc:sldMk cId="1805384493" sldId="266"/>
            <ac:picMk id="99" creationId="{72E85630-410A-0F3B-0E7C-46B702AA5797}"/>
          </ac:picMkLst>
        </pc:picChg>
        <pc:picChg chg="add mod ord">
          <ac:chgData name="竹本 夏輝" userId="f569c0b9-02d1-42cc-a182-75ed21965f07" providerId="ADAL" clId="{1963320B-F2E5-49B8-B15F-DA1BC38EF763}" dt="2023-11-14T02:41:55.064" v="1414" actId="1076"/>
          <ac:picMkLst>
            <pc:docMk/>
            <pc:sldMk cId="1805384493" sldId="266"/>
            <ac:picMk id="101" creationId="{0D7126F5-44D2-B782-6FB9-1C6C8875E8F1}"/>
          </ac:picMkLst>
        </pc:picChg>
        <pc:picChg chg="add mod">
          <ac:chgData name="竹本 夏輝" userId="f569c0b9-02d1-42cc-a182-75ed21965f07" providerId="ADAL" clId="{1963320B-F2E5-49B8-B15F-DA1BC38EF763}" dt="2023-11-14T02:13:11.667" v="136" actId="1076"/>
          <ac:picMkLst>
            <pc:docMk/>
            <pc:sldMk cId="1805384493" sldId="266"/>
            <ac:picMk id="103" creationId="{11F09EEB-5EB9-A262-21A1-C6F062583C79}"/>
          </ac:picMkLst>
        </pc:picChg>
        <pc:picChg chg="add mod">
          <ac:chgData name="竹本 夏輝" userId="f569c0b9-02d1-42cc-a182-75ed21965f07" providerId="ADAL" clId="{1963320B-F2E5-49B8-B15F-DA1BC38EF763}" dt="2023-11-14T02:13:10.381" v="135" actId="962"/>
          <ac:picMkLst>
            <pc:docMk/>
            <pc:sldMk cId="1805384493" sldId="266"/>
            <ac:picMk id="105" creationId="{2C5C1BCB-4B80-F274-4010-ED4EE9D9AB24}"/>
          </ac:picMkLst>
        </pc:picChg>
        <pc:picChg chg="add del mod">
          <ac:chgData name="竹本 夏輝" userId="f569c0b9-02d1-42cc-a182-75ed21965f07" providerId="ADAL" clId="{1963320B-F2E5-49B8-B15F-DA1BC38EF763}" dt="2023-11-14T02:14:11.991" v="178" actId="478"/>
          <ac:picMkLst>
            <pc:docMk/>
            <pc:sldMk cId="1805384493" sldId="266"/>
            <ac:picMk id="106" creationId="{9617A7C7-AF72-DDC3-06D4-BF3775ADC653}"/>
          </ac:picMkLst>
        </pc:picChg>
        <pc:picChg chg="add mod">
          <ac:chgData name="竹本 夏輝" userId="f569c0b9-02d1-42cc-a182-75ed21965f07" providerId="ADAL" clId="{1963320B-F2E5-49B8-B15F-DA1BC38EF763}" dt="2023-11-14T02:27:03.084" v="752" actId="1076"/>
          <ac:picMkLst>
            <pc:docMk/>
            <pc:sldMk cId="1805384493" sldId="266"/>
            <ac:picMk id="108" creationId="{BA5DB270-6B98-9CDA-CF91-C0EB8198D5BC}"/>
          </ac:picMkLst>
        </pc:picChg>
        <pc:picChg chg="add mod modCrop">
          <ac:chgData name="竹本 夏輝" userId="f569c0b9-02d1-42cc-a182-75ed21965f07" providerId="ADAL" clId="{1963320B-F2E5-49B8-B15F-DA1BC38EF763}" dt="2023-11-14T02:27:03.084" v="752" actId="1076"/>
          <ac:picMkLst>
            <pc:docMk/>
            <pc:sldMk cId="1805384493" sldId="266"/>
            <ac:picMk id="111" creationId="{F322E2E0-CCD0-509E-CFE2-86AB26003564}"/>
          </ac:picMkLst>
        </pc:picChg>
        <pc:picChg chg="add mod ord">
          <ac:chgData name="竹本 夏輝" userId="f569c0b9-02d1-42cc-a182-75ed21965f07" providerId="ADAL" clId="{1963320B-F2E5-49B8-B15F-DA1BC38EF763}" dt="2023-11-14T02:43:19.435" v="1452" actId="166"/>
          <ac:picMkLst>
            <pc:docMk/>
            <pc:sldMk cId="1805384493" sldId="266"/>
            <ac:picMk id="113" creationId="{223C47E3-E79A-4381-631D-399E0BBA33F0}"/>
          </ac:picMkLst>
        </pc:picChg>
        <pc:picChg chg="add mod">
          <ac:chgData name="竹本 夏輝" userId="f569c0b9-02d1-42cc-a182-75ed21965f07" providerId="ADAL" clId="{1963320B-F2E5-49B8-B15F-DA1BC38EF763}" dt="2023-11-14T02:27:03.084" v="752" actId="1076"/>
          <ac:picMkLst>
            <pc:docMk/>
            <pc:sldMk cId="1805384493" sldId="266"/>
            <ac:picMk id="116" creationId="{346690FA-CC76-4031-5651-2CEAF8CE3682}"/>
          </ac:picMkLst>
        </pc:picChg>
        <pc:picChg chg="add del mod">
          <ac:chgData name="竹本 夏輝" userId="f569c0b9-02d1-42cc-a182-75ed21965f07" providerId="ADAL" clId="{1963320B-F2E5-49B8-B15F-DA1BC38EF763}" dt="2023-11-14T02:30:33.642" v="757" actId="478"/>
          <ac:picMkLst>
            <pc:docMk/>
            <pc:sldMk cId="1805384493" sldId="266"/>
            <ac:picMk id="120" creationId="{F170915E-0676-B5AD-26AD-F5B32C04C990}"/>
          </ac:picMkLst>
        </pc:picChg>
        <pc:picChg chg="add del mod">
          <ac:chgData name="竹本 夏輝" userId="f569c0b9-02d1-42cc-a182-75ed21965f07" providerId="ADAL" clId="{1963320B-F2E5-49B8-B15F-DA1BC38EF763}" dt="2023-11-21T02:44:45.041" v="1564" actId="478"/>
          <ac:picMkLst>
            <pc:docMk/>
            <pc:sldMk cId="1805384493" sldId="266"/>
            <ac:picMk id="121" creationId="{41CCD2C4-DBA5-1E95-5C1B-DC6F673AE560}"/>
          </ac:picMkLst>
        </pc:picChg>
        <pc:picChg chg="add del mod">
          <ac:chgData name="竹本 夏輝" userId="f569c0b9-02d1-42cc-a182-75ed21965f07" providerId="ADAL" clId="{1963320B-F2E5-49B8-B15F-DA1BC38EF763}" dt="2023-11-21T02:44:45.653" v="1565" actId="478"/>
          <ac:picMkLst>
            <pc:docMk/>
            <pc:sldMk cId="1805384493" sldId="266"/>
            <ac:picMk id="122" creationId="{4B612B01-222F-F283-9EB1-AD68FAE42560}"/>
          </ac:picMkLst>
        </pc:picChg>
        <pc:picChg chg="add mod">
          <ac:chgData name="竹本 夏輝" userId="f569c0b9-02d1-42cc-a182-75ed21965f07" providerId="ADAL" clId="{1963320B-F2E5-49B8-B15F-DA1BC38EF763}" dt="2023-11-14T02:41:00.923" v="1392" actId="1076"/>
          <ac:picMkLst>
            <pc:docMk/>
            <pc:sldMk cId="1805384493" sldId="266"/>
            <ac:picMk id="124" creationId="{D2FCB02D-DD1D-ABE4-BBEC-22E636FD2485}"/>
          </ac:picMkLst>
        </pc:picChg>
        <pc:picChg chg="add mod">
          <ac:chgData name="竹本 夏輝" userId="f569c0b9-02d1-42cc-a182-75ed21965f07" providerId="ADAL" clId="{1963320B-F2E5-49B8-B15F-DA1BC38EF763}" dt="2023-11-21T02:51:40.903" v="1593" actId="1076"/>
          <ac:picMkLst>
            <pc:docMk/>
            <pc:sldMk cId="1805384493" sldId="266"/>
            <ac:picMk id="126" creationId="{A3FC2A58-32F6-B368-9F8A-61ACC7EAFDCF}"/>
          </ac:picMkLst>
        </pc:picChg>
        <pc:picChg chg="add mod ord">
          <ac:chgData name="竹本 夏輝" userId="f569c0b9-02d1-42cc-a182-75ed21965f07" providerId="ADAL" clId="{1963320B-F2E5-49B8-B15F-DA1BC38EF763}" dt="2023-11-21T02:51:40.903" v="1593" actId="1076"/>
          <ac:picMkLst>
            <pc:docMk/>
            <pc:sldMk cId="1805384493" sldId="266"/>
            <ac:picMk id="128" creationId="{B2408313-27A0-690C-0D4B-B9EC699186BA}"/>
          </ac:picMkLst>
        </pc:picChg>
        <pc:picChg chg="add mod modCrop">
          <ac:chgData name="竹本 夏輝" userId="f569c0b9-02d1-42cc-a182-75ed21965f07" providerId="ADAL" clId="{1963320B-F2E5-49B8-B15F-DA1BC38EF763}" dt="2023-11-21T02:51:40.903" v="1593" actId="1076"/>
          <ac:picMkLst>
            <pc:docMk/>
            <pc:sldMk cId="1805384493" sldId="266"/>
            <ac:picMk id="130" creationId="{3F92199E-92D1-87C8-98C9-BCBFB35B9C35}"/>
          </ac:picMkLst>
        </pc:picChg>
        <pc:cxnChg chg="del">
          <ac:chgData name="竹本 夏輝" userId="f569c0b9-02d1-42cc-a182-75ed21965f07" providerId="ADAL" clId="{1963320B-F2E5-49B8-B15F-DA1BC38EF763}" dt="2023-11-14T02:14:48.641" v="192" actId="478"/>
          <ac:cxnSpMkLst>
            <pc:docMk/>
            <pc:sldMk cId="1805384493" sldId="266"/>
            <ac:cxnSpMk id="44" creationId="{2530CE0E-D4C7-5344-EE80-22FDB61AF6A0}"/>
          </ac:cxnSpMkLst>
        </pc:cxnChg>
        <pc:cxnChg chg="del">
          <ac:chgData name="竹本 夏輝" userId="f569c0b9-02d1-42cc-a182-75ed21965f07" providerId="ADAL" clId="{1963320B-F2E5-49B8-B15F-DA1BC38EF763}" dt="2023-11-14T02:14:47.543" v="191" actId="478"/>
          <ac:cxnSpMkLst>
            <pc:docMk/>
            <pc:sldMk cId="1805384493" sldId="266"/>
            <ac:cxnSpMk id="50" creationId="{CFFCB36E-9978-B082-965A-ECCFB7C838C9}"/>
          </ac:cxnSpMkLst>
        </pc:cxnChg>
      </pc:sldChg>
      <pc:sldChg chg="add del">
        <pc:chgData name="竹本 夏輝" userId="f569c0b9-02d1-42cc-a182-75ed21965f07" providerId="ADAL" clId="{1963320B-F2E5-49B8-B15F-DA1BC38EF763}" dt="2023-11-14T02:12:07.850" v="42" actId="47"/>
        <pc:sldMkLst>
          <pc:docMk/>
          <pc:sldMk cId="2427313505"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4307047" cy="340360"/>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 2"/>
          <p:cNvSpPr>
            <a:spLocks noGrp="1"/>
          </p:cNvSpPr>
          <p:nvPr>
            <p:ph type="dt" idx="1"/>
          </p:nvPr>
        </p:nvSpPr>
        <p:spPr>
          <a:xfrm>
            <a:off x="5630567" y="1"/>
            <a:ext cx="4307047" cy="340360"/>
          </a:xfrm>
          <a:prstGeom prst="rect">
            <a:avLst/>
          </a:prstGeom>
        </p:spPr>
        <p:txBody>
          <a:bodyPr vert="horz" lIns="91550" tIns="45775" rIns="91550" bIns="45775" rtlCol="0"/>
          <a:lstStyle>
            <a:lvl1pPr algn="r">
              <a:defRPr sz="1200"/>
            </a:lvl1pPr>
          </a:lstStyle>
          <a:p>
            <a:fld id="{122355EC-AFB3-4B85-877D-04091714CA44}" type="datetimeFigureOut">
              <a:rPr kumimoji="1" lang="ja-JP" altLang="en-US" smtClean="0"/>
              <a:pPr/>
              <a:t>2024/2/23</a:t>
            </a:fld>
            <a:endParaRPr kumimoji="1" lang="ja-JP" altLang="en-US"/>
          </a:p>
        </p:txBody>
      </p:sp>
      <p:sp>
        <p:nvSpPr>
          <p:cNvPr id="4" name="スライド イメージ プレースホルダ 3"/>
          <p:cNvSpPr>
            <a:spLocks noGrp="1" noRot="1" noChangeAspect="1"/>
          </p:cNvSpPr>
          <p:nvPr>
            <p:ph type="sldImg" idx="2"/>
          </p:nvPr>
        </p:nvSpPr>
        <p:spPr>
          <a:xfrm>
            <a:off x="4067175" y="511175"/>
            <a:ext cx="1804988" cy="25527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 4"/>
          <p:cNvSpPr>
            <a:spLocks noGrp="1"/>
          </p:cNvSpPr>
          <p:nvPr>
            <p:ph type="body" sz="quarter" idx="3"/>
          </p:nvPr>
        </p:nvSpPr>
        <p:spPr>
          <a:xfrm>
            <a:off x="993934" y="3233421"/>
            <a:ext cx="7951470" cy="3063240"/>
          </a:xfrm>
          <a:prstGeom prst="rect">
            <a:avLst/>
          </a:prstGeom>
        </p:spPr>
        <p:txBody>
          <a:bodyPr vert="horz" lIns="91550" tIns="45775" rIns="91550" bIns="4577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6465266"/>
            <a:ext cx="4307047" cy="340360"/>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30567" y="6465266"/>
            <a:ext cx="4307047" cy="340360"/>
          </a:xfrm>
          <a:prstGeom prst="rect">
            <a:avLst/>
          </a:prstGeom>
        </p:spPr>
        <p:txBody>
          <a:bodyPr vert="horz" lIns="91550" tIns="45775" rIns="91550" bIns="45775" rtlCol="0" anchor="b"/>
          <a:lstStyle>
            <a:lvl1pPr algn="r">
              <a:defRPr sz="1200"/>
            </a:lvl1pPr>
          </a:lstStyle>
          <a:p>
            <a:fld id="{D8E8D351-46E4-4368-BDA0-B87B9552F12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8"/>
            <a:ext cx="6427074"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6"/>
            <a:ext cx="5292884" cy="2732758"/>
          </a:xfrm>
        </p:spPr>
        <p:txBody>
          <a:bodyPr/>
          <a:lstStyle>
            <a:lvl1pPr marL="0" indent="0" algn="ctr">
              <a:buNone/>
              <a:defRPr>
                <a:solidFill>
                  <a:schemeClr val="tx1">
                    <a:tint val="75000"/>
                  </a:schemeClr>
                </a:solidFill>
              </a:defRPr>
            </a:lvl1pPr>
            <a:lvl2pPr marL="521436" indent="0" algn="ctr">
              <a:buNone/>
              <a:defRPr>
                <a:solidFill>
                  <a:schemeClr val="tx1">
                    <a:tint val="75000"/>
                  </a:schemeClr>
                </a:solidFill>
              </a:defRPr>
            </a:lvl2pPr>
            <a:lvl3pPr marL="1042872" indent="0" algn="ctr">
              <a:buNone/>
              <a:defRPr>
                <a:solidFill>
                  <a:schemeClr val="tx1">
                    <a:tint val="75000"/>
                  </a:schemeClr>
                </a:solidFill>
              </a:defRPr>
            </a:lvl3pPr>
            <a:lvl4pPr marL="1564308" indent="0" algn="ctr">
              <a:buNone/>
              <a:defRPr>
                <a:solidFill>
                  <a:schemeClr val="tx1">
                    <a:tint val="75000"/>
                  </a:schemeClr>
                </a:solidFill>
              </a:defRPr>
            </a:lvl4pPr>
            <a:lvl5pPr marL="2085744" indent="0" algn="ctr">
              <a:buNone/>
              <a:defRPr>
                <a:solidFill>
                  <a:schemeClr val="tx1">
                    <a:tint val="75000"/>
                  </a:schemeClr>
                </a:solidFill>
              </a:defRPr>
            </a:lvl5pPr>
            <a:lvl6pPr marL="2607179" indent="0" algn="ctr">
              <a:buNone/>
              <a:defRPr>
                <a:solidFill>
                  <a:schemeClr val="tx1">
                    <a:tint val="75000"/>
                  </a:schemeClr>
                </a:solidFill>
              </a:defRPr>
            </a:lvl6pPr>
            <a:lvl7pPr marL="3128616" indent="0" algn="ctr">
              <a:buNone/>
              <a:defRPr>
                <a:solidFill>
                  <a:schemeClr val="tx1">
                    <a:tint val="75000"/>
                  </a:schemeClr>
                </a:solidFill>
              </a:defRPr>
            </a:lvl7pPr>
            <a:lvl8pPr marL="3650052" indent="0" algn="ctr">
              <a:buNone/>
              <a:defRPr>
                <a:solidFill>
                  <a:schemeClr val="tx1">
                    <a:tint val="75000"/>
                  </a:schemeClr>
                </a:solidFill>
              </a:defRPr>
            </a:lvl8pPr>
            <a:lvl9pPr marL="4171487"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fld id="{EC805A62-36EB-40D0-8B51-5D509AAB46AE}" type="datetimeFigureOut">
              <a:rPr kumimoji="1" lang="ja-JP" altLang="en-US" smtClean="0"/>
              <a:pPr/>
              <a:t>2024/2/23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DCFB74-21A5-4016-9E7E-BC1E0C39807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C805A62-36EB-40D0-8B51-5D509AAB46AE}" type="datetimeFigureOut">
              <a:rPr kumimoji="1" lang="ja-JP" altLang="en-US" smtClean="0"/>
              <a:pPr/>
              <a:t>2024/2/23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DCFB74-21A5-4016-9E7E-BC1E0C39807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1321" y="472787"/>
            <a:ext cx="1988770" cy="10059717"/>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442387" y="472787"/>
            <a:ext cx="5842913" cy="100597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C805A62-36EB-40D0-8B51-5D509AAB46AE}" type="datetimeFigureOut">
              <a:rPr kumimoji="1" lang="ja-JP" altLang="en-US" smtClean="0"/>
              <a:pPr/>
              <a:t>2024/2/23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DCFB74-21A5-4016-9E7E-BC1E0C398070}"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C805A62-36EB-40D0-8B51-5D509AAB46AE}" type="datetimeFigureOut">
              <a:rPr kumimoji="1" lang="ja-JP" altLang="en-US" smtClean="0"/>
              <a:pPr/>
              <a:t>2024/2/23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DCFB74-21A5-4016-9E7E-BC1E0C398070}"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2"/>
            <a:ext cx="6427074" cy="2123828"/>
          </a:xfrm>
        </p:spPr>
        <p:txBody>
          <a:bodyPr anchor="t"/>
          <a:lstStyle>
            <a:lvl1pPr algn="l">
              <a:defRPr sz="46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97288" y="4532319"/>
            <a:ext cx="6427074" cy="2339181"/>
          </a:xfrm>
        </p:spPr>
        <p:txBody>
          <a:bodyPr anchor="b"/>
          <a:lstStyle>
            <a:lvl1pPr marL="0" indent="0">
              <a:buNone/>
              <a:defRPr sz="2300">
                <a:solidFill>
                  <a:schemeClr val="tx1">
                    <a:tint val="75000"/>
                  </a:schemeClr>
                </a:solidFill>
              </a:defRPr>
            </a:lvl1pPr>
            <a:lvl2pPr marL="521436" indent="0">
              <a:buNone/>
              <a:defRPr sz="2100">
                <a:solidFill>
                  <a:schemeClr val="tx1">
                    <a:tint val="75000"/>
                  </a:schemeClr>
                </a:solidFill>
              </a:defRPr>
            </a:lvl2pPr>
            <a:lvl3pPr marL="1042872" indent="0">
              <a:buNone/>
              <a:defRPr sz="1800">
                <a:solidFill>
                  <a:schemeClr val="tx1">
                    <a:tint val="75000"/>
                  </a:schemeClr>
                </a:solidFill>
              </a:defRPr>
            </a:lvl3pPr>
            <a:lvl4pPr marL="1564308" indent="0">
              <a:buNone/>
              <a:defRPr sz="1600">
                <a:solidFill>
                  <a:schemeClr val="tx1">
                    <a:tint val="75000"/>
                  </a:schemeClr>
                </a:solidFill>
              </a:defRPr>
            </a:lvl4pPr>
            <a:lvl5pPr marL="2085744" indent="0">
              <a:buNone/>
              <a:defRPr sz="1600">
                <a:solidFill>
                  <a:schemeClr val="tx1">
                    <a:tint val="75000"/>
                  </a:schemeClr>
                </a:solidFill>
              </a:defRPr>
            </a:lvl5pPr>
            <a:lvl6pPr marL="2607179" indent="0">
              <a:buNone/>
              <a:defRPr sz="1600">
                <a:solidFill>
                  <a:schemeClr val="tx1">
                    <a:tint val="75000"/>
                  </a:schemeClr>
                </a:solidFill>
              </a:defRPr>
            </a:lvl6pPr>
            <a:lvl7pPr marL="3128616" indent="0">
              <a:buNone/>
              <a:defRPr sz="1600">
                <a:solidFill>
                  <a:schemeClr val="tx1">
                    <a:tint val="75000"/>
                  </a:schemeClr>
                </a:solidFill>
              </a:defRPr>
            </a:lvl7pPr>
            <a:lvl8pPr marL="3650052" indent="0">
              <a:buNone/>
              <a:defRPr sz="1600">
                <a:solidFill>
                  <a:schemeClr val="tx1">
                    <a:tint val="75000"/>
                  </a:schemeClr>
                </a:solidFill>
              </a:defRPr>
            </a:lvl8pPr>
            <a:lvl9pPr marL="417148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EC805A62-36EB-40D0-8B51-5D509AAB46AE}" type="datetimeFigureOut">
              <a:rPr kumimoji="1" lang="ja-JP" altLang="en-US" smtClean="0"/>
              <a:pPr/>
              <a:t>2024/2/23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DCFB74-21A5-4016-9E7E-BC1E0C398070}"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442387" y="2750086"/>
            <a:ext cx="3915841"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484250" y="2750086"/>
            <a:ext cx="3915842"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C805A62-36EB-40D0-8B51-5D509AAB46AE}" type="datetimeFigureOut">
              <a:rPr kumimoji="1" lang="ja-JP" altLang="en-US" smtClean="0"/>
              <a:pPr/>
              <a:t>2024/2/23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5DCFB74-21A5-4016-9E7E-BC1E0C39807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3" y="428234"/>
            <a:ext cx="6805137" cy="1782234"/>
          </a:xfrm>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78063" y="2393640"/>
            <a:ext cx="3340871" cy="997554"/>
          </a:xfrm>
        </p:spPr>
        <p:txBody>
          <a:bodyPr anchor="b"/>
          <a:lstStyle>
            <a:lvl1pPr marL="0" indent="0">
              <a:buNone/>
              <a:defRPr sz="2700" b="1"/>
            </a:lvl1pPr>
            <a:lvl2pPr marL="521436" indent="0">
              <a:buNone/>
              <a:defRPr sz="2300" b="1"/>
            </a:lvl2pPr>
            <a:lvl3pPr marL="1042872" indent="0">
              <a:buNone/>
              <a:defRPr sz="2100" b="1"/>
            </a:lvl3pPr>
            <a:lvl4pPr marL="1564308" indent="0">
              <a:buNone/>
              <a:defRPr sz="1800" b="1"/>
            </a:lvl4pPr>
            <a:lvl5pPr marL="2085744" indent="0">
              <a:buNone/>
              <a:defRPr sz="1800" b="1"/>
            </a:lvl5pPr>
            <a:lvl6pPr marL="2607179" indent="0">
              <a:buNone/>
              <a:defRPr sz="1800" b="1"/>
            </a:lvl6pPr>
            <a:lvl7pPr marL="3128616" indent="0">
              <a:buNone/>
              <a:defRPr sz="1800" b="1"/>
            </a:lvl7pPr>
            <a:lvl8pPr marL="3650052" indent="0">
              <a:buNone/>
              <a:defRPr sz="1800" b="1"/>
            </a:lvl8pPr>
            <a:lvl9pPr marL="4171487" indent="0">
              <a:buNone/>
              <a:defRPr sz="18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78063" y="3391195"/>
            <a:ext cx="3340871"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841019" y="2393640"/>
            <a:ext cx="3342183" cy="997554"/>
          </a:xfrm>
        </p:spPr>
        <p:txBody>
          <a:bodyPr anchor="b"/>
          <a:lstStyle>
            <a:lvl1pPr marL="0" indent="0">
              <a:buNone/>
              <a:defRPr sz="2700" b="1"/>
            </a:lvl1pPr>
            <a:lvl2pPr marL="521436" indent="0">
              <a:buNone/>
              <a:defRPr sz="2300" b="1"/>
            </a:lvl2pPr>
            <a:lvl3pPr marL="1042872" indent="0">
              <a:buNone/>
              <a:defRPr sz="2100" b="1"/>
            </a:lvl3pPr>
            <a:lvl4pPr marL="1564308" indent="0">
              <a:buNone/>
              <a:defRPr sz="1800" b="1"/>
            </a:lvl4pPr>
            <a:lvl5pPr marL="2085744" indent="0">
              <a:buNone/>
              <a:defRPr sz="1800" b="1"/>
            </a:lvl5pPr>
            <a:lvl6pPr marL="2607179" indent="0">
              <a:buNone/>
              <a:defRPr sz="1800" b="1"/>
            </a:lvl6pPr>
            <a:lvl7pPr marL="3128616" indent="0">
              <a:buNone/>
              <a:defRPr sz="1800" b="1"/>
            </a:lvl7pPr>
            <a:lvl8pPr marL="3650052" indent="0">
              <a:buNone/>
              <a:defRPr sz="1800" b="1"/>
            </a:lvl8pPr>
            <a:lvl9pPr marL="4171487" indent="0">
              <a:buNone/>
              <a:defRPr sz="18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841019" y="3391195"/>
            <a:ext cx="3342183"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C805A62-36EB-40D0-8B51-5D509AAB46AE}" type="datetimeFigureOut">
              <a:rPr kumimoji="1" lang="ja-JP" altLang="en-US" smtClean="0"/>
              <a:pPr/>
              <a:t>2024/2/23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5DCFB74-21A5-4016-9E7E-BC1E0C39807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EC805A62-36EB-40D0-8B51-5D509AAB46AE}" type="datetimeFigureOut">
              <a:rPr kumimoji="1" lang="ja-JP" altLang="en-US" smtClean="0"/>
              <a:pPr/>
              <a:t>2024/2/23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5DCFB74-21A5-4016-9E7E-BC1E0C39807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C805A62-36EB-40D0-8B51-5D509AAB46AE}" type="datetimeFigureOut">
              <a:rPr kumimoji="1" lang="ja-JP" altLang="en-US" smtClean="0"/>
              <a:pPr/>
              <a:t>2024/2/23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5DCFB74-21A5-4016-9E7E-BC1E0C39807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5" y="425755"/>
            <a:ext cx="2487603" cy="1811937"/>
          </a:xfrm>
        </p:spPr>
        <p:txBody>
          <a:bodyPr anchor="b"/>
          <a:lstStyle>
            <a:lvl1pPr algn="l">
              <a:defRPr sz="2300" b="1"/>
            </a:lvl1pPr>
          </a:lstStyle>
          <a:p>
            <a:r>
              <a:rPr kumimoji="1" lang="ja-JP" altLang="en-US"/>
              <a:t>マスター タイトルの書式設定</a:t>
            </a:r>
          </a:p>
        </p:txBody>
      </p:sp>
      <p:sp>
        <p:nvSpPr>
          <p:cNvPr id="3" name="コンテンツ プレースホルダ 2"/>
          <p:cNvSpPr>
            <a:spLocks noGrp="1"/>
          </p:cNvSpPr>
          <p:nvPr>
            <p:ph idx="1"/>
          </p:nvPr>
        </p:nvSpPr>
        <p:spPr>
          <a:xfrm>
            <a:off x="2956244" y="425757"/>
            <a:ext cx="4226956" cy="9126520"/>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78065" y="2237694"/>
            <a:ext cx="2487603" cy="7314583"/>
          </a:xfrm>
        </p:spPr>
        <p:txBody>
          <a:bodyPr/>
          <a:lstStyle>
            <a:lvl1pPr marL="0" indent="0">
              <a:buNone/>
              <a:defRPr sz="1600"/>
            </a:lvl1pPr>
            <a:lvl2pPr marL="521436" indent="0">
              <a:buNone/>
              <a:defRPr sz="1400"/>
            </a:lvl2pPr>
            <a:lvl3pPr marL="1042872" indent="0">
              <a:buNone/>
              <a:defRPr sz="1100"/>
            </a:lvl3pPr>
            <a:lvl4pPr marL="1564308" indent="0">
              <a:buNone/>
              <a:defRPr sz="1000"/>
            </a:lvl4pPr>
            <a:lvl5pPr marL="2085744" indent="0">
              <a:buNone/>
              <a:defRPr sz="1000"/>
            </a:lvl5pPr>
            <a:lvl6pPr marL="2607179" indent="0">
              <a:buNone/>
              <a:defRPr sz="1000"/>
            </a:lvl6pPr>
            <a:lvl7pPr marL="3128616" indent="0">
              <a:buNone/>
              <a:defRPr sz="1000"/>
            </a:lvl7pPr>
            <a:lvl8pPr marL="3650052" indent="0">
              <a:buNone/>
              <a:defRPr sz="1000"/>
            </a:lvl8pPr>
            <a:lvl9pPr marL="4171487" indent="0">
              <a:buNone/>
              <a:defRPr sz="10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EC805A62-36EB-40D0-8B51-5D509AAB46AE}" type="datetimeFigureOut">
              <a:rPr kumimoji="1" lang="ja-JP" altLang="en-US" smtClean="0"/>
              <a:pPr/>
              <a:t>2024/2/23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5DCFB74-21A5-4016-9E7E-BC1E0C39807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2"/>
          </a:xfrm>
        </p:spPr>
        <p:txBody>
          <a:bodyPr anchor="b"/>
          <a:lstStyle>
            <a:lvl1pPr algn="l">
              <a:defRPr sz="2300" b="1"/>
            </a:lvl1pPr>
          </a:lstStyle>
          <a:p>
            <a:r>
              <a:rPr kumimoji="1" lang="ja-JP" altLang="en-US"/>
              <a:t>マスター タイトルの書式設定</a:t>
            </a:r>
          </a:p>
        </p:txBody>
      </p:sp>
      <p:sp>
        <p:nvSpPr>
          <p:cNvPr id="3" name="図プレースホルダ 2"/>
          <p:cNvSpPr>
            <a:spLocks noGrp="1"/>
          </p:cNvSpPr>
          <p:nvPr>
            <p:ph type="pic" idx="1"/>
          </p:nvPr>
        </p:nvSpPr>
        <p:spPr>
          <a:xfrm>
            <a:off x="1482060" y="955475"/>
            <a:ext cx="4536758" cy="6416040"/>
          </a:xfrm>
        </p:spPr>
        <p:txBody>
          <a:bodyPr/>
          <a:lstStyle>
            <a:lvl1pPr marL="0" indent="0">
              <a:buNone/>
              <a:defRPr sz="3700"/>
            </a:lvl1pPr>
            <a:lvl2pPr marL="521436" indent="0">
              <a:buNone/>
              <a:defRPr sz="3200"/>
            </a:lvl2pPr>
            <a:lvl3pPr marL="1042872" indent="0">
              <a:buNone/>
              <a:defRPr sz="2700"/>
            </a:lvl3pPr>
            <a:lvl4pPr marL="1564308" indent="0">
              <a:buNone/>
              <a:defRPr sz="2300"/>
            </a:lvl4pPr>
            <a:lvl5pPr marL="2085744" indent="0">
              <a:buNone/>
              <a:defRPr sz="2300"/>
            </a:lvl5pPr>
            <a:lvl6pPr marL="2607179" indent="0">
              <a:buNone/>
              <a:defRPr sz="2300"/>
            </a:lvl6pPr>
            <a:lvl7pPr marL="3128616" indent="0">
              <a:buNone/>
              <a:defRPr sz="2300"/>
            </a:lvl7pPr>
            <a:lvl8pPr marL="3650052" indent="0">
              <a:buNone/>
              <a:defRPr sz="2300"/>
            </a:lvl8pPr>
            <a:lvl9pPr marL="4171487" indent="0">
              <a:buNone/>
              <a:defRPr sz="23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482060" y="8369071"/>
            <a:ext cx="4536758" cy="1254989"/>
          </a:xfrm>
        </p:spPr>
        <p:txBody>
          <a:bodyPr/>
          <a:lstStyle>
            <a:lvl1pPr marL="0" indent="0">
              <a:buNone/>
              <a:defRPr sz="1600"/>
            </a:lvl1pPr>
            <a:lvl2pPr marL="521436" indent="0">
              <a:buNone/>
              <a:defRPr sz="1400"/>
            </a:lvl2pPr>
            <a:lvl3pPr marL="1042872" indent="0">
              <a:buNone/>
              <a:defRPr sz="1100"/>
            </a:lvl3pPr>
            <a:lvl4pPr marL="1564308" indent="0">
              <a:buNone/>
              <a:defRPr sz="1000"/>
            </a:lvl4pPr>
            <a:lvl5pPr marL="2085744" indent="0">
              <a:buNone/>
              <a:defRPr sz="1000"/>
            </a:lvl5pPr>
            <a:lvl6pPr marL="2607179" indent="0">
              <a:buNone/>
              <a:defRPr sz="1000"/>
            </a:lvl6pPr>
            <a:lvl7pPr marL="3128616" indent="0">
              <a:buNone/>
              <a:defRPr sz="1000"/>
            </a:lvl7pPr>
            <a:lvl8pPr marL="3650052" indent="0">
              <a:buNone/>
              <a:defRPr sz="1000"/>
            </a:lvl8pPr>
            <a:lvl9pPr marL="4171487" indent="0">
              <a:buNone/>
              <a:defRPr sz="10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EC805A62-36EB-40D0-8B51-5D509AAB46AE}" type="datetimeFigureOut">
              <a:rPr kumimoji="1" lang="ja-JP" altLang="en-US" smtClean="0"/>
              <a:pPr/>
              <a:t>2024/2/23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5DCFB74-21A5-4016-9E7E-BC1E0C39807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78063" y="428234"/>
            <a:ext cx="6805137" cy="1782234"/>
          </a:xfrm>
          <a:prstGeom prst="rect">
            <a:avLst/>
          </a:prstGeom>
        </p:spPr>
        <p:txBody>
          <a:bodyPr vert="horz" lIns="104287" tIns="52144" rIns="104287" bIns="52144"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78063" y="2495127"/>
            <a:ext cx="6805137" cy="7057150"/>
          </a:xfrm>
          <a:prstGeom prst="rect">
            <a:avLst/>
          </a:prstGeom>
        </p:spPr>
        <p:txBody>
          <a:bodyPr vert="horz" lIns="104287" tIns="52144" rIns="104287" bIns="5214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78064" y="9911200"/>
            <a:ext cx="1764295" cy="569324"/>
          </a:xfrm>
          <a:prstGeom prst="rect">
            <a:avLst/>
          </a:prstGeom>
        </p:spPr>
        <p:txBody>
          <a:bodyPr vert="horz" lIns="104287" tIns="52144" rIns="104287" bIns="52144" rtlCol="0" anchor="ctr"/>
          <a:lstStyle>
            <a:lvl1pPr algn="l">
              <a:defRPr sz="1400">
                <a:solidFill>
                  <a:schemeClr val="tx1">
                    <a:tint val="75000"/>
                  </a:schemeClr>
                </a:solidFill>
              </a:defRPr>
            </a:lvl1pPr>
          </a:lstStyle>
          <a:p>
            <a:fld id="{EC805A62-36EB-40D0-8B51-5D509AAB46AE}" type="datetimeFigureOut">
              <a:rPr kumimoji="1" lang="ja-JP" altLang="en-US" smtClean="0"/>
              <a:pPr/>
              <a:t>2024/2/23</a:t>
            </a:fld>
            <a:endParaRPr kumimoji="1" lang="ja-JP" altLang="en-US"/>
          </a:p>
        </p:txBody>
      </p:sp>
      <p:sp>
        <p:nvSpPr>
          <p:cNvPr id="5" name="フッター プレースホルダ 4"/>
          <p:cNvSpPr>
            <a:spLocks noGrp="1"/>
          </p:cNvSpPr>
          <p:nvPr>
            <p:ph type="ftr" sz="quarter" idx="3"/>
          </p:nvPr>
        </p:nvSpPr>
        <p:spPr>
          <a:xfrm>
            <a:off x="2583433" y="9911200"/>
            <a:ext cx="2394400" cy="569324"/>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5418905" y="9911200"/>
            <a:ext cx="1764295" cy="569324"/>
          </a:xfrm>
          <a:prstGeom prst="rect">
            <a:avLst/>
          </a:prstGeom>
        </p:spPr>
        <p:txBody>
          <a:bodyPr vert="horz" lIns="104287" tIns="52144" rIns="104287" bIns="52144" rtlCol="0" anchor="ctr"/>
          <a:lstStyle>
            <a:lvl1pPr algn="r">
              <a:defRPr sz="1400">
                <a:solidFill>
                  <a:schemeClr val="tx1">
                    <a:tint val="75000"/>
                  </a:schemeClr>
                </a:solidFill>
              </a:defRPr>
            </a:lvl1pPr>
          </a:lstStyle>
          <a:p>
            <a:fld id="{B5DCFB74-21A5-4016-9E7E-BC1E0C39807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1042872" rtl="0" eaLnBrk="1" latinLnBrk="0" hangingPunct="1">
        <a:spcBef>
          <a:spcPct val="0"/>
        </a:spcBef>
        <a:buNone/>
        <a:defRPr kumimoji="1" sz="5000" kern="1200">
          <a:solidFill>
            <a:schemeClr val="tx1"/>
          </a:solidFill>
          <a:latin typeface="+mj-lt"/>
          <a:ea typeface="+mj-ea"/>
          <a:cs typeface="+mj-cs"/>
        </a:defRPr>
      </a:lvl1pPr>
    </p:titleStyle>
    <p:bodyStyle>
      <a:lvl1pPr marL="391076" indent="-391076" algn="l" defTabSz="1042872" rtl="0" eaLnBrk="1" latinLnBrk="0" hangingPunct="1">
        <a:spcBef>
          <a:spcPct val="20000"/>
        </a:spcBef>
        <a:buFont typeface="Arial" pitchFamily="34" charset="0"/>
        <a:buChar char="•"/>
        <a:defRPr kumimoji="1" sz="3700" kern="1200">
          <a:solidFill>
            <a:schemeClr val="tx1"/>
          </a:solidFill>
          <a:latin typeface="+mn-lt"/>
          <a:ea typeface="+mn-ea"/>
          <a:cs typeface="+mn-cs"/>
        </a:defRPr>
      </a:lvl1pPr>
      <a:lvl2pPr marL="847334" indent="-325898" algn="l" defTabSz="1042872" rtl="0" eaLnBrk="1" latinLnBrk="0" hangingPunct="1">
        <a:spcBef>
          <a:spcPct val="20000"/>
        </a:spcBef>
        <a:buFont typeface="Arial" pitchFamily="34" charset="0"/>
        <a:buChar char="–"/>
        <a:defRPr kumimoji="1" sz="3200" kern="1200">
          <a:solidFill>
            <a:schemeClr val="tx1"/>
          </a:solidFill>
          <a:latin typeface="+mn-lt"/>
          <a:ea typeface="+mn-ea"/>
          <a:cs typeface="+mn-cs"/>
        </a:defRPr>
      </a:lvl2pPr>
      <a:lvl3pPr marL="1303590" indent="-260718" algn="l" defTabSz="1042872" rtl="0" eaLnBrk="1" latinLnBrk="0" hangingPunct="1">
        <a:spcBef>
          <a:spcPct val="20000"/>
        </a:spcBef>
        <a:buFont typeface="Arial" pitchFamily="34" charset="0"/>
        <a:buChar char="•"/>
        <a:defRPr kumimoji="1" sz="2700" kern="1200">
          <a:solidFill>
            <a:schemeClr val="tx1"/>
          </a:solidFill>
          <a:latin typeface="+mn-lt"/>
          <a:ea typeface="+mn-ea"/>
          <a:cs typeface="+mn-cs"/>
        </a:defRPr>
      </a:lvl3pPr>
      <a:lvl4pPr marL="1825026" indent="-260718" algn="l" defTabSz="1042872" rtl="0" eaLnBrk="1" latinLnBrk="0" hangingPunct="1">
        <a:spcBef>
          <a:spcPct val="20000"/>
        </a:spcBef>
        <a:buFont typeface="Arial" pitchFamily="34" charset="0"/>
        <a:buChar char="–"/>
        <a:defRPr kumimoji="1" sz="2300" kern="1200">
          <a:solidFill>
            <a:schemeClr val="tx1"/>
          </a:solidFill>
          <a:latin typeface="+mn-lt"/>
          <a:ea typeface="+mn-ea"/>
          <a:cs typeface="+mn-cs"/>
        </a:defRPr>
      </a:lvl4pPr>
      <a:lvl5pPr marL="2346462" indent="-260718" algn="l" defTabSz="1042872" rtl="0" eaLnBrk="1" latinLnBrk="0" hangingPunct="1">
        <a:spcBef>
          <a:spcPct val="20000"/>
        </a:spcBef>
        <a:buFont typeface="Arial" pitchFamily="34" charset="0"/>
        <a:buChar char="»"/>
        <a:defRPr kumimoji="1" sz="2300" kern="1200">
          <a:solidFill>
            <a:schemeClr val="tx1"/>
          </a:solidFill>
          <a:latin typeface="+mn-lt"/>
          <a:ea typeface="+mn-ea"/>
          <a:cs typeface="+mn-cs"/>
        </a:defRPr>
      </a:lvl5pPr>
      <a:lvl6pPr marL="2867898" indent="-260718" algn="l" defTabSz="1042872"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333" indent="-260718" algn="l" defTabSz="1042872"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0770" indent="-260718" algn="l" defTabSz="1042872"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206" indent="-260718" algn="l" defTabSz="1042872"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2872" rtl="0" eaLnBrk="1" latinLnBrk="0" hangingPunct="1">
        <a:defRPr kumimoji="1" sz="2100" kern="1200">
          <a:solidFill>
            <a:schemeClr val="tx1"/>
          </a:solidFill>
          <a:latin typeface="+mn-lt"/>
          <a:ea typeface="+mn-ea"/>
          <a:cs typeface="+mn-cs"/>
        </a:defRPr>
      </a:lvl1pPr>
      <a:lvl2pPr marL="521436" algn="l" defTabSz="1042872" rtl="0" eaLnBrk="1" latinLnBrk="0" hangingPunct="1">
        <a:defRPr kumimoji="1" sz="2100" kern="1200">
          <a:solidFill>
            <a:schemeClr val="tx1"/>
          </a:solidFill>
          <a:latin typeface="+mn-lt"/>
          <a:ea typeface="+mn-ea"/>
          <a:cs typeface="+mn-cs"/>
        </a:defRPr>
      </a:lvl2pPr>
      <a:lvl3pPr marL="1042872" algn="l" defTabSz="1042872" rtl="0" eaLnBrk="1" latinLnBrk="0" hangingPunct="1">
        <a:defRPr kumimoji="1" sz="2100" kern="1200">
          <a:solidFill>
            <a:schemeClr val="tx1"/>
          </a:solidFill>
          <a:latin typeface="+mn-lt"/>
          <a:ea typeface="+mn-ea"/>
          <a:cs typeface="+mn-cs"/>
        </a:defRPr>
      </a:lvl3pPr>
      <a:lvl4pPr marL="1564308" algn="l" defTabSz="1042872" rtl="0" eaLnBrk="1" latinLnBrk="0" hangingPunct="1">
        <a:defRPr kumimoji="1" sz="2100" kern="1200">
          <a:solidFill>
            <a:schemeClr val="tx1"/>
          </a:solidFill>
          <a:latin typeface="+mn-lt"/>
          <a:ea typeface="+mn-ea"/>
          <a:cs typeface="+mn-cs"/>
        </a:defRPr>
      </a:lvl4pPr>
      <a:lvl5pPr marL="2085744" algn="l" defTabSz="1042872" rtl="0" eaLnBrk="1" latinLnBrk="0" hangingPunct="1">
        <a:defRPr kumimoji="1" sz="2100" kern="1200">
          <a:solidFill>
            <a:schemeClr val="tx1"/>
          </a:solidFill>
          <a:latin typeface="+mn-lt"/>
          <a:ea typeface="+mn-ea"/>
          <a:cs typeface="+mn-cs"/>
        </a:defRPr>
      </a:lvl5pPr>
      <a:lvl6pPr marL="2607179" algn="l" defTabSz="1042872" rtl="0" eaLnBrk="1" latinLnBrk="0" hangingPunct="1">
        <a:defRPr kumimoji="1" sz="2100" kern="1200">
          <a:solidFill>
            <a:schemeClr val="tx1"/>
          </a:solidFill>
          <a:latin typeface="+mn-lt"/>
          <a:ea typeface="+mn-ea"/>
          <a:cs typeface="+mn-cs"/>
        </a:defRPr>
      </a:lvl6pPr>
      <a:lvl7pPr marL="3128616" algn="l" defTabSz="1042872" rtl="0" eaLnBrk="1" latinLnBrk="0" hangingPunct="1">
        <a:defRPr kumimoji="1" sz="2100" kern="1200">
          <a:solidFill>
            <a:schemeClr val="tx1"/>
          </a:solidFill>
          <a:latin typeface="+mn-lt"/>
          <a:ea typeface="+mn-ea"/>
          <a:cs typeface="+mn-cs"/>
        </a:defRPr>
      </a:lvl7pPr>
      <a:lvl8pPr marL="3650052" algn="l" defTabSz="1042872" rtl="0" eaLnBrk="1" latinLnBrk="0" hangingPunct="1">
        <a:defRPr kumimoji="1" sz="2100" kern="1200">
          <a:solidFill>
            <a:schemeClr val="tx1"/>
          </a:solidFill>
          <a:latin typeface="+mn-lt"/>
          <a:ea typeface="+mn-ea"/>
          <a:cs typeface="+mn-cs"/>
        </a:defRPr>
      </a:lvl8pPr>
      <a:lvl9pPr marL="4171487" algn="l" defTabSz="1042872"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図 107" descr="ロゴ が含まれている画像&#10;&#10;自動的に生成された説明">
            <a:extLst>
              <a:ext uri="{FF2B5EF4-FFF2-40B4-BE49-F238E27FC236}">
                <a16:creationId xmlns:a16="http://schemas.microsoft.com/office/drawing/2014/main" id="{C4276560-AFA9-E710-D91F-93DDF5533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253" y="280943"/>
            <a:ext cx="3427008" cy="3674628"/>
          </a:xfrm>
          <a:prstGeom prst="rect">
            <a:avLst/>
          </a:prstGeom>
        </p:spPr>
      </p:pic>
      <p:sp>
        <p:nvSpPr>
          <p:cNvPr id="117" name="正方形/長方形 116">
            <a:extLst>
              <a:ext uri="{FF2B5EF4-FFF2-40B4-BE49-F238E27FC236}">
                <a16:creationId xmlns:a16="http://schemas.microsoft.com/office/drawing/2014/main" id="{7B165ADF-5557-D764-2839-EB1A33057D83}"/>
              </a:ext>
            </a:extLst>
          </p:cNvPr>
          <p:cNvSpPr/>
          <p:nvPr/>
        </p:nvSpPr>
        <p:spPr>
          <a:xfrm>
            <a:off x="-37428" y="-2114"/>
            <a:ext cx="7571391" cy="10695514"/>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C2B5AC61-6C9A-E2A5-6058-0C50F738AB1A}"/>
              </a:ext>
            </a:extLst>
          </p:cNvPr>
          <p:cNvSpPr/>
          <p:nvPr/>
        </p:nvSpPr>
        <p:spPr>
          <a:xfrm>
            <a:off x="10413" y="9829217"/>
            <a:ext cx="7561263" cy="702059"/>
          </a:xfrm>
          <a:prstGeom prst="rect">
            <a:avLst/>
          </a:prstGeom>
          <a:solidFill>
            <a:srgbClr val="FFFFFF">
              <a:alpha val="54902"/>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p>
        </p:txBody>
      </p:sp>
      <p:grpSp>
        <p:nvGrpSpPr>
          <p:cNvPr id="9" name="グループ化 8">
            <a:extLst>
              <a:ext uri="{FF2B5EF4-FFF2-40B4-BE49-F238E27FC236}">
                <a16:creationId xmlns:a16="http://schemas.microsoft.com/office/drawing/2014/main" id="{F9D7F7EB-E374-8D42-E288-012EADE531DD}"/>
              </a:ext>
            </a:extLst>
          </p:cNvPr>
          <p:cNvGrpSpPr/>
          <p:nvPr/>
        </p:nvGrpSpPr>
        <p:grpSpPr>
          <a:xfrm>
            <a:off x="-317992" y="219612"/>
            <a:ext cx="8007963" cy="1889910"/>
            <a:chOff x="1108316" y="2582994"/>
            <a:chExt cx="4590495" cy="1825489"/>
          </a:xfrm>
        </p:grpSpPr>
        <p:sp>
          <p:nvSpPr>
            <p:cNvPr id="10" name="テキスト ボックス 9">
              <a:extLst>
                <a:ext uri="{FF2B5EF4-FFF2-40B4-BE49-F238E27FC236}">
                  <a16:creationId xmlns:a16="http://schemas.microsoft.com/office/drawing/2014/main" id="{A24F95CD-46EA-0BB7-C1AE-3CF803D9D954}"/>
                </a:ext>
              </a:extLst>
            </p:cNvPr>
            <p:cNvSpPr txBox="1"/>
            <p:nvPr/>
          </p:nvSpPr>
          <p:spPr>
            <a:xfrm>
              <a:off x="1290602" y="3189613"/>
              <a:ext cx="4408209" cy="1218870"/>
            </a:xfrm>
            <a:prstGeom prst="rect">
              <a:avLst/>
            </a:prstGeom>
            <a:noFill/>
          </p:spPr>
          <p:txBody>
            <a:bodyPr wrap="square" rtlCol="0">
              <a:spAutoFit/>
            </a:bodyPr>
            <a:lstStyle/>
            <a:p>
              <a:pPr algn="ctr"/>
              <a:r>
                <a:rPr kumimoji="1" lang="ja-JP" altLang="en-US" sz="3600" b="1" dirty="0">
                  <a:effectLst>
                    <a:outerShdw blurRad="38100" dist="38100" dir="2700000" algn="tl">
                      <a:srgbClr val="000000">
                        <a:alpha val="43137"/>
                      </a:srgbClr>
                    </a:outerShdw>
                  </a:effectLst>
                  <a:latin typeface="モッチーポップ One OTF ExtraBold" panose="00000900000000000000" pitchFamily="50" charset="-128"/>
                  <a:ea typeface="モッチーポップ One OTF ExtraBold" panose="00000900000000000000" pitchFamily="50" charset="-128"/>
                </a:rPr>
                <a:t>フードドライブ</a:t>
              </a:r>
              <a:r>
                <a:rPr lang="ja-JP" altLang="en-US" sz="3600" b="1" dirty="0">
                  <a:effectLst>
                    <a:outerShdw blurRad="38100" dist="38100" dir="2700000" algn="tl">
                      <a:srgbClr val="000000">
                        <a:alpha val="43137"/>
                      </a:srgbClr>
                    </a:outerShdw>
                  </a:effectLst>
                  <a:latin typeface="モッチーポップ One OTF ExtraBold" panose="00000900000000000000" pitchFamily="50" charset="-128"/>
                  <a:ea typeface="モッチーポップ One OTF ExtraBold" panose="00000900000000000000" pitchFamily="50" charset="-128"/>
                </a:rPr>
                <a:t>プロジェクト</a:t>
              </a:r>
              <a:endParaRPr lang="en-US" altLang="ja-JP" sz="3600" b="1" dirty="0">
                <a:effectLst>
                  <a:outerShdw blurRad="38100" dist="38100" dir="2700000" algn="tl">
                    <a:srgbClr val="000000">
                      <a:alpha val="43137"/>
                    </a:srgbClr>
                  </a:outerShdw>
                </a:effectLst>
                <a:latin typeface="モッチーポップ One OTF ExtraBold" panose="00000900000000000000" pitchFamily="50" charset="-128"/>
                <a:ea typeface="モッチーポップ One OTF ExtraBold" panose="00000900000000000000" pitchFamily="50" charset="-128"/>
              </a:endParaRPr>
            </a:p>
            <a:p>
              <a:pPr algn="ctr"/>
              <a:r>
                <a:rPr kumimoji="1" lang="ja-JP" altLang="en-US" sz="4000" b="1" dirty="0">
                  <a:effectLst>
                    <a:outerShdw blurRad="38100" dist="38100" dir="2700000" algn="tl">
                      <a:srgbClr val="000000">
                        <a:alpha val="43137"/>
                      </a:srgbClr>
                    </a:outerShdw>
                  </a:effectLst>
                  <a:latin typeface="モッチーポップ One OTF ExtraBold" panose="00000900000000000000" pitchFamily="50" charset="-128"/>
                  <a:ea typeface="モッチーポップ One OTF ExtraBold" panose="00000900000000000000" pitchFamily="50" charset="-128"/>
                </a:rPr>
                <a:t>ご協力</a:t>
              </a:r>
              <a:r>
                <a:rPr kumimoji="1" lang="ja-JP" altLang="en-US" sz="3600" b="1" dirty="0">
                  <a:effectLst>
                    <a:outerShdw blurRad="38100" dist="38100" dir="2700000" algn="tl">
                      <a:srgbClr val="000000">
                        <a:alpha val="43137"/>
                      </a:srgbClr>
                    </a:outerShdw>
                  </a:effectLst>
                  <a:latin typeface="モッチーポップ One OTF ExtraBold" panose="00000900000000000000" pitchFamily="50" charset="-128"/>
                  <a:ea typeface="モッチーポップ One OTF ExtraBold" panose="00000900000000000000" pitchFamily="50" charset="-128"/>
                </a:rPr>
                <a:t>ありがとう</a:t>
              </a:r>
              <a:r>
                <a:rPr kumimoji="1" lang="ja-JP" altLang="en-US" sz="4000" b="1" dirty="0">
                  <a:effectLst>
                    <a:outerShdw blurRad="38100" dist="38100" dir="2700000" algn="tl">
                      <a:srgbClr val="000000">
                        <a:alpha val="43137"/>
                      </a:srgbClr>
                    </a:outerShdw>
                  </a:effectLst>
                  <a:latin typeface="モッチーポップ One OTF ExtraBold" panose="00000900000000000000" pitchFamily="50" charset="-128"/>
                  <a:ea typeface="モッチーポップ One OTF ExtraBold" panose="00000900000000000000" pitchFamily="50" charset="-128"/>
                </a:rPr>
                <a:t>ございました！</a:t>
              </a:r>
            </a:p>
          </p:txBody>
        </p:sp>
        <p:sp>
          <p:nvSpPr>
            <p:cNvPr id="11" name="テキスト ボックス 10">
              <a:extLst>
                <a:ext uri="{FF2B5EF4-FFF2-40B4-BE49-F238E27FC236}">
                  <a16:creationId xmlns:a16="http://schemas.microsoft.com/office/drawing/2014/main" id="{5B60B70D-860D-484B-DD07-5D207F31E45E}"/>
                </a:ext>
              </a:extLst>
            </p:cNvPr>
            <p:cNvSpPr txBox="1"/>
            <p:nvPr/>
          </p:nvSpPr>
          <p:spPr>
            <a:xfrm>
              <a:off x="1108316" y="2582994"/>
              <a:ext cx="2010698" cy="523220"/>
            </a:xfrm>
            <a:prstGeom prst="rect">
              <a:avLst/>
            </a:prstGeom>
            <a:noFill/>
          </p:spPr>
          <p:txBody>
            <a:bodyPr wrap="square" rtlCol="0">
              <a:spAutoFit/>
            </a:bodyPr>
            <a:lstStyle/>
            <a:p>
              <a:pPr algn="ctr"/>
              <a:r>
                <a:rPr kumimoji="1" lang="ja-JP" altLang="en-US" sz="2800" b="1" dirty="0">
                  <a:solidFill>
                    <a:schemeClr val="bg1"/>
                  </a:solidFill>
                  <a:effectLst>
                    <a:outerShdw blurRad="38100" dist="38100" dir="2700000" algn="tl">
                      <a:srgbClr val="000000">
                        <a:alpha val="43137"/>
                      </a:srgbClr>
                    </a:outerShdw>
                  </a:effectLst>
                  <a:highlight>
                    <a:srgbClr val="C55E90"/>
                  </a:highlight>
                  <a:latin typeface="モッチーポップ One OTF ExtraBold" panose="00000900000000000000" pitchFamily="50" charset="-128"/>
                  <a:ea typeface="モッチーポップ One OTF ExtraBold" panose="00000900000000000000" pitchFamily="50" charset="-128"/>
                </a:rPr>
                <a:t>こども食堂支援</a:t>
              </a:r>
              <a:endParaRPr kumimoji="1" lang="en-US" altLang="ja-JP" sz="2800" b="1" dirty="0">
                <a:solidFill>
                  <a:schemeClr val="bg1"/>
                </a:solidFill>
                <a:effectLst>
                  <a:outerShdw blurRad="38100" dist="38100" dir="2700000" algn="tl">
                    <a:srgbClr val="000000">
                      <a:alpha val="43137"/>
                    </a:srgbClr>
                  </a:outerShdw>
                </a:effectLst>
                <a:highlight>
                  <a:srgbClr val="C55E90"/>
                </a:highlight>
                <a:latin typeface="モッチーポップ One OTF ExtraBold" panose="00000900000000000000" pitchFamily="50" charset="-128"/>
                <a:ea typeface="モッチーポップ One OTF ExtraBold" panose="00000900000000000000" pitchFamily="50" charset="-128"/>
              </a:endParaRPr>
            </a:p>
          </p:txBody>
        </p:sp>
      </p:grpSp>
      <p:sp>
        <p:nvSpPr>
          <p:cNvPr id="43" name="テキスト ボックス 42">
            <a:extLst>
              <a:ext uri="{FF2B5EF4-FFF2-40B4-BE49-F238E27FC236}">
                <a16:creationId xmlns:a16="http://schemas.microsoft.com/office/drawing/2014/main" id="{9F82E5CE-BBE9-4CA1-D767-3E1828C6A726}"/>
              </a:ext>
            </a:extLst>
          </p:cNvPr>
          <p:cNvSpPr txBox="1"/>
          <p:nvPr/>
        </p:nvSpPr>
        <p:spPr>
          <a:xfrm>
            <a:off x="614157" y="2220043"/>
            <a:ext cx="6804137" cy="1157048"/>
          </a:xfrm>
          <a:prstGeom prst="rect">
            <a:avLst/>
          </a:prstGeom>
          <a:noFill/>
        </p:spPr>
        <p:txBody>
          <a:bodyPr wrap="square" rtlCol="0">
            <a:spAutoFit/>
          </a:bodyPr>
          <a:lstStyle/>
          <a:p>
            <a:pPr>
              <a:lnSpc>
                <a:spcPct val="150000"/>
              </a:lnSpc>
            </a:pPr>
            <a:r>
              <a:rPr kumimoji="1" lang="ja-JP" altLang="en-US" sz="1200" b="1" dirty="0">
                <a:latin typeface="+mn-ea"/>
              </a:rPr>
              <a:t>　</a:t>
            </a:r>
            <a:r>
              <a:rPr lang="en-US" altLang="ja-JP" sz="1200" b="1" dirty="0">
                <a:latin typeface="+mn-ea"/>
              </a:rPr>
              <a:t>IMPD</a:t>
            </a:r>
            <a:r>
              <a:rPr lang="ja-JP" altLang="en-US" sz="1200" b="1" dirty="0">
                <a:latin typeface="+mn-ea"/>
              </a:rPr>
              <a:t>支部では、</a:t>
            </a:r>
            <a:r>
              <a:rPr lang="en-US" altLang="ja-JP" sz="1200" b="1" dirty="0">
                <a:latin typeface="+mn-ea"/>
              </a:rPr>
              <a:t>2023</a:t>
            </a:r>
            <a:r>
              <a:rPr lang="ja-JP" altLang="en-US" sz="1200" b="1" dirty="0">
                <a:latin typeface="+mn-ea"/>
              </a:rPr>
              <a:t>年</a:t>
            </a:r>
            <a:r>
              <a:rPr lang="en-US" altLang="ja-JP" sz="1200" b="1" dirty="0">
                <a:latin typeface="+mn-ea"/>
              </a:rPr>
              <a:t>12</a:t>
            </a:r>
            <a:r>
              <a:rPr lang="ja-JP" altLang="en-US" sz="1200" b="1" dirty="0">
                <a:latin typeface="+mn-ea"/>
              </a:rPr>
              <a:t>月</a:t>
            </a:r>
            <a:r>
              <a:rPr lang="en-US" altLang="ja-JP" sz="1200" b="1" dirty="0">
                <a:latin typeface="+mn-ea"/>
              </a:rPr>
              <a:t>1</a:t>
            </a:r>
            <a:r>
              <a:rPr lang="ja-JP" altLang="en-US" sz="1200" b="1" dirty="0">
                <a:latin typeface="+mn-ea"/>
              </a:rPr>
              <a:t>日～</a:t>
            </a:r>
            <a:r>
              <a:rPr lang="en-US" altLang="ja-JP" sz="1200" b="1" dirty="0">
                <a:latin typeface="+mn-ea"/>
              </a:rPr>
              <a:t>12</a:t>
            </a:r>
            <a:r>
              <a:rPr lang="ja-JP" altLang="en-US" sz="1200" b="1" dirty="0">
                <a:latin typeface="+mn-ea"/>
              </a:rPr>
              <a:t>月</a:t>
            </a:r>
            <a:r>
              <a:rPr lang="en-US" altLang="ja-JP" sz="1200" b="1" dirty="0">
                <a:latin typeface="+mn-ea"/>
              </a:rPr>
              <a:t>11</a:t>
            </a:r>
            <a:r>
              <a:rPr lang="ja-JP" altLang="en-US" sz="1200" b="1" dirty="0">
                <a:latin typeface="+mn-ea"/>
              </a:rPr>
              <a:t>日の期間、こども食堂支援として</a:t>
            </a:r>
            <a:endParaRPr lang="en-US" altLang="ja-JP" sz="1200" b="1" dirty="0">
              <a:latin typeface="+mn-ea"/>
            </a:endParaRPr>
          </a:p>
          <a:p>
            <a:pPr>
              <a:lnSpc>
                <a:spcPct val="150000"/>
              </a:lnSpc>
            </a:pPr>
            <a:r>
              <a:rPr lang="ja-JP" altLang="en-US" sz="1200" b="1" dirty="0">
                <a:latin typeface="+mn-ea"/>
              </a:rPr>
              <a:t>フードドライブプロジェクトをおこないました。</a:t>
            </a:r>
            <a:endParaRPr kumimoji="1" lang="en-US" altLang="ja-JP" sz="1200" b="1" dirty="0">
              <a:latin typeface="+mn-ea"/>
            </a:endParaRPr>
          </a:p>
          <a:p>
            <a:pPr>
              <a:lnSpc>
                <a:spcPct val="150000"/>
              </a:lnSpc>
            </a:pPr>
            <a:r>
              <a:rPr lang="ja-JP" altLang="en-US" sz="1200" b="1" dirty="0">
                <a:latin typeface="+mn-ea"/>
              </a:rPr>
              <a:t>　今回も新宿区にあります、新宿ニコニコ子ども食堂さんへ寄付をさせていただきました！</a:t>
            </a:r>
            <a:endParaRPr lang="en-US" altLang="ja-JP" sz="1200" b="1" dirty="0">
              <a:latin typeface="+mn-ea"/>
            </a:endParaRPr>
          </a:p>
          <a:p>
            <a:pPr>
              <a:lnSpc>
                <a:spcPct val="150000"/>
              </a:lnSpc>
            </a:pPr>
            <a:r>
              <a:rPr lang="ja-JP" altLang="en-US" sz="1200" b="1" i="0" dirty="0">
                <a:effectLst/>
                <a:latin typeface="+mn-ea"/>
              </a:rPr>
              <a:t>ご協力ありがとうございました</a:t>
            </a:r>
            <a:r>
              <a:rPr lang="en-US" altLang="ja-JP" sz="1200" b="1" i="0" dirty="0">
                <a:effectLst/>
                <a:latin typeface="+mn-ea"/>
              </a:rPr>
              <a:t>‼</a:t>
            </a:r>
          </a:p>
        </p:txBody>
      </p:sp>
      <p:pic>
        <p:nvPicPr>
          <p:cNvPr id="59" name="図 58" descr="光, 挿絵 が含まれている画像&#10;&#10;自動的に生成された説明">
            <a:extLst>
              <a:ext uri="{FF2B5EF4-FFF2-40B4-BE49-F238E27FC236}">
                <a16:creationId xmlns:a16="http://schemas.microsoft.com/office/drawing/2014/main" id="{DF1AE3F9-7430-B826-72F3-EF43DD822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50260">
            <a:off x="2898456" y="3301195"/>
            <a:ext cx="419722" cy="386931"/>
          </a:xfrm>
          <a:prstGeom prst="rect">
            <a:avLst/>
          </a:prstGeom>
        </p:spPr>
      </p:pic>
      <p:pic>
        <p:nvPicPr>
          <p:cNvPr id="63" name="図 62">
            <a:extLst>
              <a:ext uri="{FF2B5EF4-FFF2-40B4-BE49-F238E27FC236}">
                <a16:creationId xmlns:a16="http://schemas.microsoft.com/office/drawing/2014/main" id="{2ADDC3E7-09AD-468F-0F2D-7FB3E57CE2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8238">
            <a:off x="6859780" y="768254"/>
            <a:ext cx="546224" cy="571630"/>
          </a:xfrm>
          <a:prstGeom prst="rect">
            <a:avLst/>
          </a:prstGeom>
        </p:spPr>
      </p:pic>
      <p:grpSp>
        <p:nvGrpSpPr>
          <p:cNvPr id="91" name="グループ化 90">
            <a:extLst>
              <a:ext uri="{FF2B5EF4-FFF2-40B4-BE49-F238E27FC236}">
                <a16:creationId xmlns:a16="http://schemas.microsoft.com/office/drawing/2014/main" id="{B384A8D0-73DE-040B-8FF9-AA11786CD620}"/>
              </a:ext>
            </a:extLst>
          </p:cNvPr>
          <p:cNvGrpSpPr/>
          <p:nvPr/>
        </p:nvGrpSpPr>
        <p:grpSpPr>
          <a:xfrm>
            <a:off x="598009" y="10315252"/>
            <a:ext cx="2565054" cy="239746"/>
            <a:chOff x="5663571" y="9487345"/>
            <a:chExt cx="2565054" cy="239746"/>
          </a:xfrm>
        </p:grpSpPr>
        <p:sp>
          <p:nvSpPr>
            <p:cNvPr id="80" name="四角形: 角を丸くする 79">
              <a:extLst>
                <a:ext uri="{FF2B5EF4-FFF2-40B4-BE49-F238E27FC236}">
                  <a16:creationId xmlns:a16="http://schemas.microsoft.com/office/drawing/2014/main" id="{D4CD2430-4590-855D-752E-DF649040B43D}"/>
                </a:ext>
              </a:extLst>
            </p:cNvPr>
            <p:cNvSpPr/>
            <p:nvPr/>
          </p:nvSpPr>
          <p:spPr>
            <a:xfrm>
              <a:off x="5663571" y="9504184"/>
              <a:ext cx="1915573" cy="206499"/>
            </a:xfrm>
            <a:prstGeom prst="roundRect">
              <a:avLst>
                <a:gd name="adj" fmla="val 5000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4" name="グラフィックス 83" descr="拡大鏡 単色塗りつぶし">
              <a:extLst>
                <a:ext uri="{FF2B5EF4-FFF2-40B4-BE49-F238E27FC236}">
                  <a16:creationId xmlns:a16="http://schemas.microsoft.com/office/drawing/2014/main" id="{2FBA357F-627C-594E-EED9-DED021AA38C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2916" y="9522160"/>
              <a:ext cx="170117" cy="170117"/>
            </a:xfrm>
            <a:prstGeom prst="rect">
              <a:avLst/>
            </a:prstGeom>
          </p:spPr>
        </p:pic>
        <p:sp>
          <p:nvSpPr>
            <p:cNvPr id="86" name="テキスト ボックス 85">
              <a:extLst>
                <a:ext uri="{FF2B5EF4-FFF2-40B4-BE49-F238E27FC236}">
                  <a16:creationId xmlns:a16="http://schemas.microsoft.com/office/drawing/2014/main" id="{37D2AE58-2E5D-4FCA-692A-1A518676BC35}"/>
                </a:ext>
              </a:extLst>
            </p:cNvPr>
            <p:cNvSpPr txBox="1"/>
            <p:nvPr/>
          </p:nvSpPr>
          <p:spPr>
            <a:xfrm>
              <a:off x="6088458" y="9487345"/>
              <a:ext cx="2140167" cy="239746"/>
            </a:xfrm>
            <a:prstGeom prst="rect">
              <a:avLst/>
            </a:prstGeom>
            <a:noFill/>
          </p:spPr>
          <p:txBody>
            <a:bodyPr wrap="square" rtlCol="0">
              <a:spAutoFit/>
            </a:bodyPr>
            <a:lstStyle/>
            <a:p>
              <a:pPr>
                <a:lnSpc>
                  <a:spcPct val="150000"/>
                </a:lnSpc>
              </a:pPr>
              <a:r>
                <a:rPr kumimoji="1" lang="ja-JP" altLang="en-US" sz="700" b="1" dirty="0">
                  <a:latin typeface="モッチーポップ One OTF ExtraBold" panose="00000900000000000000" pitchFamily="50" charset="-128"/>
                  <a:ea typeface="モッチーポップ One OTF ExtraBold" panose="00000900000000000000" pitchFamily="50" charset="-128"/>
                </a:rPr>
                <a:t>三越伊勢丹グループ労働組合</a:t>
              </a:r>
              <a:endParaRPr kumimoji="1" lang="en-US" altLang="ja-JP" sz="700" b="1" dirty="0">
                <a:latin typeface="モッチーポップ One OTF ExtraBold" panose="00000900000000000000" pitchFamily="50" charset="-128"/>
                <a:ea typeface="モッチーポップ One OTF ExtraBold" panose="00000900000000000000" pitchFamily="50" charset="-128"/>
              </a:endParaRPr>
            </a:p>
          </p:txBody>
        </p:sp>
      </p:grpSp>
      <p:sp>
        <p:nvSpPr>
          <p:cNvPr id="89" name="テキスト ボックス 88">
            <a:extLst>
              <a:ext uri="{FF2B5EF4-FFF2-40B4-BE49-F238E27FC236}">
                <a16:creationId xmlns:a16="http://schemas.microsoft.com/office/drawing/2014/main" id="{1DD93F9A-B6F2-D1C6-A437-ABBB6452E565}"/>
              </a:ext>
            </a:extLst>
          </p:cNvPr>
          <p:cNvSpPr txBox="1"/>
          <p:nvPr/>
        </p:nvSpPr>
        <p:spPr>
          <a:xfrm>
            <a:off x="3703333" y="9955397"/>
            <a:ext cx="4035862" cy="489558"/>
          </a:xfrm>
          <a:prstGeom prst="rect">
            <a:avLst/>
          </a:prstGeom>
          <a:noFill/>
        </p:spPr>
        <p:txBody>
          <a:bodyPr wrap="square" rtlCol="0">
            <a:spAutoFit/>
          </a:bodyPr>
          <a:lstStyle/>
          <a:p>
            <a:pPr>
              <a:lnSpc>
                <a:spcPct val="150000"/>
              </a:lnSpc>
            </a:pPr>
            <a:r>
              <a:rPr lang="ja-JP" altLang="en-US" sz="900" b="1" dirty="0">
                <a:latin typeface="モッチーポップ One OTF ExtraBold" panose="00000900000000000000" pitchFamily="50" charset="-128"/>
                <a:ea typeface="モッチーポップ One OTF ExtraBold" panose="00000900000000000000" pitchFamily="50" charset="-128"/>
              </a:rPr>
              <a:t>お問合せ：三越伊勢丹グループ労働組合　</a:t>
            </a:r>
            <a:r>
              <a:rPr lang="en-US" altLang="ja-JP" sz="900" b="1" dirty="0">
                <a:latin typeface="モッチーポップ One OTF ExtraBold" panose="00000900000000000000" pitchFamily="50" charset="-128"/>
                <a:ea typeface="モッチーポップ One OTF ExtraBold" panose="00000900000000000000" pitchFamily="50" charset="-128"/>
              </a:rPr>
              <a:t>IMPD</a:t>
            </a:r>
            <a:r>
              <a:rPr lang="ja-JP" altLang="en-US" sz="900" b="1" dirty="0">
                <a:latin typeface="モッチーポップ One OTF ExtraBold" panose="00000900000000000000" pitchFamily="50" charset="-128"/>
                <a:ea typeface="モッチーポップ One OTF ExtraBold" panose="00000900000000000000" pitchFamily="50" charset="-128"/>
              </a:rPr>
              <a:t>支部社会貢献活動担当　</a:t>
            </a:r>
            <a:endParaRPr lang="en-US" altLang="ja-JP" sz="900" b="1" dirty="0">
              <a:latin typeface="モッチーポップ One OTF ExtraBold" panose="00000900000000000000" pitchFamily="50" charset="-128"/>
              <a:ea typeface="モッチーポップ One OTF ExtraBold" panose="00000900000000000000" pitchFamily="50" charset="-128"/>
            </a:endParaRPr>
          </a:p>
          <a:p>
            <a:pPr>
              <a:lnSpc>
                <a:spcPct val="150000"/>
              </a:lnSpc>
            </a:pPr>
            <a:r>
              <a:rPr lang="en-US" altLang="ja-JP" sz="900" b="1" dirty="0">
                <a:latin typeface="モッチーポップ One OTF ExtraBold" panose="00000900000000000000" pitchFamily="50" charset="-128"/>
                <a:ea typeface="モッチーポップ One OTF ExtraBold" panose="00000900000000000000" pitchFamily="50" charset="-128"/>
              </a:rPr>
              <a:t>TEL : 03-5273-5165</a:t>
            </a:r>
            <a:r>
              <a:rPr lang="ja-JP" altLang="en-US" sz="900" b="1" dirty="0">
                <a:latin typeface="モッチーポップ One OTF ExtraBold" panose="00000900000000000000" pitchFamily="50" charset="-128"/>
                <a:ea typeface="モッチーポップ One OTF ExtraBold" panose="00000900000000000000" pitchFamily="50" charset="-128"/>
              </a:rPr>
              <a:t>（外線）</a:t>
            </a:r>
            <a:r>
              <a:rPr lang="en-US" altLang="ja-JP" sz="900" b="1" dirty="0">
                <a:latin typeface="モッチーポップ One OTF ExtraBold" panose="00000900000000000000" pitchFamily="50" charset="-128"/>
                <a:ea typeface="モッチーポップ One OTF ExtraBold" panose="00000900000000000000" pitchFamily="50" charset="-128"/>
              </a:rPr>
              <a:t>801-23-911</a:t>
            </a:r>
            <a:r>
              <a:rPr lang="ja-JP" altLang="en-US" sz="900" b="1" dirty="0">
                <a:latin typeface="モッチーポップ One OTF ExtraBold" panose="00000900000000000000" pitchFamily="50" charset="-128"/>
                <a:ea typeface="モッチーポップ One OTF ExtraBold" panose="00000900000000000000" pitchFamily="50" charset="-128"/>
              </a:rPr>
              <a:t>（内線）</a:t>
            </a:r>
          </a:p>
        </p:txBody>
      </p:sp>
      <p:pic>
        <p:nvPicPr>
          <p:cNvPr id="1026" name="Picture 2" descr="三越伊勢丹グループ労働組合">
            <a:extLst>
              <a:ext uri="{FF2B5EF4-FFF2-40B4-BE49-F238E27FC236}">
                <a16:creationId xmlns:a16="http://schemas.microsoft.com/office/drawing/2014/main" id="{BDB0D97B-09B8-9C61-4D65-9FF0E5D294F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56" y="9921806"/>
            <a:ext cx="2418649" cy="321438"/>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descr="アイコン&#10;&#10;中程度の精度で自動的に生成された説明">
            <a:extLst>
              <a:ext uri="{FF2B5EF4-FFF2-40B4-BE49-F238E27FC236}">
                <a16:creationId xmlns:a16="http://schemas.microsoft.com/office/drawing/2014/main" id="{27C5B37A-F290-2DC0-5234-1116D78438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59127">
            <a:off x="3150241" y="2973377"/>
            <a:ext cx="1103596" cy="1339817"/>
          </a:xfrm>
          <a:prstGeom prst="rect">
            <a:avLst/>
          </a:prstGeom>
        </p:spPr>
      </p:pic>
      <p:pic>
        <p:nvPicPr>
          <p:cNvPr id="70" name="図 69" descr="ダイアグラム, アイコン&#10;&#10;自動的に生成された説明">
            <a:extLst>
              <a:ext uri="{FF2B5EF4-FFF2-40B4-BE49-F238E27FC236}">
                <a16:creationId xmlns:a16="http://schemas.microsoft.com/office/drawing/2014/main" id="{ED44ABCB-1763-29E8-A41A-2D570EE082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5281" y="96408"/>
            <a:ext cx="463040" cy="540214"/>
          </a:xfrm>
          <a:prstGeom prst="rect">
            <a:avLst/>
          </a:prstGeom>
        </p:spPr>
      </p:pic>
      <p:pic>
        <p:nvPicPr>
          <p:cNvPr id="121" name="図 120" descr="ダイアグラム&#10;&#10;自動的に生成された説明">
            <a:extLst>
              <a:ext uri="{FF2B5EF4-FFF2-40B4-BE49-F238E27FC236}">
                <a16:creationId xmlns:a16="http://schemas.microsoft.com/office/drawing/2014/main" id="{CC2300DD-6D0B-362A-0570-F024D69BE7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18964" y="105951"/>
            <a:ext cx="461062" cy="540214"/>
          </a:xfrm>
          <a:prstGeom prst="rect">
            <a:avLst/>
          </a:prstGeom>
        </p:spPr>
      </p:pic>
      <p:sp>
        <p:nvSpPr>
          <p:cNvPr id="3" name="四角形: 角を丸くする 2">
            <a:extLst>
              <a:ext uri="{FF2B5EF4-FFF2-40B4-BE49-F238E27FC236}">
                <a16:creationId xmlns:a16="http://schemas.microsoft.com/office/drawing/2014/main" id="{1F0D58C2-8AAB-48BC-651E-594D0F2ED4D0}"/>
              </a:ext>
            </a:extLst>
          </p:cNvPr>
          <p:cNvSpPr/>
          <p:nvPr/>
        </p:nvSpPr>
        <p:spPr>
          <a:xfrm>
            <a:off x="77165" y="6930876"/>
            <a:ext cx="7362338" cy="2809494"/>
          </a:xfrm>
          <a:prstGeom prst="roundRect">
            <a:avLst>
              <a:gd name="adj" fmla="val 5435"/>
            </a:avLst>
          </a:prstGeom>
          <a:solidFill>
            <a:srgbClr val="FFFFFF">
              <a:alpha val="54902"/>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EFAC856D-6EE9-C8BE-41B4-429C5B977787}"/>
              </a:ext>
            </a:extLst>
          </p:cNvPr>
          <p:cNvSpPr/>
          <p:nvPr/>
        </p:nvSpPr>
        <p:spPr>
          <a:xfrm>
            <a:off x="166647" y="7032109"/>
            <a:ext cx="3441334" cy="410123"/>
          </a:xfrm>
          <a:prstGeom prst="roundRect">
            <a:avLst>
              <a:gd name="adj" fmla="val 5000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dirty="0">
                <a:solidFill>
                  <a:schemeClr val="bg1"/>
                </a:solidFill>
                <a:latin typeface="モッチーポップ One OTF ExtraBold" panose="00000900000000000000" pitchFamily="50" charset="-128"/>
                <a:ea typeface="モッチーポップ One OTF ExtraBold" panose="00000900000000000000" pitchFamily="50" charset="-128"/>
              </a:rPr>
              <a:t>「こども食堂」ってどんなところ？</a:t>
            </a:r>
            <a:endParaRPr lang="en-US" altLang="ja-JP" sz="1400" dirty="0">
              <a:solidFill>
                <a:schemeClr val="bg1"/>
              </a:solidFill>
              <a:latin typeface="モッチーポップ One OTF ExtraBold" panose="00000900000000000000" pitchFamily="50" charset="-128"/>
              <a:ea typeface="モッチーポップ One OTF ExtraBold" panose="00000900000000000000" pitchFamily="50" charset="-128"/>
            </a:endParaRPr>
          </a:p>
        </p:txBody>
      </p:sp>
      <p:sp>
        <p:nvSpPr>
          <p:cNvPr id="6" name="テキスト ボックス 5">
            <a:extLst>
              <a:ext uri="{FF2B5EF4-FFF2-40B4-BE49-F238E27FC236}">
                <a16:creationId xmlns:a16="http://schemas.microsoft.com/office/drawing/2014/main" id="{1F43E790-26BA-759F-E7CA-2A151365E7C2}"/>
              </a:ext>
            </a:extLst>
          </p:cNvPr>
          <p:cNvSpPr txBox="1"/>
          <p:nvPr/>
        </p:nvSpPr>
        <p:spPr>
          <a:xfrm>
            <a:off x="167377" y="7595759"/>
            <a:ext cx="5951335" cy="1164486"/>
          </a:xfrm>
          <a:prstGeom prst="rect">
            <a:avLst/>
          </a:prstGeom>
          <a:noFill/>
        </p:spPr>
        <p:txBody>
          <a:bodyPr wrap="square" rtlCol="0">
            <a:spAutoFit/>
          </a:bodyPr>
          <a:lstStyle/>
          <a:p>
            <a:pPr algn="l">
              <a:lnSpc>
                <a:spcPct val="150000"/>
              </a:lnSpc>
            </a:pPr>
            <a:r>
              <a:rPr lang="ja-JP" altLang="en-US" sz="1200" b="0" i="0" dirty="0">
                <a:solidFill>
                  <a:srgbClr val="191919"/>
                </a:solidFill>
                <a:effectLst/>
                <a:latin typeface="arial" panose="020B0604020202020204" pitchFamily="34" charset="0"/>
              </a:rPr>
              <a:t>　こども食堂とは、</a:t>
            </a:r>
            <a:r>
              <a:rPr lang="ja-JP" altLang="en-US" sz="1200" b="1" i="0" dirty="0">
                <a:solidFill>
                  <a:srgbClr val="191919"/>
                </a:solidFill>
                <a:effectLst/>
                <a:highlight>
                  <a:srgbClr val="FFFF00"/>
                </a:highlight>
                <a:latin typeface="arial" panose="020B0604020202020204" pitchFamily="34" charset="0"/>
              </a:rPr>
              <a:t>地域住民や自治体が主体となり、無料または低価格帯で子どもたちに食事を提供するコミュニティの場</a:t>
            </a:r>
            <a:r>
              <a:rPr lang="ja-JP" altLang="en-US" sz="1200" b="0" i="0" dirty="0">
                <a:solidFill>
                  <a:srgbClr val="191919"/>
                </a:solidFill>
                <a:effectLst/>
                <a:latin typeface="arial" panose="020B0604020202020204" pitchFamily="34" charset="0"/>
              </a:rPr>
              <a:t>を指しています。また、単に「子どもたちの食事提供の場」としてだけではなく、帰りが遅い会社員、家事をする時間のない家族などが集まって食事をとることも可能です。</a:t>
            </a:r>
          </a:p>
        </p:txBody>
      </p:sp>
      <p:pic>
        <p:nvPicPr>
          <p:cNvPr id="8" name="図 7" descr="挿絵, 抽象 が含まれている画像&#10;&#10;自動的に生成された説明">
            <a:extLst>
              <a:ext uri="{FF2B5EF4-FFF2-40B4-BE49-F238E27FC236}">
                <a16:creationId xmlns:a16="http://schemas.microsoft.com/office/drawing/2014/main" id="{44BD40C0-EA58-BFED-BDA4-E725FBCCB5D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78553" y="7319604"/>
            <a:ext cx="967601" cy="1016329"/>
          </a:xfrm>
          <a:prstGeom prst="rect">
            <a:avLst/>
          </a:prstGeom>
        </p:spPr>
      </p:pic>
      <p:sp>
        <p:nvSpPr>
          <p:cNvPr id="20" name="テキスト ボックス 19">
            <a:extLst>
              <a:ext uri="{FF2B5EF4-FFF2-40B4-BE49-F238E27FC236}">
                <a16:creationId xmlns:a16="http://schemas.microsoft.com/office/drawing/2014/main" id="{412704C2-40FD-744C-C787-E5CC64258D94}"/>
              </a:ext>
            </a:extLst>
          </p:cNvPr>
          <p:cNvSpPr txBox="1"/>
          <p:nvPr/>
        </p:nvSpPr>
        <p:spPr>
          <a:xfrm>
            <a:off x="173090" y="8821575"/>
            <a:ext cx="4910128" cy="610488"/>
          </a:xfrm>
          <a:prstGeom prst="rect">
            <a:avLst/>
          </a:prstGeom>
          <a:noFill/>
        </p:spPr>
        <p:txBody>
          <a:bodyPr wrap="square" rtlCol="0">
            <a:spAutoFit/>
          </a:bodyPr>
          <a:lstStyle/>
          <a:p>
            <a:pPr algn="l">
              <a:lnSpc>
                <a:spcPct val="150000"/>
              </a:lnSpc>
            </a:pPr>
            <a:r>
              <a:rPr lang="ja-JP" altLang="en-US" sz="1200" b="0" i="0" dirty="0">
                <a:solidFill>
                  <a:srgbClr val="191919"/>
                </a:solidFill>
                <a:effectLst/>
                <a:latin typeface="arial" panose="020B0604020202020204" pitchFamily="34" charset="0"/>
              </a:rPr>
              <a:t>　このように、</a:t>
            </a:r>
            <a:r>
              <a:rPr lang="ja-JP" altLang="en-US" sz="1200" b="1" i="0" dirty="0">
                <a:solidFill>
                  <a:srgbClr val="191919"/>
                </a:solidFill>
                <a:effectLst/>
                <a:highlight>
                  <a:srgbClr val="FFFF00"/>
                </a:highlight>
                <a:latin typeface="arial" panose="020B0604020202020204" pitchFamily="34" charset="0"/>
              </a:rPr>
              <a:t>「人が多く集まる場所」ができたことで、地域住民のコミュニケーションの場としても機能</a:t>
            </a:r>
            <a:r>
              <a:rPr lang="ja-JP" altLang="en-US" sz="1200" b="0" i="0" dirty="0">
                <a:solidFill>
                  <a:srgbClr val="191919"/>
                </a:solidFill>
                <a:effectLst/>
                <a:latin typeface="arial" panose="020B0604020202020204" pitchFamily="34" charset="0"/>
              </a:rPr>
              <a:t>しているのです。</a:t>
            </a:r>
          </a:p>
        </p:txBody>
      </p:sp>
      <p:pic>
        <p:nvPicPr>
          <p:cNvPr id="21" name="Picture 4">
            <a:extLst>
              <a:ext uri="{FF2B5EF4-FFF2-40B4-BE49-F238E27FC236}">
                <a16:creationId xmlns:a16="http://schemas.microsoft.com/office/drawing/2014/main" id="{10E7F3E4-FCF2-6DC7-9781-B456B7B081C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00401" y="8520035"/>
            <a:ext cx="878843" cy="878843"/>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96E898C4-75AB-00F0-FA82-B08C805BD8D2}"/>
              </a:ext>
            </a:extLst>
          </p:cNvPr>
          <p:cNvSpPr txBox="1"/>
          <p:nvPr/>
        </p:nvSpPr>
        <p:spPr>
          <a:xfrm>
            <a:off x="5709718" y="9455131"/>
            <a:ext cx="1832883" cy="253083"/>
          </a:xfrm>
          <a:prstGeom prst="rect">
            <a:avLst/>
          </a:prstGeom>
          <a:noFill/>
        </p:spPr>
        <p:txBody>
          <a:bodyPr wrap="square" rtlCol="0">
            <a:spAutoFit/>
          </a:bodyPr>
          <a:lstStyle/>
          <a:p>
            <a:pPr algn="l">
              <a:lnSpc>
                <a:spcPct val="150000"/>
              </a:lnSpc>
            </a:pPr>
            <a:r>
              <a:rPr lang="ja-JP" altLang="en-US" sz="800" b="1" dirty="0">
                <a:solidFill>
                  <a:srgbClr val="191919"/>
                </a:solidFill>
                <a:latin typeface="arial" panose="020B0604020202020204" pitchFamily="34" charset="0"/>
              </a:rPr>
              <a:t>お近くのこども食堂を調べてみる☝︎</a:t>
            </a:r>
            <a:endParaRPr lang="ja-JP" altLang="en-US" sz="800" b="1" i="0" dirty="0">
              <a:solidFill>
                <a:srgbClr val="191919"/>
              </a:solidFill>
              <a:effectLst/>
              <a:latin typeface="arial" panose="020B0604020202020204" pitchFamily="34" charset="0"/>
            </a:endParaRPr>
          </a:p>
        </p:txBody>
      </p:sp>
      <p:sp>
        <p:nvSpPr>
          <p:cNvPr id="26" name="テキスト ボックス 25">
            <a:extLst>
              <a:ext uri="{FF2B5EF4-FFF2-40B4-BE49-F238E27FC236}">
                <a16:creationId xmlns:a16="http://schemas.microsoft.com/office/drawing/2014/main" id="{E876DDFA-4A88-5F75-A9FE-0F91A43C496F}"/>
              </a:ext>
            </a:extLst>
          </p:cNvPr>
          <p:cNvSpPr txBox="1"/>
          <p:nvPr/>
        </p:nvSpPr>
        <p:spPr>
          <a:xfrm>
            <a:off x="114086" y="3622804"/>
            <a:ext cx="3249925" cy="409151"/>
          </a:xfrm>
          <a:prstGeom prst="rect">
            <a:avLst/>
          </a:prstGeom>
          <a:noFill/>
        </p:spPr>
        <p:txBody>
          <a:bodyPr wrap="square" rtlCol="0">
            <a:spAutoFit/>
          </a:bodyPr>
          <a:lstStyle/>
          <a:p>
            <a:pPr algn="l">
              <a:lnSpc>
                <a:spcPct val="150000"/>
              </a:lnSpc>
            </a:pPr>
            <a:r>
              <a:rPr lang="ja-JP" altLang="en-US" sz="1400" b="1" i="0" dirty="0">
                <a:effectLst>
                  <a:outerShdw blurRad="38100" dist="38100" dir="2700000" algn="tl">
                    <a:srgbClr val="000000">
                      <a:alpha val="43137"/>
                    </a:srgbClr>
                  </a:outerShdw>
                </a:effectLst>
                <a:highlight>
                  <a:srgbClr val="FFFF00"/>
                </a:highlight>
                <a:latin typeface="arial" panose="020B0604020202020204" pitchFamily="34" charset="0"/>
              </a:rPr>
              <a:t>　皆さんから</a:t>
            </a:r>
            <a:r>
              <a:rPr lang="ja-JP" altLang="en-US" sz="1600" b="1" i="0" dirty="0">
                <a:effectLst>
                  <a:outerShdw blurRad="38100" dist="38100" dir="2700000" algn="tl">
                    <a:srgbClr val="000000">
                      <a:alpha val="43137"/>
                    </a:srgbClr>
                  </a:outerShdw>
                </a:effectLst>
                <a:highlight>
                  <a:srgbClr val="FFFF00"/>
                </a:highlight>
                <a:latin typeface="arial" panose="020B0604020202020204" pitchFamily="34" charset="0"/>
              </a:rPr>
              <a:t>ご寄付</a:t>
            </a:r>
            <a:r>
              <a:rPr lang="ja-JP" altLang="en-US" sz="1400" b="1" i="0" dirty="0">
                <a:effectLst>
                  <a:outerShdw blurRad="38100" dist="38100" dir="2700000" algn="tl">
                    <a:srgbClr val="000000">
                      <a:alpha val="43137"/>
                    </a:srgbClr>
                  </a:outerShdw>
                </a:effectLst>
                <a:highlight>
                  <a:srgbClr val="FFFF00"/>
                </a:highlight>
                <a:latin typeface="arial" panose="020B0604020202020204" pitchFamily="34" charset="0"/>
              </a:rPr>
              <a:t>いただいた食材</a:t>
            </a:r>
          </a:p>
        </p:txBody>
      </p:sp>
      <p:pic>
        <p:nvPicPr>
          <p:cNvPr id="1028" name="Picture 4" descr="Image">
            <a:extLst>
              <a:ext uri="{FF2B5EF4-FFF2-40B4-BE49-F238E27FC236}">
                <a16:creationId xmlns:a16="http://schemas.microsoft.com/office/drawing/2014/main" id="{0DF6846A-7A75-0991-02F8-4D5B1756660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6489" y="4175548"/>
            <a:ext cx="3316224" cy="24871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a:extLst>
              <a:ext uri="{FF2B5EF4-FFF2-40B4-BE49-F238E27FC236}">
                <a16:creationId xmlns:a16="http://schemas.microsoft.com/office/drawing/2014/main" id="{4D6CD6B7-88DB-5612-B09A-D8ED9C90E2A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93651" y="4175548"/>
            <a:ext cx="3316224" cy="2487168"/>
          </a:xfrm>
          <a:prstGeom prst="rect">
            <a:avLst/>
          </a:prstGeom>
          <a:noFill/>
          <a:extLst>
            <a:ext uri="{909E8E84-426E-40DD-AFC4-6F175D3DCCD1}">
              <a14:hiddenFill xmlns:a14="http://schemas.microsoft.com/office/drawing/2010/main">
                <a:solidFill>
                  <a:srgbClr val="FFFFFF"/>
                </a:solidFill>
              </a14:hiddenFill>
            </a:ext>
          </a:extLst>
        </p:spPr>
      </p:pic>
      <p:pic>
        <p:nvPicPr>
          <p:cNvPr id="37" name="図 36" descr="文字が書かれている&#10;&#10;低い精度で自動的に生成された説明">
            <a:extLst>
              <a:ext uri="{FF2B5EF4-FFF2-40B4-BE49-F238E27FC236}">
                <a16:creationId xmlns:a16="http://schemas.microsoft.com/office/drawing/2014/main" id="{19AE9DC4-0252-4CD9-1444-76D8C41A38D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998154">
            <a:off x="4761891" y="3612767"/>
            <a:ext cx="2694028" cy="709331"/>
          </a:xfrm>
          <a:prstGeom prst="rect">
            <a:avLst/>
          </a:prstGeom>
        </p:spPr>
      </p:pic>
      <p:sp>
        <p:nvSpPr>
          <p:cNvPr id="2" name="正方形/長方形 1">
            <a:extLst>
              <a:ext uri="{FF2B5EF4-FFF2-40B4-BE49-F238E27FC236}">
                <a16:creationId xmlns:a16="http://schemas.microsoft.com/office/drawing/2014/main" id="{1E5E1181-2572-2B41-7CC8-7104FF7E8784}"/>
              </a:ext>
            </a:extLst>
          </p:cNvPr>
          <p:cNvSpPr/>
          <p:nvPr/>
        </p:nvSpPr>
        <p:spPr>
          <a:xfrm>
            <a:off x="5612001" y="121104"/>
            <a:ext cx="1800200" cy="411563"/>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IMPD</a:t>
            </a:r>
            <a:r>
              <a:rPr kumimoji="1" lang="ja-JP" altLang="en-US" sz="1200" dirty="0"/>
              <a:t>支部のみなさま</a:t>
            </a:r>
          </a:p>
        </p:txBody>
      </p:sp>
      <p:pic>
        <p:nvPicPr>
          <p:cNvPr id="57" name="図 56" descr="アイコン&#10;&#10;自動的に生成された説明">
            <a:extLst>
              <a:ext uri="{FF2B5EF4-FFF2-40B4-BE49-F238E27FC236}">
                <a16:creationId xmlns:a16="http://schemas.microsoft.com/office/drawing/2014/main" id="{48E983ED-5F80-F120-7065-93F217967E7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967542">
            <a:off x="4042981" y="3319662"/>
            <a:ext cx="472159" cy="464544"/>
          </a:xfrm>
          <a:prstGeom prst="rect">
            <a:avLst/>
          </a:prstGeom>
        </p:spPr>
      </p:pic>
    </p:spTree>
    <p:extLst>
      <p:ext uri="{BB962C8B-B14F-4D97-AF65-F5344CB8AC3E}">
        <p14:creationId xmlns:p14="http://schemas.microsoft.com/office/powerpoint/2010/main" val="2558535185"/>
      </p:ext>
    </p:extLst>
  </p:cSld>
  <p:clrMapOvr>
    <a:masterClrMapping/>
  </p:clrMapOvr>
</p:sld>
</file>

<file path=ppt/theme/theme1.xml><?xml version="1.0" encoding="utf-8"?>
<a:theme xmlns:a="http://schemas.openxmlformats.org/drawingml/2006/main" name="01209_スポーツ系イベント（草野球">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ユーザー定義 2">
      <a:majorFont>
        <a:latin typeface="Calibri"/>
        <a:ea typeface="HGP創英角ﾎﾟｯﾌﾟ体"/>
        <a:cs typeface=""/>
      </a:majorFont>
      <a:minorFont>
        <a:latin typeface="Calibri"/>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50DFAAD72B72946A4C946CC440D7C32" ma:contentTypeVersion="16" ma:contentTypeDescription="新しいドキュメントを作成します。" ma:contentTypeScope="" ma:versionID="4aa29a464b31af958e2c604888d5f0d7">
  <xsd:schema xmlns:xsd="http://www.w3.org/2001/XMLSchema" xmlns:xs="http://www.w3.org/2001/XMLSchema" xmlns:p="http://schemas.microsoft.com/office/2006/metadata/properties" xmlns:ns2="092c3d4e-56bc-4c78-a093-399d8f7aba6c" xmlns:ns3="f85a4162-401c-4047-bb2f-9a6410e5d1d9" targetNamespace="http://schemas.microsoft.com/office/2006/metadata/properties" ma:root="true" ma:fieldsID="ea863e2c899813ccf33871585f5e8cc9" ns2:_="" ns3:_="">
    <xsd:import namespace="092c3d4e-56bc-4c78-a093-399d8f7aba6c"/>
    <xsd:import namespace="f85a4162-401c-4047-bb2f-9a6410e5d1d9"/>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_x756a__x53f7_"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c3d4e-56bc-4c78-a093-399d8f7aba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8c736cf6-a955-4bfe-8d1c-aefa9a34031b" ma:termSetId="09814cd3-568e-fe90-9814-8d621ff8fb84" ma:anchorId="fba54fb3-c3e1-fe81-a776-ca4b69148c4d" ma:open="true" ma:isKeyword="false">
      <xsd:complexType>
        <xsd:sequence>
          <xsd:element ref="pc:Terms" minOccurs="0" maxOccurs="1"/>
        </xsd:sequence>
      </xsd:complexType>
    </xsd:element>
    <xsd:element name="_x756a__x53f7_" ma:index="21" nillable="true" ma:displayName="番号" ma:format="Dropdown" ma:internalName="_x756a__x53f7_" ma:percentage="FALSE">
      <xsd:simpleType>
        <xsd:restriction base="dms:Number"/>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5a4162-401c-4047-bb2f-9a6410e5d1d9" elementFormDefault="qualified">
    <xsd:import namespace="http://schemas.microsoft.com/office/2006/documentManagement/types"/>
    <xsd:import namespace="http://schemas.microsoft.com/office/infopath/2007/PartnerControls"/>
    <xsd:element name="SharedWithUsers" ma:index="13"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568906e9-e77a-411b-8d1a-e7b5f057253d}" ma:internalName="TaxCatchAll" ma:showField="CatchAllData" ma:web="f85a4162-401c-4047-bb2f-9a6410e5d1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85a4162-401c-4047-bb2f-9a6410e5d1d9" xsi:nil="true"/>
    <lcf76f155ced4ddcb4097134ff3c332f xmlns="092c3d4e-56bc-4c78-a093-399d8f7aba6c">
      <Terms xmlns="http://schemas.microsoft.com/office/infopath/2007/PartnerControls"/>
    </lcf76f155ced4ddcb4097134ff3c332f>
    <_x756a__x53f7_ xmlns="092c3d4e-56bc-4c78-a093-399d8f7aba6c" xsi:nil="true"/>
  </documentManagement>
</p:properties>
</file>

<file path=customXml/itemProps1.xml><?xml version="1.0" encoding="utf-8"?>
<ds:datastoreItem xmlns:ds="http://schemas.openxmlformats.org/officeDocument/2006/customXml" ds:itemID="{464AFC61-7F92-4D7E-8C5D-D219262419BD}">
  <ds:schemaRefs>
    <ds:schemaRef ds:uri="http://schemas.microsoft.com/sharepoint/v3/contenttype/forms"/>
  </ds:schemaRefs>
</ds:datastoreItem>
</file>

<file path=customXml/itemProps2.xml><?xml version="1.0" encoding="utf-8"?>
<ds:datastoreItem xmlns:ds="http://schemas.openxmlformats.org/officeDocument/2006/customXml" ds:itemID="{E54F06DA-7B3C-4932-8CB2-2CCC89D61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c3d4e-56bc-4c78-a093-399d8f7aba6c"/>
    <ds:schemaRef ds:uri="f85a4162-401c-4047-bb2f-9a6410e5d1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1F2519-FD66-48BA-B7A7-3FCBB87BFCE0}">
  <ds:schemaRefs>
    <ds:schemaRef ds:uri="http://www.w3.org/XML/1998/namespac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b40ff78a-0ad4-44ed-816e-835befe3253f"/>
    <ds:schemaRef ds:uri="http://purl.org/dc/elements/1.1/"/>
    <ds:schemaRef ds:uri="9ff54c90-0f3b-42c1-a4dd-34c57244e9f5"/>
    <ds:schemaRef ds:uri="http://schemas.microsoft.com/office/2006/metadata/properties"/>
    <ds:schemaRef ds:uri="http://purl.org/dc/dcmitype/"/>
    <ds:schemaRef ds:uri="f85a4162-401c-4047-bb2f-9a6410e5d1d9"/>
    <ds:schemaRef ds:uri="092c3d4e-56bc-4c78-a093-399d8f7aba6c"/>
  </ds:schemaRefs>
</ds:datastoreItem>
</file>

<file path=docProps/app.xml><?xml version="1.0" encoding="utf-8"?>
<Properties xmlns="http://schemas.openxmlformats.org/officeDocument/2006/extended-properties" xmlns:vt="http://schemas.openxmlformats.org/officeDocument/2006/docPropsVTypes">
  <Template>イベント ポスター (スポーツ大会)</Template>
  <TotalTime>1853</TotalTime>
  <Words>223</Words>
  <Application>Microsoft Office PowerPoint</Application>
  <PresentationFormat>ユーザー設定</PresentationFormat>
  <Paragraphs>16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Arial</vt:lpstr>
      <vt:lpstr>Arial</vt:lpstr>
      <vt:lpstr>モッチーポップ One OTF ExtraBold</vt:lpstr>
      <vt:lpstr>Calibri</vt:lpstr>
      <vt:lpstr>01209_スポーツ系イベント（草野球</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竹本 夏輝</dc:creator>
  <cp:lastModifiedBy>鶴見 安訓</cp:lastModifiedBy>
  <cp:revision>16</cp:revision>
  <cp:lastPrinted>2023-07-11T02:40:59Z</cp:lastPrinted>
  <dcterms:created xsi:type="dcterms:W3CDTF">2022-09-16T07:50:20Z</dcterms:created>
  <dcterms:modified xsi:type="dcterms:W3CDTF">2024-02-23T09:08:58Z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0x010100AF65CA4E39F0FC48AB03A4C9DE36444B</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Applications">
    <vt:lpwstr>1324;#PowerPoint 12;#1665;# Template 12</vt:lpwstr>
  </property>
  <property fmtid="{D5CDD505-2E9C-101B-9397-08002B2CF9AE}" pid="7" name="PolicheckCounter">
    <vt:lpwstr>0</vt:lpwstr>
  </property>
  <property fmtid="{D5CDD505-2E9C-101B-9397-08002B2CF9AE}" pid="8" name="PolicheckStatus">
    <vt:lpwstr>0</vt:lpwstr>
  </property>
  <property fmtid="{D5CDD505-2E9C-101B-9397-08002B2CF9AE}" pid="9" name="APTrustLevel">
    <vt:r8>0</vt:r8>
  </property>
  <property fmtid="{D5CDD505-2E9C-101B-9397-08002B2CF9AE}" pid="10" name="MediaServiceImageTags">
    <vt:lpwstr/>
  </property>
</Properties>
</file>