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6"/>
  </p:notesMasterIdLst>
  <p:sldIdLst>
    <p:sldId id="265" r:id="rId5"/>
  </p:sldIdLst>
  <p:sldSz cx="7561263" cy="10693400"/>
  <p:notesSz cx="9939338" cy="6807200"/>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9">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5D42"/>
    <a:srgbClr val="AB8C69"/>
    <a:srgbClr val="342B20"/>
    <a:srgbClr val="000000"/>
    <a:srgbClr val="453727"/>
    <a:srgbClr val="514433"/>
    <a:srgbClr val="584531"/>
    <a:srgbClr val="A4825C"/>
    <a:srgbClr val="EED8BD"/>
    <a:srgbClr val="D9BF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15" autoAdjust="0"/>
    <p:restoredTop sz="94660"/>
  </p:normalViewPr>
  <p:slideViewPr>
    <p:cSldViewPr>
      <p:cViewPr>
        <p:scale>
          <a:sx n="60" d="100"/>
          <a:sy n="60" d="100"/>
        </p:scale>
        <p:origin x="1584" y="28"/>
      </p:cViewPr>
      <p:guideLst>
        <p:guide orient="horz" pos="3369"/>
        <p:guide pos="238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竹本 夏輝" userId="f569c0b9-02d1-42cc-a182-75ed21965f07" providerId="ADAL" clId="{19D93854-7ECC-4D56-A214-632ABEE8DC43}"/>
    <pc:docChg chg="modSld">
      <pc:chgData name="竹本 夏輝" userId="f569c0b9-02d1-42cc-a182-75ed21965f07" providerId="ADAL" clId="{19D93854-7ECC-4D56-A214-632ABEE8DC43}" dt="2023-11-10T06:56:36.536" v="6" actId="1076"/>
      <pc:docMkLst>
        <pc:docMk/>
      </pc:docMkLst>
      <pc:sldChg chg="modSp mod">
        <pc:chgData name="竹本 夏輝" userId="f569c0b9-02d1-42cc-a182-75ed21965f07" providerId="ADAL" clId="{19D93854-7ECC-4D56-A214-632ABEE8DC43}" dt="2023-11-10T06:56:03.648" v="2" actId="20577"/>
        <pc:sldMkLst>
          <pc:docMk/>
          <pc:sldMk cId="3503924009" sldId="264"/>
        </pc:sldMkLst>
        <pc:spChg chg="mod">
          <ac:chgData name="竹本 夏輝" userId="f569c0b9-02d1-42cc-a182-75ed21965f07" providerId="ADAL" clId="{19D93854-7ECC-4D56-A214-632ABEE8DC43}" dt="2023-11-10T06:56:03.648" v="2" actId="20577"/>
          <ac:spMkLst>
            <pc:docMk/>
            <pc:sldMk cId="3503924009" sldId="264"/>
            <ac:spMk id="88" creationId="{5232134B-A264-7272-237E-41EA73832191}"/>
          </ac:spMkLst>
        </pc:spChg>
      </pc:sldChg>
      <pc:sldChg chg="modSp mod">
        <pc:chgData name="竹本 夏輝" userId="f569c0b9-02d1-42cc-a182-75ed21965f07" providerId="ADAL" clId="{19D93854-7ECC-4D56-A214-632ABEE8DC43}" dt="2023-11-10T06:56:36.536" v="6" actId="1076"/>
        <pc:sldMkLst>
          <pc:docMk/>
          <pc:sldMk cId="3641569870" sldId="265"/>
        </pc:sldMkLst>
        <pc:spChg chg="mod">
          <ac:chgData name="竹本 夏輝" userId="f569c0b9-02d1-42cc-a182-75ed21965f07" providerId="ADAL" clId="{19D93854-7ECC-4D56-A214-632ABEE8DC43}" dt="2023-11-10T06:56:29.570" v="3" actId="1076"/>
          <ac:spMkLst>
            <pc:docMk/>
            <pc:sldMk cId="3641569870" sldId="265"/>
            <ac:spMk id="46" creationId="{AFC18332-825B-8F35-C3FE-5B6DE828B8DD}"/>
          </ac:spMkLst>
        </pc:spChg>
        <pc:spChg chg="mod">
          <ac:chgData name="竹本 夏輝" userId="f569c0b9-02d1-42cc-a182-75ed21965f07" providerId="ADAL" clId="{19D93854-7ECC-4D56-A214-632ABEE8DC43}" dt="2023-11-10T06:56:29.570" v="3" actId="1076"/>
          <ac:spMkLst>
            <pc:docMk/>
            <pc:sldMk cId="3641569870" sldId="265"/>
            <ac:spMk id="47" creationId="{FF7734EE-C0BF-F29B-B9AC-BDA617862514}"/>
          </ac:spMkLst>
        </pc:spChg>
        <pc:spChg chg="mod">
          <ac:chgData name="竹本 夏輝" userId="f569c0b9-02d1-42cc-a182-75ed21965f07" providerId="ADAL" clId="{19D93854-7ECC-4D56-A214-632ABEE8DC43}" dt="2023-11-10T06:56:29.570" v="3" actId="1076"/>
          <ac:spMkLst>
            <pc:docMk/>
            <pc:sldMk cId="3641569870" sldId="265"/>
            <ac:spMk id="60" creationId="{80A69589-47DB-C894-DE85-B9F428344597}"/>
          </ac:spMkLst>
        </pc:spChg>
        <pc:spChg chg="mod">
          <ac:chgData name="竹本 夏輝" userId="f569c0b9-02d1-42cc-a182-75ed21965f07" providerId="ADAL" clId="{19D93854-7ECC-4D56-A214-632ABEE8DC43}" dt="2023-11-10T06:56:31.292" v="4" actId="1076"/>
          <ac:spMkLst>
            <pc:docMk/>
            <pc:sldMk cId="3641569870" sldId="265"/>
            <ac:spMk id="61" creationId="{502FCC0E-C93D-3142-FD99-8B883B5DB9D3}"/>
          </ac:spMkLst>
        </pc:spChg>
        <pc:spChg chg="mod">
          <ac:chgData name="竹本 夏輝" userId="f569c0b9-02d1-42cc-a182-75ed21965f07" providerId="ADAL" clId="{19D93854-7ECC-4D56-A214-632ABEE8DC43}" dt="2023-11-10T06:56:34.467" v="5" actId="1076"/>
          <ac:spMkLst>
            <pc:docMk/>
            <pc:sldMk cId="3641569870" sldId="265"/>
            <ac:spMk id="62" creationId="{4B0BD4F7-F469-EC32-C651-D4E53A35A455}"/>
          </ac:spMkLst>
        </pc:spChg>
        <pc:spChg chg="mod">
          <ac:chgData name="竹本 夏輝" userId="f569c0b9-02d1-42cc-a182-75ed21965f07" providerId="ADAL" clId="{19D93854-7ECC-4D56-A214-632ABEE8DC43}" dt="2023-11-10T06:56:36.536" v="6" actId="1076"/>
          <ac:spMkLst>
            <pc:docMk/>
            <pc:sldMk cId="3641569870" sldId="265"/>
            <ac:spMk id="63" creationId="{895EFF68-A3FD-13AA-CEC8-90289A0D348D}"/>
          </ac:spMkLst>
        </pc:spChg>
        <pc:spChg chg="mod">
          <ac:chgData name="竹本 夏輝" userId="f569c0b9-02d1-42cc-a182-75ed21965f07" providerId="ADAL" clId="{19D93854-7ECC-4D56-A214-632ABEE8DC43}" dt="2023-11-10T06:56:29.570" v="3" actId="1076"/>
          <ac:spMkLst>
            <pc:docMk/>
            <pc:sldMk cId="3641569870" sldId="265"/>
            <ac:spMk id="64" creationId="{0AB2D363-3D51-E2F7-DD70-FFB450099196}"/>
          </ac:spMkLst>
        </pc:spChg>
        <pc:spChg chg="mod">
          <ac:chgData name="竹本 夏輝" userId="f569c0b9-02d1-42cc-a182-75ed21965f07" providerId="ADAL" clId="{19D93854-7ECC-4D56-A214-632ABEE8DC43}" dt="2023-11-10T06:56:29.570" v="3" actId="1076"/>
          <ac:spMkLst>
            <pc:docMk/>
            <pc:sldMk cId="3641569870" sldId="265"/>
            <ac:spMk id="72" creationId="{9F5B163C-E1C0-2F4C-F77E-39863B86010A}"/>
          </ac:spMkLst>
        </pc:spChg>
        <pc:grpChg chg="mod">
          <ac:chgData name="竹本 夏輝" userId="f569c0b9-02d1-42cc-a182-75ed21965f07" providerId="ADAL" clId="{19D93854-7ECC-4D56-A214-632ABEE8DC43}" dt="2023-11-10T06:56:29.570" v="3" actId="1076"/>
          <ac:grpSpMkLst>
            <pc:docMk/>
            <pc:sldMk cId="3641569870" sldId="265"/>
            <ac:grpSpMk id="5" creationId="{D66073E9-6452-BE81-EF8D-21B3DA62A84F}"/>
          </ac:grpSpMkLst>
        </pc:grpChg>
        <pc:grpChg chg="mod">
          <ac:chgData name="竹本 夏輝" userId="f569c0b9-02d1-42cc-a182-75ed21965f07" providerId="ADAL" clId="{19D93854-7ECC-4D56-A214-632ABEE8DC43}" dt="2023-11-10T06:56:29.570" v="3" actId="1076"/>
          <ac:grpSpMkLst>
            <pc:docMk/>
            <pc:sldMk cId="3641569870" sldId="265"/>
            <ac:grpSpMk id="53" creationId="{DD10B480-AB13-5F66-AA6E-97917456F71A}"/>
          </ac:grpSpMkLst>
        </pc:grpChg>
      </pc:sldChg>
    </pc:docChg>
  </pc:docChgLst>
  <pc:docChgLst>
    <pc:chgData name="小山 薫" userId="d702cf48-b1d0-4526-85f0-4c5c84169b61" providerId="ADAL" clId="{56AC31C6-7813-46A5-A1F7-E276E6AACF1D}"/>
    <pc:docChg chg="modSld">
      <pc:chgData name="小山 薫" userId="d702cf48-b1d0-4526-85f0-4c5c84169b61" providerId="ADAL" clId="{56AC31C6-7813-46A5-A1F7-E276E6AACF1D}" dt="2023-11-20T04:23:11.942" v="0" actId="1076"/>
      <pc:docMkLst>
        <pc:docMk/>
      </pc:docMkLst>
      <pc:sldChg chg="modSp mod">
        <pc:chgData name="小山 薫" userId="d702cf48-b1d0-4526-85f0-4c5c84169b61" providerId="ADAL" clId="{56AC31C6-7813-46A5-A1F7-E276E6AACF1D}" dt="2023-11-20T04:23:11.942" v="0" actId="1076"/>
        <pc:sldMkLst>
          <pc:docMk/>
          <pc:sldMk cId="3503924009" sldId="264"/>
        </pc:sldMkLst>
        <pc:picChg chg="mod">
          <ac:chgData name="小山 薫" userId="d702cf48-b1d0-4526-85f0-4c5c84169b61" providerId="ADAL" clId="{56AC31C6-7813-46A5-A1F7-E276E6AACF1D}" dt="2023-11-20T04:23:11.942" v="0" actId="1076"/>
          <ac:picMkLst>
            <pc:docMk/>
            <pc:sldMk cId="3503924009" sldId="264"/>
            <ac:picMk id="32" creationId="{7C136299-CC51-454F-5FBB-4221B80FE60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4307047" cy="340360"/>
          </a:xfrm>
          <a:prstGeom prst="rect">
            <a:avLst/>
          </a:prstGeom>
        </p:spPr>
        <p:txBody>
          <a:bodyPr vert="horz" lIns="91550" tIns="45775" rIns="91550" bIns="45775" rtlCol="0"/>
          <a:lstStyle>
            <a:lvl1pPr algn="l">
              <a:defRPr sz="1200"/>
            </a:lvl1pPr>
          </a:lstStyle>
          <a:p>
            <a:endParaRPr kumimoji="1" lang="ja-JP" altLang="en-US"/>
          </a:p>
        </p:txBody>
      </p:sp>
      <p:sp>
        <p:nvSpPr>
          <p:cNvPr id="3" name="日付プレースホルダ 2"/>
          <p:cNvSpPr>
            <a:spLocks noGrp="1"/>
          </p:cNvSpPr>
          <p:nvPr>
            <p:ph type="dt" idx="1"/>
          </p:nvPr>
        </p:nvSpPr>
        <p:spPr>
          <a:xfrm>
            <a:off x="5630567" y="1"/>
            <a:ext cx="4307047" cy="340360"/>
          </a:xfrm>
          <a:prstGeom prst="rect">
            <a:avLst/>
          </a:prstGeom>
        </p:spPr>
        <p:txBody>
          <a:bodyPr vert="horz" lIns="91550" tIns="45775" rIns="91550" bIns="45775" rtlCol="0"/>
          <a:lstStyle>
            <a:lvl1pPr algn="r">
              <a:defRPr sz="1200"/>
            </a:lvl1pPr>
          </a:lstStyle>
          <a:p>
            <a:fld id="{122355EC-AFB3-4B85-877D-04091714CA44}" type="datetimeFigureOut">
              <a:rPr kumimoji="1" lang="ja-JP" altLang="en-US" smtClean="0"/>
              <a:pPr/>
              <a:t>2024/2/26</a:t>
            </a:fld>
            <a:endParaRPr kumimoji="1" lang="ja-JP" altLang="en-US"/>
          </a:p>
        </p:txBody>
      </p:sp>
      <p:sp>
        <p:nvSpPr>
          <p:cNvPr id="4" name="スライド イメージ プレースホルダ 3"/>
          <p:cNvSpPr>
            <a:spLocks noGrp="1" noRot="1" noChangeAspect="1"/>
          </p:cNvSpPr>
          <p:nvPr>
            <p:ph type="sldImg" idx="2"/>
          </p:nvPr>
        </p:nvSpPr>
        <p:spPr>
          <a:xfrm>
            <a:off x="4067175" y="511175"/>
            <a:ext cx="1804988" cy="2552700"/>
          </a:xfrm>
          <a:prstGeom prst="rect">
            <a:avLst/>
          </a:prstGeom>
          <a:noFill/>
          <a:ln w="12700">
            <a:solidFill>
              <a:prstClr val="black"/>
            </a:solidFill>
          </a:ln>
        </p:spPr>
        <p:txBody>
          <a:bodyPr vert="horz" lIns="91550" tIns="45775" rIns="91550" bIns="45775" rtlCol="0" anchor="ctr"/>
          <a:lstStyle/>
          <a:p>
            <a:endParaRPr lang="ja-JP" altLang="en-US"/>
          </a:p>
        </p:txBody>
      </p:sp>
      <p:sp>
        <p:nvSpPr>
          <p:cNvPr id="5" name="ノート プレースホルダ 4"/>
          <p:cNvSpPr>
            <a:spLocks noGrp="1"/>
          </p:cNvSpPr>
          <p:nvPr>
            <p:ph type="body" sz="quarter" idx="3"/>
          </p:nvPr>
        </p:nvSpPr>
        <p:spPr>
          <a:xfrm>
            <a:off x="993934" y="3233421"/>
            <a:ext cx="7951470" cy="3063240"/>
          </a:xfrm>
          <a:prstGeom prst="rect">
            <a:avLst/>
          </a:prstGeom>
        </p:spPr>
        <p:txBody>
          <a:bodyPr vert="horz" lIns="91550" tIns="45775" rIns="91550" bIns="4577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6465266"/>
            <a:ext cx="4307047" cy="340360"/>
          </a:xfrm>
          <a:prstGeom prst="rect">
            <a:avLst/>
          </a:prstGeom>
        </p:spPr>
        <p:txBody>
          <a:bodyPr vert="horz" lIns="91550" tIns="45775" rIns="91550" bIns="45775"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30567" y="6465266"/>
            <a:ext cx="4307047" cy="340360"/>
          </a:xfrm>
          <a:prstGeom prst="rect">
            <a:avLst/>
          </a:prstGeom>
        </p:spPr>
        <p:txBody>
          <a:bodyPr vert="horz" lIns="91550" tIns="45775" rIns="91550" bIns="45775" rtlCol="0" anchor="b"/>
          <a:lstStyle>
            <a:lvl1pPr algn="r">
              <a:defRPr sz="1200"/>
            </a:lvl1pPr>
          </a:lstStyle>
          <a:p>
            <a:fld id="{D8E8D351-46E4-4368-BDA0-B87B9552F12D}"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8"/>
            <a:ext cx="6427074"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4190" y="6059596"/>
            <a:ext cx="5292884" cy="2732758"/>
          </a:xfrm>
        </p:spPr>
        <p:txBody>
          <a:bodyPr/>
          <a:lstStyle>
            <a:lvl1pPr marL="0" indent="0" algn="ctr">
              <a:buNone/>
              <a:defRPr>
                <a:solidFill>
                  <a:schemeClr val="tx1">
                    <a:tint val="75000"/>
                  </a:schemeClr>
                </a:solidFill>
              </a:defRPr>
            </a:lvl1pPr>
            <a:lvl2pPr marL="521436" indent="0" algn="ctr">
              <a:buNone/>
              <a:defRPr>
                <a:solidFill>
                  <a:schemeClr val="tx1">
                    <a:tint val="75000"/>
                  </a:schemeClr>
                </a:solidFill>
              </a:defRPr>
            </a:lvl2pPr>
            <a:lvl3pPr marL="1042872" indent="0" algn="ctr">
              <a:buNone/>
              <a:defRPr>
                <a:solidFill>
                  <a:schemeClr val="tx1">
                    <a:tint val="75000"/>
                  </a:schemeClr>
                </a:solidFill>
              </a:defRPr>
            </a:lvl3pPr>
            <a:lvl4pPr marL="1564308" indent="0" algn="ctr">
              <a:buNone/>
              <a:defRPr>
                <a:solidFill>
                  <a:schemeClr val="tx1">
                    <a:tint val="75000"/>
                  </a:schemeClr>
                </a:solidFill>
              </a:defRPr>
            </a:lvl4pPr>
            <a:lvl5pPr marL="2085744" indent="0" algn="ctr">
              <a:buNone/>
              <a:defRPr>
                <a:solidFill>
                  <a:schemeClr val="tx1">
                    <a:tint val="75000"/>
                  </a:schemeClr>
                </a:solidFill>
              </a:defRPr>
            </a:lvl5pPr>
            <a:lvl6pPr marL="2607179" indent="0" algn="ctr">
              <a:buNone/>
              <a:defRPr>
                <a:solidFill>
                  <a:schemeClr val="tx1">
                    <a:tint val="75000"/>
                  </a:schemeClr>
                </a:solidFill>
              </a:defRPr>
            </a:lvl6pPr>
            <a:lvl7pPr marL="3128616" indent="0" algn="ctr">
              <a:buNone/>
              <a:defRPr>
                <a:solidFill>
                  <a:schemeClr val="tx1">
                    <a:tint val="75000"/>
                  </a:schemeClr>
                </a:solidFill>
              </a:defRPr>
            </a:lvl7pPr>
            <a:lvl8pPr marL="3650052" indent="0" algn="ctr">
              <a:buNone/>
              <a:defRPr>
                <a:solidFill>
                  <a:schemeClr val="tx1">
                    <a:tint val="75000"/>
                  </a:schemeClr>
                </a:solidFill>
              </a:defRPr>
            </a:lvl8pPr>
            <a:lvl9pPr marL="4171487"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 3"/>
          <p:cNvSpPr>
            <a:spLocks noGrp="1"/>
          </p:cNvSpPr>
          <p:nvPr>
            <p:ph type="dt" sz="half" idx="10"/>
          </p:nvPr>
        </p:nvSpPr>
        <p:spPr/>
        <p:txBody>
          <a:bodyPr/>
          <a:lstStyle/>
          <a:p>
            <a:fld id="{EC805A62-36EB-40D0-8B51-5D509AAB46AE}" type="datetimeFigureOut">
              <a:rPr kumimoji="1" lang="ja-JP" altLang="en-US" smtClean="0"/>
              <a:pPr/>
              <a:t>2024/2/26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C805A62-36EB-40D0-8B51-5D509AAB46AE}" type="datetimeFigureOut">
              <a:rPr kumimoji="1" lang="ja-JP" altLang="en-US" smtClean="0"/>
              <a:pPr/>
              <a:t>2024/2/26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11321" y="472787"/>
            <a:ext cx="1988770" cy="10059717"/>
          </a:xfrm>
        </p:spPr>
        <p:txBody>
          <a:bodyPr vert="eaVert"/>
          <a:lstStyle/>
          <a:p>
            <a:r>
              <a:rPr kumimoji="1" lang="ja-JP" altLang="en-US"/>
              <a:t>マスター タイトルの書式設定</a:t>
            </a:r>
          </a:p>
        </p:txBody>
      </p:sp>
      <p:sp>
        <p:nvSpPr>
          <p:cNvPr id="3" name="縦書きテキスト プレースホルダ 2"/>
          <p:cNvSpPr>
            <a:spLocks noGrp="1"/>
          </p:cNvSpPr>
          <p:nvPr>
            <p:ph type="body" orient="vert" idx="1"/>
          </p:nvPr>
        </p:nvSpPr>
        <p:spPr>
          <a:xfrm>
            <a:off x="442387" y="472787"/>
            <a:ext cx="5842913" cy="1005971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C805A62-36EB-40D0-8B51-5D509AAB46AE}" type="datetimeFigureOut">
              <a:rPr kumimoji="1" lang="ja-JP" altLang="en-US" smtClean="0"/>
              <a:pPr/>
              <a:t>2024/2/26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C805A62-36EB-40D0-8B51-5D509AAB46AE}" type="datetimeFigureOut">
              <a:rPr kumimoji="1" lang="ja-JP" altLang="en-US" smtClean="0"/>
              <a:pPr/>
              <a:t>2024/2/26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2"/>
            <a:ext cx="6427074" cy="2123828"/>
          </a:xfrm>
        </p:spPr>
        <p:txBody>
          <a:bodyPr anchor="t"/>
          <a:lstStyle>
            <a:lvl1pPr algn="l">
              <a:defRPr sz="4600" b="1" cap="all"/>
            </a:lvl1pPr>
          </a:lstStyle>
          <a:p>
            <a:r>
              <a:rPr kumimoji="1" lang="ja-JP" altLang="en-US"/>
              <a:t>マスター タイトルの書式設定</a:t>
            </a:r>
          </a:p>
        </p:txBody>
      </p:sp>
      <p:sp>
        <p:nvSpPr>
          <p:cNvPr id="3" name="テキスト プレースホルダ 2"/>
          <p:cNvSpPr>
            <a:spLocks noGrp="1"/>
          </p:cNvSpPr>
          <p:nvPr>
            <p:ph type="body" idx="1"/>
          </p:nvPr>
        </p:nvSpPr>
        <p:spPr>
          <a:xfrm>
            <a:off x="597288" y="4532319"/>
            <a:ext cx="6427074" cy="2339181"/>
          </a:xfrm>
        </p:spPr>
        <p:txBody>
          <a:bodyPr anchor="b"/>
          <a:lstStyle>
            <a:lvl1pPr marL="0" indent="0">
              <a:buNone/>
              <a:defRPr sz="2300">
                <a:solidFill>
                  <a:schemeClr val="tx1">
                    <a:tint val="75000"/>
                  </a:schemeClr>
                </a:solidFill>
              </a:defRPr>
            </a:lvl1pPr>
            <a:lvl2pPr marL="521436" indent="0">
              <a:buNone/>
              <a:defRPr sz="2100">
                <a:solidFill>
                  <a:schemeClr val="tx1">
                    <a:tint val="75000"/>
                  </a:schemeClr>
                </a:solidFill>
              </a:defRPr>
            </a:lvl2pPr>
            <a:lvl3pPr marL="1042872" indent="0">
              <a:buNone/>
              <a:defRPr sz="1800">
                <a:solidFill>
                  <a:schemeClr val="tx1">
                    <a:tint val="75000"/>
                  </a:schemeClr>
                </a:solidFill>
              </a:defRPr>
            </a:lvl3pPr>
            <a:lvl4pPr marL="1564308" indent="0">
              <a:buNone/>
              <a:defRPr sz="1600">
                <a:solidFill>
                  <a:schemeClr val="tx1">
                    <a:tint val="75000"/>
                  </a:schemeClr>
                </a:solidFill>
              </a:defRPr>
            </a:lvl4pPr>
            <a:lvl5pPr marL="2085744" indent="0">
              <a:buNone/>
              <a:defRPr sz="1600">
                <a:solidFill>
                  <a:schemeClr val="tx1">
                    <a:tint val="75000"/>
                  </a:schemeClr>
                </a:solidFill>
              </a:defRPr>
            </a:lvl5pPr>
            <a:lvl6pPr marL="2607179" indent="0">
              <a:buNone/>
              <a:defRPr sz="1600">
                <a:solidFill>
                  <a:schemeClr val="tx1">
                    <a:tint val="75000"/>
                  </a:schemeClr>
                </a:solidFill>
              </a:defRPr>
            </a:lvl6pPr>
            <a:lvl7pPr marL="3128616" indent="0">
              <a:buNone/>
              <a:defRPr sz="1600">
                <a:solidFill>
                  <a:schemeClr val="tx1">
                    <a:tint val="75000"/>
                  </a:schemeClr>
                </a:solidFill>
              </a:defRPr>
            </a:lvl7pPr>
            <a:lvl8pPr marL="3650052" indent="0">
              <a:buNone/>
              <a:defRPr sz="1600">
                <a:solidFill>
                  <a:schemeClr val="tx1">
                    <a:tint val="75000"/>
                  </a:schemeClr>
                </a:solidFill>
              </a:defRPr>
            </a:lvl8pPr>
            <a:lvl9pPr marL="4171487"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 3"/>
          <p:cNvSpPr>
            <a:spLocks noGrp="1"/>
          </p:cNvSpPr>
          <p:nvPr>
            <p:ph type="dt" sz="half" idx="10"/>
          </p:nvPr>
        </p:nvSpPr>
        <p:spPr/>
        <p:txBody>
          <a:bodyPr/>
          <a:lstStyle/>
          <a:p>
            <a:fld id="{EC805A62-36EB-40D0-8B51-5D509AAB46AE}" type="datetimeFigureOut">
              <a:rPr kumimoji="1" lang="ja-JP" altLang="en-US" smtClean="0"/>
              <a:pPr/>
              <a:t>2024/2/26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 2"/>
          <p:cNvSpPr>
            <a:spLocks noGrp="1"/>
          </p:cNvSpPr>
          <p:nvPr>
            <p:ph sz="half" idx="1"/>
          </p:nvPr>
        </p:nvSpPr>
        <p:spPr>
          <a:xfrm>
            <a:off x="442387" y="2750086"/>
            <a:ext cx="3915841"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484250" y="2750086"/>
            <a:ext cx="3915842"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C805A62-36EB-40D0-8B51-5D509AAB46AE}" type="datetimeFigureOut">
              <a:rPr kumimoji="1" lang="ja-JP" altLang="en-US" smtClean="0"/>
              <a:pPr/>
              <a:t>2024/2/26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3" y="428234"/>
            <a:ext cx="6805137" cy="1782234"/>
          </a:xfrm>
        </p:spPr>
        <p:txBody>
          <a:bodyPr/>
          <a:lstStyle>
            <a:lvl1pPr>
              <a:defRPr/>
            </a:lvl1pPr>
          </a:lstStyle>
          <a:p>
            <a:r>
              <a:rPr kumimoji="1" lang="ja-JP" altLang="en-US"/>
              <a:t>マスター タイトルの書式設定</a:t>
            </a:r>
          </a:p>
        </p:txBody>
      </p:sp>
      <p:sp>
        <p:nvSpPr>
          <p:cNvPr id="3" name="テキスト プレースホルダ 2"/>
          <p:cNvSpPr>
            <a:spLocks noGrp="1"/>
          </p:cNvSpPr>
          <p:nvPr>
            <p:ph type="body" idx="1"/>
          </p:nvPr>
        </p:nvSpPr>
        <p:spPr>
          <a:xfrm>
            <a:off x="378063" y="2393640"/>
            <a:ext cx="3340871" cy="997554"/>
          </a:xfrm>
        </p:spPr>
        <p:txBody>
          <a:bodyPr anchor="b"/>
          <a:lstStyle>
            <a:lvl1pPr marL="0" indent="0">
              <a:buNone/>
              <a:defRPr sz="2700" b="1"/>
            </a:lvl1pPr>
            <a:lvl2pPr marL="521436" indent="0">
              <a:buNone/>
              <a:defRPr sz="2300" b="1"/>
            </a:lvl2pPr>
            <a:lvl3pPr marL="1042872" indent="0">
              <a:buNone/>
              <a:defRPr sz="2100" b="1"/>
            </a:lvl3pPr>
            <a:lvl4pPr marL="1564308" indent="0">
              <a:buNone/>
              <a:defRPr sz="1800" b="1"/>
            </a:lvl4pPr>
            <a:lvl5pPr marL="2085744" indent="0">
              <a:buNone/>
              <a:defRPr sz="1800" b="1"/>
            </a:lvl5pPr>
            <a:lvl6pPr marL="2607179" indent="0">
              <a:buNone/>
              <a:defRPr sz="1800" b="1"/>
            </a:lvl6pPr>
            <a:lvl7pPr marL="3128616" indent="0">
              <a:buNone/>
              <a:defRPr sz="1800" b="1"/>
            </a:lvl7pPr>
            <a:lvl8pPr marL="3650052" indent="0">
              <a:buNone/>
              <a:defRPr sz="1800" b="1"/>
            </a:lvl8pPr>
            <a:lvl9pPr marL="4171487" indent="0">
              <a:buNone/>
              <a:defRPr sz="1800" b="1"/>
            </a:lvl9pPr>
          </a:lstStyle>
          <a:p>
            <a:pPr lvl="0"/>
            <a:r>
              <a:rPr kumimoji="1" lang="ja-JP" altLang="en-US"/>
              <a:t>マスター テキストの書式設定</a:t>
            </a:r>
          </a:p>
        </p:txBody>
      </p:sp>
      <p:sp>
        <p:nvSpPr>
          <p:cNvPr id="4" name="コンテンツ プレースホルダ 3"/>
          <p:cNvSpPr>
            <a:spLocks noGrp="1"/>
          </p:cNvSpPr>
          <p:nvPr>
            <p:ph sz="half" idx="2"/>
          </p:nvPr>
        </p:nvSpPr>
        <p:spPr>
          <a:xfrm>
            <a:off x="378063" y="3391195"/>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1019" y="2393640"/>
            <a:ext cx="3342183" cy="997554"/>
          </a:xfrm>
        </p:spPr>
        <p:txBody>
          <a:bodyPr anchor="b"/>
          <a:lstStyle>
            <a:lvl1pPr marL="0" indent="0">
              <a:buNone/>
              <a:defRPr sz="2700" b="1"/>
            </a:lvl1pPr>
            <a:lvl2pPr marL="521436" indent="0">
              <a:buNone/>
              <a:defRPr sz="2300" b="1"/>
            </a:lvl2pPr>
            <a:lvl3pPr marL="1042872" indent="0">
              <a:buNone/>
              <a:defRPr sz="2100" b="1"/>
            </a:lvl3pPr>
            <a:lvl4pPr marL="1564308" indent="0">
              <a:buNone/>
              <a:defRPr sz="1800" b="1"/>
            </a:lvl4pPr>
            <a:lvl5pPr marL="2085744" indent="0">
              <a:buNone/>
              <a:defRPr sz="1800" b="1"/>
            </a:lvl5pPr>
            <a:lvl6pPr marL="2607179" indent="0">
              <a:buNone/>
              <a:defRPr sz="1800" b="1"/>
            </a:lvl6pPr>
            <a:lvl7pPr marL="3128616" indent="0">
              <a:buNone/>
              <a:defRPr sz="1800" b="1"/>
            </a:lvl7pPr>
            <a:lvl8pPr marL="3650052" indent="0">
              <a:buNone/>
              <a:defRPr sz="1800" b="1"/>
            </a:lvl8pPr>
            <a:lvl9pPr marL="4171487" indent="0">
              <a:buNone/>
              <a:defRPr sz="1800" b="1"/>
            </a:lvl9pPr>
          </a:lstStyle>
          <a:p>
            <a:pPr lvl="0"/>
            <a:r>
              <a:rPr kumimoji="1" lang="ja-JP" altLang="en-US"/>
              <a:t>マスター テキストの書式設定</a:t>
            </a:r>
          </a:p>
        </p:txBody>
      </p:sp>
      <p:sp>
        <p:nvSpPr>
          <p:cNvPr id="6" name="コンテンツ プレースホルダ 5"/>
          <p:cNvSpPr>
            <a:spLocks noGrp="1"/>
          </p:cNvSpPr>
          <p:nvPr>
            <p:ph sz="quarter" idx="4"/>
          </p:nvPr>
        </p:nvSpPr>
        <p:spPr>
          <a:xfrm>
            <a:off x="3841019" y="3391195"/>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C805A62-36EB-40D0-8B51-5D509AAB46AE}" type="datetimeFigureOut">
              <a:rPr kumimoji="1" lang="ja-JP" altLang="en-US" smtClean="0"/>
              <a:pPr/>
              <a:t>2024/2/26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 2"/>
          <p:cNvSpPr>
            <a:spLocks noGrp="1"/>
          </p:cNvSpPr>
          <p:nvPr>
            <p:ph type="dt" sz="half" idx="10"/>
          </p:nvPr>
        </p:nvSpPr>
        <p:spPr/>
        <p:txBody>
          <a:bodyPr/>
          <a:lstStyle/>
          <a:p>
            <a:fld id="{EC805A62-36EB-40D0-8B51-5D509AAB46AE}" type="datetimeFigureOut">
              <a:rPr kumimoji="1" lang="ja-JP" altLang="en-US" smtClean="0"/>
              <a:pPr/>
              <a:t>2024/2/26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C805A62-36EB-40D0-8B51-5D509AAB46AE}" type="datetimeFigureOut">
              <a:rPr kumimoji="1" lang="ja-JP" altLang="en-US" smtClean="0"/>
              <a:pPr/>
              <a:t>2024/2/26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5" y="425755"/>
            <a:ext cx="2487603" cy="1811937"/>
          </a:xfrm>
        </p:spPr>
        <p:txBody>
          <a:bodyPr anchor="b"/>
          <a:lstStyle>
            <a:lvl1pPr algn="l">
              <a:defRPr sz="2300" b="1"/>
            </a:lvl1pPr>
          </a:lstStyle>
          <a:p>
            <a:r>
              <a:rPr kumimoji="1" lang="ja-JP" altLang="en-US"/>
              <a:t>マスター タイトルの書式設定</a:t>
            </a:r>
          </a:p>
        </p:txBody>
      </p:sp>
      <p:sp>
        <p:nvSpPr>
          <p:cNvPr id="3" name="コンテンツ プレースホルダ 2"/>
          <p:cNvSpPr>
            <a:spLocks noGrp="1"/>
          </p:cNvSpPr>
          <p:nvPr>
            <p:ph idx="1"/>
          </p:nvPr>
        </p:nvSpPr>
        <p:spPr>
          <a:xfrm>
            <a:off x="2956244" y="425757"/>
            <a:ext cx="4226956" cy="9126520"/>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8065" y="2237694"/>
            <a:ext cx="2487603" cy="7314583"/>
          </a:xfrm>
        </p:spPr>
        <p:txBody>
          <a:bodyPr/>
          <a:lstStyle>
            <a:lvl1pPr marL="0" indent="0">
              <a:buNone/>
              <a:defRPr sz="1600"/>
            </a:lvl1pPr>
            <a:lvl2pPr marL="521436" indent="0">
              <a:buNone/>
              <a:defRPr sz="1400"/>
            </a:lvl2pPr>
            <a:lvl3pPr marL="1042872" indent="0">
              <a:buNone/>
              <a:defRPr sz="1100"/>
            </a:lvl3pPr>
            <a:lvl4pPr marL="1564308" indent="0">
              <a:buNone/>
              <a:defRPr sz="1000"/>
            </a:lvl4pPr>
            <a:lvl5pPr marL="2085744" indent="0">
              <a:buNone/>
              <a:defRPr sz="1000"/>
            </a:lvl5pPr>
            <a:lvl6pPr marL="2607179" indent="0">
              <a:buNone/>
              <a:defRPr sz="1000"/>
            </a:lvl6pPr>
            <a:lvl7pPr marL="3128616" indent="0">
              <a:buNone/>
              <a:defRPr sz="1000"/>
            </a:lvl7pPr>
            <a:lvl8pPr marL="3650052" indent="0">
              <a:buNone/>
              <a:defRPr sz="1000"/>
            </a:lvl8pPr>
            <a:lvl9pPr marL="4171487" indent="0">
              <a:buNone/>
              <a:defRPr sz="10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fld id="{EC805A62-36EB-40D0-8B51-5D509AAB46AE}" type="datetimeFigureOut">
              <a:rPr kumimoji="1" lang="ja-JP" altLang="en-US" smtClean="0"/>
              <a:pPr/>
              <a:t>2024/2/26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0"/>
            <a:ext cx="4536758" cy="883692"/>
          </a:xfrm>
        </p:spPr>
        <p:txBody>
          <a:bodyPr anchor="b"/>
          <a:lstStyle>
            <a:lvl1pPr algn="l">
              <a:defRPr sz="2300" b="1"/>
            </a:lvl1pPr>
          </a:lstStyle>
          <a:p>
            <a:r>
              <a:rPr kumimoji="1" lang="ja-JP" altLang="en-US"/>
              <a:t>マスター タイトルの書式設定</a:t>
            </a:r>
          </a:p>
        </p:txBody>
      </p:sp>
      <p:sp>
        <p:nvSpPr>
          <p:cNvPr id="3" name="図プレースホルダ 2"/>
          <p:cNvSpPr>
            <a:spLocks noGrp="1"/>
          </p:cNvSpPr>
          <p:nvPr>
            <p:ph type="pic" idx="1"/>
          </p:nvPr>
        </p:nvSpPr>
        <p:spPr>
          <a:xfrm>
            <a:off x="1482060" y="955475"/>
            <a:ext cx="4536758" cy="6416040"/>
          </a:xfrm>
        </p:spPr>
        <p:txBody>
          <a:bodyPr/>
          <a:lstStyle>
            <a:lvl1pPr marL="0" indent="0">
              <a:buNone/>
              <a:defRPr sz="3700"/>
            </a:lvl1pPr>
            <a:lvl2pPr marL="521436" indent="0">
              <a:buNone/>
              <a:defRPr sz="3200"/>
            </a:lvl2pPr>
            <a:lvl3pPr marL="1042872" indent="0">
              <a:buNone/>
              <a:defRPr sz="2700"/>
            </a:lvl3pPr>
            <a:lvl4pPr marL="1564308" indent="0">
              <a:buNone/>
              <a:defRPr sz="2300"/>
            </a:lvl4pPr>
            <a:lvl5pPr marL="2085744" indent="0">
              <a:buNone/>
              <a:defRPr sz="2300"/>
            </a:lvl5pPr>
            <a:lvl6pPr marL="2607179" indent="0">
              <a:buNone/>
              <a:defRPr sz="2300"/>
            </a:lvl6pPr>
            <a:lvl7pPr marL="3128616" indent="0">
              <a:buNone/>
              <a:defRPr sz="2300"/>
            </a:lvl7pPr>
            <a:lvl8pPr marL="3650052" indent="0">
              <a:buNone/>
              <a:defRPr sz="2300"/>
            </a:lvl8pPr>
            <a:lvl9pPr marL="4171487" indent="0">
              <a:buNone/>
              <a:defRPr sz="23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482060" y="8369071"/>
            <a:ext cx="4536758" cy="1254989"/>
          </a:xfrm>
        </p:spPr>
        <p:txBody>
          <a:bodyPr/>
          <a:lstStyle>
            <a:lvl1pPr marL="0" indent="0">
              <a:buNone/>
              <a:defRPr sz="1600"/>
            </a:lvl1pPr>
            <a:lvl2pPr marL="521436" indent="0">
              <a:buNone/>
              <a:defRPr sz="1400"/>
            </a:lvl2pPr>
            <a:lvl3pPr marL="1042872" indent="0">
              <a:buNone/>
              <a:defRPr sz="1100"/>
            </a:lvl3pPr>
            <a:lvl4pPr marL="1564308" indent="0">
              <a:buNone/>
              <a:defRPr sz="1000"/>
            </a:lvl4pPr>
            <a:lvl5pPr marL="2085744" indent="0">
              <a:buNone/>
              <a:defRPr sz="1000"/>
            </a:lvl5pPr>
            <a:lvl6pPr marL="2607179" indent="0">
              <a:buNone/>
              <a:defRPr sz="1000"/>
            </a:lvl6pPr>
            <a:lvl7pPr marL="3128616" indent="0">
              <a:buNone/>
              <a:defRPr sz="1000"/>
            </a:lvl7pPr>
            <a:lvl8pPr marL="3650052" indent="0">
              <a:buNone/>
              <a:defRPr sz="1000"/>
            </a:lvl8pPr>
            <a:lvl9pPr marL="4171487" indent="0">
              <a:buNone/>
              <a:defRPr sz="1000"/>
            </a:lvl9pPr>
          </a:lstStyle>
          <a:p>
            <a:pPr lvl="0"/>
            <a:r>
              <a:rPr kumimoji="1" lang="ja-JP" altLang="en-US"/>
              <a:t>マスター テキストの書式設定</a:t>
            </a:r>
          </a:p>
        </p:txBody>
      </p:sp>
      <p:sp>
        <p:nvSpPr>
          <p:cNvPr id="5" name="日付プレースホルダ 4"/>
          <p:cNvSpPr>
            <a:spLocks noGrp="1"/>
          </p:cNvSpPr>
          <p:nvPr>
            <p:ph type="dt" sz="half" idx="10"/>
          </p:nvPr>
        </p:nvSpPr>
        <p:spPr/>
        <p:txBody>
          <a:bodyPr/>
          <a:lstStyle/>
          <a:p>
            <a:fld id="{EC805A62-36EB-40D0-8B51-5D509AAB46AE}" type="datetimeFigureOut">
              <a:rPr kumimoji="1" lang="ja-JP" altLang="en-US" smtClean="0"/>
              <a:pPr/>
              <a:t>2024/2/26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B5DCFB74-21A5-4016-9E7E-BC1E0C398070}"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78063" y="428234"/>
            <a:ext cx="6805137" cy="1782234"/>
          </a:xfrm>
          <a:prstGeom prst="rect">
            <a:avLst/>
          </a:prstGeom>
        </p:spPr>
        <p:txBody>
          <a:bodyPr vert="horz" lIns="104287" tIns="52144" rIns="104287" bIns="52144"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78063" y="2495127"/>
            <a:ext cx="6805137" cy="7057150"/>
          </a:xfrm>
          <a:prstGeom prst="rect">
            <a:avLst/>
          </a:prstGeom>
        </p:spPr>
        <p:txBody>
          <a:bodyPr vert="horz" lIns="104287" tIns="52144" rIns="104287" bIns="5214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78064" y="9911200"/>
            <a:ext cx="1764295" cy="569324"/>
          </a:xfrm>
          <a:prstGeom prst="rect">
            <a:avLst/>
          </a:prstGeom>
        </p:spPr>
        <p:txBody>
          <a:bodyPr vert="horz" lIns="104287" tIns="52144" rIns="104287" bIns="52144" rtlCol="0" anchor="ctr"/>
          <a:lstStyle>
            <a:lvl1pPr algn="l">
              <a:defRPr sz="1400">
                <a:solidFill>
                  <a:schemeClr val="tx1">
                    <a:tint val="75000"/>
                  </a:schemeClr>
                </a:solidFill>
              </a:defRPr>
            </a:lvl1pPr>
          </a:lstStyle>
          <a:p>
            <a:fld id="{EC805A62-36EB-40D0-8B51-5D509AAB46AE}" type="datetimeFigureOut">
              <a:rPr kumimoji="1" lang="ja-JP" altLang="en-US" smtClean="0"/>
              <a:pPr/>
              <a:t>2024/2/26</a:t>
            </a:fld>
            <a:endParaRPr kumimoji="1" lang="ja-JP" altLang="en-US"/>
          </a:p>
        </p:txBody>
      </p:sp>
      <p:sp>
        <p:nvSpPr>
          <p:cNvPr id="5" name="フッター プレースホルダ 4"/>
          <p:cNvSpPr>
            <a:spLocks noGrp="1"/>
          </p:cNvSpPr>
          <p:nvPr>
            <p:ph type="ftr" sz="quarter" idx="3"/>
          </p:nvPr>
        </p:nvSpPr>
        <p:spPr>
          <a:xfrm>
            <a:off x="2583433" y="9911200"/>
            <a:ext cx="2394400" cy="569324"/>
          </a:xfrm>
          <a:prstGeom prst="rect">
            <a:avLst/>
          </a:prstGeom>
        </p:spPr>
        <p:txBody>
          <a:bodyPr vert="horz" lIns="104287" tIns="52144" rIns="104287" bIns="52144"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5418905" y="9911200"/>
            <a:ext cx="1764295" cy="569324"/>
          </a:xfrm>
          <a:prstGeom prst="rect">
            <a:avLst/>
          </a:prstGeom>
        </p:spPr>
        <p:txBody>
          <a:bodyPr vert="horz" lIns="104287" tIns="52144" rIns="104287" bIns="52144" rtlCol="0" anchor="ctr"/>
          <a:lstStyle>
            <a:lvl1pPr algn="r">
              <a:defRPr sz="1400">
                <a:solidFill>
                  <a:schemeClr val="tx1">
                    <a:tint val="75000"/>
                  </a:schemeClr>
                </a:solidFill>
              </a:defRPr>
            </a:lvl1pPr>
          </a:lstStyle>
          <a:p>
            <a:fld id="{B5DCFB74-21A5-4016-9E7E-BC1E0C398070}"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1042872" rtl="0" eaLnBrk="1" latinLnBrk="0" hangingPunct="1">
        <a:spcBef>
          <a:spcPct val="0"/>
        </a:spcBef>
        <a:buNone/>
        <a:defRPr kumimoji="1" sz="5000" kern="1200">
          <a:solidFill>
            <a:schemeClr val="tx1"/>
          </a:solidFill>
          <a:latin typeface="+mj-lt"/>
          <a:ea typeface="+mj-ea"/>
          <a:cs typeface="+mj-cs"/>
        </a:defRPr>
      </a:lvl1pPr>
    </p:titleStyle>
    <p:bodyStyle>
      <a:lvl1pPr marL="391076" indent="-391076" algn="l" defTabSz="1042872" rtl="0" eaLnBrk="1" latinLnBrk="0" hangingPunct="1">
        <a:spcBef>
          <a:spcPct val="20000"/>
        </a:spcBef>
        <a:buFont typeface="Arial" pitchFamily="34" charset="0"/>
        <a:buChar char="•"/>
        <a:defRPr kumimoji="1" sz="3700" kern="1200">
          <a:solidFill>
            <a:schemeClr val="tx1"/>
          </a:solidFill>
          <a:latin typeface="+mn-lt"/>
          <a:ea typeface="+mn-ea"/>
          <a:cs typeface="+mn-cs"/>
        </a:defRPr>
      </a:lvl1pPr>
      <a:lvl2pPr marL="847334" indent="-325898" algn="l" defTabSz="1042872" rtl="0" eaLnBrk="1" latinLnBrk="0" hangingPunct="1">
        <a:spcBef>
          <a:spcPct val="20000"/>
        </a:spcBef>
        <a:buFont typeface="Arial" pitchFamily="34" charset="0"/>
        <a:buChar char="–"/>
        <a:defRPr kumimoji="1" sz="3200" kern="1200">
          <a:solidFill>
            <a:schemeClr val="tx1"/>
          </a:solidFill>
          <a:latin typeface="+mn-lt"/>
          <a:ea typeface="+mn-ea"/>
          <a:cs typeface="+mn-cs"/>
        </a:defRPr>
      </a:lvl2pPr>
      <a:lvl3pPr marL="1303590" indent="-260718" algn="l" defTabSz="1042872"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825026"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346462"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867898"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333"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0770"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206" indent="-260718" algn="l" defTabSz="1042872"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42872" rtl="0" eaLnBrk="1" latinLnBrk="0" hangingPunct="1">
        <a:defRPr kumimoji="1" sz="2100" kern="1200">
          <a:solidFill>
            <a:schemeClr val="tx1"/>
          </a:solidFill>
          <a:latin typeface="+mn-lt"/>
          <a:ea typeface="+mn-ea"/>
          <a:cs typeface="+mn-cs"/>
        </a:defRPr>
      </a:lvl1pPr>
      <a:lvl2pPr marL="521436" algn="l" defTabSz="1042872" rtl="0" eaLnBrk="1" latinLnBrk="0" hangingPunct="1">
        <a:defRPr kumimoji="1" sz="2100" kern="1200">
          <a:solidFill>
            <a:schemeClr val="tx1"/>
          </a:solidFill>
          <a:latin typeface="+mn-lt"/>
          <a:ea typeface="+mn-ea"/>
          <a:cs typeface="+mn-cs"/>
        </a:defRPr>
      </a:lvl2pPr>
      <a:lvl3pPr marL="1042872" algn="l" defTabSz="1042872" rtl="0" eaLnBrk="1" latinLnBrk="0" hangingPunct="1">
        <a:defRPr kumimoji="1" sz="2100" kern="1200">
          <a:solidFill>
            <a:schemeClr val="tx1"/>
          </a:solidFill>
          <a:latin typeface="+mn-lt"/>
          <a:ea typeface="+mn-ea"/>
          <a:cs typeface="+mn-cs"/>
        </a:defRPr>
      </a:lvl3pPr>
      <a:lvl4pPr marL="1564308" algn="l" defTabSz="1042872" rtl="0" eaLnBrk="1" latinLnBrk="0" hangingPunct="1">
        <a:defRPr kumimoji="1" sz="2100" kern="1200">
          <a:solidFill>
            <a:schemeClr val="tx1"/>
          </a:solidFill>
          <a:latin typeface="+mn-lt"/>
          <a:ea typeface="+mn-ea"/>
          <a:cs typeface="+mn-cs"/>
        </a:defRPr>
      </a:lvl4pPr>
      <a:lvl5pPr marL="2085744" algn="l" defTabSz="1042872" rtl="0" eaLnBrk="1" latinLnBrk="0" hangingPunct="1">
        <a:defRPr kumimoji="1" sz="2100" kern="1200">
          <a:solidFill>
            <a:schemeClr val="tx1"/>
          </a:solidFill>
          <a:latin typeface="+mn-lt"/>
          <a:ea typeface="+mn-ea"/>
          <a:cs typeface="+mn-cs"/>
        </a:defRPr>
      </a:lvl5pPr>
      <a:lvl6pPr marL="2607179" algn="l" defTabSz="1042872" rtl="0" eaLnBrk="1" latinLnBrk="0" hangingPunct="1">
        <a:defRPr kumimoji="1" sz="2100" kern="1200">
          <a:solidFill>
            <a:schemeClr val="tx1"/>
          </a:solidFill>
          <a:latin typeface="+mn-lt"/>
          <a:ea typeface="+mn-ea"/>
          <a:cs typeface="+mn-cs"/>
        </a:defRPr>
      </a:lvl6pPr>
      <a:lvl7pPr marL="3128616" algn="l" defTabSz="1042872" rtl="0" eaLnBrk="1" latinLnBrk="0" hangingPunct="1">
        <a:defRPr kumimoji="1" sz="2100" kern="1200">
          <a:solidFill>
            <a:schemeClr val="tx1"/>
          </a:solidFill>
          <a:latin typeface="+mn-lt"/>
          <a:ea typeface="+mn-ea"/>
          <a:cs typeface="+mn-cs"/>
        </a:defRPr>
      </a:lvl7pPr>
      <a:lvl8pPr marL="3650052" algn="l" defTabSz="1042872" rtl="0" eaLnBrk="1" latinLnBrk="0" hangingPunct="1">
        <a:defRPr kumimoji="1" sz="2100" kern="1200">
          <a:solidFill>
            <a:schemeClr val="tx1"/>
          </a:solidFill>
          <a:latin typeface="+mn-lt"/>
          <a:ea typeface="+mn-ea"/>
          <a:cs typeface="+mn-cs"/>
        </a:defRPr>
      </a:lvl8pPr>
      <a:lvl9pPr marL="4171487" algn="l" defTabSz="1042872"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sv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6.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グループ化 21">
            <a:extLst>
              <a:ext uri="{FF2B5EF4-FFF2-40B4-BE49-F238E27FC236}">
                <a16:creationId xmlns:a16="http://schemas.microsoft.com/office/drawing/2014/main" id="{983A54C7-746F-AD1B-FF85-23B6A18FE409}"/>
              </a:ext>
            </a:extLst>
          </p:cNvPr>
          <p:cNvGrpSpPr/>
          <p:nvPr/>
        </p:nvGrpSpPr>
        <p:grpSpPr>
          <a:xfrm>
            <a:off x="44958" y="0"/>
            <a:ext cx="7552097" cy="10715163"/>
            <a:chOff x="-18009" y="-14330"/>
            <a:chExt cx="7552097" cy="10715163"/>
          </a:xfrm>
        </p:grpSpPr>
        <p:sp>
          <p:nvSpPr>
            <p:cNvPr id="17" name="正方形/長方形 16">
              <a:extLst>
                <a:ext uri="{FF2B5EF4-FFF2-40B4-BE49-F238E27FC236}">
                  <a16:creationId xmlns:a16="http://schemas.microsoft.com/office/drawing/2014/main" id="{0061C372-0CC7-B527-C641-59739453525B}"/>
                </a:ext>
              </a:extLst>
            </p:cNvPr>
            <p:cNvSpPr/>
            <p:nvPr/>
          </p:nvSpPr>
          <p:spPr>
            <a:xfrm>
              <a:off x="-18009" y="-14330"/>
              <a:ext cx="7552097" cy="10715163"/>
            </a:xfrm>
            <a:prstGeom prst="rect">
              <a:avLst/>
            </a:prstGeom>
            <a:solidFill>
              <a:srgbClr val="EED8B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 name="正方形/長方形 55">
              <a:extLst>
                <a:ext uri="{FF2B5EF4-FFF2-40B4-BE49-F238E27FC236}">
                  <a16:creationId xmlns:a16="http://schemas.microsoft.com/office/drawing/2014/main" id="{68237F7B-5698-B9AE-98C8-6C5F259EF2EC}"/>
                </a:ext>
              </a:extLst>
            </p:cNvPr>
            <p:cNvSpPr/>
            <p:nvPr/>
          </p:nvSpPr>
          <p:spPr>
            <a:xfrm>
              <a:off x="91575" y="76764"/>
              <a:ext cx="7360103" cy="9759334"/>
            </a:xfrm>
            <a:prstGeom prst="rect">
              <a:avLst/>
            </a:prstGeom>
            <a:noFill/>
            <a:ln w="28575">
              <a:solidFill>
                <a:srgbClr val="D9BFA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1" name="正方形/長方形 60">
            <a:extLst>
              <a:ext uri="{FF2B5EF4-FFF2-40B4-BE49-F238E27FC236}">
                <a16:creationId xmlns:a16="http://schemas.microsoft.com/office/drawing/2014/main" id="{502FCC0E-C93D-3142-FD99-8B883B5DB9D3}"/>
              </a:ext>
            </a:extLst>
          </p:cNvPr>
          <p:cNvSpPr/>
          <p:nvPr/>
        </p:nvSpPr>
        <p:spPr>
          <a:xfrm>
            <a:off x="289971" y="3119080"/>
            <a:ext cx="7096548" cy="4603884"/>
          </a:xfrm>
          <a:prstGeom prst="rect">
            <a:avLst/>
          </a:prstGeom>
          <a:solidFill>
            <a:schemeClr val="tx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C2B5AC61-6C9A-E2A5-6058-0C50F738AB1A}"/>
              </a:ext>
            </a:extLst>
          </p:cNvPr>
          <p:cNvSpPr/>
          <p:nvPr/>
        </p:nvSpPr>
        <p:spPr>
          <a:xfrm>
            <a:off x="-179809" y="9908066"/>
            <a:ext cx="7992888" cy="835246"/>
          </a:xfrm>
          <a:prstGeom prst="rect">
            <a:avLst/>
          </a:prstGeom>
          <a:solidFill>
            <a:srgbClr val="FFFFFF">
              <a:alpha val="54902"/>
            </a:srgbClr>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dirty="0"/>
          </a:p>
        </p:txBody>
      </p:sp>
      <p:sp>
        <p:nvSpPr>
          <p:cNvPr id="29" name="楕円 28">
            <a:extLst>
              <a:ext uri="{FF2B5EF4-FFF2-40B4-BE49-F238E27FC236}">
                <a16:creationId xmlns:a16="http://schemas.microsoft.com/office/drawing/2014/main" id="{8795DD7D-2E28-BD8A-3E29-C300B279072E}"/>
              </a:ext>
            </a:extLst>
          </p:cNvPr>
          <p:cNvSpPr/>
          <p:nvPr/>
        </p:nvSpPr>
        <p:spPr>
          <a:xfrm>
            <a:off x="5872998" y="8578875"/>
            <a:ext cx="2396531" cy="2396531"/>
          </a:xfrm>
          <a:prstGeom prst="ellipse">
            <a:avLst/>
          </a:prstGeom>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75" name="テキスト ボックス 74">
            <a:extLst>
              <a:ext uri="{FF2B5EF4-FFF2-40B4-BE49-F238E27FC236}">
                <a16:creationId xmlns:a16="http://schemas.microsoft.com/office/drawing/2014/main" id="{22C5C39A-0F8F-8357-0640-DCD532163CA8}"/>
              </a:ext>
            </a:extLst>
          </p:cNvPr>
          <p:cNvSpPr txBox="1"/>
          <p:nvPr/>
        </p:nvSpPr>
        <p:spPr>
          <a:xfrm>
            <a:off x="365342" y="7748649"/>
            <a:ext cx="7065005" cy="1334533"/>
          </a:xfrm>
          <a:prstGeom prst="rect">
            <a:avLst/>
          </a:prstGeom>
          <a:noFill/>
        </p:spPr>
        <p:txBody>
          <a:bodyPr wrap="square" rtlCol="0">
            <a:spAutoFit/>
          </a:bodyPr>
          <a:lstStyle/>
          <a:p>
            <a:pPr>
              <a:lnSpc>
                <a:spcPct val="150000"/>
              </a:lnSpc>
            </a:pPr>
            <a:r>
              <a:rPr lang="ja-JP" altLang="en-US" sz="1400" dirty="0">
                <a:solidFill>
                  <a:srgbClr val="342B20"/>
                </a:solidFill>
                <a:latin typeface="HGS明朝B" panose="02020800000000000000" pitchFamily="18" charset="-128"/>
                <a:ea typeface="HGS明朝B" panose="02020800000000000000" pitchFamily="18" charset="-128"/>
              </a:rPr>
              <a:t>被災地の</a:t>
            </a:r>
            <a:r>
              <a:rPr lang="en-US" altLang="ja-JP" sz="1400" dirty="0">
                <a:solidFill>
                  <a:srgbClr val="342B20"/>
                </a:solidFill>
                <a:latin typeface="HGS明朝B" panose="02020800000000000000" pitchFamily="18" charset="-128"/>
                <a:ea typeface="HGS明朝B" panose="02020800000000000000" pitchFamily="18" charset="-128"/>
              </a:rPr>
              <a:t>1</a:t>
            </a:r>
            <a:r>
              <a:rPr lang="ja-JP" altLang="en-US" sz="1400" dirty="0">
                <a:solidFill>
                  <a:srgbClr val="342B20"/>
                </a:solidFill>
                <a:latin typeface="HGS明朝B" panose="02020800000000000000" pitchFamily="18" charset="-128"/>
                <a:ea typeface="HGS明朝B" panose="02020800000000000000" pitchFamily="18" charset="-128"/>
              </a:rPr>
              <a:t>日も早い復興を記念し、過日発生した能登半島地震により被災された皆さまには心よりお見舞い申し上げます。</a:t>
            </a:r>
            <a:r>
              <a:rPr kumimoji="1" lang="ja-JP" altLang="en-US" sz="1400" dirty="0">
                <a:solidFill>
                  <a:srgbClr val="342B20"/>
                </a:solidFill>
                <a:latin typeface="HGS明朝B" panose="02020800000000000000" pitchFamily="18" charset="-128"/>
                <a:ea typeface="HGS明朝B" panose="02020800000000000000" pitchFamily="18" charset="-128"/>
              </a:rPr>
              <a:t>お預かりした募金は、被災されたグループ企業で働く方々への支援金に活用するほか、</a:t>
            </a:r>
            <a:r>
              <a:rPr lang="en-US" altLang="ja-JP" sz="1400" dirty="0">
                <a:solidFill>
                  <a:srgbClr val="342B20"/>
                </a:solidFill>
                <a:latin typeface="HGS明朝B" panose="02020800000000000000" pitchFamily="18" charset="-128"/>
                <a:ea typeface="HGS明朝B" panose="02020800000000000000" pitchFamily="18" charset="-128"/>
              </a:rPr>
              <a:t>IMGU</a:t>
            </a:r>
            <a:r>
              <a:rPr lang="ja-JP" altLang="en-US" sz="1400" dirty="0">
                <a:solidFill>
                  <a:srgbClr val="342B20"/>
                </a:solidFill>
                <a:latin typeface="HGS明朝B" panose="02020800000000000000" pitchFamily="18" charset="-128"/>
                <a:ea typeface="HGS明朝B" panose="02020800000000000000" pitchFamily="18" charset="-128"/>
              </a:rPr>
              <a:t>が支援する</a:t>
            </a:r>
            <a:r>
              <a:rPr kumimoji="1" lang="ja-JP" altLang="en-US" sz="1400" dirty="0">
                <a:solidFill>
                  <a:srgbClr val="342B20"/>
                </a:solidFill>
                <a:latin typeface="HGS明朝B" panose="02020800000000000000" pitchFamily="18" charset="-128"/>
                <a:ea typeface="HGS明朝B" panose="02020800000000000000" pitchFamily="18" charset="-128"/>
              </a:rPr>
              <a:t>団体を通じ、災害発生時の被災者や救援活動の支援や寄付にも活用させていただいています。</a:t>
            </a:r>
          </a:p>
        </p:txBody>
      </p:sp>
      <p:grpSp>
        <p:nvGrpSpPr>
          <p:cNvPr id="27" name="グループ化 26">
            <a:extLst>
              <a:ext uri="{FF2B5EF4-FFF2-40B4-BE49-F238E27FC236}">
                <a16:creationId xmlns:a16="http://schemas.microsoft.com/office/drawing/2014/main" id="{7DAF87F2-7AC1-5D92-E4A7-02708ECE9D64}"/>
              </a:ext>
            </a:extLst>
          </p:cNvPr>
          <p:cNvGrpSpPr/>
          <p:nvPr/>
        </p:nvGrpSpPr>
        <p:grpSpPr>
          <a:xfrm>
            <a:off x="86756" y="9985689"/>
            <a:ext cx="2806951" cy="645195"/>
            <a:chOff x="109584" y="9908065"/>
            <a:chExt cx="2806951" cy="645195"/>
          </a:xfrm>
        </p:grpSpPr>
        <p:sp>
          <p:nvSpPr>
            <p:cNvPr id="74" name="正方形/長方形 73">
              <a:extLst>
                <a:ext uri="{FF2B5EF4-FFF2-40B4-BE49-F238E27FC236}">
                  <a16:creationId xmlns:a16="http://schemas.microsoft.com/office/drawing/2014/main" id="{F762F360-151E-7DC6-CA7B-00CD76549C58}"/>
                </a:ext>
              </a:extLst>
            </p:cNvPr>
            <p:cNvSpPr/>
            <p:nvPr/>
          </p:nvSpPr>
          <p:spPr>
            <a:xfrm>
              <a:off x="109584" y="9908065"/>
              <a:ext cx="2806951" cy="645195"/>
            </a:xfrm>
            <a:prstGeom prst="rect">
              <a:avLst/>
            </a:prstGeom>
            <a:solidFill>
              <a:srgbClr val="FFE181">
                <a:alpha val="80000"/>
              </a:srgbClr>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kumimoji="1" lang="ja-JP" altLang="en-US" dirty="0"/>
            </a:p>
          </p:txBody>
        </p:sp>
        <p:grpSp>
          <p:nvGrpSpPr>
            <p:cNvPr id="25" name="グループ化 24">
              <a:extLst>
                <a:ext uri="{FF2B5EF4-FFF2-40B4-BE49-F238E27FC236}">
                  <a16:creationId xmlns:a16="http://schemas.microsoft.com/office/drawing/2014/main" id="{9CABFB86-CCBA-E71B-7C1A-4F1E831712ED}"/>
                </a:ext>
              </a:extLst>
            </p:cNvPr>
            <p:cNvGrpSpPr/>
            <p:nvPr/>
          </p:nvGrpSpPr>
          <p:grpSpPr>
            <a:xfrm>
              <a:off x="179824" y="9987303"/>
              <a:ext cx="2162802" cy="281808"/>
              <a:chOff x="168950" y="9949239"/>
              <a:chExt cx="2162802" cy="281808"/>
            </a:xfrm>
          </p:grpSpPr>
          <p:sp>
            <p:nvSpPr>
              <p:cNvPr id="80" name="四角形: 角を丸くする 79">
                <a:extLst>
                  <a:ext uri="{FF2B5EF4-FFF2-40B4-BE49-F238E27FC236}">
                    <a16:creationId xmlns:a16="http://schemas.microsoft.com/office/drawing/2014/main" id="{D4CD2430-4590-855D-752E-DF649040B43D}"/>
                  </a:ext>
                </a:extLst>
              </p:cNvPr>
              <p:cNvSpPr/>
              <p:nvPr/>
            </p:nvSpPr>
            <p:spPr>
              <a:xfrm>
                <a:off x="168950" y="9952889"/>
                <a:ext cx="2084795" cy="264708"/>
              </a:xfrm>
              <a:prstGeom prst="roundRect">
                <a:avLst>
                  <a:gd name="adj" fmla="val 50000"/>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4" name="グループ化 23">
                <a:extLst>
                  <a:ext uri="{FF2B5EF4-FFF2-40B4-BE49-F238E27FC236}">
                    <a16:creationId xmlns:a16="http://schemas.microsoft.com/office/drawing/2014/main" id="{43E59A38-119B-CB7D-69A0-1B3253281FF9}"/>
                  </a:ext>
                </a:extLst>
              </p:cNvPr>
              <p:cNvGrpSpPr/>
              <p:nvPr/>
            </p:nvGrpSpPr>
            <p:grpSpPr>
              <a:xfrm>
                <a:off x="273233" y="9949239"/>
                <a:ext cx="2058519" cy="281808"/>
                <a:chOff x="273233" y="9949239"/>
                <a:chExt cx="2058519" cy="281808"/>
              </a:xfrm>
            </p:grpSpPr>
            <p:pic>
              <p:nvPicPr>
                <p:cNvPr id="84" name="グラフィックス 83" descr="拡大鏡 単色塗りつぶし">
                  <a:extLst>
                    <a:ext uri="{FF2B5EF4-FFF2-40B4-BE49-F238E27FC236}">
                      <a16:creationId xmlns:a16="http://schemas.microsoft.com/office/drawing/2014/main" id="{2FBA357F-627C-594E-EED9-DED021AA38C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3233" y="9997703"/>
                  <a:ext cx="208128" cy="184880"/>
                </a:xfrm>
                <a:prstGeom prst="rect">
                  <a:avLst/>
                </a:prstGeom>
              </p:spPr>
            </p:pic>
            <p:sp>
              <p:nvSpPr>
                <p:cNvPr id="86" name="テキスト ボックス 85">
                  <a:extLst>
                    <a:ext uri="{FF2B5EF4-FFF2-40B4-BE49-F238E27FC236}">
                      <a16:creationId xmlns:a16="http://schemas.microsoft.com/office/drawing/2014/main" id="{37D2AE58-2E5D-4FCA-692A-1A518676BC35}"/>
                    </a:ext>
                  </a:extLst>
                </p:cNvPr>
                <p:cNvSpPr txBox="1"/>
                <p:nvPr/>
              </p:nvSpPr>
              <p:spPr>
                <a:xfrm>
                  <a:off x="507968" y="9949239"/>
                  <a:ext cx="1823784" cy="281808"/>
                </a:xfrm>
                <a:prstGeom prst="rect">
                  <a:avLst/>
                </a:prstGeom>
                <a:noFill/>
              </p:spPr>
              <p:txBody>
                <a:bodyPr wrap="square" rtlCol="0">
                  <a:spAutoFit/>
                </a:bodyPr>
                <a:lstStyle/>
                <a:p>
                  <a:pPr>
                    <a:lnSpc>
                      <a:spcPct val="150000"/>
                    </a:lnSpc>
                  </a:pPr>
                  <a:r>
                    <a:rPr kumimoji="1" lang="ja-JP" altLang="en-US" sz="900" b="1" dirty="0">
                      <a:latin typeface="メイリオ" panose="020B0604030504040204" pitchFamily="50" charset="-128"/>
                      <a:ea typeface="メイリオ" panose="020B0604030504040204" pitchFamily="50" charset="-128"/>
                    </a:rPr>
                    <a:t>三越伊勢丹グループ労働組合</a:t>
                  </a:r>
                  <a:endParaRPr kumimoji="1" lang="en-US" altLang="ja-JP" sz="900" b="1" dirty="0">
                    <a:latin typeface="メイリオ" panose="020B0604030504040204" pitchFamily="50" charset="-128"/>
                    <a:ea typeface="メイリオ" panose="020B0604030504040204" pitchFamily="50" charset="-128"/>
                  </a:endParaRPr>
                </a:p>
              </p:txBody>
            </p:sp>
          </p:grpSp>
        </p:grpSp>
        <p:pic>
          <p:nvPicPr>
            <p:cNvPr id="73" name="図 72">
              <a:extLst>
                <a:ext uri="{FF2B5EF4-FFF2-40B4-BE49-F238E27FC236}">
                  <a16:creationId xmlns:a16="http://schemas.microsoft.com/office/drawing/2014/main" id="{BA197E41-AB30-E80C-187E-ADC509CE4CD3}"/>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34887" y="9987034"/>
              <a:ext cx="486851" cy="486824"/>
            </a:xfrm>
            <a:prstGeom prst="rect">
              <a:avLst/>
            </a:prstGeom>
            <a:noFill/>
            <a:ln>
              <a:noFill/>
            </a:ln>
          </p:spPr>
        </p:pic>
        <p:sp>
          <p:nvSpPr>
            <p:cNvPr id="81" name="テキスト ボックス 80">
              <a:extLst>
                <a:ext uri="{FF2B5EF4-FFF2-40B4-BE49-F238E27FC236}">
                  <a16:creationId xmlns:a16="http://schemas.microsoft.com/office/drawing/2014/main" id="{E24C328F-0C97-8FB8-C202-D04C0B979486}"/>
                </a:ext>
              </a:extLst>
            </p:cNvPr>
            <p:cNvSpPr txBox="1"/>
            <p:nvPr/>
          </p:nvSpPr>
          <p:spPr>
            <a:xfrm>
              <a:off x="180232" y="10220647"/>
              <a:ext cx="2232248" cy="282770"/>
            </a:xfrm>
            <a:prstGeom prst="rect">
              <a:avLst/>
            </a:prstGeom>
            <a:noFill/>
          </p:spPr>
          <p:txBody>
            <a:bodyPr wrap="square" rtlCol="0">
              <a:spAutoFit/>
            </a:bodyPr>
            <a:lstStyle/>
            <a:p>
              <a:pPr>
                <a:lnSpc>
                  <a:spcPct val="150000"/>
                </a:lnSpc>
              </a:pPr>
              <a:r>
                <a:rPr lang="ja-JP" altLang="en-US" sz="7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愛の募金に関する情報はこちらからチェック！</a:t>
              </a:r>
              <a:r>
                <a:rPr lang="ja-JP" altLang="en-US" sz="9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endParaRPr lang="en-US" altLang="ja-JP" sz="7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grpSp>
      <p:pic>
        <p:nvPicPr>
          <p:cNvPr id="65" name="Picture 6" descr="三越伊勢丹グループ労働組合">
            <a:extLst>
              <a:ext uri="{FF2B5EF4-FFF2-40B4-BE49-F238E27FC236}">
                <a16:creationId xmlns:a16="http://schemas.microsoft.com/office/drawing/2014/main" id="{8522D1FF-37B2-C3C4-D654-ED79FCD4F62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89342" y="199875"/>
            <a:ext cx="2317379" cy="307777"/>
          </a:xfrm>
          <a:prstGeom prst="rect">
            <a:avLst/>
          </a:prstGeom>
          <a:noFill/>
          <a:extLst>
            <a:ext uri="{909E8E84-426E-40DD-AFC4-6F175D3DCCD1}">
              <a14:hiddenFill xmlns:a14="http://schemas.microsoft.com/office/drawing/2010/main">
                <a:solidFill>
                  <a:srgbClr val="FFFFFF"/>
                </a:solidFill>
              </a14:hiddenFill>
            </a:ext>
          </a:extLst>
        </p:spPr>
      </p:pic>
      <p:sp>
        <p:nvSpPr>
          <p:cNvPr id="123" name="テキスト ボックス 48">
            <a:extLst>
              <a:ext uri="{FF2B5EF4-FFF2-40B4-BE49-F238E27FC236}">
                <a16:creationId xmlns:a16="http://schemas.microsoft.com/office/drawing/2014/main" id="{E68DD053-1D6F-95E8-0807-66030AB4AF74}"/>
              </a:ext>
            </a:extLst>
          </p:cNvPr>
          <p:cNvSpPr txBox="1"/>
          <p:nvPr/>
        </p:nvSpPr>
        <p:spPr>
          <a:xfrm>
            <a:off x="2997582" y="10172666"/>
            <a:ext cx="3361505" cy="48553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R="152400">
              <a:lnSpc>
                <a:spcPts val="1500"/>
              </a:lnSpc>
            </a:pPr>
            <a:r>
              <a:rPr lang="ja-JP" sz="90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三越伊勢丹グループ労働組合　</a:t>
            </a:r>
            <a:r>
              <a:rPr lang="en-US" altLang="ja-JP" sz="90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IMPD</a:t>
            </a:r>
            <a:r>
              <a:rPr lang="ja-JP" altLang="en-US" sz="90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支部</a:t>
            </a:r>
            <a:r>
              <a:rPr lang="ja-JP" sz="90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社会</a:t>
            </a:r>
            <a:r>
              <a:rPr lang="ja-JP" altLang="en-US" sz="90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貢献活</a:t>
            </a:r>
            <a:r>
              <a:rPr lang="ja-JP" sz="90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動担当</a:t>
            </a:r>
            <a:endParaRPr lang="en-US" altLang="ja-JP" sz="90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endParaRPr>
          </a:p>
          <a:p>
            <a:pPr marR="152400">
              <a:lnSpc>
                <a:spcPts val="1500"/>
              </a:lnSpc>
            </a:pPr>
            <a:r>
              <a:rPr lang="en-US" sz="105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TEL : </a:t>
            </a:r>
            <a:r>
              <a:rPr lang="en-US" altLang="ja-JP" sz="105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03</a:t>
            </a:r>
            <a:r>
              <a:rPr lang="en-US" sz="105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-5273-5165</a:t>
            </a:r>
            <a:r>
              <a:rPr lang="ja-JP" sz="90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（外線）</a:t>
            </a:r>
            <a:r>
              <a:rPr lang="en-US" sz="105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801-23-911</a:t>
            </a:r>
            <a:r>
              <a:rPr lang="ja-JP" sz="900" b="1" kern="100" dirty="0">
                <a:effectLst>
                  <a:outerShdw blurRad="38100" dist="38100" dir="2700000" algn="tl">
                    <a:srgbClr val="000000">
                      <a:alpha val="43137"/>
                    </a:srgbClr>
                  </a:outerShdw>
                </a:effectLst>
                <a:latin typeface="HGS明朝"/>
                <a:ea typeface="メイリオ" panose="020B0604030504040204" pitchFamily="50" charset="-128"/>
                <a:cs typeface="メイリオ" panose="020B0604030504040204" pitchFamily="50" charset="-128"/>
              </a:rPr>
              <a:t>（内線）</a:t>
            </a:r>
            <a:endParaRPr lang="ja-JP" sz="900" b="1" kern="100" dirty="0">
              <a:effectLst>
                <a:outerShdw blurRad="38100" dist="38100" dir="2700000" algn="tl">
                  <a:srgbClr val="000000">
                    <a:alpha val="43137"/>
                  </a:srgbClr>
                </a:outerShdw>
              </a:effectLst>
              <a:latin typeface="HGS明朝"/>
              <a:ea typeface="メイリオ" panose="020B0604030504040204" pitchFamily="50" charset="-128"/>
              <a:cs typeface="Times New Roman" panose="02020603050405020304" pitchFamily="18" charset="0"/>
            </a:endParaRPr>
          </a:p>
        </p:txBody>
      </p:sp>
      <p:sp>
        <p:nvSpPr>
          <p:cNvPr id="23" name="テキスト ボックス 48">
            <a:extLst>
              <a:ext uri="{FF2B5EF4-FFF2-40B4-BE49-F238E27FC236}">
                <a16:creationId xmlns:a16="http://schemas.microsoft.com/office/drawing/2014/main" id="{453FA607-C838-C3AC-E59F-514EAE122F44}"/>
              </a:ext>
            </a:extLst>
          </p:cNvPr>
          <p:cNvSpPr txBox="1"/>
          <p:nvPr/>
        </p:nvSpPr>
        <p:spPr>
          <a:xfrm>
            <a:off x="2963947" y="9947312"/>
            <a:ext cx="2941574" cy="296476"/>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R="152400" algn="l">
              <a:lnSpc>
                <a:spcPts val="1500"/>
              </a:lnSpc>
            </a:pPr>
            <a:r>
              <a:rPr lang="ja-JP" altLang="en-US" sz="900" b="1" kern="0" dirty="0">
                <a:highlight>
                  <a:srgbClr val="D9BFA1"/>
                </a:highlight>
                <a:latin typeface="メイリオ" panose="020B0604030504040204" pitchFamily="50" charset="-128"/>
                <a:ea typeface="メイリオ" panose="020B0604030504040204" pitchFamily="50" charset="-128"/>
                <a:cs typeface="Times New Roman" panose="02020603050405020304" pitchFamily="18" charset="0"/>
              </a:rPr>
              <a:t>愛の募金に関するお問い合わせはこちらから</a:t>
            </a:r>
            <a:r>
              <a:rPr lang="en-US" sz="900" b="1" kern="100" dirty="0">
                <a:highlight>
                  <a:srgbClr val="D9BFA1"/>
                </a:highlight>
                <a:latin typeface="メイリオ" panose="020B0604030504040204" pitchFamily="50" charset="-128"/>
                <a:ea typeface="メイリオ" panose="020B0604030504040204" pitchFamily="50" charset="-128"/>
                <a:cs typeface="Times New Roman" panose="02020603050405020304" pitchFamily="18" charset="0"/>
              </a:rPr>
              <a:t> </a:t>
            </a:r>
            <a:endParaRPr lang="ja-JP" sz="900" b="1" kern="100" dirty="0">
              <a:highlight>
                <a:srgbClr val="D9BFA1"/>
              </a:highligh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89" name="テキスト ボックス 88">
            <a:extLst>
              <a:ext uri="{FF2B5EF4-FFF2-40B4-BE49-F238E27FC236}">
                <a16:creationId xmlns:a16="http://schemas.microsoft.com/office/drawing/2014/main" id="{1DD93F9A-B6F2-D1C6-A437-ABBB6452E565}"/>
              </a:ext>
            </a:extLst>
          </p:cNvPr>
          <p:cNvSpPr txBox="1"/>
          <p:nvPr/>
        </p:nvSpPr>
        <p:spPr>
          <a:xfrm>
            <a:off x="5854907" y="10472861"/>
            <a:ext cx="1667344" cy="176972"/>
          </a:xfrm>
          <a:prstGeom prst="rect">
            <a:avLst/>
          </a:prstGeom>
          <a:noFill/>
        </p:spPr>
        <p:txBody>
          <a:bodyPr wrap="square" rtlCol="0">
            <a:spAutoFit/>
          </a:bodyPr>
          <a:lstStyle/>
          <a:p>
            <a:pPr algn="ctr">
              <a:lnSpc>
                <a:spcPct val="150000"/>
              </a:lnSpc>
            </a:pPr>
            <a:r>
              <a:rPr lang="en-US" altLang="ja-JP" sz="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IMGU</a:t>
            </a:r>
            <a:r>
              <a:rPr lang="ja-JP" altLang="en-US" sz="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公式マスコットキャラクター　イングちゃん</a:t>
            </a:r>
            <a:endParaRPr lang="en-US" altLang="ja-JP" sz="400"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pic>
        <p:nvPicPr>
          <p:cNvPr id="34" name="図 33" descr="時計 が含まれている画像&#10;&#10;自動的に生成された説明">
            <a:extLst>
              <a:ext uri="{FF2B5EF4-FFF2-40B4-BE49-F238E27FC236}">
                <a16:creationId xmlns:a16="http://schemas.microsoft.com/office/drawing/2014/main" id="{01BE5196-B051-AF79-7A97-D9EBEF0A703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65085" y="8779722"/>
            <a:ext cx="1409440" cy="1708820"/>
          </a:xfrm>
          <a:prstGeom prst="rect">
            <a:avLst/>
          </a:prstGeom>
        </p:spPr>
      </p:pic>
      <p:sp>
        <p:nvSpPr>
          <p:cNvPr id="19" name="テキスト ボックス 18">
            <a:extLst>
              <a:ext uri="{FF2B5EF4-FFF2-40B4-BE49-F238E27FC236}">
                <a16:creationId xmlns:a16="http://schemas.microsoft.com/office/drawing/2014/main" id="{33E24B6B-CF1A-F24A-04FC-274560F0433D}"/>
              </a:ext>
            </a:extLst>
          </p:cNvPr>
          <p:cNvSpPr txBox="1"/>
          <p:nvPr/>
        </p:nvSpPr>
        <p:spPr>
          <a:xfrm>
            <a:off x="496430" y="483772"/>
            <a:ext cx="6940916" cy="1323439"/>
          </a:xfrm>
          <a:prstGeom prst="rect">
            <a:avLst/>
          </a:prstGeom>
          <a:noFill/>
        </p:spPr>
        <p:txBody>
          <a:bodyPr wrap="square" rtlCol="0">
            <a:spAutoFit/>
          </a:bodyPr>
          <a:lstStyle/>
          <a:p>
            <a:pPr algn="ctr"/>
            <a:r>
              <a:rPr lang="en-US" altLang="ja-JP" sz="2800" b="1" kern="0" spc="600" dirty="0">
                <a:solidFill>
                  <a:srgbClr val="453727"/>
                </a:solidFill>
                <a:effectLst>
                  <a:outerShdw blurRad="38100" dist="38100" dir="2700000" algn="tl">
                    <a:srgbClr val="000000">
                      <a:alpha val="43137"/>
                    </a:srgbClr>
                  </a:outerShdw>
                </a:effectLst>
                <a:latin typeface="HGS明朝B" panose="02020800000000000000" pitchFamily="18" charset="-128"/>
                <a:ea typeface="HGS明朝B" panose="02020800000000000000" pitchFamily="18" charset="-128"/>
              </a:rPr>
              <a:t>IMGU</a:t>
            </a:r>
            <a:r>
              <a:rPr lang="ja-JP" altLang="en-US" sz="2800" b="1" kern="0" spc="600" dirty="0">
                <a:solidFill>
                  <a:srgbClr val="453727"/>
                </a:solidFill>
                <a:effectLst>
                  <a:outerShdw blurRad="38100" dist="38100" dir="2700000" algn="tl">
                    <a:srgbClr val="000000">
                      <a:alpha val="43137"/>
                    </a:srgbClr>
                  </a:outerShdw>
                </a:effectLst>
                <a:latin typeface="HGS明朝B" panose="02020800000000000000" pitchFamily="18" charset="-128"/>
                <a:ea typeface="HGS明朝B" panose="02020800000000000000" pitchFamily="18" charset="-128"/>
              </a:rPr>
              <a:t>愛の募金 </a:t>
            </a:r>
            <a:endParaRPr lang="en-US" altLang="ja-JP" sz="2800" b="1" kern="0" spc="600" dirty="0">
              <a:solidFill>
                <a:srgbClr val="453727"/>
              </a:solidFill>
              <a:effectLst>
                <a:outerShdw blurRad="38100" dist="38100" dir="2700000" algn="tl">
                  <a:srgbClr val="000000">
                    <a:alpha val="43137"/>
                  </a:srgbClr>
                </a:outerShdw>
              </a:effectLst>
              <a:latin typeface="HGS明朝B" panose="02020800000000000000" pitchFamily="18" charset="-128"/>
              <a:ea typeface="HGS明朝B" panose="02020800000000000000" pitchFamily="18" charset="-128"/>
            </a:endParaRPr>
          </a:p>
          <a:p>
            <a:pPr algn="ctr"/>
            <a:r>
              <a:rPr lang="ja-JP" altLang="en-US" sz="2800" b="1" kern="0" spc="600" dirty="0">
                <a:solidFill>
                  <a:srgbClr val="453727"/>
                </a:solidFill>
                <a:effectLst>
                  <a:outerShdw blurRad="38100" dist="38100" dir="2700000" algn="tl">
                    <a:srgbClr val="000000">
                      <a:alpha val="43137"/>
                    </a:srgbClr>
                  </a:outerShdw>
                </a:effectLst>
                <a:latin typeface="HGS明朝B" panose="02020800000000000000" pitchFamily="18" charset="-128"/>
                <a:ea typeface="HGS明朝B" panose="02020800000000000000" pitchFamily="18" charset="-128"/>
              </a:rPr>
              <a:t>能登半島地震の緊急募金</a:t>
            </a:r>
            <a:endParaRPr lang="en-US" altLang="ja-JP" sz="2800" b="1" kern="0" spc="600" dirty="0">
              <a:solidFill>
                <a:srgbClr val="453727"/>
              </a:solidFill>
              <a:effectLst>
                <a:outerShdw blurRad="38100" dist="38100" dir="2700000" algn="tl">
                  <a:srgbClr val="000000">
                    <a:alpha val="43137"/>
                  </a:srgbClr>
                </a:outerShdw>
              </a:effectLst>
              <a:latin typeface="HGS明朝B" panose="02020800000000000000" pitchFamily="18" charset="-128"/>
              <a:ea typeface="HGS明朝B" panose="02020800000000000000" pitchFamily="18" charset="-128"/>
            </a:endParaRPr>
          </a:p>
          <a:p>
            <a:pPr algn="ctr"/>
            <a:r>
              <a:rPr lang="ja-JP" altLang="en-US" sz="2400" b="1" kern="0" spc="600" dirty="0">
                <a:solidFill>
                  <a:srgbClr val="453727"/>
                </a:solidFill>
                <a:effectLst>
                  <a:outerShdw blurRad="38100" dist="38100" dir="2700000" algn="tl">
                    <a:srgbClr val="000000">
                      <a:alpha val="43137"/>
                    </a:srgbClr>
                  </a:outerShdw>
                </a:effectLst>
                <a:latin typeface="HGS明朝B" panose="02020800000000000000" pitchFamily="18" charset="-128"/>
                <a:ea typeface="HGS明朝B" panose="02020800000000000000" pitchFamily="18" charset="-128"/>
              </a:rPr>
              <a:t>ご協力いただきありがとうございます</a:t>
            </a:r>
            <a:endParaRPr lang="en-US" altLang="ja-JP" sz="2400" b="1" kern="0" spc="600" dirty="0">
              <a:solidFill>
                <a:srgbClr val="453727"/>
              </a:solidFill>
              <a:effectLst>
                <a:outerShdw blurRad="38100" dist="38100" dir="2700000" algn="tl">
                  <a:srgbClr val="000000">
                    <a:alpha val="43137"/>
                  </a:srgbClr>
                </a:outerShdw>
              </a:effectLst>
              <a:latin typeface="HGS明朝B" panose="02020800000000000000" pitchFamily="18" charset="-128"/>
              <a:ea typeface="HGS明朝B" panose="02020800000000000000" pitchFamily="18" charset="-128"/>
            </a:endParaRPr>
          </a:p>
        </p:txBody>
      </p:sp>
      <p:pic>
        <p:nvPicPr>
          <p:cNvPr id="1028" name="Picture 4">
            <a:extLst>
              <a:ext uri="{FF2B5EF4-FFF2-40B4-BE49-F238E27FC236}">
                <a16:creationId xmlns:a16="http://schemas.microsoft.com/office/drawing/2014/main" id="{8F993800-5B9F-D412-72AF-BE4E00E5E1A5}"/>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1134271">
            <a:off x="5323537" y="2866810"/>
            <a:ext cx="2095031" cy="1568441"/>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pSp>
        <p:nvGrpSpPr>
          <p:cNvPr id="26" name="グループ化 25">
            <a:extLst>
              <a:ext uri="{FF2B5EF4-FFF2-40B4-BE49-F238E27FC236}">
                <a16:creationId xmlns:a16="http://schemas.microsoft.com/office/drawing/2014/main" id="{F74D4497-EEF4-C603-9701-BFE3138F0C12}"/>
              </a:ext>
            </a:extLst>
          </p:cNvPr>
          <p:cNvGrpSpPr/>
          <p:nvPr/>
        </p:nvGrpSpPr>
        <p:grpSpPr>
          <a:xfrm>
            <a:off x="318465" y="9163124"/>
            <a:ext cx="1941453" cy="732953"/>
            <a:chOff x="674434" y="7722964"/>
            <a:chExt cx="1941453" cy="732953"/>
          </a:xfrm>
        </p:grpSpPr>
        <p:sp>
          <p:nvSpPr>
            <p:cNvPr id="9" name="正方形/長方形 8">
              <a:extLst>
                <a:ext uri="{FF2B5EF4-FFF2-40B4-BE49-F238E27FC236}">
                  <a16:creationId xmlns:a16="http://schemas.microsoft.com/office/drawing/2014/main" id="{A96A73B1-3FCF-6BA2-CCCB-C3E156E8F23E}"/>
                </a:ext>
              </a:extLst>
            </p:cNvPr>
            <p:cNvSpPr/>
            <p:nvPr/>
          </p:nvSpPr>
          <p:spPr>
            <a:xfrm>
              <a:off x="674434" y="7722964"/>
              <a:ext cx="1941453" cy="732953"/>
            </a:xfrm>
            <a:prstGeom prst="rect">
              <a:avLst/>
            </a:prstGeom>
            <a:solidFill>
              <a:schemeClr val="bg1"/>
            </a:solidFill>
            <a:ln w="38100">
              <a:solidFill>
                <a:srgbClr val="45372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US" sz="1000" kern="100" dirty="0">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l"/>
              <a:r>
                <a:rPr lang="en-US" sz="1000" kern="100" dirty="0">
                  <a:solidFill>
                    <a:srgbClr val="000000"/>
                  </a:solidFill>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pic>
          <p:nvPicPr>
            <p:cNvPr id="15" name="図 14" descr="部屋 が含まれている画像&#10;&#10;自動的に生成された説明">
              <a:extLst>
                <a:ext uri="{FF2B5EF4-FFF2-40B4-BE49-F238E27FC236}">
                  <a16:creationId xmlns:a16="http://schemas.microsoft.com/office/drawing/2014/main" id="{EB1ED877-9981-050E-4072-377637367448}"/>
                </a:ext>
              </a:extLst>
            </p:cNvPr>
            <p:cNvPicPr>
              <a:picLocks noChangeAspect="1"/>
            </p:cNvPicPr>
            <p:nvPr/>
          </p:nvPicPr>
          <p:blipFill>
            <a:blip r:embed="rId8" cstate="print">
              <a:alphaModFix amt="70000"/>
              <a:extLst>
                <a:ext uri="{28A0092B-C50C-407E-A947-70E740481C1C}">
                  <a14:useLocalDpi xmlns:a14="http://schemas.microsoft.com/office/drawing/2010/main" val="0"/>
                </a:ext>
              </a:extLst>
            </a:blip>
            <a:stretch>
              <a:fillRect/>
            </a:stretch>
          </p:blipFill>
          <p:spPr>
            <a:xfrm>
              <a:off x="755438" y="7839017"/>
              <a:ext cx="592010" cy="500846"/>
            </a:xfrm>
            <a:prstGeom prst="rect">
              <a:avLst/>
            </a:prstGeom>
          </p:spPr>
        </p:pic>
        <p:sp>
          <p:nvSpPr>
            <p:cNvPr id="18" name="テキスト ボックス 17">
              <a:extLst>
                <a:ext uri="{FF2B5EF4-FFF2-40B4-BE49-F238E27FC236}">
                  <a16:creationId xmlns:a16="http://schemas.microsoft.com/office/drawing/2014/main" id="{862130F3-93A7-9A00-44AB-FAD340AA5A39}"/>
                </a:ext>
              </a:extLst>
            </p:cNvPr>
            <p:cNvSpPr txBox="1"/>
            <p:nvPr/>
          </p:nvSpPr>
          <p:spPr>
            <a:xfrm>
              <a:off x="1323243" y="7871733"/>
              <a:ext cx="1273477" cy="507831"/>
            </a:xfrm>
            <a:prstGeom prst="rect">
              <a:avLst/>
            </a:prstGeom>
            <a:noFill/>
          </p:spPr>
          <p:txBody>
            <a:bodyPr wrap="square" rtlCol="0">
              <a:spAutoFit/>
            </a:bodyPr>
            <a:lstStyle/>
            <a:p>
              <a:r>
                <a:rPr lang="ja-JP" altLang="en-US" sz="900" kern="100" dirty="0">
                  <a:solidFill>
                    <a:srgbClr val="000000"/>
                  </a:solidFill>
                  <a:effectLst/>
                  <a:ea typeface="Meiryo UI" panose="020B0604030504040204" pitchFamily="50" charset="-128"/>
                  <a:cs typeface="Times New Roman" panose="02020603050405020304" pitchFamily="18" charset="0"/>
                </a:rPr>
                <a:t>被災されたグループ企業で働く方々への支援金として活用されます。</a:t>
              </a:r>
              <a:endParaRPr lang="ja-JP" altLang="ja-JP" sz="900" kern="100" dirty="0">
                <a:effectLst/>
                <a:ea typeface="ＭＳ 明朝" panose="02020609040205080304" pitchFamily="17" charset="-128"/>
                <a:cs typeface="Times New Roman" panose="02020603050405020304" pitchFamily="18" charset="0"/>
              </a:endParaRPr>
            </a:p>
          </p:txBody>
        </p:sp>
      </p:grpSp>
      <p:grpSp>
        <p:nvGrpSpPr>
          <p:cNvPr id="30" name="グループ化 29">
            <a:extLst>
              <a:ext uri="{FF2B5EF4-FFF2-40B4-BE49-F238E27FC236}">
                <a16:creationId xmlns:a16="http://schemas.microsoft.com/office/drawing/2014/main" id="{ED6994DE-166A-AD03-52D8-B1B0C98AC855}"/>
              </a:ext>
            </a:extLst>
          </p:cNvPr>
          <p:cNvGrpSpPr/>
          <p:nvPr/>
        </p:nvGrpSpPr>
        <p:grpSpPr>
          <a:xfrm>
            <a:off x="4438107" y="9163124"/>
            <a:ext cx="1941453" cy="732953"/>
            <a:chOff x="5151547" y="7722964"/>
            <a:chExt cx="1941453" cy="732953"/>
          </a:xfrm>
        </p:grpSpPr>
        <p:grpSp>
          <p:nvGrpSpPr>
            <p:cNvPr id="115" name="グループ化 114">
              <a:extLst>
                <a:ext uri="{FF2B5EF4-FFF2-40B4-BE49-F238E27FC236}">
                  <a16:creationId xmlns:a16="http://schemas.microsoft.com/office/drawing/2014/main" id="{32BED84E-9B8A-59F1-02BF-028E3FF92ADE}"/>
                </a:ext>
              </a:extLst>
            </p:cNvPr>
            <p:cNvGrpSpPr/>
            <p:nvPr/>
          </p:nvGrpSpPr>
          <p:grpSpPr>
            <a:xfrm>
              <a:off x="5151547" y="7722964"/>
              <a:ext cx="1941453" cy="732953"/>
              <a:chOff x="2728461" y="7691499"/>
              <a:chExt cx="1909799" cy="732953"/>
            </a:xfrm>
            <a:solidFill>
              <a:schemeClr val="bg1"/>
            </a:solidFill>
          </p:grpSpPr>
          <p:sp>
            <p:nvSpPr>
              <p:cNvPr id="6" name="正方形/長方形 5">
                <a:extLst>
                  <a:ext uri="{FF2B5EF4-FFF2-40B4-BE49-F238E27FC236}">
                    <a16:creationId xmlns:a16="http://schemas.microsoft.com/office/drawing/2014/main" id="{E6BC8268-70E3-23BD-A796-DD38CD1F539E}"/>
                  </a:ext>
                </a:extLst>
              </p:cNvPr>
              <p:cNvSpPr/>
              <p:nvPr/>
            </p:nvSpPr>
            <p:spPr>
              <a:xfrm>
                <a:off x="2728461" y="7691499"/>
                <a:ext cx="1909799" cy="732953"/>
              </a:xfrm>
              <a:prstGeom prst="rect">
                <a:avLst/>
              </a:prstGeom>
              <a:grpFill/>
              <a:ln w="38100">
                <a:solidFill>
                  <a:srgbClr val="45372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1050" kern="100" dirty="0">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ctr"/>
                <a:r>
                  <a:rPr lang="en-US" sz="1050" kern="100" dirty="0">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p:txBody>
          </p:sp>
          <p:pic>
            <p:nvPicPr>
              <p:cNvPr id="103" name="図 102">
                <a:extLst>
                  <a:ext uri="{FF2B5EF4-FFF2-40B4-BE49-F238E27FC236}">
                    <a16:creationId xmlns:a16="http://schemas.microsoft.com/office/drawing/2014/main" id="{916DB34A-C247-E41E-7C74-EA23686598D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029165" y="7782550"/>
                <a:ext cx="1305696" cy="265803"/>
              </a:xfrm>
              <a:prstGeom prst="rect">
                <a:avLst/>
              </a:prstGeom>
              <a:grpFill/>
              <a:ln>
                <a:noFill/>
              </a:ln>
            </p:spPr>
          </p:pic>
        </p:grpSp>
        <p:sp>
          <p:nvSpPr>
            <p:cNvPr id="20" name="テキスト ボックス 19">
              <a:extLst>
                <a:ext uri="{FF2B5EF4-FFF2-40B4-BE49-F238E27FC236}">
                  <a16:creationId xmlns:a16="http://schemas.microsoft.com/office/drawing/2014/main" id="{53E4DB55-0EB9-0593-54E6-CE17F2B416FF}"/>
                </a:ext>
              </a:extLst>
            </p:cNvPr>
            <p:cNvSpPr txBox="1"/>
            <p:nvPr/>
          </p:nvSpPr>
          <p:spPr>
            <a:xfrm>
              <a:off x="5151547" y="8079818"/>
              <a:ext cx="1920980" cy="369332"/>
            </a:xfrm>
            <a:prstGeom prst="rect">
              <a:avLst/>
            </a:prstGeom>
            <a:noFill/>
          </p:spPr>
          <p:txBody>
            <a:bodyPr wrap="square" rtlCol="0">
              <a:spAutoFit/>
            </a:bodyPr>
            <a:lstStyle/>
            <a:p>
              <a:pPr algn="ctr"/>
              <a:r>
                <a:rPr lang="en-US" altLang="ja-JP" sz="900" kern="100" dirty="0">
                  <a:solidFill>
                    <a:srgbClr val="000000"/>
                  </a:solidFill>
                  <a:effectLst/>
                  <a:latin typeface="Meiryo UI" panose="020B0604030504040204" pitchFamily="50" charset="-128"/>
                  <a:ea typeface="ＭＳ 明朝" panose="02020609040205080304" pitchFamily="17" charset="-128"/>
                  <a:cs typeface="Times New Roman" panose="02020603050405020304" pitchFamily="18" charset="0"/>
                </a:rPr>
                <a:t>UA</a:t>
              </a:r>
              <a:r>
                <a:rPr lang="ja-JP" altLang="ja-JP" sz="900" kern="100" dirty="0">
                  <a:solidFill>
                    <a:srgbClr val="000000"/>
                  </a:solidFill>
                  <a:effectLst/>
                  <a:ea typeface="Meiryo UI" panose="020B0604030504040204" pitchFamily="50" charset="-128"/>
                  <a:cs typeface="Times New Roman" panose="02020603050405020304" pitchFamily="18" charset="0"/>
                </a:rPr>
                <a:t>ゼンセンを通じた災害支援などの</a:t>
              </a:r>
              <a:r>
                <a:rPr lang="ja-JP" altLang="en-US" sz="900" kern="100" dirty="0">
                  <a:solidFill>
                    <a:srgbClr val="000000"/>
                  </a:solidFill>
                  <a:effectLst/>
                  <a:ea typeface="Meiryo UI" panose="020B0604030504040204" pitchFamily="50" charset="-128"/>
                  <a:cs typeface="Times New Roman" panose="02020603050405020304" pitchFamily="18" charset="0"/>
                </a:rPr>
                <a:t>　</a:t>
              </a:r>
              <a:r>
                <a:rPr lang="ja-JP" altLang="ja-JP" sz="900" kern="100" dirty="0">
                  <a:solidFill>
                    <a:srgbClr val="000000"/>
                  </a:solidFill>
                  <a:effectLst/>
                  <a:ea typeface="Meiryo UI" panose="020B0604030504040204" pitchFamily="50" charset="-128"/>
                  <a:cs typeface="Times New Roman" panose="02020603050405020304" pitchFamily="18" charset="0"/>
                </a:rPr>
                <a:t>社会貢献活動に使われます。</a:t>
              </a:r>
              <a:endParaRPr lang="ja-JP" altLang="ja-JP" sz="1050" kern="100" dirty="0">
                <a:effectLst/>
                <a:ea typeface="ＭＳ 明朝" panose="02020609040205080304" pitchFamily="17" charset="-128"/>
                <a:cs typeface="Times New Roman" panose="02020603050405020304" pitchFamily="18" charset="0"/>
              </a:endParaRPr>
            </a:p>
          </p:txBody>
        </p:sp>
      </p:grpSp>
      <p:grpSp>
        <p:nvGrpSpPr>
          <p:cNvPr id="28" name="グループ化 27">
            <a:extLst>
              <a:ext uri="{FF2B5EF4-FFF2-40B4-BE49-F238E27FC236}">
                <a16:creationId xmlns:a16="http://schemas.microsoft.com/office/drawing/2014/main" id="{15AF050E-0157-58AD-7C9C-0876B117C56B}"/>
              </a:ext>
            </a:extLst>
          </p:cNvPr>
          <p:cNvGrpSpPr/>
          <p:nvPr/>
        </p:nvGrpSpPr>
        <p:grpSpPr>
          <a:xfrm>
            <a:off x="2389652" y="9163124"/>
            <a:ext cx="1941453" cy="732953"/>
            <a:chOff x="2912990" y="7722964"/>
            <a:chExt cx="1941453" cy="732953"/>
          </a:xfrm>
        </p:grpSpPr>
        <p:grpSp>
          <p:nvGrpSpPr>
            <p:cNvPr id="114" name="グループ化 113">
              <a:extLst>
                <a:ext uri="{FF2B5EF4-FFF2-40B4-BE49-F238E27FC236}">
                  <a16:creationId xmlns:a16="http://schemas.microsoft.com/office/drawing/2014/main" id="{52941D74-E638-2531-F779-EEA093D3EA7C}"/>
                </a:ext>
              </a:extLst>
            </p:cNvPr>
            <p:cNvGrpSpPr/>
            <p:nvPr/>
          </p:nvGrpSpPr>
          <p:grpSpPr>
            <a:xfrm>
              <a:off x="2912990" y="7722964"/>
              <a:ext cx="1941453" cy="732953"/>
              <a:chOff x="48612" y="7690845"/>
              <a:chExt cx="1941453" cy="732953"/>
            </a:xfrm>
            <a:solidFill>
              <a:schemeClr val="bg1"/>
            </a:solidFill>
          </p:grpSpPr>
          <p:sp>
            <p:nvSpPr>
              <p:cNvPr id="39" name="正方形/長方形 38">
                <a:extLst>
                  <a:ext uri="{FF2B5EF4-FFF2-40B4-BE49-F238E27FC236}">
                    <a16:creationId xmlns:a16="http://schemas.microsoft.com/office/drawing/2014/main" id="{BF63FC7D-CA4B-5120-E8AA-119932AE0383}"/>
                  </a:ext>
                </a:extLst>
              </p:cNvPr>
              <p:cNvSpPr/>
              <p:nvPr/>
            </p:nvSpPr>
            <p:spPr>
              <a:xfrm>
                <a:off x="48612" y="7690845"/>
                <a:ext cx="1941453" cy="732953"/>
              </a:xfrm>
              <a:prstGeom prst="rect">
                <a:avLst/>
              </a:prstGeom>
              <a:grpFill/>
              <a:ln w="38100">
                <a:solidFill>
                  <a:srgbClr val="45372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US" sz="1000" kern="100" dirty="0">
                    <a:effectLst/>
                    <a:latin typeface="Meiryo UI" panose="020B0604030504040204" pitchFamily="50" charset="-128"/>
                    <a:ea typeface="ＭＳ 明朝" panose="02020609040205080304" pitchFamily="17" charset="-128"/>
                    <a:cs typeface="Times New Roman" panose="02020603050405020304" pitchFamily="18" charset="0"/>
                  </a:rPr>
                  <a:t> </a:t>
                </a:r>
                <a:endParaRPr lang="ja-JP" sz="1050" kern="100" dirty="0">
                  <a:effectLst/>
                  <a:ea typeface="ＭＳ 明朝" panose="02020609040205080304" pitchFamily="17" charset="-128"/>
                  <a:cs typeface="Times New Roman" panose="02020603050405020304" pitchFamily="18" charset="0"/>
                </a:endParaRPr>
              </a:p>
              <a:p>
                <a:pPr algn="l"/>
                <a:r>
                  <a:rPr lang="en-US" sz="1000" kern="100" dirty="0">
                    <a:solidFill>
                      <a:srgbClr val="000000"/>
                    </a:solidFill>
                    <a:effectLst/>
                    <a:latin typeface="Meiryo UI" panose="020B0604030504040204" pitchFamily="50" charset="-128"/>
                    <a:ea typeface="ＭＳ 明朝" panose="02020609040205080304" pitchFamily="17" charset="-128"/>
                    <a:cs typeface="Times New Roman" panose="02020603050405020304" pitchFamily="18" charset="0"/>
                  </a:rPr>
                  <a:t> </a:t>
                </a:r>
              </a:p>
            </p:txBody>
          </p:sp>
          <p:pic>
            <p:nvPicPr>
              <p:cNvPr id="104" name="図 103">
                <a:extLst>
                  <a:ext uri="{FF2B5EF4-FFF2-40B4-BE49-F238E27FC236}">
                    <a16:creationId xmlns:a16="http://schemas.microsoft.com/office/drawing/2014/main" id="{C9733DF7-3509-7278-13F6-2191FF5A5F9F}"/>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65224" y="7755331"/>
                <a:ext cx="1108227" cy="312299"/>
              </a:xfrm>
              <a:prstGeom prst="rect">
                <a:avLst/>
              </a:prstGeom>
              <a:grpFill/>
              <a:ln>
                <a:noFill/>
              </a:ln>
            </p:spPr>
          </p:pic>
        </p:grpSp>
        <p:sp>
          <p:nvSpPr>
            <p:cNvPr id="21" name="テキスト ボックス 20">
              <a:extLst>
                <a:ext uri="{FF2B5EF4-FFF2-40B4-BE49-F238E27FC236}">
                  <a16:creationId xmlns:a16="http://schemas.microsoft.com/office/drawing/2014/main" id="{FCB3693A-0A9E-13FC-3CFC-DE9CFDE1A757}"/>
                </a:ext>
              </a:extLst>
            </p:cNvPr>
            <p:cNvSpPr txBox="1"/>
            <p:nvPr/>
          </p:nvSpPr>
          <p:spPr>
            <a:xfrm>
              <a:off x="2934079" y="8068799"/>
              <a:ext cx="1910782" cy="369332"/>
            </a:xfrm>
            <a:prstGeom prst="rect">
              <a:avLst/>
            </a:prstGeom>
            <a:noFill/>
          </p:spPr>
          <p:txBody>
            <a:bodyPr wrap="square" rtlCol="0">
              <a:spAutoFit/>
            </a:bodyPr>
            <a:lstStyle/>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自然災害で被災した人や医療救護を必要とする人の支援に使われます。</a:t>
              </a:r>
            </a:p>
          </p:txBody>
        </p:sp>
      </p:grpSp>
      <p:sp>
        <p:nvSpPr>
          <p:cNvPr id="42" name="テキスト ボックス 41">
            <a:extLst>
              <a:ext uri="{FF2B5EF4-FFF2-40B4-BE49-F238E27FC236}">
                <a16:creationId xmlns:a16="http://schemas.microsoft.com/office/drawing/2014/main" id="{018E2A27-8359-0E57-821A-53640546198C}"/>
              </a:ext>
            </a:extLst>
          </p:cNvPr>
          <p:cNvSpPr txBox="1"/>
          <p:nvPr/>
        </p:nvSpPr>
        <p:spPr>
          <a:xfrm>
            <a:off x="406950" y="1855652"/>
            <a:ext cx="6855285" cy="1511952"/>
          </a:xfrm>
          <a:prstGeom prst="rect">
            <a:avLst/>
          </a:prstGeom>
          <a:noFill/>
        </p:spPr>
        <p:txBody>
          <a:bodyPr wrap="square" rtlCol="0">
            <a:spAutoFit/>
          </a:bodyPr>
          <a:lstStyle/>
          <a:p>
            <a:pPr>
              <a:lnSpc>
                <a:spcPct val="150000"/>
              </a:lnSpc>
            </a:pPr>
            <a:r>
              <a:rPr lang="en-US" altLang="ja-JP" sz="1600" dirty="0">
                <a:solidFill>
                  <a:srgbClr val="342B20"/>
                </a:solidFill>
                <a:latin typeface="HGS明朝B" panose="02020800000000000000" pitchFamily="18" charset="-128"/>
                <a:ea typeface="HGS明朝B" panose="02020800000000000000" pitchFamily="18" charset="-128"/>
              </a:rPr>
              <a:t>12</a:t>
            </a:r>
            <a:r>
              <a:rPr lang="ja-JP" altLang="en-US" sz="1600" dirty="0">
                <a:solidFill>
                  <a:srgbClr val="342B20"/>
                </a:solidFill>
                <a:latin typeface="HGS明朝B" panose="02020800000000000000" pitchFamily="18" charset="-128"/>
                <a:ea typeface="HGS明朝B" panose="02020800000000000000" pitchFamily="18" charset="-128"/>
              </a:rPr>
              <a:t>月と</a:t>
            </a:r>
            <a:r>
              <a:rPr lang="en-US" altLang="ja-JP" sz="1600" dirty="0">
                <a:solidFill>
                  <a:srgbClr val="342B20"/>
                </a:solidFill>
                <a:latin typeface="HGS明朝B" panose="02020800000000000000" pitchFamily="18" charset="-128"/>
                <a:ea typeface="HGS明朝B" panose="02020800000000000000" pitchFamily="18" charset="-128"/>
              </a:rPr>
              <a:t>1</a:t>
            </a:r>
            <a:r>
              <a:rPr lang="ja-JP" altLang="en-US" sz="1600" dirty="0">
                <a:solidFill>
                  <a:srgbClr val="342B20"/>
                </a:solidFill>
                <a:latin typeface="HGS明朝B" panose="02020800000000000000" pitchFamily="18" charset="-128"/>
                <a:ea typeface="HGS明朝B" panose="02020800000000000000" pitchFamily="18" charset="-128"/>
              </a:rPr>
              <a:t>月に愛の募金、能登半島地震緊急募金を実施いたしました。</a:t>
            </a:r>
            <a:endParaRPr lang="en-US" altLang="ja-JP" sz="1600" dirty="0">
              <a:solidFill>
                <a:srgbClr val="342B20"/>
              </a:solidFill>
              <a:latin typeface="HGS明朝B" panose="02020800000000000000" pitchFamily="18" charset="-128"/>
              <a:ea typeface="HGS明朝B" panose="02020800000000000000" pitchFamily="18" charset="-128"/>
            </a:endParaRPr>
          </a:p>
          <a:p>
            <a:pPr>
              <a:lnSpc>
                <a:spcPct val="150000"/>
              </a:lnSpc>
            </a:pPr>
            <a:r>
              <a:rPr lang="ja-JP" altLang="en-US" sz="1600" dirty="0">
                <a:solidFill>
                  <a:srgbClr val="342B20"/>
                </a:solidFill>
                <a:latin typeface="HGS明朝B" panose="02020800000000000000" pitchFamily="18" charset="-128"/>
                <a:ea typeface="HGS明朝B" panose="02020800000000000000" pitchFamily="18" charset="-128"/>
              </a:rPr>
              <a:t>多くのみなさまから募金、タオル、使用済み切手を頂きました。</a:t>
            </a:r>
            <a:endParaRPr lang="en-US" altLang="ja-JP" sz="1600" dirty="0">
              <a:solidFill>
                <a:srgbClr val="342B20"/>
              </a:solidFill>
              <a:latin typeface="HGS明朝B" panose="02020800000000000000" pitchFamily="18" charset="-128"/>
              <a:ea typeface="HGS明朝B" panose="02020800000000000000" pitchFamily="18" charset="-128"/>
            </a:endParaRPr>
          </a:p>
          <a:p>
            <a:pPr>
              <a:lnSpc>
                <a:spcPct val="150000"/>
              </a:lnSpc>
            </a:pPr>
            <a:r>
              <a:rPr lang="ja-JP" altLang="en-US" sz="1600" dirty="0">
                <a:solidFill>
                  <a:srgbClr val="342B20"/>
                </a:solidFill>
                <a:latin typeface="HGS明朝B" panose="02020800000000000000" pitchFamily="18" charset="-128"/>
                <a:ea typeface="HGS明朝B" panose="02020800000000000000" pitchFamily="18" charset="-128"/>
              </a:rPr>
              <a:t>厚く御礼申し上げます。ありがとうございました！</a:t>
            </a:r>
            <a:endParaRPr lang="en-US" altLang="ja-JP" sz="1600" dirty="0">
              <a:solidFill>
                <a:srgbClr val="342B20"/>
              </a:solidFill>
              <a:latin typeface="HGS明朝B" panose="02020800000000000000" pitchFamily="18" charset="-128"/>
              <a:ea typeface="HGS明朝B" panose="02020800000000000000" pitchFamily="18" charset="-128"/>
            </a:endParaRPr>
          </a:p>
          <a:p>
            <a:pPr>
              <a:lnSpc>
                <a:spcPct val="150000"/>
              </a:lnSpc>
            </a:pPr>
            <a:endParaRPr lang="ja-JP" altLang="en-US" sz="1600" dirty="0">
              <a:solidFill>
                <a:srgbClr val="342B20"/>
              </a:solidFill>
              <a:latin typeface="HGS明朝B" panose="02020800000000000000" pitchFamily="18" charset="-128"/>
              <a:ea typeface="HGS明朝B" panose="02020800000000000000" pitchFamily="18" charset="-128"/>
            </a:endParaRPr>
          </a:p>
        </p:txBody>
      </p:sp>
      <p:pic>
        <p:nvPicPr>
          <p:cNvPr id="1034" name="Picture 10" descr="Image">
            <a:extLst>
              <a:ext uri="{FF2B5EF4-FFF2-40B4-BE49-F238E27FC236}">
                <a16:creationId xmlns:a16="http://schemas.microsoft.com/office/drawing/2014/main" id="{81BFC85D-06BF-5961-9E64-D8A06DD49BD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9756" r="47300"/>
          <a:stretch/>
        </p:blipFill>
        <p:spPr bwMode="auto">
          <a:xfrm>
            <a:off x="2517164" y="4366401"/>
            <a:ext cx="1693133" cy="193350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正方形/長方形 9">
            <a:extLst>
              <a:ext uri="{FF2B5EF4-FFF2-40B4-BE49-F238E27FC236}">
                <a16:creationId xmlns:a16="http://schemas.microsoft.com/office/drawing/2014/main" id="{C5881BE5-10A0-D2D4-D47E-AE0B1ED21AE1}"/>
              </a:ext>
            </a:extLst>
          </p:cNvPr>
          <p:cNvSpPr/>
          <p:nvPr/>
        </p:nvSpPr>
        <p:spPr>
          <a:xfrm>
            <a:off x="208330" y="137126"/>
            <a:ext cx="1800200" cy="411563"/>
          </a:xfrm>
          <a:prstGeom prst="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t>IMPD</a:t>
            </a:r>
            <a:r>
              <a:rPr kumimoji="1" lang="ja-JP" altLang="en-US" sz="1200" dirty="0"/>
              <a:t>支部のみなさま</a:t>
            </a:r>
          </a:p>
        </p:txBody>
      </p:sp>
      <p:pic>
        <p:nvPicPr>
          <p:cNvPr id="1026" name="Picture 2">
            <a:extLst>
              <a:ext uri="{FF2B5EF4-FFF2-40B4-BE49-F238E27FC236}">
                <a16:creationId xmlns:a16="http://schemas.microsoft.com/office/drawing/2014/main" id="{4284D6EC-10AA-9E88-CF34-FC2E520A8DB4}"/>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507989" y="5332779"/>
            <a:ext cx="1958651" cy="146898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四角形: 角を丸くする 1">
            <a:extLst>
              <a:ext uri="{FF2B5EF4-FFF2-40B4-BE49-F238E27FC236}">
                <a16:creationId xmlns:a16="http://schemas.microsoft.com/office/drawing/2014/main" id="{95E4A6FF-CE6F-A5E3-8416-CC87B301BBE5}"/>
              </a:ext>
            </a:extLst>
          </p:cNvPr>
          <p:cNvSpPr/>
          <p:nvPr/>
        </p:nvSpPr>
        <p:spPr>
          <a:xfrm>
            <a:off x="556866" y="3302151"/>
            <a:ext cx="5038990" cy="914400"/>
          </a:xfrm>
          <a:prstGeom prst="roundRect">
            <a:avLst/>
          </a:prstGeom>
          <a:solidFill>
            <a:schemeClr val="accent6">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800" dirty="0">
                <a:latin typeface="HGSｺﾞｼｯｸE" panose="020B0900000000000000" pitchFamily="50" charset="-128"/>
                <a:ea typeface="HGSｺﾞｼｯｸE" panose="020B0900000000000000" pitchFamily="50" charset="-128"/>
              </a:rPr>
              <a:t>金額　</a:t>
            </a:r>
            <a:r>
              <a:rPr lang="en-US" altLang="ja-JP" sz="2800" dirty="0">
                <a:latin typeface="HGSｺﾞｼｯｸE" panose="020B0900000000000000" pitchFamily="50" charset="-128"/>
                <a:ea typeface="HGSｺﾞｼｯｸE" panose="020B0900000000000000" pitchFamily="50" charset="-128"/>
              </a:rPr>
              <a:t>42,425</a:t>
            </a:r>
            <a:r>
              <a:rPr lang="ja-JP" altLang="en-US" sz="2800" dirty="0">
                <a:latin typeface="HGSｺﾞｼｯｸE" panose="020B0900000000000000" pitchFamily="50" charset="-128"/>
                <a:ea typeface="HGSｺﾞｼｯｸE" panose="020B0900000000000000" pitchFamily="50" charset="-128"/>
              </a:rPr>
              <a:t>円　</a:t>
            </a:r>
            <a:endParaRPr lang="en-US" altLang="ja-JP" sz="2800" dirty="0">
              <a:latin typeface="HGSｺﾞｼｯｸE" panose="020B0900000000000000" pitchFamily="50" charset="-128"/>
              <a:ea typeface="HGSｺﾞｼｯｸE" panose="020B0900000000000000" pitchFamily="50" charset="-128"/>
            </a:endParaRPr>
          </a:p>
          <a:p>
            <a:pPr algn="ctr"/>
            <a:r>
              <a:rPr lang="ja-JP" altLang="en-US" sz="2400" dirty="0">
                <a:latin typeface="HGSｺﾞｼｯｸE" panose="020B0900000000000000" pitchFamily="50" charset="-128"/>
                <a:ea typeface="HGSｺﾞｼｯｸE" panose="020B0900000000000000" pitchFamily="50" charset="-128"/>
              </a:rPr>
              <a:t>の募金をお預かりしました　</a:t>
            </a:r>
            <a:endParaRPr lang="en-US" altLang="ja-JP" sz="2400" dirty="0">
              <a:latin typeface="HGSｺﾞｼｯｸE" panose="020B0900000000000000" pitchFamily="50" charset="-128"/>
              <a:ea typeface="HGSｺﾞｼｯｸE" panose="020B0900000000000000" pitchFamily="50" charset="-128"/>
            </a:endParaRPr>
          </a:p>
        </p:txBody>
      </p:sp>
      <p:pic>
        <p:nvPicPr>
          <p:cNvPr id="1036" name="Picture 12">
            <a:extLst>
              <a:ext uri="{FF2B5EF4-FFF2-40B4-BE49-F238E27FC236}">
                <a16:creationId xmlns:a16="http://schemas.microsoft.com/office/drawing/2014/main" id="{290FAAE1-BCB6-3813-5FE2-475B033A1757}"/>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26149" t="23881" r="7397" b="9827"/>
          <a:stretch/>
        </p:blipFill>
        <p:spPr bwMode="auto">
          <a:xfrm rot="14954411">
            <a:off x="308574" y="5992281"/>
            <a:ext cx="1508677" cy="200664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E334B31B-7EB8-C849-94B7-48F6000EC764}"/>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l="29643" t="3868" r="3869" b="16464"/>
          <a:stretch/>
        </p:blipFill>
        <p:spPr bwMode="auto">
          <a:xfrm rot="16200000">
            <a:off x="2404175" y="6337911"/>
            <a:ext cx="1059779" cy="169313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31067164-1AD7-A15E-A65E-4285968EF6BB}"/>
              </a:ext>
            </a:extLst>
          </p:cNvPr>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l="28021"/>
          <a:stretch/>
        </p:blipFill>
        <p:spPr bwMode="auto">
          <a:xfrm>
            <a:off x="5963622" y="4999703"/>
            <a:ext cx="1373338" cy="254397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30" name="Picture 6" descr="Image">
            <a:extLst>
              <a:ext uri="{FF2B5EF4-FFF2-40B4-BE49-F238E27FC236}">
                <a16:creationId xmlns:a16="http://schemas.microsoft.com/office/drawing/2014/main" id="{124D996F-3776-1194-EC36-DC7018A43EF2}"/>
              </a:ext>
            </a:extLst>
          </p:cNvPr>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l="14739" r="5949" b="28241"/>
          <a:stretch/>
        </p:blipFill>
        <p:spPr bwMode="auto">
          <a:xfrm rot="5400000">
            <a:off x="4378066" y="4618733"/>
            <a:ext cx="2410403" cy="163562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46" name="Picture 22" descr="Image">
            <a:extLst>
              <a:ext uri="{FF2B5EF4-FFF2-40B4-BE49-F238E27FC236}">
                <a16:creationId xmlns:a16="http://schemas.microsoft.com/office/drawing/2014/main" id="{2FCD28F8-12D5-EAE8-2169-A6424828394F}"/>
              </a:ext>
            </a:extLst>
          </p:cNvPr>
          <p:cNvPicPr>
            <a:picLocks noChangeAspect="1" noChangeArrowheads="1"/>
          </p:cNvPicPr>
          <p:nvPr/>
        </p:nvPicPr>
        <p:blipFill rotWithShape="1">
          <a:blip r:embed="rId17" cstate="print">
            <a:extLst>
              <a:ext uri="{28A0092B-C50C-407E-A947-70E740481C1C}">
                <a14:useLocalDpi xmlns:a14="http://schemas.microsoft.com/office/drawing/2010/main" val="0"/>
              </a:ext>
            </a:extLst>
          </a:blip>
          <a:srcRect l="17894" b="24914"/>
          <a:stretch/>
        </p:blipFill>
        <p:spPr bwMode="auto">
          <a:xfrm rot="5400000">
            <a:off x="3582410" y="5676265"/>
            <a:ext cx="2417911" cy="165839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50" name="Picture 26" descr="Image">
            <a:extLst>
              <a:ext uri="{FF2B5EF4-FFF2-40B4-BE49-F238E27FC236}">
                <a16:creationId xmlns:a16="http://schemas.microsoft.com/office/drawing/2014/main" id="{B39E5FBC-289A-902E-4C4E-34C9F30D2ECB}"/>
              </a:ext>
            </a:extLst>
          </p:cNvPr>
          <p:cNvPicPr>
            <a:picLocks noChangeAspect="1" noChangeArrowheads="1"/>
          </p:cNvPicPr>
          <p:nvPr/>
        </p:nvPicPr>
        <p:blipFill rotWithShape="1">
          <a:blip r:embed="rId18" cstate="print">
            <a:extLst>
              <a:ext uri="{28A0092B-C50C-407E-A947-70E740481C1C}">
                <a14:useLocalDpi xmlns:a14="http://schemas.microsoft.com/office/drawing/2010/main" val="0"/>
              </a:ext>
            </a:extLst>
          </a:blip>
          <a:srcRect l="26652" t="26665"/>
          <a:stretch/>
        </p:blipFill>
        <p:spPr bwMode="auto">
          <a:xfrm rot="21076036">
            <a:off x="347723" y="4313113"/>
            <a:ext cx="1986770" cy="148982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1569870"/>
      </p:ext>
    </p:extLst>
  </p:cSld>
  <p:clrMapOvr>
    <a:masterClrMapping/>
  </p:clrMapOvr>
</p:sld>
</file>

<file path=ppt/theme/theme1.xml><?xml version="1.0" encoding="utf-8"?>
<a:theme xmlns:a="http://schemas.openxmlformats.org/drawingml/2006/main" name="01209_スポーツ系イベント（草野球">
  <a:themeElements>
    <a:clrScheme name="エコロジー">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ユーザー定義 2">
      <a:majorFont>
        <a:latin typeface="Calibri"/>
        <a:ea typeface="HGP創英角ﾎﾟｯﾌﾟ体"/>
        <a:cs typeface=""/>
      </a:majorFont>
      <a:minorFont>
        <a:latin typeface="Calibri"/>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85a4162-401c-4047-bb2f-9a6410e5d1d9" xsi:nil="true"/>
    <lcf76f155ced4ddcb4097134ff3c332f xmlns="092c3d4e-56bc-4c78-a093-399d8f7aba6c">
      <Terms xmlns="http://schemas.microsoft.com/office/infopath/2007/PartnerControls"/>
    </lcf76f155ced4ddcb4097134ff3c332f>
    <_x756a__x53f7_ xmlns="092c3d4e-56bc-4c78-a093-399d8f7aba6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50DFAAD72B72946A4C946CC440D7C32" ma:contentTypeVersion="16" ma:contentTypeDescription="新しいドキュメントを作成します。" ma:contentTypeScope="" ma:versionID="4aa29a464b31af958e2c604888d5f0d7">
  <xsd:schema xmlns:xsd="http://www.w3.org/2001/XMLSchema" xmlns:xs="http://www.w3.org/2001/XMLSchema" xmlns:p="http://schemas.microsoft.com/office/2006/metadata/properties" xmlns:ns2="092c3d4e-56bc-4c78-a093-399d8f7aba6c" xmlns:ns3="f85a4162-401c-4047-bb2f-9a6410e5d1d9" targetNamespace="http://schemas.microsoft.com/office/2006/metadata/properties" ma:root="true" ma:fieldsID="ea863e2c899813ccf33871585f5e8cc9" ns2:_="" ns3:_="">
    <xsd:import namespace="092c3d4e-56bc-4c78-a093-399d8f7aba6c"/>
    <xsd:import namespace="f85a4162-401c-4047-bb2f-9a6410e5d1d9"/>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MediaLengthInSeconds" minOccurs="0"/>
                <xsd:element ref="ns2:lcf76f155ced4ddcb4097134ff3c332f" minOccurs="0"/>
                <xsd:element ref="ns3:TaxCatchAll" minOccurs="0"/>
                <xsd:element ref="ns2:_x756a__x53f7_"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2c3d4e-56bc-4c78-a093-399d8f7aba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8c736cf6-a955-4bfe-8d1c-aefa9a34031b" ma:termSetId="09814cd3-568e-fe90-9814-8d621ff8fb84" ma:anchorId="fba54fb3-c3e1-fe81-a776-ca4b69148c4d" ma:open="true" ma:isKeyword="false">
      <xsd:complexType>
        <xsd:sequence>
          <xsd:element ref="pc:Terms" minOccurs="0" maxOccurs="1"/>
        </xsd:sequence>
      </xsd:complexType>
    </xsd:element>
    <xsd:element name="_x756a__x53f7_" ma:index="21" nillable="true" ma:displayName="番号" ma:format="Dropdown" ma:internalName="_x756a__x53f7_" ma:percentage="FALSE">
      <xsd:simpleType>
        <xsd:restriction base="dms:Number"/>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85a4162-401c-4047-bb2f-9a6410e5d1d9" elementFormDefault="qualified">
    <xsd:import namespace="http://schemas.microsoft.com/office/2006/documentManagement/types"/>
    <xsd:import namespace="http://schemas.microsoft.com/office/infopath/2007/PartnerControls"/>
    <xsd:element name="SharedWithUsers" ma:index="13"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568906e9-e77a-411b-8d1a-e7b5f057253d}" ma:internalName="TaxCatchAll" ma:showField="CatchAllData" ma:web="f85a4162-401c-4047-bb2f-9a6410e5d1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1F2519-FD66-48BA-B7A7-3FCBB87BFCE0}">
  <ds:schemaRefs>
    <ds:schemaRef ds:uri="http://purl.org/dc/elements/1.1/"/>
    <ds:schemaRef ds:uri="http://www.w3.org/XML/1998/namespace"/>
    <ds:schemaRef ds:uri="http://purl.org/dc/dcmitype/"/>
    <ds:schemaRef ds:uri="http://schemas.microsoft.com/office/infopath/2007/PartnerControls"/>
    <ds:schemaRef ds:uri="http://schemas.openxmlformats.org/package/2006/metadata/core-properties"/>
    <ds:schemaRef ds:uri="http://schemas.microsoft.com/office/2006/documentManagement/types"/>
    <ds:schemaRef ds:uri="http://schemas.microsoft.com/office/2006/metadata/properties"/>
    <ds:schemaRef ds:uri="f85a4162-401c-4047-bb2f-9a6410e5d1d9"/>
    <ds:schemaRef ds:uri="092c3d4e-56bc-4c78-a093-399d8f7aba6c"/>
    <ds:schemaRef ds:uri="http://purl.org/dc/terms/"/>
  </ds:schemaRefs>
</ds:datastoreItem>
</file>

<file path=customXml/itemProps2.xml><?xml version="1.0" encoding="utf-8"?>
<ds:datastoreItem xmlns:ds="http://schemas.openxmlformats.org/officeDocument/2006/customXml" ds:itemID="{464AFC61-7F92-4D7E-8C5D-D219262419BD}">
  <ds:schemaRefs>
    <ds:schemaRef ds:uri="http://schemas.microsoft.com/sharepoint/v3/contenttype/forms"/>
  </ds:schemaRefs>
</ds:datastoreItem>
</file>

<file path=customXml/itemProps3.xml><?xml version="1.0" encoding="utf-8"?>
<ds:datastoreItem xmlns:ds="http://schemas.openxmlformats.org/officeDocument/2006/customXml" ds:itemID="{EF2CBB4C-3C24-459A-99A3-691D1AF276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2c3d4e-56bc-4c78-a093-399d8f7aba6c"/>
    <ds:schemaRef ds:uri="f85a4162-401c-4047-bb2f-9a6410e5d1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イベント ポスター (スポーツ大会)</Template>
  <TotalTime>841</TotalTime>
  <Words>252</Words>
  <Application>Microsoft Office PowerPoint</Application>
  <PresentationFormat>ユーザー設定</PresentationFormat>
  <Paragraphs>25</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HGSｺﾞｼｯｸE</vt:lpstr>
      <vt:lpstr>HGS明朝</vt:lpstr>
      <vt:lpstr>HGS明朝B</vt:lpstr>
      <vt:lpstr>Meiryo UI</vt:lpstr>
      <vt:lpstr>ＭＳ 明朝</vt:lpstr>
      <vt:lpstr>メイリオ</vt:lpstr>
      <vt:lpstr>Arial</vt:lpstr>
      <vt:lpstr>Calibri</vt:lpstr>
      <vt:lpstr>01209_スポーツ系イベント（草野球</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竹本 夏輝</dc:creator>
  <cp:lastModifiedBy>鶴見 安訓</cp:lastModifiedBy>
  <cp:revision>19</cp:revision>
  <cp:lastPrinted>2023-11-30T04:45:31Z</cp:lastPrinted>
  <dcterms:created xsi:type="dcterms:W3CDTF">2022-09-16T07:50:20Z</dcterms:created>
  <dcterms:modified xsi:type="dcterms:W3CDTF">2024-02-25T23:57:40Z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0x010100D50DFAAD72B72946A4C946CC440D7C32</vt:lpwstr>
  </property>
  <property fmtid="{D5CDD505-2E9C-101B-9397-08002B2CF9AE}" pid="3" name="ImageGenCounter">
    <vt:lpwstr>0</vt:lpwstr>
  </property>
  <property fmtid="{D5CDD505-2E9C-101B-9397-08002B2CF9AE}" pid="4" name="ViolationReportStatus">
    <vt:lpwstr>None</vt:lpwstr>
  </property>
  <property fmtid="{D5CDD505-2E9C-101B-9397-08002B2CF9AE}" pid="5" name="ImageGenStatus">
    <vt:lpwstr>0</vt:lpwstr>
  </property>
  <property fmtid="{D5CDD505-2E9C-101B-9397-08002B2CF9AE}" pid="6" name="Applications">
    <vt:lpwstr>1324;#PowerPoint 12;#1665;# Template 12</vt:lpwstr>
  </property>
  <property fmtid="{D5CDD505-2E9C-101B-9397-08002B2CF9AE}" pid="7" name="PolicheckCounter">
    <vt:lpwstr>0</vt:lpwstr>
  </property>
  <property fmtid="{D5CDD505-2E9C-101B-9397-08002B2CF9AE}" pid="8" name="PolicheckStatus">
    <vt:lpwstr>0</vt:lpwstr>
  </property>
  <property fmtid="{D5CDD505-2E9C-101B-9397-08002B2CF9AE}" pid="9" name="APTrustLevel">
    <vt:r8>0</vt:r8>
  </property>
  <property fmtid="{D5CDD505-2E9C-101B-9397-08002B2CF9AE}" pid="10" name="MediaServiceImageTags">
    <vt:lpwstr/>
  </property>
</Properties>
</file>