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0"/>
  </p:notesMasterIdLst>
  <p:sldIdLst>
    <p:sldId id="338" r:id="rId2"/>
    <p:sldId id="339" r:id="rId3"/>
    <p:sldId id="341" r:id="rId4"/>
    <p:sldId id="437" r:id="rId5"/>
    <p:sldId id="344" r:id="rId6"/>
    <p:sldId id="489" r:id="rId7"/>
    <p:sldId id="488" r:id="rId8"/>
    <p:sldId id="324" r:id="rId9"/>
    <p:sldId id="352" r:id="rId10"/>
    <p:sldId id="336" r:id="rId11"/>
    <p:sldId id="491" r:id="rId12"/>
    <p:sldId id="503" r:id="rId13"/>
    <p:sldId id="504" r:id="rId14"/>
    <p:sldId id="505" r:id="rId15"/>
    <p:sldId id="506" r:id="rId16"/>
    <p:sldId id="507" r:id="rId17"/>
    <p:sldId id="508" r:id="rId18"/>
    <p:sldId id="509" r:id="rId19"/>
    <p:sldId id="510" r:id="rId20"/>
    <p:sldId id="472" r:id="rId21"/>
    <p:sldId id="511" r:id="rId22"/>
    <p:sldId id="362" r:id="rId23"/>
    <p:sldId id="479" r:id="rId24"/>
    <p:sldId id="480" r:id="rId25"/>
    <p:sldId id="483" r:id="rId26"/>
    <p:sldId id="481" r:id="rId27"/>
    <p:sldId id="485" r:id="rId28"/>
    <p:sldId id="482" r:id="rId29"/>
    <p:sldId id="484" r:id="rId30"/>
    <p:sldId id="487" r:id="rId31"/>
    <p:sldId id="473" r:id="rId32"/>
    <p:sldId id="492" r:id="rId33"/>
    <p:sldId id="423" r:id="rId34"/>
    <p:sldId id="424" r:id="rId35"/>
    <p:sldId id="475" r:id="rId36"/>
    <p:sldId id="490" r:id="rId37"/>
    <p:sldId id="512" r:id="rId38"/>
    <p:sldId id="478" r:id="rId39"/>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141E6F5-BAE4-4DDF-812D-0814CF1F1BCA}" v="2" dt="2023-11-13T04:31:49.843"/>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732" autoAdjust="0"/>
    <p:restoredTop sz="94660"/>
  </p:normalViewPr>
  <p:slideViewPr>
    <p:cSldViewPr snapToGrid="0">
      <p:cViewPr varScale="1">
        <p:scale>
          <a:sx n="82" d="100"/>
          <a:sy n="82" d="100"/>
        </p:scale>
        <p:origin x="1242"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microsoft.com/office/2015/10/relationships/revisionInfo" Target="revisionInfo.xml"/><Relationship Id="rId20" Type="http://schemas.openxmlformats.org/officeDocument/2006/relationships/slide" Target="slides/slide19.xml"/><Relationship Id="rId41"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松坂 嘉昭" userId="8203746e-ae30-4f6f-91f1-67915a0589ad" providerId="ADAL" clId="{CD09104C-474A-4549-BD1F-362A0EDCC5E6}"/>
    <pc:docChg chg="undo custSel addSld delSld modSld sldOrd">
      <pc:chgData name="松坂 嘉昭" userId="8203746e-ae30-4f6f-91f1-67915a0589ad" providerId="ADAL" clId="{CD09104C-474A-4549-BD1F-362A0EDCC5E6}" dt="2023-10-07T02:39:43.859" v="36270" actId="6549"/>
      <pc:docMkLst>
        <pc:docMk/>
      </pc:docMkLst>
      <pc:sldChg chg="del">
        <pc:chgData name="松坂 嘉昭" userId="8203746e-ae30-4f6f-91f1-67915a0589ad" providerId="ADAL" clId="{CD09104C-474A-4549-BD1F-362A0EDCC5E6}" dt="2023-09-22T07:06:06.800" v="146" actId="47"/>
        <pc:sldMkLst>
          <pc:docMk/>
          <pc:sldMk cId="326763201" sldId="259"/>
        </pc:sldMkLst>
      </pc:sldChg>
      <pc:sldChg chg="del">
        <pc:chgData name="松坂 嘉昭" userId="8203746e-ae30-4f6f-91f1-67915a0589ad" providerId="ADAL" clId="{CD09104C-474A-4549-BD1F-362A0EDCC5E6}" dt="2023-09-22T07:07:05.968" v="169" actId="47"/>
        <pc:sldMkLst>
          <pc:docMk/>
          <pc:sldMk cId="225110514" sldId="260"/>
        </pc:sldMkLst>
      </pc:sldChg>
      <pc:sldChg chg="del">
        <pc:chgData name="松坂 嘉昭" userId="8203746e-ae30-4f6f-91f1-67915a0589ad" providerId="ADAL" clId="{CD09104C-474A-4549-BD1F-362A0EDCC5E6}" dt="2023-09-22T07:07:11.149" v="176" actId="47"/>
        <pc:sldMkLst>
          <pc:docMk/>
          <pc:sldMk cId="3837197452" sldId="261"/>
        </pc:sldMkLst>
      </pc:sldChg>
      <pc:sldChg chg="del">
        <pc:chgData name="松坂 嘉昭" userId="8203746e-ae30-4f6f-91f1-67915a0589ad" providerId="ADAL" clId="{CD09104C-474A-4549-BD1F-362A0EDCC5E6}" dt="2023-09-22T07:07:11.948" v="177" actId="47"/>
        <pc:sldMkLst>
          <pc:docMk/>
          <pc:sldMk cId="554497748" sldId="262"/>
        </pc:sldMkLst>
      </pc:sldChg>
      <pc:sldChg chg="del">
        <pc:chgData name="松坂 嘉昭" userId="8203746e-ae30-4f6f-91f1-67915a0589ad" providerId="ADAL" clId="{CD09104C-474A-4549-BD1F-362A0EDCC5E6}" dt="2023-09-22T07:07:05.367" v="168" actId="47"/>
        <pc:sldMkLst>
          <pc:docMk/>
          <pc:sldMk cId="500051104" sldId="264"/>
        </pc:sldMkLst>
      </pc:sldChg>
      <pc:sldChg chg="del">
        <pc:chgData name="松坂 嘉昭" userId="8203746e-ae30-4f6f-91f1-67915a0589ad" providerId="ADAL" clId="{CD09104C-474A-4549-BD1F-362A0EDCC5E6}" dt="2023-09-22T07:07:08.862" v="173" actId="47"/>
        <pc:sldMkLst>
          <pc:docMk/>
          <pc:sldMk cId="1777065222" sldId="265"/>
        </pc:sldMkLst>
      </pc:sldChg>
      <pc:sldChg chg="del">
        <pc:chgData name="松坂 嘉昭" userId="8203746e-ae30-4f6f-91f1-67915a0589ad" providerId="ADAL" clId="{CD09104C-474A-4549-BD1F-362A0EDCC5E6}" dt="2023-09-22T07:07:10.349" v="175" actId="47"/>
        <pc:sldMkLst>
          <pc:docMk/>
          <pc:sldMk cId="3772529224" sldId="266"/>
        </pc:sldMkLst>
      </pc:sldChg>
      <pc:sldChg chg="del">
        <pc:chgData name="松坂 嘉昭" userId="8203746e-ae30-4f6f-91f1-67915a0589ad" providerId="ADAL" clId="{CD09104C-474A-4549-BD1F-362A0EDCC5E6}" dt="2023-09-22T07:06:18.513" v="153" actId="47"/>
        <pc:sldMkLst>
          <pc:docMk/>
          <pc:sldMk cId="2145370363" sldId="267"/>
        </pc:sldMkLst>
      </pc:sldChg>
      <pc:sldChg chg="del">
        <pc:chgData name="松坂 嘉昭" userId="8203746e-ae30-4f6f-91f1-67915a0589ad" providerId="ADAL" clId="{CD09104C-474A-4549-BD1F-362A0EDCC5E6}" dt="2023-09-22T07:06:19.103" v="154" actId="47"/>
        <pc:sldMkLst>
          <pc:docMk/>
          <pc:sldMk cId="393348618" sldId="268"/>
        </pc:sldMkLst>
      </pc:sldChg>
      <pc:sldChg chg="addSp delSp modSp mod">
        <pc:chgData name="松坂 嘉昭" userId="8203746e-ae30-4f6f-91f1-67915a0589ad" providerId="ADAL" clId="{CD09104C-474A-4549-BD1F-362A0EDCC5E6}" dt="2023-10-06T13:09:02.422" v="31138" actId="1076"/>
        <pc:sldMkLst>
          <pc:docMk/>
          <pc:sldMk cId="63944758" sldId="304"/>
        </pc:sldMkLst>
        <pc:spChg chg="add mod">
          <ac:chgData name="松坂 嘉昭" userId="8203746e-ae30-4f6f-91f1-67915a0589ad" providerId="ADAL" clId="{CD09104C-474A-4549-BD1F-362A0EDCC5E6}" dt="2023-10-06T06:58:21.469" v="28905" actId="1076"/>
          <ac:spMkLst>
            <pc:docMk/>
            <pc:sldMk cId="63944758" sldId="304"/>
            <ac:spMk id="2" creationId="{7ACF0731-F921-5F1F-FA86-AA30F8638A00}"/>
          </ac:spMkLst>
        </pc:spChg>
        <pc:spChg chg="mod">
          <ac:chgData name="松坂 嘉昭" userId="8203746e-ae30-4f6f-91f1-67915a0589ad" providerId="ADAL" clId="{CD09104C-474A-4549-BD1F-362A0EDCC5E6}" dt="2023-10-06T06:58:14.412" v="28903" actId="1076"/>
          <ac:spMkLst>
            <pc:docMk/>
            <pc:sldMk cId="63944758" sldId="304"/>
            <ac:spMk id="4" creationId="{EEDE28BA-D9A3-7272-CDA6-067416B4B0C7}"/>
          </ac:spMkLst>
        </pc:spChg>
        <pc:spChg chg="mod">
          <ac:chgData name="松坂 嘉昭" userId="8203746e-ae30-4f6f-91f1-67915a0589ad" providerId="ADAL" clId="{CD09104C-474A-4549-BD1F-362A0EDCC5E6}" dt="2023-10-06T07:45:27.218" v="29451" actId="27636"/>
          <ac:spMkLst>
            <pc:docMk/>
            <pc:sldMk cId="63944758" sldId="304"/>
            <ac:spMk id="6" creationId="{B5D30ADA-6990-62E8-9DED-11366C2F0F6A}"/>
          </ac:spMkLst>
        </pc:spChg>
        <pc:spChg chg="del">
          <ac:chgData name="松坂 嘉昭" userId="8203746e-ae30-4f6f-91f1-67915a0589ad" providerId="ADAL" clId="{CD09104C-474A-4549-BD1F-362A0EDCC5E6}" dt="2023-10-06T06:34:19.779" v="28227" actId="478"/>
          <ac:spMkLst>
            <pc:docMk/>
            <pc:sldMk cId="63944758" sldId="304"/>
            <ac:spMk id="7" creationId="{D702183A-00CD-94C6-4A1D-BAAC035CA833}"/>
          </ac:spMkLst>
        </pc:spChg>
        <pc:spChg chg="add del mod">
          <ac:chgData name="松坂 嘉昭" userId="8203746e-ae30-4f6f-91f1-67915a0589ad" providerId="ADAL" clId="{CD09104C-474A-4549-BD1F-362A0EDCC5E6}" dt="2023-10-06T07:34:02.779" v="28911"/>
          <ac:spMkLst>
            <pc:docMk/>
            <pc:sldMk cId="63944758" sldId="304"/>
            <ac:spMk id="8" creationId="{A4A1BA72-79DC-4C46-8ED5-A9C59ACC31FE}"/>
          </ac:spMkLst>
        </pc:spChg>
        <pc:spChg chg="add del mod">
          <ac:chgData name="松坂 嘉昭" userId="8203746e-ae30-4f6f-91f1-67915a0589ad" providerId="ADAL" clId="{CD09104C-474A-4549-BD1F-362A0EDCC5E6}" dt="2023-10-06T07:34:02.779" v="28911"/>
          <ac:spMkLst>
            <pc:docMk/>
            <pc:sldMk cId="63944758" sldId="304"/>
            <ac:spMk id="9" creationId="{B0F5CC72-2EAA-49B9-AFA4-3A3C02E21B2F}"/>
          </ac:spMkLst>
        </pc:spChg>
        <pc:spChg chg="add del mod">
          <ac:chgData name="松坂 嘉昭" userId="8203746e-ae30-4f6f-91f1-67915a0589ad" providerId="ADAL" clId="{CD09104C-474A-4549-BD1F-362A0EDCC5E6}" dt="2023-10-06T07:34:02.779" v="28911"/>
          <ac:spMkLst>
            <pc:docMk/>
            <pc:sldMk cId="63944758" sldId="304"/>
            <ac:spMk id="10" creationId="{C2DB0BC8-6D17-4318-957F-D4B7A96E59CE}"/>
          </ac:spMkLst>
        </pc:spChg>
        <pc:spChg chg="add del mod">
          <ac:chgData name="松坂 嘉昭" userId="8203746e-ae30-4f6f-91f1-67915a0589ad" providerId="ADAL" clId="{CD09104C-474A-4549-BD1F-362A0EDCC5E6}" dt="2023-10-06T07:34:02.779" v="28911"/>
          <ac:spMkLst>
            <pc:docMk/>
            <pc:sldMk cId="63944758" sldId="304"/>
            <ac:spMk id="11" creationId="{2B864119-FC59-4406-BD9E-FE9A7AB88583}"/>
          </ac:spMkLst>
        </pc:spChg>
        <pc:spChg chg="add del mod">
          <ac:chgData name="松坂 嘉昭" userId="8203746e-ae30-4f6f-91f1-67915a0589ad" providerId="ADAL" clId="{CD09104C-474A-4549-BD1F-362A0EDCC5E6}" dt="2023-10-06T07:35:00.519" v="28929"/>
          <ac:spMkLst>
            <pc:docMk/>
            <pc:sldMk cId="63944758" sldId="304"/>
            <ac:spMk id="13" creationId="{A4A1BA72-79DC-4C46-8ED5-A9C59ACC31FE}"/>
          </ac:spMkLst>
        </pc:spChg>
        <pc:spChg chg="add del mod">
          <ac:chgData name="松坂 嘉昭" userId="8203746e-ae30-4f6f-91f1-67915a0589ad" providerId="ADAL" clId="{CD09104C-474A-4549-BD1F-362A0EDCC5E6}" dt="2023-10-06T07:35:00.519" v="28929"/>
          <ac:spMkLst>
            <pc:docMk/>
            <pc:sldMk cId="63944758" sldId="304"/>
            <ac:spMk id="14" creationId="{B0F5CC72-2EAA-49B9-AFA4-3A3C02E21B2F}"/>
          </ac:spMkLst>
        </pc:spChg>
        <pc:spChg chg="add del mod">
          <ac:chgData name="松坂 嘉昭" userId="8203746e-ae30-4f6f-91f1-67915a0589ad" providerId="ADAL" clId="{CD09104C-474A-4549-BD1F-362A0EDCC5E6}" dt="2023-10-06T07:35:00.519" v="28929"/>
          <ac:spMkLst>
            <pc:docMk/>
            <pc:sldMk cId="63944758" sldId="304"/>
            <ac:spMk id="15" creationId="{C2DB0BC8-6D17-4318-957F-D4B7A96E59CE}"/>
          </ac:spMkLst>
        </pc:spChg>
        <pc:spChg chg="add del mod">
          <ac:chgData name="松坂 嘉昭" userId="8203746e-ae30-4f6f-91f1-67915a0589ad" providerId="ADAL" clId="{CD09104C-474A-4549-BD1F-362A0EDCC5E6}" dt="2023-10-06T07:35:00.519" v="28929"/>
          <ac:spMkLst>
            <pc:docMk/>
            <pc:sldMk cId="63944758" sldId="304"/>
            <ac:spMk id="16" creationId="{2B864119-FC59-4406-BD9E-FE9A7AB88583}"/>
          </ac:spMkLst>
        </pc:spChg>
        <pc:spChg chg="add mod">
          <ac:chgData name="松坂 嘉昭" userId="8203746e-ae30-4f6f-91f1-67915a0589ad" providerId="ADAL" clId="{CD09104C-474A-4549-BD1F-362A0EDCC5E6}" dt="2023-10-06T13:09:02.422" v="31138" actId="1076"/>
          <ac:spMkLst>
            <pc:docMk/>
            <pc:sldMk cId="63944758" sldId="304"/>
            <ac:spMk id="18" creationId="{D11A2304-8870-9C03-4DA2-7AED4DBDE7FF}"/>
          </ac:spMkLst>
        </pc:spChg>
        <pc:spChg chg="del mod">
          <ac:chgData name="松坂 嘉昭" userId="8203746e-ae30-4f6f-91f1-67915a0589ad" providerId="ADAL" clId="{CD09104C-474A-4549-BD1F-362A0EDCC5E6}" dt="2023-10-06T06:35:07.895" v="28241" actId="478"/>
          <ac:spMkLst>
            <pc:docMk/>
            <pc:sldMk cId="63944758" sldId="304"/>
            <ac:spMk id="24" creationId="{73B24D20-413E-3467-8E7F-6BB00B2661D6}"/>
          </ac:spMkLst>
        </pc:spChg>
        <pc:graphicFrameChg chg="add del mod">
          <ac:chgData name="松坂 嘉昭" userId="8203746e-ae30-4f6f-91f1-67915a0589ad" providerId="ADAL" clId="{CD09104C-474A-4549-BD1F-362A0EDCC5E6}" dt="2023-10-06T07:34:02.779" v="28911"/>
          <ac:graphicFrameMkLst>
            <pc:docMk/>
            <pc:sldMk cId="63944758" sldId="304"/>
            <ac:graphicFrameMk id="5" creationId="{FC8358B4-F409-277D-7949-6F36546B76CA}"/>
          </ac:graphicFrameMkLst>
        </pc:graphicFrameChg>
        <pc:graphicFrameChg chg="add del mod modGraphic">
          <ac:chgData name="松坂 嘉昭" userId="8203746e-ae30-4f6f-91f1-67915a0589ad" providerId="ADAL" clId="{CD09104C-474A-4549-BD1F-362A0EDCC5E6}" dt="2023-10-06T07:35:00.519" v="28929"/>
          <ac:graphicFrameMkLst>
            <pc:docMk/>
            <pc:sldMk cId="63944758" sldId="304"/>
            <ac:graphicFrameMk id="12" creationId="{B45CAB94-71A2-6659-2051-0E234CB7C8DD}"/>
          </ac:graphicFrameMkLst>
        </pc:graphicFrameChg>
        <pc:picChg chg="add mod">
          <ac:chgData name="松坂 嘉昭" userId="8203746e-ae30-4f6f-91f1-67915a0589ad" providerId="ADAL" clId="{CD09104C-474A-4549-BD1F-362A0EDCC5E6}" dt="2023-10-06T13:08:59.889" v="31137" actId="1076"/>
          <ac:picMkLst>
            <pc:docMk/>
            <pc:sldMk cId="63944758" sldId="304"/>
            <ac:picMk id="17" creationId="{175726C4-77C4-A92B-0CC6-7660FDBBCE05}"/>
          </ac:picMkLst>
        </pc:picChg>
      </pc:sldChg>
      <pc:sldChg chg="addSp delSp modSp mod">
        <pc:chgData name="松坂 嘉昭" userId="8203746e-ae30-4f6f-91f1-67915a0589ad" providerId="ADAL" clId="{CD09104C-474A-4549-BD1F-362A0EDCC5E6}" dt="2023-10-06T16:40:01.508" v="32559" actId="1076"/>
        <pc:sldMkLst>
          <pc:docMk/>
          <pc:sldMk cId="1881570038" sldId="318"/>
        </pc:sldMkLst>
        <pc:spChg chg="mod">
          <ac:chgData name="松坂 嘉昭" userId="8203746e-ae30-4f6f-91f1-67915a0589ad" providerId="ADAL" clId="{CD09104C-474A-4549-BD1F-362A0EDCC5E6}" dt="2023-10-06T16:32:49.842" v="32545" actId="6549"/>
          <ac:spMkLst>
            <pc:docMk/>
            <pc:sldMk cId="1881570038" sldId="318"/>
            <ac:spMk id="13" creationId="{0097C6D9-3930-4866-9E88-F17648880044}"/>
          </ac:spMkLst>
        </pc:spChg>
        <pc:graphicFrameChg chg="add del mod modGraphic">
          <ac:chgData name="松坂 嘉昭" userId="8203746e-ae30-4f6f-91f1-67915a0589ad" providerId="ADAL" clId="{CD09104C-474A-4549-BD1F-362A0EDCC5E6}" dt="2023-10-06T16:34:31.883" v="32551"/>
          <ac:graphicFrameMkLst>
            <pc:docMk/>
            <pc:sldMk cId="1881570038" sldId="318"/>
            <ac:graphicFrameMk id="4" creationId="{6B2F2E9B-D85D-81E5-BA26-6C81AAEED496}"/>
          </ac:graphicFrameMkLst>
        </pc:graphicFrameChg>
        <pc:graphicFrameChg chg="add del mod">
          <ac:chgData name="松坂 嘉昭" userId="8203746e-ae30-4f6f-91f1-67915a0589ad" providerId="ADAL" clId="{CD09104C-474A-4549-BD1F-362A0EDCC5E6}" dt="2023-10-06T16:38:13.901" v="32554" actId="478"/>
          <ac:graphicFrameMkLst>
            <pc:docMk/>
            <pc:sldMk cId="1881570038" sldId="318"/>
            <ac:graphicFrameMk id="5" creationId="{69FEEF5A-F4DE-A1AA-9B02-5995EE46E47C}"/>
          </ac:graphicFrameMkLst>
        </pc:graphicFrameChg>
        <pc:picChg chg="add del mod">
          <ac:chgData name="松坂 嘉昭" userId="8203746e-ae30-4f6f-91f1-67915a0589ad" providerId="ADAL" clId="{CD09104C-474A-4549-BD1F-362A0EDCC5E6}" dt="2023-10-06T16:39:55.299" v="32557" actId="478"/>
          <ac:picMkLst>
            <pc:docMk/>
            <pc:sldMk cId="1881570038" sldId="318"/>
            <ac:picMk id="11" creationId="{E07CA93F-4DD2-5245-B868-33E977F6ED77}"/>
          </ac:picMkLst>
        </pc:picChg>
        <pc:picChg chg="add mod">
          <ac:chgData name="松坂 嘉昭" userId="8203746e-ae30-4f6f-91f1-67915a0589ad" providerId="ADAL" clId="{CD09104C-474A-4549-BD1F-362A0EDCC5E6}" dt="2023-10-06T16:40:01.508" v="32559" actId="1076"/>
          <ac:picMkLst>
            <pc:docMk/>
            <pc:sldMk cId="1881570038" sldId="318"/>
            <ac:picMk id="12" creationId="{D4600354-455A-7733-E99D-1639C2BAE14E}"/>
          </ac:picMkLst>
        </pc:picChg>
      </pc:sldChg>
      <pc:sldChg chg="addSp delSp modSp mod">
        <pc:chgData name="松坂 嘉昭" userId="8203746e-ae30-4f6f-91f1-67915a0589ad" providerId="ADAL" clId="{CD09104C-474A-4549-BD1F-362A0EDCC5E6}" dt="2023-10-07T02:39:43.859" v="36270" actId="6549"/>
        <pc:sldMkLst>
          <pc:docMk/>
          <pc:sldMk cId="3852790004" sldId="319"/>
        </pc:sldMkLst>
        <pc:spChg chg="mod">
          <ac:chgData name="松坂 嘉昭" userId="8203746e-ae30-4f6f-91f1-67915a0589ad" providerId="ADAL" clId="{CD09104C-474A-4549-BD1F-362A0EDCC5E6}" dt="2023-10-06T16:16:53.549" v="32420" actId="1076"/>
          <ac:spMkLst>
            <pc:docMk/>
            <pc:sldMk cId="3852790004" sldId="319"/>
            <ac:spMk id="4" creationId="{9B406038-E3DA-70F9-A2C6-24565BF1709A}"/>
          </ac:spMkLst>
        </pc:spChg>
        <pc:spChg chg="add mod">
          <ac:chgData name="松坂 嘉昭" userId="8203746e-ae30-4f6f-91f1-67915a0589ad" providerId="ADAL" clId="{CD09104C-474A-4549-BD1F-362A0EDCC5E6}" dt="2023-10-07T02:39:35.691" v="36269" actId="20577"/>
          <ac:spMkLst>
            <pc:docMk/>
            <pc:sldMk cId="3852790004" sldId="319"/>
            <ac:spMk id="6" creationId="{FEE0AAF4-A848-72D1-916C-AC564B5A2692}"/>
          </ac:spMkLst>
        </pc:spChg>
        <pc:spChg chg="mod">
          <ac:chgData name="松坂 嘉昭" userId="8203746e-ae30-4f6f-91f1-67915a0589ad" providerId="ADAL" clId="{CD09104C-474A-4549-BD1F-362A0EDCC5E6}" dt="2023-10-06T13:08:32.394" v="31133" actId="27636"/>
          <ac:spMkLst>
            <pc:docMk/>
            <pc:sldMk cId="3852790004" sldId="319"/>
            <ac:spMk id="13" creationId="{0097C6D9-3930-4866-9E88-F17648880044}"/>
          </ac:spMkLst>
        </pc:spChg>
        <pc:graphicFrameChg chg="add del mod modGraphic">
          <ac:chgData name="松坂 嘉昭" userId="8203746e-ae30-4f6f-91f1-67915a0589ad" providerId="ADAL" clId="{CD09104C-474A-4549-BD1F-362A0EDCC5E6}" dt="2023-10-06T08:22:17.887" v="29581" actId="478"/>
          <ac:graphicFrameMkLst>
            <pc:docMk/>
            <pc:sldMk cId="3852790004" sldId="319"/>
            <ac:graphicFrameMk id="2" creationId="{EB8E1EFD-11D8-064E-A330-F396F8EDC421}"/>
          </ac:graphicFrameMkLst>
        </pc:graphicFrameChg>
        <pc:graphicFrameChg chg="mod modGraphic">
          <ac:chgData name="松坂 嘉昭" userId="8203746e-ae30-4f6f-91f1-67915a0589ad" providerId="ADAL" clId="{CD09104C-474A-4549-BD1F-362A0EDCC5E6}" dt="2023-10-07T02:39:43.859" v="36270" actId="6549"/>
          <ac:graphicFrameMkLst>
            <pc:docMk/>
            <pc:sldMk cId="3852790004" sldId="319"/>
            <ac:graphicFrameMk id="5" creationId="{F8C32E5C-05FE-14A5-758E-A540E1171231}"/>
          </ac:graphicFrameMkLst>
        </pc:graphicFrameChg>
      </pc:sldChg>
      <pc:sldChg chg="addSp delSp modSp del mod">
        <pc:chgData name="松坂 嘉昭" userId="8203746e-ae30-4f6f-91f1-67915a0589ad" providerId="ADAL" clId="{CD09104C-474A-4549-BD1F-362A0EDCC5E6}" dt="2023-10-06T07:47:14.453" v="29507" actId="47"/>
        <pc:sldMkLst>
          <pc:docMk/>
          <pc:sldMk cId="755276974" sldId="320"/>
        </pc:sldMkLst>
        <pc:spChg chg="del">
          <ac:chgData name="松坂 嘉昭" userId="8203746e-ae30-4f6f-91f1-67915a0589ad" providerId="ADAL" clId="{CD09104C-474A-4549-BD1F-362A0EDCC5E6}" dt="2023-10-06T07:35:11.369" v="28932" actId="478"/>
          <ac:spMkLst>
            <pc:docMk/>
            <pc:sldMk cId="755276974" sldId="320"/>
            <ac:spMk id="5" creationId="{74ABB51C-5106-4BB1-9069-2EE151C332FD}"/>
          </ac:spMkLst>
        </pc:spChg>
        <pc:spChg chg="del">
          <ac:chgData name="松坂 嘉昭" userId="8203746e-ae30-4f6f-91f1-67915a0589ad" providerId="ADAL" clId="{CD09104C-474A-4549-BD1F-362A0EDCC5E6}" dt="2023-10-06T07:35:09.640" v="28931" actId="478"/>
          <ac:spMkLst>
            <pc:docMk/>
            <pc:sldMk cId="755276974" sldId="320"/>
            <ac:spMk id="6" creationId="{83F61DE6-F697-47C9-9BF8-540C05E4B752}"/>
          </ac:spMkLst>
        </pc:spChg>
        <pc:spChg chg="mod">
          <ac:chgData name="松坂 嘉昭" userId="8203746e-ae30-4f6f-91f1-67915a0589ad" providerId="ADAL" clId="{CD09104C-474A-4549-BD1F-362A0EDCC5E6}" dt="2023-10-06T07:45:51.915" v="29455" actId="1076"/>
          <ac:spMkLst>
            <pc:docMk/>
            <pc:sldMk cId="755276974" sldId="320"/>
            <ac:spMk id="13" creationId="{0097C6D9-3930-4866-9E88-F17648880044}"/>
          </ac:spMkLst>
        </pc:spChg>
        <pc:spChg chg="del mod">
          <ac:chgData name="松坂 嘉昭" userId="8203746e-ae30-4f6f-91f1-67915a0589ad" providerId="ADAL" clId="{CD09104C-474A-4549-BD1F-362A0EDCC5E6}" dt="2023-10-06T07:35:16.441" v="28934" actId="478"/>
          <ac:spMkLst>
            <pc:docMk/>
            <pc:sldMk cId="755276974" sldId="320"/>
            <ac:spMk id="21" creationId="{ADEDAC5F-588F-41D0-AD30-0B4B25391D46}"/>
          </ac:spMkLst>
        </pc:spChg>
        <pc:spChg chg="del">
          <ac:chgData name="松坂 嘉昭" userId="8203746e-ae30-4f6f-91f1-67915a0589ad" providerId="ADAL" clId="{CD09104C-474A-4549-BD1F-362A0EDCC5E6}" dt="2023-10-06T07:35:17.955" v="28935" actId="478"/>
          <ac:spMkLst>
            <pc:docMk/>
            <pc:sldMk cId="755276974" sldId="320"/>
            <ac:spMk id="22" creationId="{96EB5D97-EB64-7987-C46E-C4BE7364193C}"/>
          </ac:spMkLst>
        </pc:spChg>
        <pc:graphicFrameChg chg="del">
          <ac:chgData name="松坂 嘉昭" userId="8203746e-ae30-4f6f-91f1-67915a0589ad" providerId="ADAL" clId="{CD09104C-474A-4549-BD1F-362A0EDCC5E6}" dt="2023-10-06T07:35:05.077" v="28930" actId="478"/>
          <ac:graphicFrameMkLst>
            <pc:docMk/>
            <pc:sldMk cId="755276974" sldId="320"/>
            <ac:graphicFrameMk id="2" creationId="{AC43DBD9-7BB4-B755-84BA-11DA6022B06D}"/>
          </ac:graphicFrameMkLst>
        </pc:graphicFrameChg>
        <pc:picChg chg="add mod">
          <ac:chgData name="松坂 嘉昭" userId="8203746e-ae30-4f6f-91f1-67915a0589ad" providerId="ADAL" clId="{CD09104C-474A-4549-BD1F-362A0EDCC5E6}" dt="2023-10-06T07:35:30.071" v="28938" actId="1076"/>
          <ac:picMkLst>
            <pc:docMk/>
            <pc:sldMk cId="755276974" sldId="320"/>
            <ac:picMk id="14" creationId="{36C28744-6B56-A888-FDBB-A010A329B3D2}"/>
          </ac:picMkLst>
        </pc:picChg>
      </pc:sldChg>
      <pc:sldChg chg="addSp delSp modSp mod">
        <pc:chgData name="松坂 嘉昭" userId="8203746e-ae30-4f6f-91f1-67915a0589ad" providerId="ADAL" clId="{CD09104C-474A-4549-BD1F-362A0EDCC5E6}" dt="2023-10-06T16:11:58.170" v="32133" actId="1076"/>
        <pc:sldMkLst>
          <pc:docMk/>
          <pc:sldMk cId="2132887660" sldId="324"/>
        </pc:sldMkLst>
        <pc:spChg chg="mod">
          <ac:chgData name="松坂 嘉昭" userId="8203746e-ae30-4f6f-91f1-67915a0589ad" providerId="ADAL" clId="{CD09104C-474A-4549-BD1F-362A0EDCC5E6}" dt="2023-10-04T14:33:38.387" v="20454" actId="1076"/>
          <ac:spMkLst>
            <pc:docMk/>
            <pc:sldMk cId="2132887660" sldId="324"/>
            <ac:spMk id="2" creationId="{A475D85A-3088-B8A0-5874-D2102A8723F2}"/>
          </ac:spMkLst>
        </pc:spChg>
        <pc:spChg chg="mod">
          <ac:chgData name="松坂 嘉昭" userId="8203746e-ae30-4f6f-91f1-67915a0589ad" providerId="ADAL" clId="{CD09104C-474A-4549-BD1F-362A0EDCC5E6}" dt="2023-10-06T16:11:38.298" v="32128" actId="1076"/>
          <ac:spMkLst>
            <pc:docMk/>
            <pc:sldMk cId="2132887660" sldId="324"/>
            <ac:spMk id="3" creationId="{E950EA32-ADEA-E4F4-B60C-9E3A9025D17C}"/>
          </ac:spMkLst>
        </pc:spChg>
        <pc:spChg chg="add mod">
          <ac:chgData name="松坂 嘉昭" userId="8203746e-ae30-4f6f-91f1-67915a0589ad" providerId="ADAL" clId="{CD09104C-474A-4549-BD1F-362A0EDCC5E6}" dt="2023-10-06T16:11:47.359" v="32131" actId="14100"/>
          <ac:spMkLst>
            <pc:docMk/>
            <pc:sldMk cId="2132887660" sldId="324"/>
            <ac:spMk id="5" creationId="{860CE0D5-4F18-BEED-E1EB-DB04F2BEB7A4}"/>
          </ac:spMkLst>
        </pc:spChg>
        <pc:spChg chg="add del mod">
          <ac:chgData name="松坂 嘉昭" userId="8203746e-ae30-4f6f-91f1-67915a0589ad" providerId="ADAL" clId="{CD09104C-474A-4549-BD1F-362A0EDCC5E6}" dt="2023-10-03T07:26:34.506" v="17265" actId="478"/>
          <ac:spMkLst>
            <pc:docMk/>
            <pc:sldMk cId="2132887660" sldId="324"/>
            <ac:spMk id="5" creationId="{AB47C43F-E12C-0379-6DE4-CEC02E0B9199}"/>
          </ac:spMkLst>
        </pc:spChg>
        <pc:spChg chg="mod">
          <ac:chgData name="松坂 嘉昭" userId="8203746e-ae30-4f6f-91f1-67915a0589ad" providerId="ADAL" clId="{CD09104C-474A-4549-BD1F-362A0EDCC5E6}" dt="2023-10-05T14:16:18.970" v="21935" actId="1037"/>
          <ac:spMkLst>
            <pc:docMk/>
            <pc:sldMk cId="2132887660" sldId="324"/>
            <ac:spMk id="7" creationId="{7DDAD760-0B86-8C5B-57F4-672F8AE4D58E}"/>
          </ac:spMkLst>
        </pc:spChg>
        <pc:spChg chg="add mod">
          <ac:chgData name="松坂 嘉昭" userId="8203746e-ae30-4f6f-91f1-67915a0589ad" providerId="ADAL" clId="{CD09104C-474A-4549-BD1F-362A0EDCC5E6}" dt="2023-10-06T16:11:58.170" v="32133" actId="1076"/>
          <ac:spMkLst>
            <pc:docMk/>
            <pc:sldMk cId="2132887660" sldId="324"/>
            <ac:spMk id="8" creationId="{5BE335CE-E132-1E94-BD16-1FA5F2B88352}"/>
          </ac:spMkLst>
        </pc:spChg>
        <pc:spChg chg="add del mod">
          <ac:chgData name="松坂 嘉昭" userId="8203746e-ae30-4f6f-91f1-67915a0589ad" providerId="ADAL" clId="{CD09104C-474A-4549-BD1F-362A0EDCC5E6}" dt="2023-10-06T13:21:03.344" v="31204" actId="478"/>
          <ac:spMkLst>
            <pc:docMk/>
            <pc:sldMk cId="2132887660" sldId="324"/>
            <ac:spMk id="10" creationId="{91089E61-931B-D44F-FC6D-30B878A9314B}"/>
          </ac:spMkLst>
        </pc:spChg>
        <pc:spChg chg="add del mod">
          <ac:chgData name="松坂 嘉昭" userId="8203746e-ae30-4f6f-91f1-67915a0589ad" providerId="ADAL" clId="{CD09104C-474A-4549-BD1F-362A0EDCC5E6}" dt="2023-10-06T13:24:33.777" v="31216" actId="478"/>
          <ac:spMkLst>
            <pc:docMk/>
            <pc:sldMk cId="2132887660" sldId="324"/>
            <ac:spMk id="11" creationId="{A5211E19-0512-A7E5-BE40-1143B5461FF9}"/>
          </ac:spMkLst>
        </pc:spChg>
        <pc:spChg chg="add mod">
          <ac:chgData name="松坂 嘉昭" userId="8203746e-ae30-4f6f-91f1-67915a0589ad" providerId="ADAL" clId="{CD09104C-474A-4549-BD1F-362A0EDCC5E6}" dt="2023-10-06T16:11:35.261" v="32127" actId="14100"/>
          <ac:spMkLst>
            <pc:docMk/>
            <pc:sldMk cId="2132887660" sldId="324"/>
            <ac:spMk id="12" creationId="{341634A9-09DF-3588-FB9F-04D2038A7534}"/>
          </ac:spMkLst>
        </pc:spChg>
        <pc:graphicFrameChg chg="add del mod modGraphic">
          <ac:chgData name="松坂 嘉昭" userId="8203746e-ae30-4f6f-91f1-67915a0589ad" providerId="ADAL" clId="{CD09104C-474A-4549-BD1F-362A0EDCC5E6}" dt="2023-10-04T14:34:27.564" v="20461" actId="478"/>
          <ac:graphicFrameMkLst>
            <pc:docMk/>
            <pc:sldMk cId="2132887660" sldId="324"/>
            <ac:graphicFrameMk id="5" creationId="{D6AE9A15-5DEE-C7AD-9D23-EEB9F4E54F54}"/>
          </ac:graphicFrameMkLst>
        </pc:graphicFrameChg>
        <pc:graphicFrameChg chg="add mod modGraphic">
          <ac:chgData name="松坂 嘉昭" userId="8203746e-ae30-4f6f-91f1-67915a0589ad" providerId="ADAL" clId="{CD09104C-474A-4549-BD1F-362A0EDCC5E6}" dt="2023-10-06T16:11:55.129" v="32132" actId="1076"/>
          <ac:graphicFrameMkLst>
            <pc:docMk/>
            <pc:sldMk cId="2132887660" sldId="324"/>
            <ac:graphicFrameMk id="6" creationId="{6B5E4FC7-A97D-20BD-43D9-58313FE38EAE}"/>
          </ac:graphicFrameMkLst>
        </pc:graphicFrameChg>
        <pc:graphicFrameChg chg="del">
          <ac:chgData name="松坂 嘉昭" userId="8203746e-ae30-4f6f-91f1-67915a0589ad" providerId="ADAL" clId="{CD09104C-474A-4549-BD1F-362A0EDCC5E6}" dt="2023-10-03T07:27:26.067" v="17284" actId="478"/>
          <ac:graphicFrameMkLst>
            <pc:docMk/>
            <pc:sldMk cId="2132887660" sldId="324"/>
            <ac:graphicFrameMk id="6" creationId="{7330D878-A0EB-2AD2-3B3E-788C0565903B}"/>
          </ac:graphicFrameMkLst>
        </pc:graphicFrameChg>
        <pc:graphicFrameChg chg="add mod modGraphic">
          <ac:chgData name="松坂 嘉昭" userId="8203746e-ae30-4f6f-91f1-67915a0589ad" providerId="ADAL" clId="{CD09104C-474A-4549-BD1F-362A0EDCC5E6}" dt="2023-10-05T14:16:23.747" v="21937" actId="14734"/>
          <ac:graphicFrameMkLst>
            <pc:docMk/>
            <pc:sldMk cId="2132887660" sldId="324"/>
            <ac:graphicFrameMk id="9" creationId="{D2821F55-79C4-1349-3659-B4E6577EF26F}"/>
          </ac:graphicFrameMkLst>
        </pc:graphicFrameChg>
      </pc:sldChg>
      <pc:sldChg chg="modSp mod">
        <pc:chgData name="松坂 嘉昭" userId="8203746e-ae30-4f6f-91f1-67915a0589ad" providerId="ADAL" clId="{CD09104C-474A-4549-BD1F-362A0EDCC5E6}" dt="2023-10-06T16:52:41.354" v="33433" actId="20577"/>
        <pc:sldMkLst>
          <pc:docMk/>
          <pc:sldMk cId="405379897" sldId="327"/>
        </pc:sldMkLst>
        <pc:spChg chg="mod">
          <ac:chgData name="松坂 嘉昭" userId="8203746e-ae30-4f6f-91f1-67915a0589ad" providerId="ADAL" clId="{CD09104C-474A-4549-BD1F-362A0EDCC5E6}" dt="2023-10-06T16:52:41.354" v="33433" actId="20577"/>
          <ac:spMkLst>
            <pc:docMk/>
            <pc:sldMk cId="405379897" sldId="327"/>
            <ac:spMk id="13" creationId="{0097C6D9-3930-4866-9E88-F17648880044}"/>
          </ac:spMkLst>
        </pc:spChg>
      </pc:sldChg>
      <pc:sldChg chg="addSp delSp modSp mod">
        <pc:chgData name="松坂 嘉昭" userId="8203746e-ae30-4f6f-91f1-67915a0589ad" providerId="ADAL" clId="{CD09104C-474A-4549-BD1F-362A0EDCC5E6}" dt="2023-10-06T16:31:08.240" v="32522" actId="207"/>
        <pc:sldMkLst>
          <pc:docMk/>
          <pc:sldMk cId="1984463512" sldId="328"/>
        </pc:sldMkLst>
        <pc:spChg chg="mod">
          <ac:chgData name="松坂 嘉昭" userId="8203746e-ae30-4f6f-91f1-67915a0589ad" providerId="ADAL" clId="{CD09104C-474A-4549-BD1F-362A0EDCC5E6}" dt="2023-10-06T12:05:41.189" v="30049" actId="1035"/>
          <ac:spMkLst>
            <pc:docMk/>
            <pc:sldMk cId="1984463512" sldId="328"/>
            <ac:spMk id="6" creationId="{97800F6B-714D-BD35-9E7C-441667F48649}"/>
          </ac:spMkLst>
        </pc:spChg>
        <pc:spChg chg="add mod">
          <ac:chgData name="松坂 嘉昭" userId="8203746e-ae30-4f6f-91f1-67915a0589ad" providerId="ADAL" clId="{CD09104C-474A-4549-BD1F-362A0EDCC5E6}" dt="2023-10-06T12:05:57.289" v="30071" actId="1035"/>
          <ac:spMkLst>
            <pc:docMk/>
            <pc:sldMk cId="1984463512" sldId="328"/>
            <ac:spMk id="7" creationId="{C05DE4DD-BE13-4578-5B2F-B19BC2C8FC63}"/>
          </ac:spMkLst>
        </pc:spChg>
        <pc:spChg chg="mod">
          <ac:chgData name="松坂 嘉昭" userId="8203746e-ae30-4f6f-91f1-67915a0589ad" providerId="ADAL" clId="{CD09104C-474A-4549-BD1F-362A0EDCC5E6}" dt="2023-10-06T12:05:41.189" v="30049" actId="1035"/>
          <ac:spMkLst>
            <pc:docMk/>
            <pc:sldMk cId="1984463512" sldId="328"/>
            <ac:spMk id="8" creationId="{B08BCA62-FE82-3BD3-FA04-0340262B4079}"/>
          </ac:spMkLst>
        </pc:spChg>
        <pc:spChg chg="mod">
          <ac:chgData name="松坂 嘉昭" userId="8203746e-ae30-4f6f-91f1-67915a0589ad" providerId="ADAL" clId="{CD09104C-474A-4549-BD1F-362A0EDCC5E6}" dt="2023-10-06T12:05:26.405" v="30033" actId="1076"/>
          <ac:spMkLst>
            <pc:docMk/>
            <pc:sldMk cId="1984463512" sldId="328"/>
            <ac:spMk id="9" creationId="{339A5647-6CC0-CEC3-0AC9-8539B7BB26DB}"/>
          </ac:spMkLst>
        </pc:spChg>
        <pc:spChg chg="mod">
          <ac:chgData name="松坂 嘉昭" userId="8203746e-ae30-4f6f-91f1-67915a0589ad" providerId="ADAL" clId="{CD09104C-474A-4549-BD1F-362A0EDCC5E6}" dt="2023-10-06T16:31:08.240" v="32522" actId="207"/>
          <ac:spMkLst>
            <pc:docMk/>
            <pc:sldMk cId="1984463512" sldId="328"/>
            <ac:spMk id="12" creationId="{CF97F2AA-B75A-8FE5-1F03-4D372E02BD49}"/>
          </ac:spMkLst>
        </pc:spChg>
        <pc:graphicFrameChg chg="mod">
          <ac:chgData name="松坂 嘉昭" userId="8203746e-ae30-4f6f-91f1-67915a0589ad" providerId="ADAL" clId="{CD09104C-474A-4549-BD1F-362A0EDCC5E6}" dt="2023-10-06T12:05:41.189" v="30049" actId="1035"/>
          <ac:graphicFrameMkLst>
            <pc:docMk/>
            <pc:sldMk cId="1984463512" sldId="328"/>
            <ac:graphicFrameMk id="2" creationId="{553CCB3C-58CC-A0E3-626F-829D47993B96}"/>
          </ac:graphicFrameMkLst>
        </pc:graphicFrameChg>
        <pc:graphicFrameChg chg="del mod modGraphic">
          <ac:chgData name="松坂 嘉昭" userId="8203746e-ae30-4f6f-91f1-67915a0589ad" providerId="ADAL" clId="{CD09104C-474A-4549-BD1F-362A0EDCC5E6}" dt="2023-10-06T16:27:08.623" v="32507" actId="478"/>
          <ac:graphicFrameMkLst>
            <pc:docMk/>
            <pc:sldMk cId="1984463512" sldId="328"/>
            <ac:graphicFrameMk id="4" creationId="{6D3177F3-7109-8FC0-621A-D21CC0D8B661}"/>
          </ac:graphicFrameMkLst>
        </pc:graphicFrameChg>
        <pc:graphicFrameChg chg="mod modGraphic">
          <ac:chgData name="松坂 嘉昭" userId="8203746e-ae30-4f6f-91f1-67915a0589ad" providerId="ADAL" clId="{CD09104C-474A-4549-BD1F-362A0EDCC5E6}" dt="2023-10-06T16:17:44.587" v="32495" actId="14734"/>
          <ac:graphicFrameMkLst>
            <pc:docMk/>
            <pc:sldMk cId="1984463512" sldId="328"/>
            <ac:graphicFrameMk id="5" creationId="{FA14DB3A-8B28-10AD-F44B-7C2E17A2ED56}"/>
          </ac:graphicFrameMkLst>
        </pc:graphicFrameChg>
        <pc:graphicFrameChg chg="add mod modGraphic">
          <ac:chgData name="松坂 嘉昭" userId="8203746e-ae30-4f6f-91f1-67915a0589ad" providerId="ADAL" clId="{CD09104C-474A-4549-BD1F-362A0EDCC5E6}" dt="2023-10-06T16:17:59.245" v="32503" actId="20577"/>
          <ac:graphicFrameMkLst>
            <pc:docMk/>
            <pc:sldMk cId="1984463512" sldId="328"/>
            <ac:graphicFrameMk id="14" creationId="{68077311-C096-AAF4-24B6-D4C12A2AE583}"/>
          </ac:graphicFrameMkLst>
        </pc:graphicFrameChg>
        <pc:graphicFrameChg chg="add mod modGraphic">
          <ac:chgData name="松坂 嘉昭" userId="8203746e-ae30-4f6f-91f1-67915a0589ad" providerId="ADAL" clId="{CD09104C-474A-4549-BD1F-362A0EDCC5E6}" dt="2023-10-06T16:27:31.198" v="32511" actId="403"/>
          <ac:graphicFrameMkLst>
            <pc:docMk/>
            <pc:sldMk cId="1984463512" sldId="328"/>
            <ac:graphicFrameMk id="15" creationId="{4BEBA104-2468-C88B-C1B8-1F5D8F3B92F5}"/>
          </ac:graphicFrameMkLst>
        </pc:graphicFrameChg>
      </pc:sldChg>
      <pc:sldChg chg="addSp delSp modSp mod">
        <pc:chgData name="松坂 嘉昭" userId="8203746e-ae30-4f6f-91f1-67915a0589ad" providerId="ADAL" clId="{CD09104C-474A-4549-BD1F-362A0EDCC5E6}" dt="2023-10-06T16:31:00.895" v="32521" actId="207"/>
        <pc:sldMkLst>
          <pc:docMk/>
          <pc:sldMk cId="3396108478" sldId="329"/>
        </pc:sldMkLst>
        <pc:spChg chg="mod">
          <ac:chgData name="松坂 嘉昭" userId="8203746e-ae30-4f6f-91f1-67915a0589ad" providerId="ADAL" clId="{CD09104C-474A-4549-BD1F-362A0EDCC5E6}" dt="2023-10-06T16:31:00.895" v="32521" actId="207"/>
          <ac:spMkLst>
            <pc:docMk/>
            <pc:sldMk cId="3396108478" sldId="329"/>
            <ac:spMk id="10" creationId="{FF08B53F-AA56-4BBF-8023-70CFFADC179A}"/>
          </ac:spMkLst>
        </pc:spChg>
        <pc:graphicFrameChg chg="del">
          <ac:chgData name="松坂 嘉昭" userId="8203746e-ae30-4f6f-91f1-67915a0589ad" providerId="ADAL" clId="{CD09104C-474A-4549-BD1F-362A0EDCC5E6}" dt="2023-10-06T16:27:55.340" v="32512" actId="478"/>
          <ac:graphicFrameMkLst>
            <pc:docMk/>
            <pc:sldMk cId="3396108478" sldId="329"/>
            <ac:graphicFrameMk id="4" creationId="{DC4A7878-0C4F-3A74-6463-219F90EB1551}"/>
          </ac:graphicFrameMkLst>
        </pc:graphicFrameChg>
        <pc:graphicFrameChg chg="add mod modGraphic">
          <ac:chgData name="松坂 嘉昭" userId="8203746e-ae30-4f6f-91f1-67915a0589ad" providerId="ADAL" clId="{CD09104C-474A-4549-BD1F-362A0EDCC5E6}" dt="2023-10-06T16:28:20.471" v="32518" actId="403"/>
          <ac:graphicFrameMkLst>
            <pc:docMk/>
            <pc:sldMk cId="3396108478" sldId="329"/>
            <ac:graphicFrameMk id="6" creationId="{B5D3CD28-C1C5-229B-3DB2-FBA0054FF195}"/>
          </ac:graphicFrameMkLst>
        </pc:graphicFrameChg>
      </pc:sldChg>
      <pc:sldChg chg="modSp mod">
        <pc:chgData name="松坂 嘉昭" userId="8203746e-ae30-4f6f-91f1-67915a0589ad" providerId="ADAL" clId="{CD09104C-474A-4549-BD1F-362A0EDCC5E6}" dt="2023-10-06T16:30:55.528" v="32520" actId="207"/>
        <pc:sldMkLst>
          <pc:docMk/>
          <pc:sldMk cId="295845341" sldId="332"/>
        </pc:sldMkLst>
        <pc:spChg chg="mod">
          <ac:chgData name="松坂 嘉昭" userId="8203746e-ae30-4f6f-91f1-67915a0589ad" providerId="ADAL" clId="{CD09104C-474A-4549-BD1F-362A0EDCC5E6}" dt="2023-10-06T16:30:55.528" v="32520" actId="207"/>
          <ac:spMkLst>
            <pc:docMk/>
            <pc:sldMk cId="295845341" sldId="332"/>
            <ac:spMk id="10" creationId="{FF08B53F-AA56-4BBF-8023-70CFFADC179A}"/>
          </ac:spMkLst>
        </pc:spChg>
      </pc:sldChg>
      <pc:sldChg chg="addSp delSp modSp mod">
        <pc:chgData name="松坂 嘉昭" userId="8203746e-ae30-4f6f-91f1-67915a0589ad" providerId="ADAL" clId="{CD09104C-474A-4549-BD1F-362A0EDCC5E6}" dt="2023-10-06T16:30:48.212" v="32519" actId="207"/>
        <pc:sldMkLst>
          <pc:docMk/>
          <pc:sldMk cId="2112545575" sldId="333"/>
        </pc:sldMkLst>
        <pc:spChg chg="mod">
          <ac:chgData name="松坂 嘉昭" userId="8203746e-ae30-4f6f-91f1-67915a0589ad" providerId="ADAL" clId="{CD09104C-474A-4549-BD1F-362A0EDCC5E6}" dt="2023-10-06T12:40:10.710" v="30240" actId="1076"/>
          <ac:spMkLst>
            <pc:docMk/>
            <pc:sldMk cId="2112545575" sldId="333"/>
            <ac:spMk id="6" creationId="{73B7AD28-5314-8714-1657-62DB748A9B1B}"/>
          </ac:spMkLst>
        </pc:spChg>
        <pc:spChg chg="mod">
          <ac:chgData name="松坂 嘉昭" userId="8203746e-ae30-4f6f-91f1-67915a0589ad" providerId="ADAL" clId="{CD09104C-474A-4549-BD1F-362A0EDCC5E6}" dt="2023-10-06T12:40:06.675" v="30239" actId="1076"/>
          <ac:spMkLst>
            <pc:docMk/>
            <pc:sldMk cId="2112545575" sldId="333"/>
            <ac:spMk id="8" creationId="{B130BA2A-8433-BB7B-9A33-1CE3CAA4E28B}"/>
          </ac:spMkLst>
        </pc:spChg>
        <pc:spChg chg="mod">
          <ac:chgData name="松坂 嘉昭" userId="8203746e-ae30-4f6f-91f1-67915a0589ad" providerId="ADAL" clId="{CD09104C-474A-4549-BD1F-362A0EDCC5E6}" dt="2023-10-06T16:30:48.212" v="32519" actId="207"/>
          <ac:spMkLst>
            <pc:docMk/>
            <pc:sldMk cId="2112545575" sldId="333"/>
            <ac:spMk id="9" creationId="{5005655A-2AE7-B266-FC7B-C891ECA688BE}"/>
          </ac:spMkLst>
        </pc:spChg>
        <pc:spChg chg="add del mod">
          <ac:chgData name="松坂 嘉昭" userId="8203746e-ae30-4f6f-91f1-67915a0589ad" providerId="ADAL" clId="{CD09104C-474A-4549-BD1F-362A0EDCC5E6}" dt="2023-10-06T12:39:44.507" v="30235" actId="22"/>
          <ac:spMkLst>
            <pc:docMk/>
            <pc:sldMk cId="2112545575" sldId="333"/>
            <ac:spMk id="10" creationId="{22F38D6D-470E-5852-B1FB-0794A4CCBEA3}"/>
          </ac:spMkLst>
        </pc:spChg>
        <pc:spChg chg="mod">
          <ac:chgData name="松坂 嘉昭" userId="8203746e-ae30-4f6f-91f1-67915a0589ad" providerId="ADAL" clId="{CD09104C-474A-4549-BD1F-362A0EDCC5E6}" dt="2023-10-06T12:39:29.926" v="30231"/>
          <ac:spMkLst>
            <pc:docMk/>
            <pc:sldMk cId="2112545575" sldId="333"/>
            <ac:spMk id="13" creationId="{0097C6D9-3930-4866-9E88-F17648880044}"/>
          </ac:spMkLst>
        </pc:spChg>
      </pc:sldChg>
      <pc:sldChg chg="del">
        <pc:chgData name="松坂 嘉昭" userId="8203746e-ae30-4f6f-91f1-67915a0589ad" providerId="ADAL" clId="{CD09104C-474A-4549-BD1F-362A0EDCC5E6}" dt="2023-09-22T05:42:27.447" v="77" actId="2696"/>
        <pc:sldMkLst>
          <pc:docMk/>
          <pc:sldMk cId="2180663642" sldId="334"/>
        </pc:sldMkLst>
      </pc:sldChg>
      <pc:sldChg chg="addSp delSp modSp mod">
        <pc:chgData name="松坂 嘉昭" userId="8203746e-ae30-4f6f-91f1-67915a0589ad" providerId="ADAL" clId="{CD09104C-474A-4549-BD1F-362A0EDCC5E6}" dt="2023-10-05T15:26:29.473" v="26786" actId="20577"/>
        <pc:sldMkLst>
          <pc:docMk/>
          <pc:sldMk cId="3094065882" sldId="336"/>
        </pc:sldMkLst>
        <pc:spChg chg="mod">
          <ac:chgData name="松坂 嘉昭" userId="8203746e-ae30-4f6f-91f1-67915a0589ad" providerId="ADAL" clId="{CD09104C-474A-4549-BD1F-362A0EDCC5E6}" dt="2023-10-05T14:22:01.389" v="22060" actId="404"/>
          <ac:spMkLst>
            <pc:docMk/>
            <pc:sldMk cId="3094065882" sldId="336"/>
            <ac:spMk id="2" creationId="{095A128D-0A98-0ED5-4F90-3C5C84A44704}"/>
          </ac:spMkLst>
        </pc:spChg>
        <pc:spChg chg="mod">
          <ac:chgData name="松坂 嘉昭" userId="8203746e-ae30-4f6f-91f1-67915a0589ad" providerId="ADAL" clId="{CD09104C-474A-4549-BD1F-362A0EDCC5E6}" dt="2023-10-05T15:26:29.473" v="26786" actId="20577"/>
          <ac:spMkLst>
            <pc:docMk/>
            <pc:sldMk cId="3094065882" sldId="336"/>
            <ac:spMk id="3" creationId="{CD865B2A-E2D3-22A6-126D-B274FD87713A}"/>
          </ac:spMkLst>
        </pc:spChg>
        <pc:spChg chg="add del mod">
          <ac:chgData name="松坂 嘉昭" userId="8203746e-ae30-4f6f-91f1-67915a0589ad" providerId="ADAL" clId="{CD09104C-474A-4549-BD1F-362A0EDCC5E6}" dt="2023-10-05T14:21:52.136" v="22057" actId="478"/>
          <ac:spMkLst>
            <pc:docMk/>
            <pc:sldMk cId="3094065882" sldId="336"/>
            <ac:spMk id="5" creationId="{BC016FF0-DBBE-13D4-0E05-85B9DF479BEA}"/>
          </ac:spMkLst>
        </pc:spChg>
      </pc:sldChg>
      <pc:sldChg chg="addSp modSp mod">
        <pc:chgData name="松坂 嘉昭" userId="8203746e-ae30-4f6f-91f1-67915a0589ad" providerId="ADAL" clId="{CD09104C-474A-4549-BD1F-362A0EDCC5E6}" dt="2023-10-07T02:34:07.260" v="36082"/>
        <pc:sldMkLst>
          <pc:docMk/>
          <pc:sldMk cId="3576914356" sldId="338"/>
        </pc:sldMkLst>
        <pc:spChg chg="mod">
          <ac:chgData name="松坂 嘉昭" userId="8203746e-ae30-4f6f-91f1-67915a0589ad" providerId="ADAL" clId="{CD09104C-474A-4549-BD1F-362A0EDCC5E6}" dt="2023-10-07T02:33:47.222" v="36080" actId="20577"/>
          <ac:spMkLst>
            <pc:docMk/>
            <pc:sldMk cId="3576914356" sldId="338"/>
            <ac:spMk id="3" creationId="{B930C2BE-993A-9B79-0CFB-2F36C117F056}"/>
          </ac:spMkLst>
        </pc:spChg>
        <pc:spChg chg="add mod">
          <ac:chgData name="松坂 嘉昭" userId="8203746e-ae30-4f6f-91f1-67915a0589ad" providerId="ADAL" clId="{CD09104C-474A-4549-BD1F-362A0EDCC5E6}" dt="2023-10-07T02:34:07.260" v="36082"/>
          <ac:spMkLst>
            <pc:docMk/>
            <pc:sldMk cId="3576914356" sldId="338"/>
            <ac:spMk id="7" creationId="{71CD4DED-DBE7-8941-19E5-CE4683039C22}"/>
          </ac:spMkLst>
        </pc:spChg>
      </pc:sldChg>
      <pc:sldChg chg="addSp modSp mod">
        <pc:chgData name="松坂 嘉昭" userId="8203746e-ae30-4f6f-91f1-67915a0589ad" providerId="ADAL" clId="{CD09104C-474A-4549-BD1F-362A0EDCC5E6}" dt="2023-10-07T02:34:01.214" v="36081"/>
        <pc:sldMkLst>
          <pc:docMk/>
          <pc:sldMk cId="3592573617" sldId="339"/>
        </pc:sldMkLst>
        <pc:spChg chg="mod">
          <ac:chgData name="松坂 嘉昭" userId="8203746e-ae30-4f6f-91f1-67915a0589ad" providerId="ADAL" clId="{CD09104C-474A-4549-BD1F-362A0EDCC5E6}" dt="2023-09-22T05:42:19.331" v="76" actId="20577"/>
          <ac:spMkLst>
            <pc:docMk/>
            <pc:sldMk cId="3592573617" sldId="339"/>
            <ac:spMk id="2" creationId="{5F2C538A-5D45-C9AB-3D82-C2C95D8BF667}"/>
          </ac:spMkLst>
        </pc:spChg>
        <pc:spChg chg="add mod">
          <ac:chgData name="松坂 嘉昭" userId="8203746e-ae30-4f6f-91f1-67915a0589ad" providerId="ADAL" clId="{CD09104C-474A-4549-BD1F-362A0EDCC5E6}" dt="2023-10-07T02:34:01.214" v="36081"/>
          <ac:spMkLst>
            <pc:docMk/>
            <pc:sldMk cId="3592573617" sldId="339"/>
            <ac:spMk id="3" creationId="{103FB4C3-1727-6D6F-EC60-8BD5C61CF51A}"/>
          </ac:spMkLst>
        </pc:spChg>
      </pc:sldChg>
      <pc:sldChg chg="addSp delSp modSp del mod">
        <pc:chgData name="松坂 嘉昭" userId="8203746e-ae30-4f6f-91f1-67915a0589ad" providerId="ADAL" clId="{CD09104C-474A-4549-BD1F-362A0EDCC5E6}" dt="2023-10-03T07:00:23.611" v="16684" actId="47"/>
        <pc:sldMkLst>
          <pc:docMk/>
          <pc:sldMk cId="4015666227" sldId="340"/>
        </pc:sldMkLst>
        <pc:spChg chg="add del mod">
          <ac:chgData name="松坂 嘉昭" userId="8203746e-ae30-4f6f-91f1-67915a0589ad" providerId="ADAL" clId="{CD09104C-474A-4549-BD1F-362A0EDCC5E6}" dt="2023-10-03T06:58:43.298" v="16683" actId="478"/>
          <ac:spMkLst>
            <pc:docMk/>
            <pc:sldMk cId="4015666227" sldId="340"/>
            <ac:spMk id="3" creationId="{1555E020-1556-7B33-32AD-DE4F9E6DBC4D}"/>
          </ac:spMkLst>
        </pc:spChg>
      </pc:sldChg>
      <pc:sldChg chg="addSp modSp">
        <pc:chgData name="松坂 嘉昭" userId="8203746e-ae30-4f6f-91f1-67915a0589ad" providerId="ADAL" clId="{CD09104C-474A-4549-BD1F-362A0EDCC5E6}" dt="2023-09-22T07:05:46.603" v="139"/>
        <pc:sldMkLst>
          <pc:docMk/>
          <pc:sldMk cId="2830485849" sldId="341"/>
        </pc:sldMkLst>
        <pc:spChg chg="add mod">
          <ac:chgData name="松坂 嘉昭" userId="8203746e-ae30-4f6f-91f1-67915a0589ad" providerId="ADAL" clId="{CD09104C-474A-4549-BD1F-362A0EDCC5E6}" dt="2023-09-22T07:05:46.603" v="139"/>
          <ac:spMkLst>
            <pc:docMk/>
            <pc:sldMk cId="2830485849" sldId="341"/>
            <ac:spMk id="6" creationId="{8BE811D4-7211-7B13-B0EB-EC7CF34A1DF6}"/>
          </ac:spMkLst>
        </pc:spChg>
      </pc:sldChg>
      <pc:sldChg chg="del">
        <pc:chgData name="松坂 嘉昭" userId="8203746e-ae30-4f6f-91f1-67915a0589ad" providerId="ADAL" clId="{CD09104C-474A-4549-BD1F-362A0EDCC5E6}" dt="2023-09-22T07:03:45.580" v="79" actId="2696"/>
        <pc:sldMkLst>
          <pc:docMk/>
          <pc:sldMk cId="2825695649" sldId="342"/>
        </pc:sldMkLst>
      </pc:sldChg>
      <pc:sldChg chg="del">
        <pc:chgData name="松坂 嘉昭" userId="8203746e-ae30-4f6f-91f1-67915a0589ad" providerId="ADAL" clId="{CD09104C-474A-4549-BD1F-362A0EDCC5E6}" dt="2023-09-22T07:03:49.861" v="80" actId="2696"/>
        <pc:sldMkLst>
          <pc:docMk/>
          <pc:sldMk cId="1640750005" sldId="343"/>
        </pc:sldMkLst>
      </pc:sldChg>
      <pc:sldChg chg="addSp delSp modSp mod">
        <pc:chgData name="松坂 嘉昭" userId="8203746e-ae30-4f6f-91f1-67915a0589ad" providerId="ADAL" clId="{CD09104C-474A-4549-BD1F-362A0EDCC5E6}" dt="2023-10-04T14:11:45.069" v="19414" actId="20577"/>
        <pc:sldMkLst>
          <pc:docMk/>
          <pc:sldMk cId="4207112237" sldId="344"/>
        </pc:sldMkLst>
        <pc:spChg chg="mod">
          <ac:chgData name="松坂 嘉昭" userId="8203746e-ae30-4f6f-91f1-67915a0589ad" providerId="ADAL" clId="{CD09104C-474A-4549-BD1F-362A0EDCC5E6}" dt="2023-10-04T14:11:45.069" v="19414" actId="20577"/>
          <ac:spMkLst>
            <pc:docMk/>
            <pc:sldMk cId="4207112237" sldId="344"/>
            <ac:spMk id="2" creationId="{D8238962-0610-482B-FA84-E97CE5A66B56}"/>
          </ac:spMkLst>
        </pc:spChg>
        <pc:spChg chg="mod">
          <ac:chgData name="松坂 嘉昭" userId="8203746e-ae30-4f6f-91f1-67915a0589ad" providerId="ADAL" clId="{CD09104C-474A-4549-BD1F-362A0EDCC5E6}" dt="2023-10-03T07:21:08.014" v="17121" actId="14100"/>
          <ac:spMkLst>
            <pc:docMk/>
            <pc:sldMk cId="4207112237" sldId="344"/>
            <ac:spMk id="3" creationId="{C60FCA14-F71A-86BF-6CDC-5A319F9A00EF}"/>
          </ac:spMkLst>
        </pc:spChg>
        <pc:spChg chg="add del mod">
          <ac:chgData name="松坂 嘉昭" userId="8203746e-ae30-4f6f-91f1-67915a0589ad" providerId="ADAL" clId="{CD09104C-474A-4549-BD1F-362A0EDCC5E6}" dt="2023-10-03T07:00:28.219" v="16685" actId="478"/>
          <ac:spMkLst>
            <pc:docMk/>
            <pc:sldMk cId="4207112237" sldId="344"/>
            <ac:spMk id="5" creationId="{98F50CEF-5F04-6CD9-271E-D64AB605B907}"/>
          </ac:spMkLst>
        </pc:spChg>
        <pc:spChg chg="mod topLvl">
          <ac:chgData name="松坂 嘉昭" userId="8203746e-ae30-4f6f-91f1-67915a0589ad" providerId="ADAL" clId="{CD09104C-474A-4549-BD1F-362A0EDCC5E6}" dt="2023-10-03T07:16:56.987" v="16998" actId="164"/>
          <ac:spMkLst>
            <pc:docMk/>
            <pc:sldMk cId="4207112237" sldId="344"/>
            <ac:spMk id="14" creationId="{EDC91DA0-A562-4CFE-7FE7-1C4D871E624D}"/>
          </ac:spMkLst>
        </pc:spChg>
        <pc:spChg chg="add mod">
          <ac:chgData name="松坂 嘉昭" userId="8203746e-ae30-4f6f-91f1-67915a0589ad" providerId="ADAL" clId="{CD09104C-474A-4549-BD1F-362A0EDCC5E6}" dt="2023-10-03T07:26:12.886" v="17264" actId="6549"/>
          <ac:spMkLst>
            <pc:docMk/>
            <pc:sldMk cId="4207112237" sldId="344"/>
            <ac:spMk id="18" creationId="{E739CD96-AF48-3785-E996-5C04BB202829}"/>
          </ac:spMkLst>
        </pc:spChg>
        <pc:spChg chg="add del mod topLvl">
          <ac:chgData name="松坂 嘉昭" userId="8203746e-ae30-4f6f-91f1-67915a0589ad" providerId="ADAL" clId="{CD09104C-474A-4549-BD1F-362A0EDCC5E6}" dt="2023-10-03T07:17:03.101" v="16999" actId="164"/>
          <ac:spMkLst>
            <pc:docMk/>
            <pc:sldMk cId="4207112237" sldId="344"/>
            <ac:spMk id="24" creationId="{49992411-842B-C864-CD18-2DDCA3ABA693}"/>
          </ac:spMkLst>
        </pc:spChg>
        <pc:spChg chg="mod topLvl">
          <ac:chgData name="松坂 嘉昭" userId="8203746e-ae30-4f6f-91f1-67915a0589ad" providerId="ADAL" clId="{CD09104C-474A-4549-BD1F-362A0EDCC5E6}" dt="2023-10-03T07:17:09.282" v="17000" actId="164"/>
          <ac:spMkLst>
            <pc:docMk/>
            <pc:sldMk cId="4207112237" sldId="344"/>
            <ac:spMk id="30" creationId="{88B15E7D-61AC-2595-5551-8554086A61EA}"/>
          </ac:spMkLst>
        </pc:spChg>
        <pc:grpChg chg="add del mod">
          <ac:chgData name="松坂 嘉昭" userId="8203746e-ae30-4f6f-91f1-67915a0589ad" providerId="ADAL" clId="{CD09104C-474A-4549-BD1F-362A0EDCC5E6}" dt="2023-10-03T07:02:06.020" v="16712" actId="165"/>
          <ac:grpSpMkLst>
            <pc:docMk/>
            <pc:sldMk cId="4207112237" sldId="344"/>
            <ac:grpSpMk id="6" creationId="{0F761ACA-CB5F-CC03-9D57-B0CA0BD84A0F}"/>
          </ac:grpSpMkLst>
        </pc:grpChg>
        <pc:grpChg chg="add mod">
          <ac:chgData name="松坂 嘉昭" userId="8203746e-ae30-4f6f-91f1-67915a0589ad" providerId="ADAL" clId="{CD09104C-474A-4549-BD1F-362A0EDCC5E6}" dt="2023-10-03T07:17:20.178" v="17030" actId="1038"/>
          <ac:grpSpMkLst>
            <pc:docMk/>
            <pc:sldMk cId="4207112237" sldId="344"/>
            <ac:grpSpMk id="15" creationId="{7DB4F690-367B-C48B-8C98-2EBA4DFC2482}"/>
          </ac:grpSpMkLst>
        </pc:grpChg>
        <pc:grpChg chg="add mod">
          <ac:chgData name="松坂 嘉昭" userId="8203746e-ae30-4f6f-91f1-67915a0589ad" providerId="ADAL" clId="{CD09104C-474A-4549-BD1F-362A0EDCC5E6}" dt="2023-10-03T07:21:17.335" v="17122" actId="1076"/>
          <ac:grpSpMkLst>
            <pc:docMk/>
            <pc:sldMk cId="4207112237" sldId="344"/>
            <ac:grpSpMk id="16" creationId="{1B765819-0EBE-EE0F-C66A-3A7D6EF9A933}"/>
          </ac:grpSpMkLst>
        </pc:grpChg>
        <pc:grpChg chg="add mod">
          <ac:chgData name="松坂 嘉昭" userId="8203746e-ae30-4f6f-91f1-67915a0589ad" providerId="ADAL" clId="{CD09104C-474A-4549-BD1F-362A0EDCC5E6}" dt="2023-10-03T07:21:22.959" v="17123" actId="1076"/>
          <ac:grpSpMkLst>
            <pc:docMk/>
            <pc:sldMk cId="4207112237" sldId="344"/>
            <ac:grpSpMk id="17" creationId="{DDA9808E-7DDC-D458-EA81-3D2A31B624BE}"/>
          </ac:grpSpMkLst>
        </pc:grpChg>
        <pc:grpChg chg="add del">
          <ac:chgData name="松坂 嘉昭" userId="8203746e-ae30-4f6f-91f1-67915a0589ad" providerId="ADAL" clId="{CD09104C-474A-4549-BD1F-362A0EDCC5E6}" dt="2023-10-03T07:01:35.735" v="16703" actId="165"/>
          <ac:grpSpMkLst>
            <pc:docMk/>
            <pc:sldMk cId="4207112237" sldId="344"/>
            <ac:grpSpMk id="31" creationId="{B2AB41AA-AC67-03A9-4F57-1A28AC81188F}"/>
          </ac:grpSpMkLst>
        </pc:grpChg>
        <pc:grpChg chg="add del">
          <ac:chgData name="松坂 嘉昭" userId="8203746e-ae30-4f6f-91f1-67915a0589ad" providerId="ADAL" clId="{CD09104C-474A-4549-BD1F-362A0EDCC5E6}" dt="2023-10-03T07:01:08.416" v="16695" actId="165"/>
          <ac:grpSpMkLst>
            <pc:docMk/>
            <pc:sldMk cId="4207112237" sldId="344"/>
            <ac:grpSpMk id="32" creationId="{F494CEE3-1E9A-80E7-174B-34544AE1A4B3}"/>
          </ac:grpSpMkLst>
        </pc:grpChg>
        <pc:grpChg chg="add del">
          <ac:chgData name="松坂 嘉昭" userId="8203746e-ae30-4f6f-91f1-67915a0589ad" providerId="ADAL" clId="{CD09104C-474A-4549-BD1F-362A0EDCC5E6}" dt="2023-10-03T07:01:25.531" v="16699" actId="165"/>
          <ac:grpSpMkLst>
            <pc:docMk/>
            <pc:sldMk cId="4207112237" sldId="344"/>
            <ac:grpSpMk id="33" creationId="{77671903-FB48-6E84-3D93-550D4331CCC0}"/>
          </ac:grpSpMkLst>
        </pc:grpChg>
        <pc:picChg chg="del mod topLvl">
          <ac:chgData name="松坂 嘉昭" userId="8203746e-ae30-4f6f-91f1-67915a0589ad" providerId="ADAL" clId="{CD09104C-474A-4549-BD1F-362A0EDCC5E6}" dt="2023-10-03T07:02:10.061" v="16714" actId="478"/>
          <ac:picMkLst>
            <pc:docMk/>
            <pc:sldMk cId="4207112237" sldId="344"/>
            <ac:picMk id="7" creationId="{C16E7EAC-71FB-66CE-CA6F-C45845BB7B41}"/>
          </ac:picMkLst>
        </pc:picChg>
        <pc:picChg chg="add mod">
          <ac:chgData name="松坂 嘉昭" userId="8203746e-ae30-4f6f-91f1-67915a0589ad" providerId="ADAL" clId="{CD09104C-474A-4549-BD1F-362A0EDCC5E6}" dt="2023-10-03T07:16:56.987" v="16998" actId="164"/>
          <ac:picMkLst>
            <pc:docMk/>
            <pc:sldMk cId="4207112237" sldId="344"/>
            <ac:picMk id="9" creationId="{3A60C49B-13EE-F879-2538-24E8693F16C2}"/>
          </ac:picMkLst>
        </pc:picChg>
        <pc:picChg chg="add mod ord">
          <ac:chgData name="松坂 嘉昭" userId="8203746e-ae30-4f6f-91f1-67915a0589ad" providerId="ADAL" clId="{CD09104C-474A-4549-BD1F-362A0EDCC5E6}" dt="2023-10-03T07:17:03.101" v="16999" actId="164"/>
          <ac:picMkLst>
            <pc:docMk/>
            <pc:sldMk cId="4207112237" sldId="344"/>
            <ac:picMk id="11" creationId="{1AFAED90-2789-7E7D-6078-716EDACCF8D9}"/>
          </ac:picMkLst>
        </pc:picChg>
        <pc:picChg chg="add mod">
          <ac:chgData name="松坂 嘉昭" userId="8203746e-ae30-4f6f-91f1-67915a0589ad" providerId="ADAL" clId="{CD09104C-474A-4549-BD1F-362A0EDCC5E6}" dt="2023-10-03T07:17:09.282" v="17000" actId="164"/>
          <ac:picMkLst>
            <pc:docMk/>
            <pc:sldMk cId="4207112237" sldId="344"/>
            <ac:picMk id="13" creationId="{E5AAA8AA-6C1E-EEB3-21A2-6EC538AA1423}"/>
          </ac:picMkLst>
        </pc:picChg>
        <pc:picChg chg="add del mod topLvl">
          <ac:chgData name="松坂 嘉昭" userId="8203746e-ae30-4f6f-91f1-67915a0589ad" providerId="ADAL" clId="{CD09104C-474A-4549-BD1F-362A0EDCC5E6}" dt="2023-10-03T07:01:19.419" v="16698" actId="478"/>
          <ac:picMkLst>
            <pc:docMk/>
            <pc:sldMk cId="4207112237" sldId="344"/>
            <ac:picMk id="22" creationId="{37A025B8-F434-8AA3-F7A1-FB0703D333EE}"/>
          </ac:picMkLst>
        </pc:picChg>
        <pc:picChg chg="del mod topLvl">
          <ac:chgData name="松坂 嘉昭" userId="8203746e-ae30-4f6f-91f1-67915a0589ad" providerId="ADAL" clId="{CD09104C-474A-4549-BD1F-362A0EDCC5E6}" dt="2023-10-03T07:01:31.138" v="16702" actId="478"/>
          <ac:picMkLst>
            <pc:docMk/>
            <pc:sldMk cId="4207112237" sldId="344"/>
            <ac:picMk id="28" creationId="{68BB8F70-DD78-87D3-F6FC-3E4F8E5A28F4}"/>
          </ac:picMkLst>
        </pc:picChg>
      </pc:sldChg>
      <pc:sldChg chg="del">
        <pc:chgData name="松坂 嘉昭" userId="8203746e-ae30-4f6f-91f1-67915a0589ad" providerId="ADAL" clId="{CD09104C-474A-4549-BD1F-362A0EDCC5E6}" dt="2023-09-22T07:03:57.176" v="81" actId="2696"/>
        <pc:sldMkLst>
          <pc:docMk/>
          <pc:sldMk cId="2047988990" sldId="345"/>
        </pc:sldMkLst>
      </pc:sldChg>
      <pc:sldChg chg="del">
        <pc:chgData name="松坂 嘉昭" userId="8203746e-ae30-4f6f-91f1-67915a0589ad" providerId="ADAL" clId="{CD09104C-474A-4549-BD1F-362A0EDCC5E6}" dt="2023-09-22T07:04:01.858" v="82" actId="2696"/>
        <pc:sldMkLst>
          <pc:docMk/>
          <pc:sldMk cId="1464788109" sldId="346"/>
        </pc:sldMkLst>
      </pc:sldChg>
      <pc:sldChg chg="del">
        <pc:chgData name="松坂 嘉昭" userId="8203746e-ae30-4f6f-91f1-67915a0589ad" providerId="ADAL" clId="{CD09104C-474A-4549-BD1F-362A0EDCC5E6}" dt="2023-09-22T07:04:04.764" v="83" actId="2696"/>
        <pc:sldMkLst>
          <pc:docMk/>
          <pc:sldMk cId="711534558" sldId="347"/>
        </pc:sldMkLst>
      </pc:sldChg>
      <pc:sldChg chg="del">
        <pc:chgData name="松坂 嘉昭" userId="8203746e-ae30-4f6f-91f1-67915a0589ad" providerId="ADAL" clId="{CD09104C-474A-4549-BD1F-362A0EDCC5E6}" dt="2023-09-22T07:04:07.619" v="84" actId="2696"/>
        <pc:sldMkLst>
          <pc:docMk/>
          <pc:sldMk cId="1260058486" sldId="348"/>
        </pc:sldMkLst>
      </pc:sldChg>
      <pc:sldChg chg="del">
        <pc:chgData name="松坂 嘉昭" userId="8203746e-ae30-4f6f-91f1-67915a0589ad" providerId="ADAL" clId="{CD09104C-474A-4549-BD1F-362A0EDCC5E6}" dt="2023-09-22T07:04:15.134" v="85" actId="2696"/>
        <pc:sldMkLst>
          <pc:docMk/>
          <pc:sldMk cId="3209226859" sldId="349"/>
        </pc:sldMkLst>
      </pc:sldChg>
      <pc:sldChg chg="addSp delSp modSp del mod">
        <pc:chgData name="松坂 嘉昭" userId="8203746e-ae30-4f6f-91f1-67915a0589ad" providerId="ADAL" clId="{CD09104C-474A-4549-BD1F-362A0EDCC5E6}" dt="2023-10-04T14:41:30.335" v="20558" actId="2696"/>
        <pc:sldMkLst>
          <pc:docMk/>
          <pc:sldMk cId="3025816356" sldId="350"/>
        </pc:sldMkLst>
        <pc:spChg chg="add del mod">
          <ac:chgData name="松坂 嘉昭" userId="8203746e-ae30-4f6f-91f1-67915a0589ad" providerId="ADAL" clId="{CD09104C-474A-4549-BD1F-362A0EDCC5E6}" dt="2023-10-04T14:40:14.679" v="20551" actId="478"/>
          <ac:spMkLst>
            <pc:docMk/>
            <pc:sldMk cId="3025816356" sldId="350"/>
            <ac:spMk id="2" creationId="{CDAE1618-1DF6-CAE7-9BEC-8739AEA53E64}"/>
          </ac:spMkLst>
        </pc:spChg>
      </pc:sldChg>
      <pc:sldChg chg="del">
        <pc:chgData name="松坂 嘉昭" userId="8203746e-ae30-4f6f-91f1-67915a0589ad" providerId="ADAL" clId="{CD09104C-474A-4549-BD1F-362A0EDCC5E6}" dt="2023-09-22T05:42:39.543" v="78" actId="2696"/>
        <pc:sldMkLst>
          <pc:docMk/>
          <pc:sldMk cId="1856679864" sldId="351"/>
        </pc:sldMkLst>
      </pc:sldChg>
      <pc:sldChg chg="addSp delSp modSp mod">
        <pc:chgData name="松坂 嘉昭" userId="8203746e-ae30-4f6f-91f1-67915a0589ad" providerId="ADAL" clId="{CD09104C-474A-4549-BD1F-362A0EDCC5E6}" dt="2023-10-04T14:48:33.486" v="20812" actId="1076"/>
        <pc:sldMkLst>
          <pc:docMk/>
          <pc:sldMk cId="494087759" sldId="352"/>
        </pc:sldMkLst>
        <pc:spChg chg="mod">
          <ac:chgData name="松坂 嘉昭" userId="8203746e-ae30-4f6f-91f1-67915a0589ad" providerId="ADAL" clId="{CD09104C-474A-4549-BD1F-362A0EDCC5E6}" dt="2023-10-04T14:40:58.651" v="20555" actId="255"/>
          <ac:spMkLst>
            <pc:docMk/>
            <pc:sldMk cId="494087759" sldId="352"/>
            <ac:spMk id="2" creationId="{86413AA1-E5C1-4678-0329-61D8898B8CFC}"/>
          </ac:spMkLst>
        </pc:spChg>
        <pc:spChg chg="add del mod">
          <ac:chgData name="松坂 嘉昭" userId="8203746e-ae30-4f6f-91f1-67915a0589ad" providerId="ADAL" clId="{CD09104C-474A-4549-BD1F-362A0EDCC5E6}" dt="2023-10-04T14:40:30.155" v="20553" actId="22"/>
          <ac:spMkLst>
            <pc:docMk/>
            <pc:sldMk cId="494087759" sldId="352"/>
            <ac:spMk id="5" creationId="{79C66C0F-C0CF-B22F-6B2C-BE67E122256E}"/>
          </ac:spMkLst>
        </pc:spChg>
        <pc:spChg chg="add mod">
          <ac:chgData name="松坂 嘉昭" userId="8203746e-ae30-4f6f-91f1-67915a0589ad" providerId="ADAL" clId="{CD09104C-474A-4549-BD1F-362A0EDCC5E6}" dt="2023-10-04T14:48:33.486" v="20812" actId="1076"/>
          <ac:spMkLst>
            <pc:docMk/>
            <pc:sldMk cId="494087759" sldId="352"/>
            <ac:spMk id="10" creationId="{FE820D13-9DCF-A1B5-444C-0152EA392FFB}"/>
          </ac:spMkLst>
        </pc:spChg>
        <pc:picChg chg="del">
          <ac:chgData name="松坂 嘉昭" userId="8203746e-ae30-4f6f-91f1-67915a0589ad" providerId="ADAL" clId="{CD09104C-474A-4549-BD1F-362A0EDCC5E6}" dt="2023-10-04T14:40:25.717" v="20552" actId="478"/>
          <ac:picMkLst>
            <pc:docMk/>
            <pc:sldMk cId="494087759" sldId="352"/>
            <ac:picMk id="6" creationId="{2C6C66F8-47AF-6B2E-D3A5-BD273342A5CA}"/>
          </ac:picMkLst>
        </pc:picChg>
        <pc:picChg chg="add mod ord">
          <ac:chgData name="松坂 嘉昭" userId="8203746e-ae30-4f6f-91f1-67915a0589ad" providerId="ADAL" clId="{CD09104C-474A-4549-BD1F-362A0EDCC5E6}" dt="2023-10-04T14:41:04.312" v="20557" actId="14100"/>
          <ac:picMkLst>
            <pc:docMk/>
            <pc:sldMk cId="494087759" sldId="352"/>
            <ac:picMk id="8" creationId="{FEBF15BE-C3F1-DFAB-3B1B-80FDF4D5CF45}"/>
          </ac:picMkLst>
        </pc:picChg>
      </pc:sldChg>
      <pc:sldChg chg="del">
        <pc:chgData name="松坂 嘉昭" userId="8203746e-ae30-4f6f-91f1-67915a0589ad" providerId="ADAL" clId="{CD09104C-474A-4549-BD1F-362A0EDCC5E6}" dt="2023-09-22T07:07:04.817" v="167" actId="47"/>
        <pc:sldMkLst>
          <pc:docMk/>
          <pc:sldMk cId="4263776072" sldId="354"/>
        </pc:sldMkLst>
      </pc:sldChg>
      <pc:sldChg chg="del">
        <pc:chgData name="松坂 嘉昭" userId="8203746e-ae30-4f6f-91f1-67915a0589ad" providerId="ADAL" clId="{CD09104C-474A-4549-BD1F-362A0EDCC5E6}" dt="2023-09-22T07:07:07.029" v="171" actId="47"/>
        <pc:sldMkLst>
          <pc:docMk/>
          <pc:sldMk cId="133194608" sldId="355"/>
        </pc:sldMkLst>
      </pc:sldChg>
      <pc:sldChg chg="del">
        <pc:chgData name="松坂 嘉昭" userId="8203746e-ae30-4f6f-91f1-67915a0589ad" providerId="ADAL" clId="{CD09104C-474A-4549-BD1F-362A0EDCC5E6}" dt="2023-09-22T07:07:06.533" v="170" actId="47"/>
        <pc:sldMkLst>
          <pc:docMk/>
          <pc:sldMk cId="899595729" sldId="356"/>
        </pc:sldMkLst>
      </pc:sldChg>
      <pc:sldChg chg="del">
        <pc:chgData name="松坂 嘉昭" userId="8203746e-ae30-4f6f-91f1-67915a0589ad" providerId="ADAL" clId="{CD09104C-474A-4549-BD1F-362A0EDCC5E6}" dt="2023-09-22T07:07:07.630" v="172" actId="47"/>
        <pc:sldMkLst>
          <pc:docMk/>
          <pc:sldMk cId="3467668052" sldId="357"/>
        </pc:sldMkLst>
      </pc:sldChg>
      <pc:sldChg chg="del">
        <pc:chgData name="松坂 嘉昭" userId="8203746e-ae30-4f6f-91f1-67915a0589ad" providerId="ADAL" clId="{CD09104C-474A-4549-BD1F-362A0EDCC5E6}" dt="2023-09-22T07:07:09.510" v="174" actId="47"/>
        <pc:sldMkLst>
          <pc:docMk/>
          <pc:sldMk cId="4084176839" sldId="358"/>
        </pc:sldMkLst>
      </pc:sldChg>
      <pc:sldChg chg="del">
        <pc:chgData name="松坂 嘉昭" userId="8203746e-ae30-4f6f-91f1-67915a0589ad" providerId="ADAL" clId="{CD09104C-474A-4549-BD1F-362A0EDCC5E6}" dt="2023-09-22T07:07:12.526" v="178" actId="47"/>
        <pc:sldMkLst>
          <pc:docMk/>
          <pc:sldMk cId="2702917522" sldId="359"/>
        </pc:sldMkLst>
      </pc:sldChg>
      <pc:sldChg chg="addSp delSp modSp mod">
        <pc:chgData name="松坂 嘉昭" userId="8203746e-ae30-4f6f-91f1-67915a0589ad" providerId="ADAL" clId="{CD09104C-474A-4549-BD1F-362A0EDCC5E6}" dt="2023-09-29T07:06:38.915" v="14183" actId="1076"/>
        <pc:sldMkLst>
          <pc:docMk/>
          <pc:sldMk cId="153644910" sldId="362"/>
        </pc:sldMkLst>
        <pc:spChg chg="mod">
          <ac:chgData name="松坂 嘉昭" userId="8203746e-ae30-4f6f-91f1-67915a0589ad" providerId="ADAL" clId="{CD09104C-474A-4549-BD1F-362A0EDCC5E6}" dt="2023-09-22T07:09:45.790" v="262" actId="404"/>
          <ac:spMkLst>
            <pc:docMk/>
            <pc:sldMk cId="153644910" sldId="362"/>
            <ac:spMk id="2" creationId="{959F2DD5-6CB0-033C-3C31-58197EC77B52}"/>
          </ac:spMkLst>
        </pc:spChg>
        <pc:spChg chg="del">
          <ac:chgData name="松坂 嘉昭" userId="8203746e-ae30-4f6f-91f1-67915a0589ad" providerId="ADAL" clId="{CD09104C-474A-4549-BD1F-362A0EDCC5E6}" dt="2023-09-22T07:15:47.048" v="983" actId="478"/>
          <ac:spMkLst>
            <pc:docMk/>
            <pc:sldMk cId="153644910" sldId="362"/>
            <ac:spMk id="3" creationId="{6B25E944-1D83-7582-7077-ACE762AB07C6}"/>
          </ac:spMkLst>
        </pc:spChg>
        <pc:spChg chg="del">
          <ac:chgData name="松坂 嘉昭" userId="8203746e-ae30-4f6f-91f1-67915a0589ad" providerId="ADAL" clId="{CD09104C-474A-4549-BD1F-362A0EDCC5E6}" dt="2023-09-22T08:17:43.263" v="1648" actId="478"/>
          <ac:spMkLst>
            <pc:docMk/>
            <pc:sldMk cId="153644910" sldId="362"/>
            <ac:spMk id="5" creationId="{683B23D8-952B-14CC-CCBB-2BAF1628553C}"/>
          </ac:spMkLst>
        </pc:spChg>
        <pc:spChg chg="del mod">
          <ac:chgData name="松坂 嘉昭" userId="8203746e-ae30-4f6f-91f1-67915a0589ad" providerId="ADAL" clId="{CD09104C-474A-4549-BD1F-362A0EDCC5E6}" dt="2023-09-22T08:17:31.345" v="1645" actId="478"/>
          <ac:spMkLst>
            <pc:docMk/>
            <pc:sldMk cId="153644910" sldId="362"/>
            <ac:spMk id="6" creationId="{B9A28766-7858-02B1-9856-B39E8FB38A99}"/>
          </ac:spMkLst>
        </pc:spChg>
        <pc:spChg chg="mod">
          <ac:chgData name="松坂 嘉昭" userId="8203746e-ae30-4f6f-91f1-67915a0589ad" providerId="ADAL" clId="{CD09104C-474A-4549-BD1F-362A0EDCC5E6}" dt="2023-09-29T04:46:38.306" v="13369" actId="404"/>
          <ac:spMkLst>
            <pc:docMk/>
            <pc:sldMk cId="153644910" sldId="362"/>
            <ac:spMk id="8" creationId="{DF6B3918-9E6E-D604-F2F8-21920F6F6074}"/>
          </ac:spMkLst>
        </pc:spChg>
        <pc:spChg chg="mod">
          <ac:chgData name="松坂 嘉昭" userId="8203746e-ae30-4f6f-91f1-67915a0589ad" providerId="ADAL" clId="{CD09104C-474A-4549-BD1F-362A0EDCC5E6}" dt="2023-09-29T04:46:38.306" v="13369" actId="404"/>
          <ac:spMkLst>
            <pc:docMk/>
            <pc:sldMk cId="153644910" sldId="362"/>
            <ac:spMk id="9" creationId="{177C1864-BA58-277B-5750-690A79033485}"/>
          </ac:spMkLst>
        </pc:spChg>
        <pc:spChg chg="add del mod">
          <ac:chgData name="松坂 嘉昭" userId="8203746e-ae30-4f6f-91f1-67915a0589ad" providerId="ADAL" clId="{CD09104C-474A-4549-BD1F-362A0EDCC5E6}" dt="2023-09-22T07:15:51.216" v="984" actId="478"/>
          <ac:spMkLst>
            <pc:docMk/>
            <pc:sldMk cId="153644910" sldId="362"/>
            <ac:spMk id="9" creationId="{A447CFA8-15F0-1859-672D-85E632D6D37E}"/>
          </ac:spMkLst>
        </pc:spChg>
        <pc:spChg chg="add mod">
          <ac:chgData name="松坂 嘉昭" userId="8203746e-ae30-4f6f-91f1-67915a0589ad" providerId="ADAL" clId="{CD09104C-474A-4549-BD1F-362A0EDCC5E6}" dt="2023-09-29T07:06:38.915" v="14183" actId="1076"/>
          <ac:spMkLst>
            <pc:docMk/>
            <pc:sldMk cId="153644910" sldId="362"/>
            <ac:spMk id="10" creationId="{2D48ABE5-807D-4652-9A49-3D90A8D8436C}"/>
          </ac:spMkLst>
        </pc:spChg>
        <pc:spChg chg="mod">
          <ac:chgData name="松坂 嘉昭" userId="8203746e-ae30-4f6f-91f1-67915a0589ad" providerId="ADAL" clId="{CD09104C-474A-4549-BD1F-362A0EDCC5E6}" dt="2023-09-29T04:46:38.306" v="13369" actId="404"/>
          <ac:spMkLst>
            <pc:docMk/>
            <pc:sldMk cId="153644910" sldId="362"/>
            <ac:spMk id="11" creationId="{112596EA-8017-5972-709C-CEF9445784D5}"/>
          </ac:spMkLst>
        </pc:spChg>
        <pc:spChg chg="mod">
          <ac:chgData name="松坂 嘉昭" userId="8203746e-ae30-4f6f-91f1-67915a0589ad" providerId="ADAL" clId="{CD09104C-474A-4549-BD1F-362A0EDCC5E6}" dt="2023-09-29T04:46:38.306" v="13369" actId="404"/>
          <ac:spMkLst>
            <pc:docMk/>
            <pc:sldMk cId="153644910" sldId="362"/>
            <ac:spMk id="12" creationId="{6050FFA7-F637-FC62-0051-F231F69E81FE}"/>
          </ac:spMkLst>
        </pc:spChg>
        <pc:spChg chg="mod">
          <ac:chgData name="松坂 嘉昭" userId="8203746e-ae30-4f6f-91f1-67915a0589ad" providerId="ADAL" clId="{CD09104C-474A-4549-BD1F-362A0EDCC5E6}" dt="2023-09-29T04:46:38.306" v="13369" actId="404"/>
          <ac:spMkLst>
            <pc:docMk/>
            <pc:sldMk cId="153644910" sldId="362"/>
            <ac:spMk id="13" creationId="{902FC4CD-8B70-0F93-8001-4069914A0213}"/>
          </ac:spMkLst>
        </pc:spChg>
        <pc:spChg chg="mod">
          <ac:chgData name="松坂 嘉昭" userId="8203746e-ae30-4f6f-91f1-67915a0589ad" providerId="ADAL" clId="{CD09104C-474A-4549-BD1F-362A0EDCC5E6}" dt="2023-09-29T04:46:38.306" v="13369" actId="404"/>
          <ac:spMkLst>
            <pc:docMk/>
            <pc:sldMk cId="153644910" sldId="362"/>
            <ac:spMk id="14" creationId="{5EC4107A-B53E-A648-4C42-D1EDD1ED2C2D}"/>
          </ac:spMkLst>
        </pc:spChg>
        <pc:spChg chg="del mod">
          <ac:chgData name="松坂 嘉昭" userId="8203746e-ae30-4f6f-91f1-67915a0589ad" providerId="ADAL" clId="{CD09104C-474A-4549-BD1F-362A0EDCC5E6}" dt="2023-09-22T08:41:04.944" v="2082" actId="478"/>
          <ac:spMkLst>
            <pc:docMk/>
            <pc:sldMk cId="153644910" sldId="362"/>
            <ac:spMk id="15" creationId="{37529E3D-F14F-89E0-3FB1-78A4EB8043D0}"/>
          </ac:spMkLst>
        </pc:spChg>
        <pc:spChg chg="mod">
          <ac:chgData name="松坂 嘉昭" userId="8203746e-ae30-4f6f-91f1-67915a0589ad" providerId="ADAL" clId="{CD09104C-474A-4549-BD1F-362A0EDCC5E6}" dt="2023-09-29T04:46:38.306" v="13369" actId="404"/>
          <ac:spMkLst>
            <pc:docMk/>
            <pc:sldMk cId="153644910" sldId="362"/>
            <ac:spMk id="15" creationId="{DC1EDBFB-2FBD-C375-E0C1-4A1936CAD80D}"/>
          </ac:spMkLst>
        </pc:spChg>
        <pc:spChg chg="del mod">
          <ac:chgData name="松坂 嘉昭" userId="8203746e-ae30-4f6f-91f1-67915a0589ad" providerId="ADAL" clId="{CD09104C-474A-4549-BD1F-362A0EDCC5E6}" dt="2023-09-22T08:17:41.092" v="1647" actId="478"/>
          <ac:spMkLst>
            <pc:docMk/>
            <pc:sldMk cId="153644910" sldId="362"/>
            <ac:spMk id="18" creationId="{1EEB693D-2118-087A-B6EC-B416FF36BDB5}"/>
          </ac:spMkLst>
        </pc:spChg>
        <pc:spChg chg="del">
          <ac:chgData name="松坂 嘉昭" userId="8203746e-ae30-4f6f-91f1-67915a0589ad" providerId="ADAL" clId="{CD09104C-474A-4549-BD1F-362A0EDCC5E6}" dt="2023-09-22T07:42:40.194" v="1068" actId="478"/>
          <ac:spMkLst>
            <pc:docMk/>
            <pc:sldMk cId="153644910" sldId="362"/>
            <ac:spMk id="24" creationId="{65A2C427-6B6D-D98D-FA0B-1A347E63E033}"/>
          </ac:spMkLst>
        </pc:spChg>
        <pc:spChg chg="mod">
          <ac:chgData name="松坂 嘉昭" userId="8203746e-ae30-4f6f-91f1-67915a0589ad" providerId="ADAL" clId="{CD09104C-474A-4549-BD1F-362A0EDCC5E6}" dt="2023-09-26T08:31:19.257" v="6784" actId="6549"/>
          <ac:spMkLst>
            <pc:docMk/>
            <pc:sldMk cId="153644910" sldId="362"/>
            <ac:spMk id="25" creationId="{BB59168F-2E6B-4CCB-F6DB-8B8EDDA8B528}"/>
          </ac:spMkLst>
        </pc:spChg>
        <pc:spChg chg="mod">
          <ac:chgData name="松坂 嘉昭" userId="8203746e-ae30-4f6f-91f1-67915a0589ad" providerId="ADAL" clId="{CD09104C-474A-4549-BD1F-362A0EDCC5E6}" dt="2023-09-29T04:46:38.306" v="13369" actId="404"/>
          <ac:spMkLst>
            <pc:docMk/>
            <pc:sldMk cId="153644910" sldId="362"/>
            <ac:spMk id="26" creationId="{733EF466-0A52-BA70-2AC8-A0B192681281}"/>
          </ac:spMkLst>
        </pc:spChg>
        <pc:spChg chg="mod">
          <ac:chgData name="松坂 嘉昭" userId="8203746e-ae30-4f6f-91f1-67915a0589ad" providerId="ADAL" clId="{CD09104C-474A-4549-BD1F-362A0EDCC5E6}" dt="2023-09-29T04:46:38.306" v="13369" actId="404"/>
          <ac:spMkLst>
            <pc:docMk/>
            <pc:sldMk cId="153644910" sldId="362"/>
            <ac:spMk id="27" creationId="{69DCEB30-1112-5D29-B8A9-9D476DE31AA4}"/>
          </ac:spMkLst>
        </pc:spChg>
        <pc:grpChg chg="add mod">
          <ac:chgData name="松坂 嘉昭" userId="8203746e-ae30-4f6f-91f1-67915a0589ad" providerId="ADAL" clId="{CD09104C-474A-4549-BD1F-362A0EDCC5E6}" dt="2023-09-29T06:49:44.825" v="13729" actId="14100"/>
          <ac:grpSpMkLst>
            <pc:docMk/>
            <pc:sldMk cId="153644910" sldId="362"/>
            <ac:grpSpMk id="5" creationId="{44B9F1C0-BDAB-C32F-7DAC-CFA66A4E54D1}"/>
          </ac:grpSpMkLst>
        </pc:grpChg>
        <pc:grpChg chg="mod">
          <ac:chgData name="松坂 嘉昭" userId="8203746e-ae30-4f6f-91f1-67915a0589ad" providerId="ADAL" clId="{CD09104C-474A-4549-BD1F-362A0EDCC5E6}" dt="2023-09-29T04:46:16.137" v="13362"/>
          <ac:grpSpMkLst>
            <pc:docMk/>
            <pc:sldMk cId="153644910" sldId="362"/>
            <ac:grpSpMk id="7" creationId="{11FDE9A6-2339-EFDC-D433-7879A6674AF5}"/>
          </ac:grpSpMkLst>
        </pc:grpChg>
        <pc:graphicFrameChg chg="add mod modGraphic">
          <ac:chgData name="松坂 嘉昭" userId="8203746e-ae30-4f6f-91f1-67915a0589ad" providerId="ADAL" clId="{CD09104C-474A-4549-BD1F-362A0EDCC5E6}" dt="2023-09-29T06:49:31.515" v="13727" actId="14734"/>
          <ac:graphicFrameMkLst>
            <pc:docMk/>
            <pc:sldMk cId="153644910" sldId="362"/>
            <ac:graphicFrameMk id="30" creationId="{561F4159-ED9E-5668-98FC-CFFB66D6D553}"/>
          </ac:graphicFrameMkLst>
        </pc:graphicFrameChg>
        <pc:picChg chg="del mod">
          <ac:chgData name="松坂 嘉昭" userId="8203746e-ae30-4f6f-91f1-67915a0589ad" providerId="ADAL" clId="{CD09104C-474A-4549-BD1F-362A0EDCC5E6}" dt="2023-09-22T07:42:42.510" v="1070" actId="478"/>
          <ac:picMkLst>
            <pc:docMk/>
            <pc:sldMk cId="153644910" sldId="362"/>
            <ac:picMk id="8" creationId="{B9D7CF19-F8F1-7F28-F6D1-96299A76CA26}"/>
          </ac:picMkLst>
        </pc:picChg>
        <pc:cxnChg chg="add mod">
          <ac:chgData name="松坂 嘉昭" userId="8203746e-ae30-4f6f-91f1-67915a0589ad" providerId="ADAL" clId="{CD09104C-474A-4549-BD1F-362A0EDCC5E6}" dt="2023-09-29T04:42:26.576" v="13353"/>
          <ac:cxnSpMkLst>
            <pc:docMk/>
            <pc:sldMk cId="153644910" sldId="362"/>
            <ac:cxnSpMk id="3" creationId="{458F67BF-1653-4330-9293-2F8017A10859}"/>
          </ac:cxnSpMkLst>
        </pc:cxnChg>
        <pc:cxnChg chg="mod">
          <ac:chgData name="松坂 嘉昭" userId="8203746e-ae30-4f6f-91f1-67915a0589ad" providerId="ADAL" clId="{CD09104C-474A-4549-BD1F-362A0EDCC5E6}" dt="2023-09-29T04:46:16.137" v="13362"/>
          <ac:cxnSpMkLst>
            <pc:docMk/>
            <pc:sldMk cId="153644910" sldId="362"/>
            <ac:cxnSpMk id="6" creationId="{AA520301-8878-03B4-288F-E310181C7D9D}"/>
          </ac:cxnSpMkLst>
        </pc:cxnChg>
        <pc:cxnChg chg="mod">
          <ac:chgData name="松坂 嘉昭" userId="8203746e-ae30-4f6f-91f1-67915a0589ad" providerId="ADAL" clId="{CD09104C-474A-4549-BD1F-362A0EDCC5E6}" dt="2023-09-29T04:46:16.137" v="13362"/>
          <ac:cxnSpMkLst>
            <pc:docMk/>
            <pc:sldMk cId="153644910" sldId="362"/>
            <ac:cxnSpMk id="17" creationId="{37E56EC7-E177-58D3-1B75-4BA36149AF35}"/>
          </ac:cxnSpMkLst>
        </pc:cxnChg>
        <pc:cxnChg chg="mod">
          <ac:chgData name="松坂 嘉昭" userId="8203746e-ae30-4f6f-91f1-67915a0589ad" providerId="ADAL" clId="{CD09104C-474A-4549-BD1F-362A0EDCC5E6}" dt="2023-09-29T04:46:16.137" v="13362"/>
          <ac:cxnSpMkLst>
            <pc:docMk/>
            <pc:sldMk cId="153644910" sldId="362"/>
            <ac:cxnSpMk id="18" creationId="{2DA5D256-564C-17F1-F8D7-6A0DC7244417}"/>
          </ac:cxnSpMkLst>
        </pc:cxnChg>
        <pc:cxnChg chg="mod">
          <ac:chgData name="松坂 嘉昭" userId="8203746e-ae30-4f6f-91f1-67915a0589ad" providerId="ADAL" clId="{CD09104C-474A-4549-BD1F-362A0EDCC5E6}" dt="2023-09-29T04:46:16.137" v="13362"/>
          <ac:cxnSpMkLst>
            <pc:docMk/>
            <pc:sldMk cId="153644910" sldId="362"/>
            <ac:cxnSpMk id="24" creationId="{067010E6-83F3-D69B-9D3E-28D34C6E227B}"/>
          </ac:cxnSpMkLst>
        </pc:cxnChg>
        <pc:cxnChg chg="mod">
          <ac:chgData name="松坂 嘉昭" userId="8203746e-ae30-4f6f-91f1-67915a0589ad" providerId="ADAL" clId="{CD09104C-474A-4549-BD1F-362A0EDCC5E6}" dt="2023-09-29T04:46:16.137" v="13362"/>
          <ac:cxnSpMkLst>
            <pc:docMk/>
            <pc:sldMk cId="153644910" sldId="362"/>
            <ac:cxnSpMk id="28" creationId="{840F29CC-2028-885A-E759-0D1F8B2056D3}"/>
          </ac:cxnSpMkLst>
        </pc:cxnChg>
        <pc:cxnChg chg="mod">
          <ac:chgData name="松坂 嘉昭" userId="8203746e-ae30-4f6f-91f1-67915a0589ad" providerId="ADAL" clId="{CD09104C-474A-4549-BD1F-362A0EDCC5E6}" dt="2023-09-29T04:46:16.137" v="13362"/>
          <ac:cxnSpMkLst>
            <pc:docMk/>
            <pc:sldMk cId="153644910" sldId="362"/>
            <ac:cxnSpMk id="29" creationId="{3440B3D8-8253-865E-97BE-8D514973EEA8}"/>
          </ac:cxnSpMkLst>
        </pc:cxnChg>
      </pc:sldChg>
      <pc:sldChg chg="del">
        <pc:chgData name="松坂 嘉昭" userId="8203746e-ae30-4f6f-91f1-67915a0589ad" providerId="ADAL" clId="{CD09104C-474A-4549-BD1F-362A0EDCC5E6}" dt="2023-09-22T07:07:32.859" v="190" actId="47"/>
        <pc:sldMkLst>
          <pc:docMk/>
          <pc:sldMk cId="1724465194" sldId="363"/>
        </pc:sldMkLst>
      </pc:sldChg>
      <pc:sldChg chg="del">
        <pc:chgData name="松坂 嘉昭" userId="8203746e-ae30-4f6f-91f1-67915a0589ad" providerId="ADAL" clId="{CD09104C-474A-4549-BD1F-362A0EDCC5E6}" dt="2023-09-22T07:07:13.336" v="179" actId="47"/>
        <pc:sldMkLst>
          <pc:docMk/>
          <pc:sldMk cId="3613861650" sldId="365"/>
        </pc:sldMkLst>
      </pc:sldChg>
      <pc:sldChg chg="del">
        <pc:chgData name="松坂 嘉昭" userId="8203746e-ae30-4f6f-91f1-67915a0589ad" providerId="ADAL" clId="{CD09104C-474A-4549-BD1F-362A0EDCC5E6}" dt="2023-09-22T07:07:17.932" v="181" actId="47"/>
        <pc:sldMkLst>
          <pc:docMk/>
          <pc:sldMk cId="1492434727" sldId="366"/>
        </pc:sldMkLst>
      </pc:sldChg>
      <pc:sldChg chg="del">
        <pc:chgData name="松坂 嘉昭" userId="8203746e-ae30-4f6f-91f1-67915a0589ad" providerId="ADAL" clId="{CD09104C-474A-4549-BD1F-362A0EDCC5E6}" dt="2023-09-22T07:07:14.677" v="180" actId="47"/>
        <pc:sldMkLst>
          <pc:docMk/>
          <pc:sldMk cId="2907610184" sldId="367"/>
        </pc:sldMkLst>
      </pc:sldChg>
      <pc:sldChg chg="addSp modSp">
        <pc:chgData name="松坂 嘉昭" userId="8203746e-ae30-4f6f-91f1-67915a0589ad" providerId="ADAL" clId="{CD09104C-474A-4549-BD1F-362A0EDCC5E6}" dt="2023-09-22T07:06:40.736" v="161"/>
        <pc:sldMkLst>
          <pc:docMk/>
          <pc:sldMk cId="2626848883" sldId="369"/>
        </pc:sldMkLst>
        <pc:spChg chg="add mod">
          <ac:chgData name="松坂 嘉昭" userId="8203746e-ae30-4f6f-91f1-67915a0589ad" providerId="ADAL" clId="{CD09104C-474A-4549-BD1F-362A0EDCC5E6}" dt="2023-09-22T07:06:40.736" v="161"/>
          <ac:spMkLst>
            <pc:docMk/>
            <pc:sldMk cId="2626848883" sldId="369"/>
            <ac:spMk id="4" creationId="{91B779C9-06E5-7596-FFA3-290CC189F5CB}"/>
          </ac:spMkLst>
        </pc:spChg>
      </pc:sldChg>
      <pc:sldChg chg="del">
        <pc:chgData name="松坂 嘉昭" userId="8203746e-ae30-4f6f-91f1-67915a0589ad" providerId="ADAL" clId="{CD09104C-474A-4549-BD1F-362A0EDCC5E6}" dt="2023-09-22T07:07:02.418" v="163" actId="47"/>
        <pc:sldMkLst>
          <pc:docMk/>
          <pc:sldMk cId="143570472" sldId="370"/>
        </pc:sldMkLst>
      </pc:sldChg>
      <pc:sldChg chg="del">
        <pc:chgData name="松坂 嘉昭" userId="8203746e-ae30-4f6f-91f1-67915a0589ad" providerId="ADAL" clId="{CD09104C-474A-4549-BD1F-362A0EDCC5E6}" dt="2023-09-22T07:07:02.854" v="164" actId="47"/>
        <pc:sldMkLst>
          <pc:docMk/>
          <pc:sldMk cId="3714904898" sldId="371"/>
        </pc:sldMkLst>
      </pc:sldChg>
      <pc:sldChg chg="del">
        <pc:chgData name="松坂 嘉昭" userId="8203746e-ae30-4f6f-91f1-67915a0589ad" providerId="ADAL" clId="{CD09104C-474A-4549-BD1F-362A0EDCC5E6}" dt="2023-09-22T07:07:03.249" v="165" actId="47"/>
        <pc:sldMkLst>
          <pc:docMk/>
          <pc:sldMk cId="1599597137" sldId="372"/>
        </pc:sldMkLst>
      </pc:sldChg>
      <pc:sldChg chg="del">
        <pc:chgData name="松坂 嘉昭" userId="8203746e-ae30-4f6f-91f1-67915a0589ad" providerId="ADAL" clId="{CD09104C-474A-4549-BD1F-362A0EDCC5E6}" dt="2023-09-22T07:07:04.052" v="166" actId="47"/>
        <pc:sldMkLst>
          <pc:docMk/>
          <pc:sldMk cId="2680001667" sldId="373"/>
        </pc:sldMkLst>
      </pc:sldChg>
      <pc:sldChg chg="del">
        <pc:chgData name="松坂 嘉昭" userId="8203746e-ae30-4f6f-91f1-67915a0589ad" providerId="ADAL" clId="{CD09104C-474A-4549-BD1F-362A0EDCC5E6}" dt="2023-09-22T07:07:30.699" v="189" actId="47"/>
        <pc:sldMkLst>
          <pc:docMk/>
          <pc:sldMk cId="1558581917" sldId="374"/>
        </pc:sldMkLst>
      </pc:sldChg>
      <pc:sldChg chg="addSp delSp modSp add del mod ord">
        <pc:chgData name="松坂 嘉昭" userId="8203746e-ae30-4f6f-91f1-67915a0589ad" providerId="ADAL" clId="{CD09104C-474A-4549-BD1F-362A0EDCC5E6}" dt="2023-10-06T16:13:03.226" v="32134" actId="47"/>
        <pc:sldMkLst>
          <pc:docMk/>
          <pc:sldMk cId="3275818958" sldId="375"/>
        </pc:sldMkLst>
        <pc:spChg chg="mod">
          <ac:chgData name="松坂 嘉昭" userId="8203746e-ae30-4f6f-91f1-67915a0589ad" providerId="ADAL" clId="{CD09104C-474A-4549-BD1F-362A0EDCC5E6}" dt="2023-10-06T06:34:11.363" v="28226" actId="20577"/>
          <ac:spMkLst>
            <pc:docMk/>
            <pc:sldMk cId="3275818958" sldId="375"/>
            <ac:spMk id="2" creationId="{98714EBB-F018-1281-E9EF-84FDEA479DDD}"/>
          </ac:spMkLst>
        </pc:spChg>
        <pc:spChg chg="mod">
          <ac:chgData name="松坂 嘉昭" userId="8203746e-ae30-4f6f-91f1-67915a0589ad" providerId="ADAL" clId="{CD09104C-474A-4549-BD1F-362A0EDCC5E6}" dt="2023-10-06T00:29:16.863" v="26953" actId="20577"/>
          <ac:spMkLst>
            <pc:docMk/>
            <pc:sldMk cId="3275818958" sldId="375"/>
            <ac:spMk id="3" creationId="{C160D3F4-D383-B10B-7ECE-E431D68BEBE7}"/>
          </ac:spMkLst>
        </pc:spChg>
        <pc:spChg chg="del">
          <ac:chgData name="松坂 嘉昭" userId="8203746e-ae30-4f6f-91f1-67915a0589ad" providerId="ADAL" clId="{CD09104C-474A-4549-BD1F-362A0EDCC5E6}" dt="2023-09-22T07:07:39.734" v="191" actId="478"/>
          <ac:spMkLst>
            <pc:docMk/>
            <pc:sldMk cId="3275818958" sldId="375"/>
            <ac:spMk id="14" creationId="{1F84301F-DE33-770A-6CAB-6027DD4AB3E8}"/>
          </ac:spMkLst>
        </pc:spChg>
        <pc:spChg chg="add del mod">
          <ac:chgData name="松坂 嘉昭" userId="8203746e-ae30-4f6f-91f1-67915a0589ad" providerId="ADAL" clId="{CD09104C-474A-4549-BD1F-362A0EDCC5E6}" dt="2023-10-06T00:28:06.364" v="26787" actId="478"/>
          <ac:spMkLst>
            <pc:docMk/>
            <pc:sldMk cId="3275818958" sldId="375"/>
            <ac:spMk id="15" creationId="{E777BAC7-F3A8-3996-2D89-D4E09E87F967}"/>
          </ac:spMkLst>
        </pc:spChg>
      </pc:sldChg>
      <pc:sldChg chg="addSp delSp modSp del mod">
        <pc:chgData name="松坂 嘉昭" userId="8203746e-ae30-4f6f-91f1-67915a0589ad" providerId="ADAL" clId="{CD09104C-474A-4549-BD1F-362A0EDCC5E6}" dt="2023-10-07T02:32:29.114" v="36027" actId="47"/>
        <pc:sldMkLst>
          <pc:docMk/>
          <pc:sldMk cId="4037503074" sldId="377"/>
        </pc:sldMkLst>
        <pc:spChg chg="mod">
          <ac:chgData name="松坂 嘉昭" userId="8203746e-ae30-4f6f-91f1-67915a0589ad" providerId="ADAL" clId="{CD09104C-474A-4549-BD1F-362A0EDCC5E6}" dt="2023-10-06T17:15:47.418" v="33756" actId="404"/>
          <ac:spMkLst>
            <pc:docMk/>
            <pc:sldMk cId="4037503074" sldId="377"/>
            <ac:spMk id="2" creationId="{3E5B6AA8-301E-D785-BD09-F3FBD3910E37}"/>
          </ac:spMkLst>
        </pc:spChg>
        <pc:spChg chg="del">
          <ac:chgData name="松坂 嘉昭" userId="8203746e-ae30-4f6f-91f1-67915a0589ad" providerId="ADAL" clId="{CD09104C-474A-4549-BD1F-362A0EDCC5E6}" dt="2023-10-06T17:15:58.807" v="33757" actId="478"/>
          <ac:spMkLst>
            <pc:docMk/>
            <pc:sldMk cId="4037503074" sldId="377"/>
            <ac:spMk id="7" creationId="{9DBD8F39-2706-4B2B-5D79-CBF124C5C0AD}"/>
          </ac:spMkLst>
        </pc:spChg>
        <pc:spChg chg="mod">
          <ac:chgData name="松坂 嘉昭" userId="8203746e-ae30-4f6f-91f1-67915a0589ad" providerId="ADAL" clId="{CD09104C-474A-4549-BD1F-362A0EDCC5E6}" dt="2023-10-06T17:17:29.001" v="33774" actId="1076"/>
          <ac:spMkLst>
            <pc:docMk/>
            <pc:sldMk cId="4037503074" sldId="377"/>
            <ac:spMk id="8" creationId="{1884409D-2E88-282E-DD64-1FCC01D6F078}"/>
          </ac:spMkLst>
        </pc:spChg>
        <pc:spChg chg="add mod">
          <ac:chgData name="松坂 嘉昭" userId="8203746e-ae30-4f6f-91f1-67915a0589ad" providerId="ADAL" clId="{CD09104C-474A-4549-BD1F-362A0EDCC5E6}" dt="2023-10-06T17:16:09.912" v="33762" actId="14100"/>
          <ac:spMkLst>
            <pc:docMk/>
            <pc:sldMk cId="4037503074" sldId="377"/>
            <ac:spMk id="11" creationId="{B5A30BEB-ABE7-02EF-0C4C-4D58AD5BA2E3}"/>
          </ac:spMkLst>
        </pc:spChg>
        <pc:spChg chg="add mod">
          <ac:chgData name="松坂 嘉昭" userId="8203746e-ae30-4f6f-91f1-67915a0589ad" providerId="ADAL" clId="{CD09104C-474A-4549-BD1F-362A0EDCC5E6}" dt="2023-10-06T17:16:48.062" v="33767" actId="1076"/>
          <ac:spMkLst>
            <pc:docMk/>
            <pc:sldMk cId="4037503074" sldId="377"/>
            <ac:spMk id="13" creationId="{2BA10E54-4054-79F0-22EF-1BE641C44BFF}"/>
          </ac:spMkLst>
        </pc:spChg>
        <pc:spChg chg="add mod">
          <ac:chgData name="松坂 嘉昭" userId="8203746e-ae30-4f6f-91f1-67915a0589ad" providerId="ADAL" clId="{CD09104C-474A-4549-BD1F-362A0EDCC5E6}" dt="2023-10-06T17:17:16.174" v="33773" actId="14100"/>
          <ac:spMkLst>
            <pc:docMk/>
            <pc:sldMk cId="4037503074" sldId="377"/>
            <ac:spMk id="14" creationId="{E0F782B0-7381-132A-0F93-5FBDF0E93F0E}"/>
          </ac:spMkLst>
        </pc:spChg>
        <pc:picChg chg="add mod">
          <ac:chgData name="松坂 嘉昭" userId="8203746e-ae30-4f6f-91f1-67915a0589ad" providerId="ADAL" clId="{CD09104C-474A-4549-BD1F-362A0EDCC5E6}" dt="2023-10-06T17:15:14.739" v="33751" actId="1076"/>
          <ac:picMkLst>
            <pc:docMk/>
            <pc:sldMk cId="4037503074" sldId="377"/>
            <ac:picMk id="5" creationId="{0528D101-7F95-3E82-1770-0AB9BAD31C9A}"/>
          </ac:picMkLst>
        </pc:picChg>
        <pc:picChg chg="del">
          <ac:chgData name="松坂 嘉昭" userId="8203746e-ae30-4f6f-91f1-67915a0589ad" providerId="ADAL" clId="{CD09104C-474A-4549-BD1F-362A0EDCC5E6}" dt="2023-10-06T17:14:20.167" v="33745" actId="478"/>
          <ac:picMkLst>
            <pc:docMk/>
            <pc:sldMk cId="4037503074" sldId="377"/>
            <ac:picMk id="9" creationId="{47538EF0-17BC-5E24-EC06-81935307F2D1}"/>
          </ac:picMkLst>
        </pc:picChg>
        <pc:picChg chg="del">
          <ac:chgData name="松坂 嘉昭" userId="8203746e-ae30-4f6f-91f1-67915a0589ad" providerId="ADAL" clId="{CD09104C-474A-4549-BD1F-362A0EDCC5E6}" dt="2023-10-06T17:14:21.915" v="33746" actId="478"/>
          <ac:picMkLst>
            <pc:docMk/>
            <pc:sldMk cId="4037503074" sldId="377"/>
            <ac:picMk id="10" creationId="{4F677305-AB40-15BC-29B5-AAE3D188006D}"/>
          </ac:picMkLst>
        </pc:picChg>
        <pc:picChg chg="add mod">
          <ac:chgData name="松坂 嘉昭" userId="8203746e-ae30-4f6f-91f1-67915a0589ad" providerId="ADAL" clId="{CD09104C-474A-4549-BD1F-362A0EDCC5E6}" dt="2023-10-06T17:16:28.883" v="33765" actId="1076"/>
          <ac:picMkLst>
            <pc:docMk/>
            <pc:sldMk cId="4037503074" sldId="377"/>
            <ac:picMk id="12" creationId="{1CD04A61-F68B-D19D-918C-083908A0DB45}"/>
          </ac:picMkLst>
        </pc:picChg>
      </pc:sldChg>
      <pc:sldChg chg="addSp delSp modSp del mod">
        <pc:chgData name="松坂 嘉昭" userId="8203746e-ae30-4f6f-91f1-67915a0589ad" providerId="ADAL" clId="{CD09104C-474A-4549-BD1F-362A0EDCC5E6}" dt="2023-10-07T02:32:25.988" v="36026" actId="47"/>
        <pc:sldMkLst>
          <pc:docMk/>
          <pc:sldMk cId="2803846788" sldId="378"/>
        </pc:sldMkLst>
        <pc:spChg chg="add del mod">
          <ac:chgData name="松坂 嘉昭" userId="8203746e-ae30-4f6f-91f1-67915a0589ad" providerId="ADAL" clId="{CD09104C-474A-4549-BD1F-362A0EDCC5E6}" dt="2023-10-07T02:14:53.734" v="34300" actId="478"/>
          <ac:spMkLst>
            <pc:docMk/>
            <pc:sldMk cId="2803846788" sldId="378"/>
            <ac:spMk id="5" creationId="{587AC5DC-C15C-648B-35EB-6CC123B9C2F8}"/>
          </ac:spMkLst>
        </pc:spChg>
      </pc:sldChg>
      <pc:sldChg chg="del">
        <pc:chgData name="松坂 嘉昭" userId="8203746e-ae30-4f6f-91f1-67915a0589ad" providerId="ADAL" clId="{CD09104C-474A-4549-BD1F-362A0EDCC5E6}" dt="2023-09-22T07:07:56.655" v="194" actId="47"/>
        <pc:sldMkLst>
          <pc:docMk/>
          <pc:sldMk cId="2920998218" sldId="379"/>
        </pc:sldMkLst>
      </pc:sldChg>
      <pc:sldChg chg="del">
        <pc:chgData name="松坂 嘉昭" userId="8203746e-ae30-4f6f-91f1-67915a0589ad" providerId="ADAL" clId="{CD09104C-474A-4549-BD1F-362A0EDCC5E6}" dt="2023-09-22T07:08:02.343" v="195" actId="47"/>
        <pc:sldMkLst>
          <pc:docMk/>
          <pc:sldMk cId="2879892869" sldId="380"/>
        </pc:sldMkLst>
      </pc:sldChg>
      <pc:sldChg chg="del">
        <pc:chgData name="松坂 嘉昭" userId="8203746e-ae30-4f6f-91f1-67915a0589ad" providerId="ADAL" clId="{CD09104C-474A-4549-BD1F-362A0EDCC5E6}" dt="2023-09-22T07:08:03.675" v="196" actId="47"/>
        <pc:sldMkLst>
          <pc:docMk/>
          <pc:sldMk cId="3825438131" sldId="381"/>
        </pc:sldMkLst>
      </pc:sldChg>
      <pc:sldChg chg="del">
        <pc:chgData name="松坂 嘉昭" userId="8203746e-ae30-4f6f-91f1-67915a0589ad" providerId="ADAL" clId="{CD09104C-474A-4549-BD1F-362A0EDCC5E6}" dt="2023-09-22T07:08:08.532" v="198" actId="47"/>
        <pc:sldMkLst>
          <pc:docMk/>
          <pc:sldMk cId="3323608878" sldId="382"/>
        </pc:sldMkLst>
      </pc:sldChg>
      <pc:sldChg chg="del">
        <pc:chgData name="松坂 嘉昭" userId="8203746e-ae30-4f6f-91f1-67915a0589ad" providerId="ADAL" clId="{CD09104C-474A-4549-BD1F-362A0EDCC5E6}" dt="2023-09-22T07:08:10.034" v="199" actId="47"/>
        <pc:sldMkLst>
          <pc:docMk/>
          <pc:sldMk cId="593052813" sldId="383"/>
        </pc:sldMkLst>
      </pc:sldChg>
      <pc:sldChg chg="del">
        <pc:chgData name="松坂 嘉昭" userId="8203746e-ae30-4f6f-91f1-67915a0589ad" providerId="ADAL" clId="{CD09104C-474A-4549-BD1F-362A0EDCC5E6}" dt="2023-09-22T07:08:11.125" v="200" actId="47"/>
        <pc:sldMkLst>
          <pc:docMk/>
          <pc:sldMk cId="953054547" sldId="384"/>
        </pc:sldMkLst>
      </pc:sldChg>
      <pc:sldChg chg="del">
        <pc:chgData name="松坂 嘉昭" userId="8203746e-ae30-4f6f-91f1-67915a0589ad" providerId="ADAL" clId="{CD09104C-474A-4549-BD1F-362A0EDCC5E6}" dt="2023-09-22T07:06:04.992" v="143" actId="47"/>
        <pc:sldMkLst>
          <pc:docMk/>
          <pc:sldMk cId="1946504312" sldId="396"/>
        </pc:sldMkLst>
      </pc:sldChg>
      <pc:sldChg chg="del">
        <pc:chgData name="松坂 嘉昭" userId="8203746e-ae30-4f6f-91f1-67915a0589ad" providerId="ADAL" clId="{CD09104C-474A-4549-BD1F-362A0EDCC5E6}" dt="2023-09-22T07:06:05.421" v="144" actId="47"/>
        <pc:sldMkLst>
          <pc:docMk/>
          <pc:sldMk cId="4258709230" sldId="397"/>
        </pc:sldMkLst>
      </pc:sldChg>
      <pc:sldChg chg="del">
        <pc:chgData name="松坂 嘉昭" userId="8203746e-ae30-4f6f-91f1-67915a0589ad" providerId="ADAL" clId="{CD09104C-474A-4549-BD1F-362A0EDCC5E6}" dt="2023-09-22T07:06:24.771" v="159" actId="47"/>
        <pc:sldMkLst>
          <pc:docMk/>
          <pc:sldMk cId="2790339314" sldId="400"/>
        </pc:sldMkLst>
      </pc:sldChg>
      <pc:sldChg chg="del">
        <pc:chgData name="松坂 嘉昭" userId="8203746e-ae30-4f6f-91f1-67915a0589ad" providerId="ADAL" clId="{CD09104C-474A-4549-BD1F-362A0EDCC5E6}" dt="2023-09-22T07:06:03.375" v="141" actId="47"/>
        <pc:sldMkLst>
          <pc:docMk/>
          <pc:sldMk cId="2711546547" sldId="401"/>
        </pc:sldMkLst>
      </pc:sldChg>
      <pc:sldChg chg="del">
        <pc:chgData name="松坂 嘉昭" userId="8203746e-ae30-4f6f-91f1-67915a0589ad" providerId="ADAL" clId="{CD09104C-474A-4549-BD1F-362A0EDCC5E6}" dt="2023-09-22T07:06:04.012" v="142" actId="47"/>
        <pc:sldMkLst>
          <pc:docMk/>
          <pc:sldMk cId="400600834" sldId="402"/>
        </pc:sldMkLst>
      </pc:sldChg>
      <pc:sldChg chg="del">
        <pc:chgData name="松坂 嘉昭" userId="8203746e-ae30-4f6f-91f1-67915a0589ad" providerId="ADAL" clId="{CD09104C-474A-4549-BD1F-362A0EDCC5E6}" dt="2023-09-22T07:06:06.097" v="145" actId="47"/>
        <pc:sldMkLst>
          <pc:docMk/>
          <pc:sldMk cId="2528427771" sldId="403"/>
        </pc:sldMkLst>
      </pc:sldChg>
      <pc:sldChg chg="del">
        <pc:chgData name="松坂 嘉昭" userId="8203746e-ae30-4f6f-91f1-67915a0589ad" providerId="ADAL" clId="{CD09104C-474A-4549-BD1F-362A0EDCC5E6}" dt="2023-09-22T07:06:07.819" v="147" actId="47"/>
        <pc:sldMkLst>
          <pc:docMk/>
          <pc:sldMk cId="4032009205" sldId="404"/>
        </pc:sldMkLst>
      </pc:sldChg>
      <pc:sldChg chg="del">
        <pc:chgData name="松坂 嘉昭" userId="8203746e-ae30-4f6f-91f1-67915a0589ad" providerId="ADAL" clId="{CD09104C-474A-4549-BD1F-362A0EDCC5E6}" dt="2023-09-22T07:06:08.721" v="148" actId="47"/>
        <pc:sldMkLst>
          <pc:docMk/>
          <pc:sldMk cId="4028118707" sldId="405"/>
        </pc:sldMkLst>
      </pc:sldChg>
      <pc:sldChg chg="del">
        <pc:chgData name="松坂 嘉昭" userId="8203746e-ae30-4f6f-91f1-67915a0589ad" providerId="ADAL" clId="{CD09104C-474A-4549-BD1F-362A0EDCC5E6}" dt="2023-09-22T07:06:10.434" v="149" actId="47"/>
        <pc:sldMkLst>
          <pc:docMk/>
          <pc:sldMk cId="620947029" sldId="406"/>
        </pc:sldMkLst>
      </pc:sldChg>
      <pc:sldChg chg="del">
        <pc:chgData name="松坂 嘉昭" userId="8203746e-ae30-4f6f-91f1-67915a0589ad" providerId="ADAL" clId="{CD09104C-474A-4549-BD1F-362A0EDCC5E6}" dt="2023-09-22T07:06:14.906" v="150" actId="47"/>
        <pc:sldMkLst>
          <pc:docMk/>
          <pc:sldMk cId="749432465" sldId="407"/>
        </pc:sldMkLst>
      </pc:sldChg>
      <pc:sldChg chg="del">
        <pc:chgData name="松坂 嘉昭" userId="8203746e-ae30-4f6f-91f1-67915a0589ad" providerId="ADAL" clId="{CD09104C-474A-4549-BD1F-362A0EDCC5E6}" dt="2023-09-22T07:06:16.069" v="151" actId="47"/>
        <pc:sldMkLst>
          <pc:docMk/>
          <pc:sldMk cId="1245216097" sldId="408"/>
        </pc:sldMkLst>
      </pc:sldChg>
      <pc:sldChg chg="del">
        <pc:chgData name="松坂 嘉昭" userId="8203746e-ae30-4f6f-91f1-67915a0589ad" providerId="ADAL" clId="{CD09104C-474A-4549-BD1F-362A0EDCC5E6}" dt="2023-09-22T07:06:17.283" v="152" actId="47"/>
        <pc:sldMkLst>
          <pc:docMk/>
          <pc:sldMk cId="970350620" sldId="409"/>
        </pc:sldMkLst>
      </pc:sldChg>
      <pc:sldChg chg="del">
        <pc:chgData name="松坂 嘉昭" userId="8203746e-ae30-4f6f-91f1-67915a0589ad" providerId="ADAL" clId="{CD09104C-474A-4549-BD1F-362A0EDCC5E6}" dt="2023-09-22T07:06:20.349" v="155" actId="47"/>
        <pc:sldMkLst>
          <pc:docMk/>
          <pc:sldMk cId="2683843468" sldId="410"/>
        </pc:sldMkLst>
      </pc:sldChg>
      <pc:sldChg chg="del">
        <pc:chgData name="松坂 嘉昭" userId="8203746e-ae30-4f6f-91f1-67915a0589ad" providerId="ADAL" clId="{CD09104C-474A-4549-BD1F-362A0EDCC5E6}" dt="2023-09-22T07:06:21.506" v="156" actId="47"/>
        <pc:sldMkLst>
          <pc:docMk/>
          <pc:sldMk cId="1487505032" sldId="411"/>
        </pc:sldMkLst>
      </pc:sldChg>
      <pc:sldChg chg="del">
        <pc:chgData name="松坂 嘉昭" userId="8203746e-ae30-4f6f-91f1-67915a0589ad" providerId="ADAL" clId="{CD09104C-474A-4549-BD1F-362A0EDCC5E6}" dt="2023-09-22T07:06:22.613" v="157" actId="47"/>
        <pc:sldMkLst>
          <pc:docMk/>
          <pc:sldMk cId="2612326477" sldId="412"/>
        </pc:sldMkLst>
      </pc:sldChg>
      <pc:sldChg chg="del">
        <pc:chgData name="松坂 嘉昭" userId="8203746e-ae30-4f6f-91f1-67915a0589ad" providerId="ADAL" clId="{CD09104C-474A-4549-BD1F-362A0EDCC5E6}" dt="2023-09-22T07:06:23.467" v="158" actId="47"/>
        <pc:sldMkLst>
          <pc:docMk/>
          <pc:sldMk cId="3082844635" sldId="413"/>
        </pc:sldMkLst>
      </pc:sldChg>
      <pc:sldChg chg="del">
        <pc:chgData name="松坂 嘉昭" userId="8203746e-ae30-4f6f-91f1-67915a0589ad" providerId="ADAL" clId="{CD09104C-474A-4549-BD1F-362A0EDCC5E6}" dt="2023-09-22T07:08:04.717" v="197" actId="47"/>
        <pc:sldMkLst>
          <pc:docMk/>
          <pc:sldMk cId="2904979859" sldId="422"/>
        </pc:sldMkLst>
      </pc:sldChg>
      <pc:sldChg chg="modSp mod">
        <pc:chgData name="松坂 嘉昭" userId="8203746e-ae30-4f6f-91f1-67915a0589ad" providerId="ADAL" clId="{CD09104C-474A-4549-BD1F-362A0EDCC5E6}" dt="2023-10-07T02:33:15.434" v="36036" actId="404"/>
        <pc:sldMkLst>
          <pc:docMk/>
          <pc:sldMk cId="2232236599" sldId="423"/>
        </pc:sldMkLst>
        <pc:spChg chg="mod">
          <ac:chgData name="松坂 嘉昭" userId="8203746e-ae30-4f6f-91f1-67915a0589ad" providerId="ADAL" clId="{CD09104C-474A-4549-BD1F-362A0EDCC5E6}" dt="2023-10-07T02:33:15.434" v="36036" actId="404"/>
          <ac:spMkLst>
            <pc:docMk/>
            <pc:sldMk cId="2232236599" sldId="423"/>
            <ac:spMk id="2" creationId="{5A693E60-3B26-7D8A-23AC-3F31B4C9EA25}"/>
          </ac:spMkLst>
        </pc:spChg>
      </pc:sldChg>
      <pc:sldChg chg="del">
        <pc:chgData name="松坂 嘉昭" userId="8203746e-ae30-4f6f-91f1-67915a0589ad" providerId="ADAL" clId="{CD09104C-474A-4549-BD1F-362A0EDCC5E6}" dt="2023-09-22T07:07:19.249" v="182" actId="47"/>
        <pc:sldMkLst>
          <pc:docMk/>
          <pc:sldMk cId="2015557524" sldId="425"/>
        </pc:sldMkLst>
      </pc:sldChg>
      <pc:sldChg chg="del">
        <pc:chgData name="松坂 嘉昭" userId="8203746e-ae30-4f6f-91f1-67915a0589ad" providerId="ADAL" clId="{CD09104C-474A-4549-BD1F-362A0EDCC5E6}" dt="2023-09-22T07:07:23.089" v="183" actId="47"/>
        <pc:sldMkLst>
          <pc:docMk/>
          <pc:sldMk cId="3770934165" sldId="426"/>
        </pc:sldMkLst>
      </pc:sldChg>
      <pc:sldChg chg="del">
        <pc:chgData name="松坂 嘉昭" userId="8203746e-ae30-4f6f-91f1-67915a0589ad" providerId="ADAL" clId="{CD09104C-474A-4549-BD1F-362A0EDCC5E6}" dt="2023-09-22T07:07:24.980" v="184" actId="47"/>
        <pc:sldMkLst>
          <pc:docMk/>
          <pc:sldMk cId="3793732684" sldId="427"/>
        </pc:sldMkLst>
      </pc:sldChg>
      <pc:sldChg chg="del">
        <pc:chgData name="松坂 嘉昭" userId="8203746e-ae30-4f6f-91f1-67915a0589ad" providerId="ADAL" clId="{CD09104C-474A-4549-BD1F-362A0EDCC5E6}" dt="2023-09-22T07:07:25.901" v="185" actId="47"/>
        <pc:sldMkLst>
          <pc:docMk/>
          <pc:sldMk cId="2969718496" sldId="428"/>
        </pc:sldMkLst>
      </pc:sldChg>
      <pc:sldChg chg="del">
        <pc:chgData name="松坂 嘉昭" userId="8203746e-ae30-4f6f-91f1-67915a0589ad" providerId="ADAL" clId="{CD09104C-474A-4549-BD1F-362A0EDCC5E6}" dt="2023-09-22T07:07:27.013" v="186" actId="47"/>
        <pc:sldMkLst>
          <pc:docMk/>
          <pc:sldMk cId="2089345721" sldId="429"/>
        </pc:sldMkLst>
      </pc:sldChg>
      <pc:sldChg chg="del">
        <pc:chgData name="松坂 嘉昭" userId="8203746e-ae30-4f6f-91f1-67915a0589ad" providerId="ADAL" clId="{CD09104C-474A-4549-BD1F-362A0EDCC5E6}" dt="2023-09-22T07:07:28.205" v="187" actId="47"/>
        <pc:sldMkLst>
          <pc:docMk/>
          <pc:sldMk cId="778617173" sldId="430"/>
        </pc:sldMkLst>
      </pc:sldChg>
      <pc:sldChg chg="del">
        <pc:chgData name="松坂 嘉昭" userId="8203746e-ae30-4f6f-91f1-67915a0589ad" providerId="ADAL" clId="{CD09104C-474A-4549-BD1F-362A0EDCC5E6}" dt="2023-09-22T07:07:28.927" v="188" actId="47"/>
        <pc:sldMkLst>
          <pc:docMk/>
          <pc:sldMk cId="3224603807" sldId="431"/>
        </pc:sldMkLst>
      </pc:sldChg>
      <pc:sldChg chg="del">
        <pc:chgData name="松坂 嘉昭" userId="8203746e-ae30-4f6f-91f1-67915a0589ad" providerId="ADAL" clId="{CD09104C-474A-4549-BD1F-362A0EDCC5E6}" dt="2023-09-22T07:07:02.114" v="162" actId="47"/>
        <pc:sldMkLst>
          <pc:docMk/>
          <pc:sldMk cId="1774870633" sldId="432"/>
        </pc:sldMkLst>
      </pc:sldChg>
      <pc:sldChg chg="del">
        <pc:chgData name="松坂 嘉昭" userId="8203746e-ae30-4f6f-91f1-67915a0589ad" providerId="ADAL" clId="{CD09104C-474A-4549-BD1F-362A0EDCC5E6}" dt="2023-09-22T07:08:20.308" v="201" actId="47"/>
        <pc:sldMkLst>
          <pc:docMk/>
          <pc:sldMk cId="2757056198" sldId="434"/>
        </pc:sldMkLst>
      </pc:sldChg>
      <pc:sldChg chg="addSp modSp mod ord">
        <pc:chgData name="松坂 嘉昭" userId="8203746e-ae30-4f6f-91f1-67915a0589ad" providerId="ADAL" clId="{CD09104C-474A-4549-BD1F-362A0EDCC5E6}" dt="2023-10-06T16:53:10.744" v="33434"/>
        <pc:sldMkLst>
          <pc:docMk/>
          <pc:sldMk cId="293536071" sldId="436"/>
        </pc:sldMkLst>
        <pc:spChg chg="add mod">
          <ac:chgData name="松坂 嘉昭" userId="8203746e-ae30-4f6f-91f1-67915a0589ad" providerId="ADAL" clId="{CD09104C-474A-4549-BD1F-362A0EDCC5E6}" dt="2023-10-06T16:53:10.744" v="33434"/>
          <ac:spMkLst>
            <pc:docMk/>
            <pc:sldMk cId="293536071" sldId="436"/>
            <ac:spMk id="2" creationId="{EA612A3C-6040-3521-6221-448C00C6B546}"/>
          </ac:spMkLst>
        </pc:spChg>
        <pc:spChg chg="mod">
          <ac:chgData name="松坂 嘉昭" userId="8203746e-ae30-4f6f-91f1-67915a0589ad" providerId="ADAL" clId="{CD09104C-474A-4549-BD1F-362A0EDCC5E6}" dt="2023-09-26T15:15:53.737" v="12068" actId="20577"/>
          <ac:spMkLst>
            <pc:docMk/>
            <pc:sldMk cId="293536071" sldId="436"/>
            <ac:spMk id="10" creationId="{EDBE0BA4-AAE2-0575-A253-C697316BC902}"/>
          </ac:spMkLst>
        </pc:spChg>
      </pc:sldChg>
      <pc:sldChg chg="del">
        <pc:chgData name="松坂 嘉昭" userId="8203746e-ae30-4f6f-91f1-67915a0589ad" providerId="ADAL" clId="{CD09104C-474A-4549-BD1F-362A0EDCC5E6}" dt="2023-09-22T07:08:20.655" v="202" actId="47"/>
        <pc:sldMkLst>
          <pc:docMk/>
          <pc:sldMk cId="2419430978" sldId="438"/>
        </pc:sldMkLst>
      </pc:sldChg>
      <pc:sldChg chg="del">
        <pc:chgData name="松坂 嘉昭" userId="8203746e-ae30-4f6f-91f1-67915a0589ad" providerId="ADAL" clId="{CD09104C-474A-4549-BD1F-362A0EDCC5E6}" dt="2023-09-22T07:08:21.010" v="203" actId="47"/>
        <pc:sldMkLst>
          <pc:docMk/>
          <pc:sldMk cId="2085207852" sldId="439"/>
        </pc:sldMkLst>
      </pc:sldChg>
      <pc:sldChg chg="del">
        <pc:chgData name="松坂 嘉昭" userId="8203746e-ae30-4f6f-91f1-67915a0589ad" providerId="ADAL" clId="{CD09104C-474A-4549-BD1F-362A0EDCC5E6}" dt="2023-09-22T07:08:21.592" v="204" actId="47"/>
        <pc:sldMkLst>
          <pc:docMk/>
          <pc:sldMk cId="1241598592" sldId="440"/>
        </pc:sldMkLst>
      </pc:sldChg>
      <pc:sldChg chg="del">
        <pc:chgData name="松坂 嘉昭" userId="8203746e-ae30-4f6f-91f1-67915a0589ad" providerId="ADAL" clId="{CD09104C-474A-4549-BD1F-362A0EDCC5E6}" dt="2023-09-22T07:08:22.194" v="205" actId="47"/>
        <pc:sldMkLst>
          <pc:docMk/>
          <pc:sldMk cId="3984108250" sldId="441"/>
        </pc:sldMkLst>
      </pc:sldChg>
      <pc:sldChg chg="del">
        <pc:chgData name="松坂 嘉昭" userId="8203746e-ae30-4f6f-91f1-67915a0589ad" providerId="ADAL" clId="{CD09104C-474A-4549-BD1F-362A0EDCC5E6}" dt="2023-09-22T07:08:23.096" v="206" actId="47"/>
        <pc:sldMkLst>
          <pc:docMk/>
          <pc:sldMk cId="1996472157" sldId="442"/>
        </pc:sldMkLst>
      </pc:sldChg>
      <pc:sldChg chg="del">
        <pc:chgData name="松坂 嘉昭" userId="8203746e-ae30-4f6f-91f1-67915a0589ad" providerId="ADAL" clId="{CD09104C-474A-4549-BD1F-362A0EDCC5E6}" dt="2023-09-22T07:08:24.225" v="208" actId="47"/>
        <pc:sldMkLst>
          <pc:docMk/>
          <pc:sldMk cId="1901432009" sldId="443"/>
        </pc:sldMkLst>
      </pc:sldChg>
      <pc:sldChg chg="del">
        <pc:chgData name="松坂 嘉昭" userId="8203746e-ae30-4f6f-91f1-67915a0589ad" providerId="ADAL" clId="{CD09104C-474A-4549-BD1F-362A0EDCC5E6}" dt="2023-09-22T07:08:25.008" v="209" actId="47"/>
        <pc:sldMkLst>
          <pc:docMk/>
          <pc:sldMk cId="3819507269" sldId="444"/>
        </pc:sldMkLst>
      </pc:sldChg>
      <pc:sldChg chg="del">
        <pc:chgData name="松坂 嘉昭" userId="8203746e-ae30-4f6f-91f1-67915a0589ad" providerId="ADAL" clId="{CD09104C-474A-4549-BD1F-362A0EDCC5E6}" dt="2023-09-22T07:08:26.653" v="210" actId="47"/>
        <pc:sldMkLst>
          <pc:docMk/>
          <pc:sldMk cId="4256534837" sldId="445"/>
        </pc:sldMkLst>
      </pc:sldChg>
      <pc:sldChg chg="del">
        <pc:chgData name="松坂 嘉昭" userId="8203746e-ae30-4f6f-91f1-67915a0589ad" providerId="ADAL" clId="{CD09104C-474A-4549-BD1F-362A0EDCC5E6}" dt="2023-09-22T07:08:27.294" v="211" actId="47"/>
        <pc:sldMkLst>
          <pc:docMk/>
          <pc:sldMk cId="1328472180" sldId="446"/>
        </pc:sldMkLst>
      </pc:sldChg>
      <pc:sldChg chg="del">
        <pc:chgData name="松坂 嘉昭" userId="8203746e-ae30-4f6f-91f1-67915a0589ad" providerId="ADAL" clId="{CD09104C-474A-4549-BD1F-362A0EDCC5E6}" dt="2023-09-22T07:08:28.755" v="212" actId="47"/>
        <pc:sldMkLst>
          <pc:docMk/>
          <pc:sldMk cId="2341393215" sldId="447"/>
        </pc:sldMkLst>
      </pc:sldChg>
      <pc:sldChg chg="del">
        <pc:chgData name="松坂 嘉昭" userId="8203746e-ae30-4f6f-91f1-67915a0589ad" providerId="ADAL" clId="{CD09104C-474A-4549-BD1F-362A0EDCC5E6}" dt="2023-09-22T07:08:29.143" v="213" actId="47"/>
        <pc:sldMkLst>
          <pc:docMk/>
          <pc:sldMk cId="3618724601" sldId="448"/>
        </pc:sldMkLst>
      </pc:sldChg>
      <pc:sldChg chg="del">
        <pc:chgData name="松坂 嘉昭" userId="8203746e-ae30-4f6f-91f1-67915a0589ad" providerId="ADAL" clId="{CD09104C-474A-4549-BD1F-362A0EDCC5E6}" dt="2023-09-22T07:08:30.241" v="214" actId="47"/>
        <pc:sldMkLst>
          <pc:docMk/>
          <pc:sldMk cId="4054496533" sldId="449"/>
        </pc:sldMkLst>
      </pc:sldChg>
      <pc:sldChg chg="del">
        <pc:chgData name="松坂 嘉昭" userId="8203746e-ae30-4f6f-91f1-67915a0589ad" providerId="ADAL" clId="{CD09104C-474A-4549-BD1F-362A0EDCC5E6}" dt="2023-09-22T07:08:30.984" v="215" actId="47"/>
        <pc:sldMkLst>
          <pc:docMk/>
          <pc:sldMk cId="3276766407" sldId="450"/>
        </pc:sldMkLst>
      </pc:sldChg>
      <pc:sldChg chg="del">
        <pc:chgData name="松坂 嘉昭" userId="8203746e-ae30-4f6f-91f1-67915a0589ad" providerId="ADAL" clId="{CD09104C-474A-4549-BD1F-362A0EDCC5E6}" dt="2023-09-22T07:08:31.743" v="216" actId="47"/>
        <pc:sldMkLst>
          <pc:docMk/>
          <pc:sldMk cId="1661180017" sldId="451"/>
        </pc:sldMkLst>
      </pc:sldChg>
      <pc:sldChg chg="del">
        <pc:chgData name="松坂 嘉昭" userId="8203746e-ae30-4f6f-91f1-67915a0589ad" providerId="ADAL" clId="{CD09104C-474A-4549-BD1F-362A0EDCC5E6}" dt="2023-09-22T07:08:32.310" v="217" actId="47"/>
        <pc:sldMkLst>
          <pc:docMk/>
          <pc:sldMk cId="3406563330" sldId="452"/>
        </pc:sldMkLst>
      </pc:sldChg>
      <pc:sldChg chg="del">
        <pc:chgData name="松坂 嘉昭" userId="8203746e-ae30-4f6f-91f1-67915a0589ad" providerId="ADAL" clId="{CD09104C-474A-4549-BD1F-362A0EDCC5E6}" dt="2023-09-22T07:08:23.597" v="207" actId="47"/>
        <pc:sldMkLst>
          <pc:docMk/>
          <pc:sldMk cId="3948259510" sldId="453"/>
        </pc:sldMkLst>
      </pc:sldChg>
      <pc:sldChg chg="del">
        <pc:chgData name="松坂 嘉昭" userId="8203746e-ae30-4f6f-91f1-67915a0589ad" providerId="ADAL" clId="{CD09104C-474A-4549-BD1F-362A0EDCC5E6}" dt="2023-09-22T07:08:33.022" v="218" actId="47"/>
        <pc:sldMkLst>
          <pc:docMk/>
          <pc:sldMk cId="3681655821" sldId="454"/>
        </pc:sldMkLst>
      </pc:sldChg>
      <pc:sldChg chg="modSp mod">
        <pc:chgData name="松坂 嘉昭" userId="8203746e-ae30-4f6f-91f1-67915a0589ad" providerId="ADAL" clId="{CD09104C-474A-4549-BD1F-362A0EDCC5E6}" dt="2023-10-06T06:30:35.349" v="28173" actId="20577"/>
        <pc:sldMkLst>
          <pc:docMk/>
          <pc:sldMk cId="4025036341" sldId="472"/>
        </pc:sldMkLst>
        <pc:spChg chg="mod">
          <ac:chgData name="松坂 嘉昭" userId="8203746e-ae30-4f6f-91f1-67915a0589ad" providerId="ADAL" clId="{CD09104C-474A-4549-BD1F-362A0EDCC5E6}" dt="2023-10-06T06:30:35.349" v="28173" actId="20577"/>
          <ac:spMkLst>
            <pc:docMk/>
            <pc:sldMk cId="4025036341" sldId="472"/>
            <ac:spMk id="2" creationId="{DE93BC8B-07EF-9048-4C67-2DBA288A1B3A}"/>
          </ac:spMkLst>
        </pc:spChg>
      </pc:sldChg>
      <pc:sldChg chg="modSp mod">
        <pc:chgData name="松坂 嘉昭" userId="8203746e-ae30-4f6f-91f1-67915a0589ad" providerId="ADAL" clId="{CD09104C-474A-4549-BD1F-362A0EDCC5E6}" dt="2023-10-06T17:17:46.497" v="33778" actId="6549"/>
        <pc:sldMkLst>
          <pc:docMk/>
          <pc:sldMk cId="1470961926" sldId="475"/>
        </pc:sldMkLst>
        <pc:spChg chg="mod">
          <ac:chgData name="松坂 嘉昭" userId="8203746e-ae30-4f6f-91f1-67915a0589ad" providerId="ADAL" clId="{CD09104C-474A-4549-BD1F-362A0EDCC5E6}" dt="2023-10-06T17:17:46.497" v="33778" actId="6549"/>
          <ac:spMkLst>
            <pc:docMk/>
            <pc:sldMk cId="1470961926" sldId="475"/>
            <ac:spMk id="2" creationId="{BA0C1B15-9C54-C64A-4241-ECEA6FA3A8B8}"/>
          </ac:spMkLst>
        </pc:spChg>
      </pc:sldChg>
      <pc:sldChg chg="del">
        <pc:chgData name="松坂 嘉昭" userId="8203746e-ae30-4f6f-91f1-67915a0589ad" providerId="ADAL" clId="{CD09104C-474A-4549-BD1F-362A0EDCC5E6}" dt="2023-09-22T07:06:02.479" v="140" actId="47"/>
        <pc:sldMkLst>
          <pc:docMk/>
          <pc:sldMk cId="1895430689" sldId="476"/>
        </pc:sldMkLst>
      </pc:sldChg>
      <pc:sldChg chg="addSp delSp modSp add mod">
        <pc:chgData name="松坂 嘉昭" userId="8203746e-ae30-4f6f-91f1-67915a0589ad" providerId="ADAL" clId="{CD09104C-474A-4549-BD1F-362A0EDCC5E6}" dt="2023-10-02T01:30:56.202" v="14807" actId="1076"/>
        <pc:sldMkLst>
          <pc:docMk/>
          <pc:sldMk cId="463177773" sldId="479"/>
        </pc:sldMkLst>
        <pc:spChg chg="mod">
          <ac:chgData name="松坂 嘉昭" userId="8203746e-ae30-4f6f-91f1-67915a0589ad" providerId="ADAL" clId="{CD09104C-474A-4549-BD1F-362A0EDCC5E6}" dt="2023-09-27T05:46:02.555" v="13312" actId="14100"/>
          <ac:spMkLst>
            <pc:docMk/>
            <pc:sldMk cId="463177773" sldId="479"/>
            <ac:spMk id="2" creationId="{959F2DD5-6CB0-033C-3C31-58197EC77B52}"/>
          </ac:spMkLst>
        </pc:spChg>
        <pc:spChg chg="add mod">
          <ac:chgData name="松坂 嘉昭" userId="8203746e-ae30-4f6f-91f1-67915a0589ad" providerId="ADAL" clId="{CD09104C-474A-4549-BD1F-362A0EDCC5E6}" dt="2023-10-02T01:30:56.202" v="14807" actId="1076"/>
          <ac:spMkLst>
            <pc:docMk/>
            <pc:sldMk cId="463177773" sldId="479"/>
            <ac:spMk id="3" creationId="{15163C85-D9F7-E7D4-3C2B-C8DFC6B94C0B}"/>
          </ac:spMkLst>
        </pc:spChg>
        <pc:spChg chg="add del mod">
          <ac:chgData name="松坂 嘉昭" userId="8203746e-ae30-4f6f-91f1-67915a0589ad" providerId="ADAL" clId="{CD09104C-474A-4549-BD1F-362A0EDCC5E6}" dt="2023-09-27T05:43:04.890" v="13300" actId="478"/>
          <ac:spMkLst>
            <pc:docMk/>
            <pc:sldMk cId="463177773" sldId="479"/>
            <ac:spMk id="7" creationId="{780527C7-613E-F32D-AA69-92B79FC156F0}"/>
          </ac:spMkLst>
        </pc:spChg>
        <pc:spChg chg="mod">
          <ac:chgData name="松坂 嘉昭" userId="8203746e-ae30-4f6f-91f1-67915a0589ad" providerId="ADAL" clId="{CD09104C-474A-4549-BD1F-362A0EDCC5E6}" dt="2023-09-26T07:49:36.251" v="4832" actId="6549"/>
          <ac:spMkLst>
            <pc:docMk/>
            <pc:sldMk cId="463177773" sldId="479"/>
            <ac:spMk id="15" creationId="{37529E3D-F14F-89E0-3FB1-78A4EB8043D0}"/>
          </ac:spMkLst>
        </pc:spChg>
        <pc:spChg chg="mod">
          <ac:chgData name="松坂 嘉昭" userId="8203746e-ae30-4f6f-91f1-67915a0589ad" providerId="ADAL" clId="{CD09104C-474A-4549-BD1F-362A0EDCC5E6}" dt="2023-09-26T08:31:25.603" v="6797" actId="20577"/>
          <ac:spMkLst>
            <pc:docMk/>
            <pc:sldMk cId="463177773" sldId="479"/>
            <ac:spMk id="25" creationId="{BB59168F-2E6B-4CCB-F6DB-8B8EDDA8B528}"/>
          </ac:spMkLst>
        </pc:spChg>
        <pc:grpChg chg="mod">
          <ac:chgData name="松坂 嘉昭" userId="8203746e-ae30-4f6f-91f1-67915a0589ad" providerId="ADAL" clId="{CD09104C-474A-4549-BD1F-362A0EDCC5E6}" dt="2023-10-02T01:28:46.594" v="14648" actId="1076"/>
          <ac:grpSpMkLst>
            <pc:docMk/>
            <pc:sldMk cId="463177773" sldId="479"/>
            <ac:grpSpMk id="23" creationId="{BBB9C5F6-14C5-B712-80C8-A4B362AE1EC9}"/>
          </ac:grpSpMkLst>
        </pc:grpChg>
        <pc:picChg chg="add del mod">
          <ac:chgData name="松坂 嘉昭" userId="8203746e-ae30-4f6f-91f1-67915a0589ad" providerId="ADAL" clId="{CD09104C-474A-4549-BD1F-362A0EDCC5E6}" dt="2023-09-27T05:43:02.892" v="13298" actId="478"/>
          <ac:picMkLst>
            <pc:docMk/>
            <pc:sldMk cId="463177773" sldId="479"/>
            <ac:picMk id="5" creationId="{87E067BF-7E62-B8D9-266F-95888994B306}"/>
          </ac:picMkLst>
        </pc:picChg>
        <pc:picChg chg="add del mod">
          <ac:chgData name="松坂 嘉昭" userId="8203746e-ae30-4f6f-91f1-67915a0589ad" providerId="ADAL" clId="{CD09104C-474A-4549-BD1F-362A0EDCC5E6}" dt="2023-09-26T07:44:09.695" v="4442" actId="478"/>
          <ac:picMkLst>
            <pc:docMk/>
            <pc:sldMk cId="463177773" sldId="479"/>
            <ac:picMk id="6" creationId="{9CD12BD9-0A45-3A74-6759-2FB88CB08EF5}"/>
          </ac:picMkLst>
        </pc:picChg>
        <pc:picChg chg="add del mod">
          <ac:chgData name="松坂 嘉昭" userId="8203746e-ae30-4f6f-91f1-67915a0589ad" providerId="ADAL" clId="{CD09104C-474A-4549-BD1F-362A0EDCC5E6}" dt="2023-09-27T05:45:22.517" v="13306" actId="478"/>
          <ac:picMkLst>
            <pc:docMk/>
            <pc:sldMk cId="463177773" sldId="479"/>
            <ac:picMk id="12" creationId="{EAC39F04-9955-7E27-2A28-017369897D2C}"/>
          </ac:picMkLst>
        </pc:picChg>
        <pc:picChg chg="add mod">
          <ac:chgData name="松坂 嘉昭" userId="8203746e-ae30-4f6f-91f1-67915a0589ad" providerId="ADAL" clId="{CD09104C-474A-4549-BD1F-362A0EDCC5E6}" dt="2023-09-27T05:45:37.982" v="13311" actId="1076"/>
          <ac:picMkLst>
            <pc:docMk/>
            <pc:sldMk cId="463177773" sldId="479"/>
            <ac:picMk id="13" creationId="{90059530-B44B-2145-E478-728F5A211A0A}"/>
          </ac:picMkLst>
        </pc:picChg>
        <pc:cxnChg chg="add mod">
          <ac:chgData name="松坂 嘉昭" userId="8203746e-ae30-4f6f-91f1-67915a0589ad" providerId="ADAL" clId="{CD09104C-474A-4549-BD1F-362A0EDCC5E6}" dt="2023-09-26T07:50:09.713" v="4837" actId="14100"/>
          <ac:cxnSpMkLst>
            <pc:docMk/>
            <pc:sldMk cId="463177773" sldId="479"/>
            <ac:cxnSpMk id="9" creationId="{2D9344FB-E38E-2069-0E19-873D0487CFA0}"/>
          </ac:cxnSpMkLst>
        </pc:cxnChg>
      </pc:sldChg>
      <pc:sldChg chg="del">
        <pc:chgData name="松坂 嘉昭" userId="8203746e-ae30-4f6f-91f1-67915a0589ad" providerId="ADAL" clId="{CD09104C-474A-4549-BD1F-362A0EDCC5E6}" dt="2023-09-22T07:08:33.669" v="219" actId="47"/>
        <pc:sldMkLst>
          <pc:docMk/>
          <pc:sldMk cId="2455819222" sldId="479"/>
        </pc:sldMkLst>
      </pc:sldChg>
      <pc:sldChg chg="del">
        <pc:chgData name="松坂 嘉昭" userId="8203746e-ae30-4f6f-91f1-67915a0589ad" providerId="ADAL" clId="{CD09104C-474A-4549-BD1F-362A0EDCC5E6}" dt="2023-09-22T07:08:34.046" v="220" actId="47"/>
        <pc:sldMkLst>
          <pc:docMk/>
          <pc:sldMk cId="1255632371" sldId="480"/>
        </pc:sldMkLst>
      </pc:sldChg>
      <pc:sldChg chg="addSp delSp modSp add mod ord">
        <pc:chgData name="松坂 嘉昭" userId="8203746e-ae30-4f6f-91f1-67915a0589ad" providerId="ADAL" clId="{CD09104C-474A-4549-BD1F-362A0EDCC5E6}" dt="2023-10-06T06:27:45.830" v="28046" actId="20577"/>
        <pc:sldMkLst>
          <pc:docMk/>
          <pc:sldMk cId="2782707652" sldId="480"/>
        </pc:sldMkLst>
        <pc:spChg chg="mod">
          <ac:chgData name="松坂 嘉昭" userId="8203746e-ae30-4f6f-91f1-67915a0589ad" providerId="ADAL" clId="{CD09104C-474A-4549-BD1F-362A0EDCC5E6}" dt="2023-10-06T06:27:45.830" v="28046" actId="20577"/>
          <ac:spMkLst>
            <pc:docMk/>
            <pc:sldMk cId="2782707652" sldId="480"/>
            <ac:spMk id="2" creationId="{959F2DD5-6CB0-033C-3C31-58197EC77B52}"/>
          </ac:spMkLst>
        </pc:spChg>
        <pc:spChg chg="del ord">
          <ac:chgData name="松坂 嘉昭" userId="8203746e-ae30-4f6f-91f1-67915a0589ad" providerId="ADAL" clId="{CD09104C-474A-4549-BD1F-362A0EDCC5E6}" dt="2023-09-29T09:45:35.841" v="14186" actId="478"/>
          <ac:spMkLst>
            <pc:docMk/>
            <pc:sldMk cId="2782707652" sldId="480"/>
            <ac:spMk id="7" creationId="{780527C7-613E-F32D-AA69-92B79FC156F0}"/>
          </ac:spMkLst>
        </pc:spChg>
        <pc:spChg chg="add mod">
          <ac:chgData name="松坂 嘉昭" userId="8203746e-ae30-4f6f-91f1-67915a0589ad" providerId="ADAL" clId="{CD09104C-474A-4549-BD1F-362A0EDCC5E6}" dt="2023-09-29T09:48:00.182" v="14246" actId="1076"/>
          <ac:spMkLst>
            <pc:docMk/>
            <pc:sldMk cId="2782707652" sldId="480"/>
            <ac:spMk id="8" creationId="{93ACB38E-3846-2949-1555-2C9DE2E4C3D2}"/>
          </ac:spMkLst>
        </pc:spChg>
        <pc:spChg chg="add mod">
          <ac:chgData name="松坂 嘉昭" userId="8203746e-ae30-4f6f-91f1-67915a0589ad" providerId="ADAL" clId="{CD09104C-474A-4549-BD1F-362A0EDCC5E6}" dt="2023-10-02T02:14:25.650" v="15416" actId="14100"/>
          <ac:spMkLst>
            <pc:docMk/>
            <pc:sldMk cId="2782707652" sldId="480"/>
            <ac:spMk id="11" creationId="{7EA71306-989B-3DF1-729E-225ACE7E9CDB}"/>
          </ac:spMkLst>
        </pc:spChg>
        <pc:spChg chg="mod">
          <ac:chgData name="松坂 嘉昭" userId="8203746e-ae30-4f6f-91f1-67915a0589ad" providerId="ADAL" clId="{CD09104C-474A-4549-BD1F-362A0EDCC5E6}" dt="2023-10-02T02:13:52.861" v="15409" actId="20577"/>
          <ac:spMkLst>
            <pc:docMk/>
            <pc:sldMk cId="2782707652" sldId="480"/>
            <ac:spMk id="15" creationId="{37529E3D-F14F-89E0-3FB1-78A4EB8043D0}"/>
          </ac:spMkLst>
        </pc:spChg>
        <pc:spChg chg="mod">
          <ac:chgData name="松坂 嘉昭" userId="8203746e-ae30-4f6f-91f1-67915a0589ad" providerId="ADAL" clId="{CD09104C-474A-4549-BD1F-362A0EDCC5E6}" dt="2023-09-26T08:31:34.384" v="6810" actId="20577"/>
          <ac:spMkLst>
            <pc:docMk/>
            <pc:sldMk cId="2782707652" sldId="480"/>
            <ac:spMk id="25" creationId="{BB59168F-2E6B-4CCB-F6DB-8B8EDDA8B528}"/>
          </ac:spMkLst>
        </pc:spChg>
        <pc:grpChg chg="mod">
          <ac:chgData name="松坂 嘉昭" userId="8203746e-ae30-4f6f-91f1-67915a0589ad" providerId="ADAL" clId="{CD09104C-474A-4549-BD1F-362A0EDCC5E6}" dt="2023-09-29T09:45:47.326" v="14190" actId="1076"/>
          <ac:grpSpMkLst>
            <pc:docMk/>
            <pc:sldMk cId="2782707652" sldId="480"/>
            <ac:grpSpMk id="23" creationId="{BBB9C5F6-14C5-B712-80C8-A4B362AE1EC9}"/>
          </ac:grpSpMkLst>
        </pc:grpChg>
        <pc:picChg chg="add mod">
          <ac:chgData name="松坂 嘉昭" userId="8203746e-ae30-4f6f-91f1-67915a0589ad" providerId="ADAL" clId="{CD09104C-474A-4549-BD1F-362A0EDCC5E6}" dt="2023-09-29T09:48:03.607" v="14248" actId="1076"/>
          <ac:picMkLst>
            <pc:docMk/>
            <pc:sldMk cId="2782707652" sldId="480"/>
            <ac:picMk id="5" creationId="{419EB1ED-2000-A37C-A224-5B1E3F27C779}"/>
          </ac:picMkLst>
        </pc:picChg>
        <pc:picChg chg="del">
          <ac:chgData name="松坂 嘉昭" userId="8203746e-ae30-4f6f-91f1-67915a0589ad" providerId="ADAL" clId="{CD09104C-474A-4549-BD1F-362A0EDCC5E6}" dt="2023-09-26T07:53:24.544" v="5001" actId="478"/>
          <ac:picMkLst>
            <pc:docMk/>
            <pc:sldMk cId="2782707652" sldId="480"/>
            <ac:picMk id="5" creationId="{87E067BF-7E62-B8D9-266F-95888994B306}"/>
          </ac:picMkLst>
        </pc:picChg>
        <pc:picChg chg="add del mod ord">
          <ac:chgData name="松坂 嘉昭" userId="8203746e-ae30-4f6f-91f1-67915a0589ad" providerId="ADAL" clId="{CD09104C-474A-4549-BD1F-362A0EDCC5E6}" dt="2023-09-29T09:45:33.965" v="14185" actId="478"/>
          <ac:picMkLst>
            <pc:docMk/>
            <pc:sldMk cId="2782707652" sldId="480"/>
            <ac:picMk id="6" creationId="{5A3C2B52-2A0A-4709-9C35-C70A076ED20B}"/>
          </ac:picMkLst>
        </pc:picChg>
        <pc:picChg chg="add del mod">
          <ac:chgData name="松坂 嘉昭" userId="8203746e-ae30-4f6f-91f1-67915a0589ad" providerId="ADAL" clId="{CD09104C-474A-4549-BD1F-362A0EDCC5E6}" dt="2023-10-02T02:13:40.168" v="15393" actId="478"/>
          <ac:picMkLst>
            <pc:docMk/>
            <pc:sldMk cId="2782707652" sldId="480"/>
            <ac:picMk id="10" creationId="{AF842A1D-035E-99AE-F573-B19F357AE554}"/>
          </ac:picMkLst>
        </pc:picChg>
      </pc:sldChg>
      <pc:sldChg chg="addSp delSp modSp add mod">
        <pc:chgData name="松坂 嘉昭" userId="8203746e-ae30-4f6f-91f1-67915a0589ad" providerId="ADAL" clId="{CD09104C-474A-4549-BD1F-362A0EDCC5E6}" dt="2023-10-06T16:56:24.544" v="33508" actId="20577"/>
        <pc:sldMkLst>
          <pc:docMk/>
          <pc:sldMk cId="2032538678" sldId="481"/>
        </pc:sldMkLst>
        <pc:spChg chg="mod">
          <ac:chgData name="松坂 嘉昭" userId="8203746e-ae30-4f6f-91f1-67915a0589ad" providerId="ADAL" clId="{CD09104C-474A-4549-BD1F-362A0EDCC5E6}" dt="2023-10-06T06:28:03.364" v="28058" actId="20577"/>
          <ac:spMkLst>
            <pc:docMk/>
            <pc:sldMk cId="2032538678" sldId="481"/>
            <ac:spMk id="2" creationId="{959F2DD5-6CB0-033C-3C31-58197EC77B52}"/>
          </ac:spMkLst>
        </pc:spChg>
        <pc:spChg chg="del mod">
          <ac:chgData name="松坂 嘉昭" userId="8203746e-ae30-4f6f-91f1-67915a0589ad" providerId="ADAL" clId="{CD09104C-474A-4549-BD1F-362A0EDCC5E6}" dt="2023-10-06T05:59:29.532" v="27666" actId="478"/>
          <ac:spMkLst>
            <pc:docMk/>
            <pc:sldMk cId="2032538678" sldId="481"/>
            <ac:spMk id="7" creationId="{780527C7-613E-F32D-AA69-92B79FC156F0}"/>
          </ac:spMkLst>
        </pc:spChg>
        <pc:spChg chg="add mod">
          <ac:chgData name="松坂 嘉昭" userId="8203746e-ae30-4f6f-91f1-67915a0589ad" providerId="ADAL" clId="{CD09104C-474A-4549-BD1F-362A0EDCC5E6}" dt="2023-10-06T06:03:12.669" v="27675" actId="1076"/>
          <ac:spMkLst>
            <pc:docMk/>
            <pc:sldMk cId="2032538678" sldId="481"/>
            <ac:spMk id="8" creationId="{8AEB2415-4D18-A52B-7167-6440B6115E81}"/>
          </ac:spMkLst>
        </pc:spChg>
        <pc:spChg chg="mod">
          <ac:chgData name="松坂 嘉昭" userId="8203746e-ae30-4f6f-91f1-67915a0589ad" providerId="ADAL" clId="{CD09104C-474A-4549-BD1F-362A0EDCC5E6}" dt="2023-10-06T06:03:29.329" v="27681" actId="20577"/>
          <ac:spMkLst>
            <pc:docMk/>
            <pc:sldMk cId="2032538678" sldId="481"/>
            <ac:spMk id="15" creationId="{37529E3D-F14F-89E0-3FB1-78A4EB8043D0}"/>
          </ac:spMkLst>
        </pc:spChg>
        <pc:spChg chg="mod">
          <ac:chgData name="松坂 嘉昭" userId="8203746e-ae30-4f6f-91f1-67915a0589ad" providerId="ADAL" clId="{CD09104C-474A-4549-BD1F-362A0EDCC5E6}" dt="2023-10-06T16:56:24.544" v="33508" actId="20577"/>
          <ac:spMkLst>
            <pc:docMk/>
            <pc:sldMk cId="2032538678" sldId="481"/>
            <ac:spMk id="19" creationId="{FF6DA7E1-6FA7-DA1C-83F7-2F785FC93AC8}"/>
          </ac:spMkLst>
        </pc:spChg>
        <pc:spChg chg="del">
          <ac:chgData name="松坂 嘉昭" userId="8203746e-ae30-4f6f-91f1-67915a0589ad" providerId="ADAL" clId="{CD09104C-474A-4549-BD1F-362A0EDCC5E6}" dt="2023-10-06T16:55:48.202" v="33446" actId="478"/>
          <ac:spMkLst>
            <pc:docMk/>
            <pc:sldMk cId="2032538678" sldId="481"/>
            <ac:spMk id="20" creationId="{3F51D231-A082-55B6-A78D-F2DA0923B4E9}"/>
          </ac:spMkLst>
        </pc:spChg>
        <pc:spChg chg="del">
          <ac:chgData name="松坂 嘉昭" userId="8203746e-ae30-4f6f-91f1-67915a0589ad" providerId="ADAL" clId="{CD09104C-474A-4549-BD1F-362A0EDCC5E6}" dt="2023-10-06T16:55:50.504" v="33447" actId="478"/>
          <ac:spMkLst>
            <pc:docMk/>
            <pc:sldMk cId="2032538678" sldId="481"/>
            <ac:spMk id="21" creationId="{1D5897FD-619B-5EE3-4DFE-0D9E62BC9EAA}"/>
          </ac:spMkLst>
        </pc:spChg>
        <pc:spChg chg="del">
          <ac:chgData name="松坂 嘉昭" userId="8203746e-ae30-4f6f-91f1-67915a0589ad" providerId="ADAL" clId="{CD09104C-474A-4549-BD1F-362A0EDCC5E6}" dt="2023-10-06T16:55:52.649" v="33448" actId="478"/>
          <ac:spMkLst>
            <pc:docMk/>
            <pc:sldMk cId="2032538678" sldId="481"/>
            <ac:spMk id="22" creationId="{4FD636D4-108D-369B-37EB-5A269ED3039B}"/>
          </ac:spMkLst>
        </pc:spChg>
        <pc:spChg chg="mod">
          <ac:chgData name="松坂 嘉昭" userId="8203746e-ae30-4f6f-91f1-67915a0589ad" providerId="ADAL" clId="{CD09104C-474A-4549-BD1F-362A0EDCC5E6}" dt="2023-09-26T08:52:41.446" v="8513" actId="6549"/>
          <ac:spMkLst>
            <pc:docMk/>
            <pc:sldMk cId="2032538678" sldId="481"/>
            <ac:spMk id="25" creationId="{BB59168F-2E6B-4CCB-F6DB-8B8EDDA8B528}"/>
          </ac:spMkLst>
        </pc:spChg>
        <pc:grpChg chg="mod">
          <ac:chgData name="松坂 嘉昭" userId="8203746e-ae30-4f6f-91f1-67915a0589ad" providerId="ADAL" clId="{CD09104C-474A-4549-BD1F-362A0EDCC5E6}" dt="2023-10-06T06:00:31.299" v="27670" actId="1076"/>
          <ac:grpSpMkLst>
            <pc:docMk/>
            <pc:sldMk cId="2032538678" sldId="481"/>
            <ac:grpSpMk id="23" creationId="{BBB9C5F6-14C5-B712-80C8-A4B362AE1EC9}"/>
          </ac:grpSpMkLst>
        </pc:grpChg>
        <pc:picChg chg="add del mod ord">
          <ac:chgData name="松坂 嘉昭" userId="8203746e-ae30-4f6f-91f1-67915a0589ad" providerId="ADAL" clId="{CD09104C-474A-4549-BD1F-362A0EDCC5E6}" dt="2023-10-06T05:59:31.274" v="27667" actId="478"/>
          <ac:picMkLst>
            <pc:docMk/>
            <pc:sldMk cId="2032538678" sldId="481"/>
            <ac:picMk id="5" creationId="{8AD23CA6-6C45-55BB-6A6D-24A9E7BE7317}"/>
          </ac:picMkLst>
        </pc:picChg>
        <pc:picChg chg="add mod">
          <ac:chgData name="松坂 嘉昭" userId="8203746e-ae30-4f6f-91f1-67915a0589ad" providerId="ADAL" clId="{CD09104C-474A-4549-BD1F-362A0EDCC5E6}" dt="2023-10-06T06:00:38.743" v="27673" actId="1076"/>
          <ac:picMkLst>
            <pc:docMk/>
            <pc:sldMk cId="2032538678" sldId="481"/>
            <ac:picMk id="6" creationId="{2B249BD6-3CC5-62BC-AFF0-BA0F7B22668E}"/>
          </ac:picMkLst>
        </pc:picChg>
        <pc:picChg chg="del">
          <ac:chgData name="松坂 嘉昭" userId="8203746e-ae30-4f6f-91f1-67915a0589ad" providerId="ADAL" clId="{CD09104C-474A-4549-BD1F-362A0EDCC5E6}" dt="2023-09-26T08:41:20.289" v="7731" actId="478"/>
          <ac:picMkLst>
            <pc:docMk/>
            <pc:sldMk cId="2032538678" sldId="481"/>
            <ac:picMk id="6" creationId="{5A3C2B52-2A0A-4709-9C35-C70A076ED20B}"/>
          </ac:picMkLst>
        </pc:picChg>
        <pc:picChg chg="del">
          <ac:chgData name="松坂 嘉昭" userId="8203746e-ae30-4f6f-91f1-67915a0589ad" providerId="ADAL" clId="{CD09104C-474A-4549-BD1F-362A0EDCC5E6}" dt="2023-09-26T08:41:22.064" v="7732" actId="478"/>
          <ac:picMkLst>
            <pc:docMk/>
            <pc:sldMk cId="2032538678" sldId="481"/>
            <ac:picMk id="10" creationId="{AF842A1D-035E-99AE-F573-B19F357AE554}"/>
          </ac:picMkLst>
        </pc:picChg>
      </pc:sldChg>
      <pc:sldChg chg="addSp delSp modSp add mod">
        <pc:chgData name="松坂 嘉昭" userId="8203746e-ae30-4f6f-91f1-67915a0589ad" providerId="ADAL" clId="{CD09104C-474A-4549-BD1F-362A0EDCC5E6}" dt="2023-10-07T02:36:37.561" v="36230" actId="6549"/>
        <pc:sldMkLst>
          <pc:docMk/>
          <pc:sldMk cId="2512414139" sldId="482"/>
        </pc:sldMkLst>
        <pc:spChg chg="mod">
          <ac:chgData name="松坂 嘉昭" userId="8203746e-ae30-4f6f-91f1-67915a0589ad" providerId="ADAL" clId="{CD09104C-474A-4549-BD1F-362A0EDCC5E6}" dt="2023-10-06T06:28:15.060" v="28063" actId="20577"/>
          <ac:spMkLst>
            <pc:docMk/>
            <pc:sldMk cId="2512414139" sldId="482"/>
            <ac:spMk id="2" creationId="{959F2DD5-6CB0-033C-3C31-58197EC77B52}"/>
          </ac:spMkLst>
        </pc:spChg>
        <pc:spChg chg="add mod">
          <ac:chgData name="松坂 嘉昭" userId="8203746e-ae30-4f6f-91f1-67915a0589ad" providerId="ADAL" clId="{CD09104C-474A-4549-BD1F-362A0EDCC5E6}" dt="2023-09-26T14:07:12.303" v="10661" actId="14100"/>
          <ac:spMkLst>
            <pc:docMk/>
            <pc:sldMk cId="2512414139" sldId="482"/>
            <ac:spMk id="6" creationId="{FDBE7232-3661-6C31-DA37-519EB762A0AE}"/>
          </ac:spMkLst>
        </pc:spChg>
        <pc:spChg chg="del">
          <ac:chgData name="松坂 嘉昭" userId="8203746e-ae30-4f6f-91f1-67915a0589ad" providerId="ADAL" clId="{CD09104C-474A-4549-BD1F-362A0EDCC5E6}" dt="2023-09-26T09:19:55.510" v="10000" actId="478"/>
          <ac:spMkLst>
            <pc:docMk/>
            <pc:sldMk cId="2512414139" sldId="482"/>
            <ac:spMk id="7" creationId="{780527C7-613E-F32D-AA69-92B79FC156F0}"/>
          </ac:spMkLst>
        </pc:spChg>
        <pc:spChg chg="add del mod">
          <ac:chgData name="松坂 嘉昭" userId="8203746e-ae30-4f6f-91f1-67915a0589ad" providerId="ADAL" clId="{CD09104C-474A-4549-BD1F-362A0EDCC5E6}" dt="2023-09-26T09:20:53.324" v="10006"/>
          <ac:spMkLst>
            <pc:docMk/>
            <pc:sldMk cId="2512414139" sldId="482"/>
            <ac:spMk id="8" creationId="{C98590E8-4FC8-D8F5-98A0-FAC13E1E84F0}"/>
          </ac:spMkLst>
        </pc:spChg>
        <pc:spChg chg="add mod">
          <ac:chgData name="松坂 嘉昭" userId="8203746e-ae30-4f6f-91f1-67915a0589ad" providerId="ADAL" clId="{CD09104C-474A-4549-BD1F-362A0EDCC5E6}" dt="2023-10-07T02:36:37.561" v="36230" actId="6549"/>
          <ac:spMkLst>
            <pc:docMk/>
            <pc:sldMk cId="2512414139" sldId="482"/>
            <ac:spMk id="10" creationId="{067720FD-9211-974C-5D01-B9639A0315ED}"/>
          </ac:spMkLst>
        </pc:spChg>
        <pc:spChg chg="mod">
          <ac:chgData name="松坂 嘉昭" userId="8203746e-ae30-4f6f-91f1-67915a0589ad" providerId="ADAL" clId="{CD09104C-474A-4549-BD1F-362A0EDCC5E6}" dt="2023-09-26T14:06:43.535" v="10656"/>
          <ac:spMkLst>
            <pc:docMk/>
            <pc:sldMk cId="2512414139" sldId="482"/>
            <ac:spMk id="12" creationId="{2F819E9D-6EFE-C970-082B-F87C80BBB094}"/>
          </ac:spMkLst>
        </pc:spChg>
        <pc:spChg chg="mod">
          <ac:chgData name="松坂 嘉昭" userId="8203746e-ae30-4f6f-91f1-67915a0589ad" providerId="ADAL" clId="{CD09104C-474A-4549-BD1F-362A0EDCC5E6}" dt="2023-09-26T14:06:43.535" v="10656"/>
          <ac:spMkLst>
            <pc:docMk/>
            <pc:sldMk cId="2512414139" sldId="482"/>
            <ac:spMk id="13" creationId="{692C46A7-E842-B0A8-60A5-CF5DC99671AA}"/>
          </ac:spMkLst>
        </pc:spChg>
        <pc:spChg chg="mod">
          <ac:chgData name="松坂 嘉昭" userId="8203746e-ae30-4f6f-91f1-67915a0589ad" providerId="ADAL" clId="{CD09104C-474A-4549-BD1F-362A0EDCC5E6}" dt="2023-09-26T14:06:43.535" v="10656"/>
          <ac:spMkLst>
            <pc:docMk/>
            <pc:sldMk cId="2512414139" sldId="482"/>
            <ac:spMk id="14" creationId="{9A3E6CF1-A19D-DB0D-0389-F2D5DCF9F388}"/>
          </ac:spMkLst>
        </pc:spChg>
        <pc:spChg chg="mod">
          <ac:chgData name="松坂 嘉昭" userId="8203746e-ae30-4f6f-91f1-67915a0589ad" providerId="ADAL" clId="{CD09104C-474A-4549-BD1F-362A0EDCC5E6}" dt="2023-09-26T14:07:00.385" v="10658" actId="1076"/>
          <ac:spMkLst>
            <pc:docMk/>
            <pc:sldMk cId="2512414139" sldId="482"/>
            <ac:spMk id="15" creationId="{37529E3D-F14F-89E0-3FB1-78A4EB8043D0}"/>
          </ac:spMkLst>
        </pc:spChg>
        <pc:spChg chg="mod">
          <ac:chgData name="松坂 嘉昭" userId="8203746e-ae30-4f6f-91f1-67915a0589ad" providerId="ADAL" clId="{CD09104C-474A-4549-BD1F-362A0EDCC5E6}" dt="2023-09-26T14:06:43.535" v="10656"/>
          <ac:spMkLst>
            <pc:docMk/>
            <pc:sldMk cId="2512414139" sldId="482"/>
            <ac:spMk id="17" creationId="{3C07CFC5-C2D5-2247-B9D2-7C09304C6421}"/>
          </ac:spMkLst>
        </pc:spChg>
        <pc:spChg chg="mod">
          <ac:chgData name="松坂 嘉昭" userId="8203746e-ae30-4f6f-91f1-67915a0589ad" providerId="ADAL" clId="{CD09104C-474A-4549-BD1F-362A0EDCC5E6}" dt="2023-09-26T14:06:43.535" v="10656"/>
          <ac:spMkLst>
            <pc:docMk/>
            <pc:sldMk cId="2512414139" sldId="482"/>
            <ac:spMk id="18" creationId="{9737466B-8D6D-9F28-FDC2-A05C883C8F21}"/>
          </ac:spMkLst>
        </pc:spChg>
        <pc:spChg chg="mod">
          <ac:chgData name="松坂 嘉昭" userId="8203746e-ae30-4f6f-91f1-67915a0589ad" providerId="ADAL" clId="{CD09104C-474A-4549-BD1F-362A0EDCC5E6}" dt="2023-09-26T09:19:27.834" v="9938" actId="14100"/>
          <ac:spMkLst>
            <pc:docMk/>
            <pc:sldMk cId="2512414139" sldId="482"/>
            <ac:spMk id="25" creationId="{BB59168F-2E6B-4CCB-F6DB-8B8EDDA8B528}"/>
          </ac:spMkLst>
        </pc:spChg>
        <pc:grpChg chg="add mod">
          <ac:chgData name="松坂 嘉昭" userId="8203746e-ae30-4f6f-91f1-67915a0589ad" providerId="ADAL" clId="{CD09104C-474A-4549-BD1F-362A0EDCC5E6}" dt="2023-09-26T14:07:44.192" v="10662" actId="1076"/>
          <ac:grpSpMkLst>
            <pc:docMk/>
            <pc:sldMk cId="2512414139" sldId="482"/>
            <ac:grpSpMk id="11" creationId="{BEBE1BEE-2685-0276-F4C8-7BEEB81F8DD9}"/>
          </ac:grpSpMkLst>
        </pc:grpChg>
        <pc:grpChg chg="mod">
          <ac:chgData name="松坂 嘉昭" userId="8203746e-ae30-4f6f-91f1-67915a0589ad" providerId="ADAL" clId="{CD09104C-474A-4549-BD1F-362A0EDCC5E6}" dt="2023-09-27T02:23:32.001" v="12846" actId="1076"/>
          <ac:grpSpMkLst>
            <pc:docMk/>
            <pc:sldMk cId="2512414139" sldId="482"/>
            <ac:grpSpMk id="23" creationId="{BBB9C5F6-14C5-B712-80C8-A4B362AE1EC9}"/>
          </ac:grpSpMkLst>
        </pc:grpChg>
        <pc:picChg chg="add mod">
          <ac:chgData name="松坂 嘉昭" userId="8203746e-ae30-4f6f-91f1-67915a0589ad" providerId="ADAL" clId="{CD09104C-474A-4549-BD1F-362A0EDCC5E6}" dt="2023-09-26T14:07:03.932" v="10659" actId="1076"/>
          <ac:picMkLst>
            <pc:docMk/>
            <pc:sldMk cId="2512414139" sldId="482"/>
            <ac:picMk id="3" creationId="{378AD5B4-43A8-D4D5-803A-55395378DD2E}"/>
          </ac:picMkLst>
        </pc:picChg>
        <pc:picChg chg="del">
          <ac:chgData name="松坂 嘉昭" userId="8203746e-ae30-4f6f-91f1-67915a0589ad" providerId="ADAL" clId="{CD09104C-474A-4549-BD1F-362A0EDCC5E6}" dt="2023-09-26T09:16:59.360" v="9862" actId="478"/>
          <ac:picMkLst>
            <pc:docMk/>
            <pc:sldMk cId="2512414139" sldId="482"/>
            <ac:picMk id="5" creationId="{8AD23CA6-6C45-55BB-6A6D-24A9E7BE7317}"/>
          </ac:picMkLst>
        </pc:picChg>
      </pc:sldChg>
      <pc:sldChg chg="addSp delSp modSp add mod">
        <pc:chgData name="松坂 嘉昭" userId="8203746e-ae30-4f6f-91f1-67915a0589ad" providerId="ADAL" clId="{CD09104C-474A-4549-BD1F-362A0EDCC5E6}" dt="2023-10-06T06:27:57.688" v="28054" actId="20577"/>
        <pc:sldMkLst>
          <pc:docMk/>
          <pc:sldMk cId="3381365362" sldId="483"/>
        </pc:sldMkLst>
        <pc:spChg chg="mod">
          <ac:chgData name="松坂 嘉昭" userId="8203746e-ae30-4f6f-91f1-67915a0589ad" providerId="ADAL" clId="{CD09104C-474A-4549-BD1F-362A0EDCC5E6}" dt="2023-10-06T06:27:57.688" v="28054" actId="20577"/>
          <ac:spMkLst>
            <pc:docMk/>
            <pc:sldMk cId="3381365362" sldId="483"/>
            <ac:spMk id="2" creationId="{959F2DD5-6CB0-033C-3C31-58197EC77B52}"/>
          </ac:spMkLst>
        </pc:spChg>
        <pc:spChg chg="del mod ord">
          <ac:chgData name="松坂 嘉昭" userId="8203746e-ae30-4f6f-91f1-67915a0589ad" providerId="ADAL" clId="{CD09104C-474A-4549-BD1F-362A0EDCC5E6}" dt="2023-10-04T14:49:23.227" v="20813" actId="478"/>
          <ac:spMkLst>
            <pc:docMk/>
            <pc:sldMk cId="3381365362" sldId="483"/>
            <ac:spMk id="7" creationId="{780527C7-613E-F32D-AA69-92B79FC156F0}"/>
          </ac:spMkLst>
        </pc:spChg>
        <pc:spChg chg="mod">
          <ac:chgData name="松坂 嘉昭" userId="8203746e-ae30-4f6f-91f1-67915a0589ad" providerId="ADAL" clId="{CD09104C-474A-4549-BD1F-362A0EDCC5E6}" dt="2023-09-26T15:11:28.283" v="12024" actId="14100"/>
          <ac:spMkLst>
            <pc:docMk/>
            <pc:sldMk cId="3381365362" sldId="483"/>
            <ac:spMk id="15" creationId="{37529E3D-F14F-89E0-3FB1-78A4EB8043D0}"/>
          </ac:spMkLst>
        </pc:spChg>
        <pc:spChg chg="mod">
          <ac:chgData name="松坂 嘉昭" userId="8203746e-ae30-4f6f-91f1-67915a0589ad" providerId="ADAL" clId="{CD09104C-474A-4549-BD1F-362A0EDCC5E6}" dt="2023-09-26T14:15:30.281" v="10781" actId="20577"/>
          <ac:spMkLst>
            <pc:docMk/>
            <pc:sldMk cId="3381365362" sldId="483"/>
            <ac:spMk id="25" creationId="{BB59168F-2E6B-4CCB-F6DB-8B8EDDA8B528}"/>
          </ac:spMkLst>
        </pc:spChg>
        <pc:grpChg chg="mod">
          <ac:chgData name="松坂 嘉昭" userId="8203746e-ae30-4f6f-91f1-67915a0589ad" providerId="ADAL" clId="{CD09104C-474A-4549-BD1F-362A0EDCC5E6}" dt="2023-09-26T15:15:03.394" v="12050" actId="1076"/>
          <ac:grpSpMkLst>
            <pc:docMk/>
            <pc:sldMk cId="3381365362" sldId="483"/>
            <ac:grpSpMk id="23" creationId="{BBB9C5F6-14C5-B712-80C8-A4B362AE1EC9}"/>
          </ac:grpSpMkLst>
        </pc:grpChg>
        <pc:picChg chg="add mod">
          <ac:chgData name="松坂 嘉昭" userId="8203746e-ae30-4f6f-91f1-67915a0589ad" providerId="ADAL" clId="{CD09104C-474A-4549-BD1F-362A0EDCC5E6}" dt="2023-09-26T15:14:40.039" v="12042" actId="1076"/>
          <ac:picMkLst>
            <pc:docMk/>
            <pc:sldMk cId="3381365362" sldId="483"/>
            <ac:picMk id="3" creationId="{EA42D3B3-0302-740C-13E9-6923B891AD84}"/>
          </ac:picMkLst>
        </pc:picChg>
        <pc:picChg chg="add del">
          <ac:chgData name="松坂 嘉昭" userId="8203746e-ae30-4f6f-91f1-67915a0589ad" providerId="ADAL" clId="{CD09104C-474A-4549-BD1F-362A0EDCC5E6}" dt="2023-09-26T15:13:05.323" v="12028" actId="478"/>
          <ac:picMkLst>
            <pc:docMk/>
            <pc:sldMk cId="3381365362" sldId="483"/>
            <ac:picMk id="5" creationId="{CF49AFBA-E238-410E-38A8-CFD2FDC3B4A0}"/>
          </ac:picMkLst>
        </pc:picChg>
        <pc:picChg chg="del">
          <ac:chgData name="松坂 嘉昭" userId="8203746e-ae30-4f6f-91f1-67915a0589ad" providerId="ADAL" clId="{CD09104C-474A-4549-BD1F-362A0EDCC5E6}" dt="2023-09-26T14:31:03.105" v="10785" actId="478"/>
          <ac:picMkLst>
            <pc:docMk/>
            <pc:sldMk cId="3381365362" sldId="483"/>
            <ac:picMk id="6" creationId="{5A3C2B52-2A0A-4709-9C35-C70A076ED20B}"/>
          </ac:picMkLst>
        </pc:picChg>
        <pc:picChg chg="add mod">
          <ac:chgData name="松坂 嘉昭" userId="8203746e-ae30-4f6f-91f1-67915a0589ad" providerId="ADAL" clId="{CD09104C-474A-4549-BD1F-362A0EDCC5E6}" dt="2023-09-26T15:14:52.230" v="12046" actId="1076"/>
          <ac:picMkLst>
            <pc:docMk/>
            <pc:sldMk cId="3381365362" sldId="483"/>
            <ac:picMk id="8" creationId="{5455786B-C525-C946-C98F-19F5C6F15DF5}"/>
          </ac:picMkLst>
        </pc:picChg>
        <pc:picChg chg="del">
          <ac:chgData name="松坂 嘉昭" userId="8203746e-ae30-4f6f-91f1-67915a0589ad" providerId="ADAL" clId="{CD09104C-474A-4549-BD1F-362A0EDCC5E6}" dt="2023-09-26T14:31:04.743" v="10786" actId="478"/>
          <ac:picMkLst>
            <pc:docMk/>
            <pc:sldMk cId="3381365362" sldId="483"/>
            <ac:picMk id="10" creationId="{AF842A1D-035E-99AE-F573-B19F357AE554}"/>
          </ac:picMkLst>
        </pc:picChg>
        <pc:picChg chg="add mod">
          <ac:chgData name="松坂 嘉昭" userId="8203746e-ae30-4f6f-91f1-67915a0589ad" providerId="ADAL" clId="{CD09104C-474A-4549-BD1F-362A0EDCC5E6}" dt="2023-09-26T15:14:57.856" v="12048" actId="14100"/>
          <ac:picMkLst>
            <pc:docMk/>
            <pc:sldMk cId="3381365362" sldId="483"/>
            <ac:picMk id="11" creationId="{ED1393CC-BCD5-A677-5510-CAD32CD4F84B}"/>
          </ac:picMkLst>
        </pc:picChg>
      </pc:sldChg>
      <pc:sldChg chg="addSp delSp modSp add mod">
        <pc:chgData name="松坂 嘉昭" userId="8203746e-ae30-4f6f-91f1-67915a0589ad" providerId="ADAL" clId="{CD09104C-474A-4549-BD1F-362A0EDCC5E6}" dt="2023-10-06T17:12:35.800" v="33744" actId="1076"/>
        <pc:sldMkLst>
          <pc:docMk/>
          <pc:sldMk cId="2030328269" sldId="484"/>
        </pc:sldMkLst>
        <pc:spChg chg="mod">
          <ac:chgData name="松坂 嘉昭" userId="8203746e-ae30-4f6f-91f1-67915a0589ad" providerId="ADAL" clId="{CD09104C-474A-4549-BD1F-362A0EDCC5E6}" dt="2023-10-06T17:11:40.499" v="33739" actId="20577"/>
          <ac:spMkLst>
            <pc:docMk/>
            <pc:sldMk cId="2030328269" sldId="484"/>
            <ac:spMk id="2" creationId="{959F2DD5-6CB0-033C-3C31-58197EC77B52}"/>
          </ac:spMkLst>
        </pc:spChg>
        <pc:spChg chg="del">
          <ac:chgData name="松坂 嘉昭" userId="8203746e-ae30-4f6f-91f1-67915a0589ad" providerId="ADAL" clId="{CD09104C-474A-4549-BD1F-362A0EDCC5E6}" dt="2023-09-26T14:38:30.033" v="11167" actId="478"/>
          <ac:spMkLst>
            <pc:docMk/>
            <pc:sldMk cId="2030328269" sldId="484"/>
            <ac:spMk id="6" creationId="{FDBE7232-3661-6C31-DA37-519EB762A0AE}"/>
          </ac:spMkLst>
        </pc:spChg>
        <pc:spChg chg="add mod">
          <ac:chgData name="松坂 嘉昭" userId="8203746e-ae30-4f6f-91f1-67915a0589ad" providerId="ADAL" clId="{CD09104C-474A-4549-BD1F-362A0EDCC5E6}" dt="2023-10-06T17:12:35.800" v="33744" actId="1076"/>
          <ac:spMkLst>
            <pc:docMk/>
            <pc:sldMk cId="2030328269" sldId="484"/>
            <ac:spMk id="8" creationId="{175405AC-D118-36FB-A559-989457AD125A}"/>
          </ac:spMkLst>
        </pc:spChg>
        <pc:spChg chg="del">
          <ac:chgData name="松坂 嘉昭" userId="8203746e-ae30-4f6f-91f1-67915a0589ad" providerId="ADAL" clId="{CD09104C-474A-4549-BD1F-362A0EDCC5E6}" dt="2023-09-26T14:31:55.186" v="10847" actId="478"/>
          <ac:spMkLst>
            <pc:docMk/>
            <pc:sldMk cId="2030328269" sldId="484"/>
            <ac:spMk id="10" creationId="{067720FD-9211-974C-5D01-B9639A0315ED}"/>
          </ac:spMkLst>
        </pc:spChg>
        <pc:spChg chg="mod">
          <ac:chgData name="松坂 嘉昭" userId="8203746e-ae30-4f6f-91f1-67915a0589ad" providerId="ADAL" clId="{CD09104C-474A-4549-BD1F-362A0EDCC5E6}" dt="2023-10-06T17:00:40.245" v="33720" actId="207"/>
          <ac:spMkLst>
            <pc:docMk/>
            <pc:sldMk cId="2030328269" sldId="484"/>
            <ac:spMk id="15" creationId="{37529E3D-F14F-89E0-3FB1-78A4EB8043D0}"/>
          </ac:spMkLst>
        </pc:spChg>
        <pc:spChg chg="mod">
          <ac:chgData name="松坂 嘉昭" userId="8203746e-ae30-4f6f-91f1-67915a0589ad" providerId="ADAL" clId="{CD09104C-474A-4549-BD1F-362A0EDCC5E6}" dt="2023-10-06T06:14:56.321" v="27951" actId="14100"/>
          <ac:spMkLst>
            <pc:docMk/>
            <pc:sldMk cId="2030328269" sldId="484"/>
            <ac:spMk id="25" creationId="{BB59168F-2E6B-4CCB-F6DB-8B8EDDA8B528}"/>
          </ac:spMkLst>
        </pc:spChg>
        <pc:grpChg chg="del">
          <ac:chgData name="松坂 嘉昭" userId="8203746e-ae30-4f6f-91f1-67915a0589ad" providerId="ADAL" clId="{CD09104C-474A-4549-BD1F-362A0EDCC5E6}" dt="2023-09-26T14:31:57.875" v="10848" actId="478"/>
          <ac:grpSpMkLst>
            <pc:docMk/>
            <pc:sldMk cId="2030328269" sldId="484"/>
            <ac:grpSpMk id="11" creationId="{BEBE1BEE-2685-0276-F4C8-7BEEB81F8DD9}"/>
          </ac:grpSpMkLst>
        </pc:grpChg>
        <pc:grpChg chg="mod">
          <ac:chgData name="松坂 嘉昭" userId="8203746e-ae30-4f6f-91f1-67915a0589ad" providerId="ADAL" clId="{CD09104C-474A-4549-BD1F-362A0EDCC5E6}" dt="2023-09-26T15:06:56.661" v="11980" actId="1076"/>
          <ac:grpSpMkLst>
            <pc:docMk/>
            <pc:sldMk cId="2030328269" sldId="484"/>
            <ac:grpSpMk id="23" creationId="{BBB9C5F6-14C5-B712-80C8-A4B362AE1EC9}"/>
          </ac:grpSpMkLst>
        </pc:grpChg>
        <pc:picChg chg="del">
          <ac:chgData name="松坂 嘉昭" userId="8203746e-ae30-4f6f-91f1-67915a0589ad" providerId="ADAL" clId="{CD09104C-474A-4549-BD1F-362A0EDCC5E6}" dt="2023-09-26T14:38:31.514" v="11168" actId="478"/>
          <ac:picMkLst>
            <pc:docMk/>
            <pc:sldMk cId="2030328269" sldId="484"/>
            <ac:picMk id="3" creationId="{378AD5B4-43A8-D4D5-803A-55395378DD2E}"/>
          </ac:picMkLst>
        </pc:picChg>
        <pc:picChg chg="add del mod">
          <ac:chgData name="松坂 嘉昭" userId="8203746e-ae30-4f6f-91f1-67915a0589ad" providerId="ADAL" clId="{CD09104C-474A-4549-BD1F-362A0EDCC5E6}" dt="2023-10-06T17:12:00.490" v="33740" actId="478"/>
          <ac:picMkLst>
            <pc:docMk/>
            <pc:sldMk cId="2030328269" sldId="484"/>
            <ac:picMk id="5" creationId="{0DB75E75-4FEE-F053-C1C5-6FFB98206557}"/>
          </ac:picMkLst>
        </pc:picChg>
        <pc:picChg chg="add mod">
          <ac:chgData name="松坂 嘉昭" userId="8203746e-ae30-4f6f-91f1-67915a0589ad" providerId="ADAL" clId="{CD09104C-474A-4549-BD1F-362A0EDCC5E6}" dt="2023-10-06T17:12:04.552" v="33742" actId="14100"/>
          <ac:picMkLst>
            <pc:docMk/>
            <pc:sldMk cId="2030328269" sldId="484"/>
            <ac:picMk id="7" creationId="{41C1A30C-1DCA-D7A1-C762-03A0CF1FBD60}"/>
          </ac:picMkLst>
        </pc:picChg>
      </pc:sldChg>
      <pc:sldChg chg="addSp delSp modSp add mod ord">
        <pc:chgData name="松坂 嘉昭" userId="8203746e-ae30-4f6f-91f1-67915a0589ad" providerId="ADAL" clId="{CD09104C-474A-4549-BD1F-362A0EDCC5E6}" dt="2023-10-06T16:57:03.961" v="33527" actId="20577"/>
        <pc:sldMkLst>
          <pc:docMk/>
          <pc:sldMk cId="3964045085" sldId="485"/>
        </pc:sldMkLst>
        <pc:spChg chg="mod">
          <ac:chgData name="松坂 嘉昭" userId="8203746e-ae30-4f6f-91f1-67915a0589ad" providerId="ADAL" clId="{CD09104C-474A-4549-BD1F-362A0EDCC5E6}" dt="2023-10-06T06:28:10.342" v="28061" actId="20577"/>
          <ac:spMkLst>
            <pc:docMk/>
            <pc:sldMk cId="3964045085" sldId="485"/>
            <ac:spMk id="2" creationId="{959F2DD5-6CB0-033C-3C31-58197EC77B52}"/>
          </ac:spMkLst>
        </pc:spChg>
        <pc:spChg chg="mod">
          <ac:chgData name="松坂 嘉昭" userId="8203746e-ae30-4f6f-91f1-67915a0589ad" providerId="ADAL" clId="{CD09104C-474A-4549-BD1F-362A0EDCC5E6}" dt="2023-10-06T06:04:19.196" v="27682"/>
          <ac:spMkLst>
            <pc:docMk/>
            <pc:sldMk cId="3964045085" sldId="485"/>
            <ac:spMk id="5" creationId="{785D38AE-C815-F0C3-C5C3-6D0AEF6649F2}"/>
          </ac:spMkLst>
        </pc:spChg>
        <pc:spChg chg="add del">
          <ac:chgData name="松坂 嘉昭" userId="8203746e-ae30-4f6f-91f1-67915a0589ad" providerId="ADAL" clId="{CD09104C-474A-4549-BD1F-362A0EDCC5E6}" dt="2023-09-27T01:28:09.648" v="12135" actId="478"/>
          <ac:spMkLst>
            <pc:docMk/>
            <pc:sldMk cId="3964045085" sldId="485"/>
            <ac:spMk id="5" creationId="{FCC0EAFB-995E-E49C-1697-0D2757F8AD26}"/>
          </ac:spMkLst>
        </pc:spChg>
        <pc:spChg chg="add mod">
          <ac:chgData name="松坂 嘉昭" userId="8203746e-ae30-4f6f-91f1-67915a0589ad" providerId="ADAL" clId="{CD09104C-474A-4549-BD1F-362A0EDCC5E6}" dt="2023-09-27T01:44:18.784" v="12710" actId="1076"/>
          <ac:spMkLst>
            <pc:docMk/>
            <pc:sldMk cId="3964045085" sldId="485"/>
            <ac:spMk id="6" creationId="{60701688-1A08-AB91-BDE7-86CCB09AC9DC}"/>
          </ac:spMkLst>
        </pc:spChg>
        <pc:spChg chg="mod">
          <ac:chgData name="松坂 嘉昭" userId="8203746e-ae30-4f6f-91f1-67915a0589ad" providerId="ADAL" clId="{CD09104C-474A-4549-BD1F-362A0EDCC5E6}" dt="2023-10-06T06:04:19.196" v="27682"/>
          <ac:spMkLst>
            <pc:docMk/>
            <pc:sldMk cId="3964045085" sldId="485"/>
            <ac:spMk id="7" creationId="{C7484071-D3C0-3685-1020-3415687A8BA2}"/>
          </ac:spMkLst>
        </pc:spChg>
        <pc:spChg chg="mod">
          <ac:chgData name="松坂 嘉昭" userId="8203746e-ae30-4f6f-91f1-67915a0589ad" providerId="ADAL" clId="{CD09104C-474A-4549-BD1F-362A0EDCC5E6}" dt="2023-10-06T06:04:19.196" v="27682"/>
          <ac:spMkLst>
            <pc:docMk/>
            <pc:sldMk cId="3964045085" sldId="485"/>
            <ac:spMk id="8" creationId="{E0D1E5C1-6F25-A07F-3959-8DF3BE1E287D}"/>
          </ac:spMkLst>
        </pc:spChg>
        <pc:spChg chg="mod">
          <ac:chgData name="松坂 嘉昭" userId="8203746e-ae30-4f6f-91f1-67915a0589ad" providerId="ADAL" clId="{CD09104C-474A-4549-BD1F-362A0EDCC5E6}" dt="2023-10-06T06:04:19.196" v="27682"/>
          <ac:spMkLst>
            <pc:docMk/>
            <pc:sldMk cId="3964045085" sldId="485"/>
            <ac:spMk id="10" creationId="{DC1DA8C7-D250-BF37-981A-F679D12B9F85}"/>
          </ac:spMkLst>
        </pc:spChg>
        <pc:spChg chg="mod">
          <ac:chgData name="松坂 嘉昭" userId="8203746e-ae30-4f6f-91f1-67915a0589ad" providerId="ADAL" clId="{CD09104C-474A-4549-BD1F-362A0EDCC5E6}" dt="2023-10-06T06:04:19.196" v="27682"/>
          <ac:spMkLst>
            <pc:docMk/>
            <pc:sldMk cId="3964045085" sldId="485"/>
            <ac:spMk id="11" creationId="{85E84F42-BDDB-2ACF-C22A-A55956B4CFED}"/>
          </ac:spMkLst>
        </pc:spChg>
        <pc:spChg chg="add mod">
          <ac:chgData name="松坂 嘉昭" userId="8203746e-ae30-4f6f-91f1-67915a0589ad" providerId="ADAL" clId="{CD09104C-474A-4549-BD1F-362A0EDCC5E6}" dt="2023-10-06T16:57:03.961" v="33527" actId="20577"/>
          <ac:spMkLst>
            <pc:docMk/>
            <pc:sldMk cId="3964045085" sldId="485"/>
            <ac:spMk id="12" creationId="{45189196-BB30-4F12-9640-4D44EA8EF9B2}"/>
          </ac:spMkLst>
        </pc:spChg>
        <pc:spChg chg="mod">
          <ac:chgData name="松坂 嘉昭" userId="8203746e-ae30-4f6f-91f1-67915a0589ad" providerId="ADAL" clId="{CD09104C-474A-4549-BD1F-362A0EDCC5E6}" dt="2023-09-27T01:44:12.799" v="12709" actId="20577"/>
          <ac:spMkLst>
            <pc:docMk/>
            <pc:sldMk cId="3964045085" sldId="485"/>
            <ac:spMk id="15" creationId="{37529E3D-F14F-89E0-3FB1-78A4EB8043D0}"/>
          </ac:spMkLst>
        </pc:spChg>
        <pc:spChg chg="mod">
          <ac:chgData name="松坂 嘉昭" userId="8203746e-ae30-4f6f-91f1-67915a0589ad" providerId="ADAL" clId="{CD09104C-474A-4549-BD1F-362A0EDCC5E6}" dt="2023-10-06T06:04:49.198" v="27749" actId="20577"/>
          <ac:spMkLst>
            <pc:docMk/>
            <pc:sldMk cId="3964045085" sldId="485"/>
            <ac:spMk id="19" creationId="{FF6DA7E1-6FA7-DA1C-83F7-2F785FC93AC8}"/>
          </ac:spMkLst>
        </pc:spChg>
        <pc:spChg chg="mod">
          <ac:chgData name="松坂 嘉昭" userId="8203746e-ae30-4f6f-91f1-67915a0589ad" providerId="ADAL" clId="{CD09104C-474A-4549-BD1F-362A0EDCC5E6}" dt="2023-10-06T06:05:36.161" v="27811" actId="404"/>
          <ac:spMkLst>
            <pc:docMk/>
            <pc:sldMk cId="3964045085" sldId="485"/>
            <ac:spMk id="20" creationId="{3F51D231-A082-55B6-A78D-F2DA0923B4E9}"/>
          </ac:spMkLst>
        </pc:spChg>
        <pc:spChg chg="mod">
          <ac:chgData name="松坂 嘉昭" userId="8203746e-ae30-4f6f-91f1-67915a0589ad" providerId="ADAL" clId="{CD09104C-474A-4549-BD1F-362A0EDCC5E6}" dt="2023-10-06T06:06:02.027" v="27859" actId="20577"/>
          <ac:spMkLst>
            <pc:docMk/>
            <pc:sldMk cId="3964045085" sldId="485"/>
            <ac:spMk id="21" creationId="{1D5897FD-619B-5EE3-4DFE-0D9E62BC9EAA}"/>
          </ac:spMkLst>
        </pc:spChg>
        <pc:spChg chg="mod">
          <ac:chgData name="松坂 嘉昭" userId="8203746e-ae30-4f6f-91f1-67915a0589ad" providerId="ADAL" clId="{CD09104C-474A-4549-BD1F-362A0EDCC5E6}" dt="2023-10-06T06:06:12.159" v="27871" actId="20577"/>
          <ac:spMkLst>
            <pc:docMk/>
            <pc:sldMk cId="3964045085" sldId="485"/>
            <ac:spMk id="22" creationId="{4FD636D4-108D-369B-37EB-5A269ED3039B}"/>
          </ac:spMkLst>
        </pc:spChg>
        <pc:spChg chg="mod">
          <ac:chgData name="松坂 嘉昭" userId="8203746e-ae30-4f6f-91f1-67915a0589ad" providerId="ADAL" clId="{CD09104C-474A-4549-BD1F-362A0EDCC5E6}" dt="2023-09-27T01:27:33.913" v="12133" actId="20577"/>
          <ac:spMkLst>
            <pc:docMk/>
            <pc:sldMk cId="3964045085" sldId="485"/>
            <ac:spMk id="25" creationId="{BB59168F-2E6B-4CCB-F6DB-8B8EDDA8B528}"/>
          </ac:spMkLst>
        </pc:spChg>
        <pc:grpChg chg="add mod">
          <ac:chgData name="松坂 嘉昭" userId="8203746e-ae30-4f6f-91f1-67915a0589ad" providerId="ADAL" clId="{CD09104C-474A-4549-BD1F-362A0EDCC5E6}" dt="2023-10-06T06:06:23.838" v="27873" actId="1076"/>
          <ac:grpSpMkLst>
            <pc:docMk/>
            <pc:sldMk cId="3964045085" sldId="485"/>
            <ac:grpSpMk id="3" creationId="{9F3025E0-6387-78F8-3305-9F244F5E32DF}"/>
          </ac:grpSpMkLst>
        </pc:grpChg>
        <pc:grpChg chg="mod">
          <ac:chgData name="松坂 嘉昭" userId="8203746e-ae30-4f6f-91f1-67915a0589ad" providerId="ADAL" clId="{CD09104C-474A-4549-BD1F-362A0EDCC5E6}" dt="2023-10-06T06:04:59.849" v="27751" actId="14100"/>
          <ac:grpSpMkLst>
            <pc:docMk/>
            <pc:sldMk cId="3964045085" sldId="485"/>
            <ac:grpSpMk id="23" creationId="{BBB9C5F6-14C5-B712-80C8-A4B362AE1EC9}"/>
          </ac:grpSpMkLst>
        </pc:grpChg>
      </pc:sldChg>
      <pc:sldChg chg="addSp delSp modSp add mod">
        <pc:chgData name="松坂 嘉昭" userId="8203746e-ae30-4f6f-91f1-67915a0589ad" providerId="ADAL" clId="{CD09104C-474A-4549-BD1F-362A0EDCC5E6}" dt="2023-10-06T16:54:41.220" v="33445" actId="14100"/>
        <pc:sldMkLst>
          <pc:docMk/>
          <pc:sldMk cId="3477000620" sldId="486"/>
        </pc:sldMkLst>
        <pc:spChg chg="mod">
          <ac:chgData name="松坂 嘉昭" userId="8203746e-ae30-4f6f-91f1-67915a0589ad" providerId="ADAL" clId="{CD09104C-474A-4549-BD1F-362A0EDCC5E6}" dt="2023-10-06T06:27:51.747" v="28050" actId="20577"/>
          <ac:spMkLst>
            <pc:docMk/>
            <pc:sldMk cId="3477000620" sldId="486"/>
            <ac:spMk id="2" creationId="{959F2DD5-6CB0-033C-3C31-58197EC77B52}"/>
          </ac:spMkLst>
        </pc:spChg>
        <pc:spChg chg="add mod">
          <ac:chgData name="松坂 嘉昭" userId="8203746e-ae30-4f6f-91f1-67915a0589ad" providerId="ADAL" clId="{CD09104C-474A-4549-BD1F-362A0EDCC5E6}" dt="2023-10-06T05:54:41.602" v="27412" actId="1076"/>
          <ac:spMkLst>
            <pc:docMk/>
            <pc:sldMk cId="3477000620" sldId="486"/>
            <ac:spMk id="6" creationId="{D75A7953-66FA-663F-B660-B41208124621}"/>
          </ac:spMkLst>
        </pc:spChg>
        <pc:spChg chg="del">
          <ac:chgData name="松坂 嘉昭" userId="8203746e-ae30-4f6f-91f1-67915a0589ad" providerId="ADAL" clId="{CD09104C-474A-4549-BD1F-362A0EDCC5E6}" dt="2023-10-06T05:52:36.434" v="27329" actId="478"/>
          <ac:spMkLst>
            <pc:docMk/>
            <pc:sldMk cId="3477000620" sldId="486"/>
            <ac:spMk id="7" creationId="{780527C7-613E-F32D-AA69-92B79FC156F0}"/>
          </ac:spMkLst>
        </pc:spChg>
        <pc:spChg chg="add mod">
          <ac:chgData name="松坂 嘉昭" userId="8203746e-ae30-4f6f-91f1-67915a0589ad" providerId="ADAL" clId="{CD09104C-474A-4549-BD1F-362A0EDCC5E6}" dt="2023-10-06T16:54:41.220" v="33445" actId="14100"/>
          <ac:spMkLst>
            <pc:docMk/>
            <pc:sldMk cId="3477000620" sldId="486"/>
            <ac:spMk id="8" creationId="{0ACFA796-9AD2-D1AA-7C72-3E0AD5093AD7}"/>
          </ac:spMkLst>
        </pc:spChg>
        <pc:spChg chg="mod">
          <ac:chgData name="松坂 嘉昭" userId="8203746e-ae30-4f6f-91f1-67915a0589ad" providerId="ADAL" clId="{CD09104C-474A-4549-BD1F-362A0EDCC5E6}" dt="2023-10-06T05:59:09.770" v="27665" actId="20577"/>
          <ac:spMkLst>
            <pc:docMk/>
            <pc:sldMk cId="3477000620" sldId="486"/>
            <ac:spMk id="15" creationId="{37529E3D-F14F-89E0-3FB1-78A4EB8043D0}"/>
          </ac:spMkLst>
        </pc:spChg>
        <pc:grpChg chg="mod">
          <ac:chgData name="松坂 嘉昭" userId="8203746e-ae30-4f6f-91f1-67915a0589ad" providerId="ADAL" clId="{CD09104C-474A-4549-BD1F-362A0EDCC5E6}" dt="2023-10-06T05:52:44.034" v="27331" actId="1076"/>
          <ac:grpSpMkLst>
            <pc:docMk/>
            <pc:sldMk cId="3477000620" sldId="486"/>
            <ac:grpSpMk id="23" creationId="{BBB9C5F6-14C5-B712-80C8-A4B362AE1EC9}"/>
          </ac:grpSpMkLst>
        </pc:grpChg>
        <pc:picChg chg="add mod ord">
          <ac:chgData name="松坂 嘉昭" userId="8203746e-ae30-4f6f-91f1-67915a0589ad" providerId="ADAL" clId="{CD09104C-474A-4549-BD1F-362A0EDCC5E6}" dt="2023-10-06T05:53:22.097" v="27347" actId="1036"/>
          <ac:picMkLst>
            <pc:docMk/>
            <pc:sldMk cId="3477000620" sldId="486"/>
            <ac:picMk id="5" creationId="{CBCDA199-EB3B-D3C2-138A-53977B35A221}"/>
          </ac:picMkLst>
        </pc:picChg>
        <pc:picChg chg="del">
          <ac:chgData name="松坂 嘉昭" userId="8203746e-ae30-4f6f-91f1-67915a0589ad" providerId="ADAL" clId="{CD09104C-474A-4549-BD1F-362A0EDCC5E6}" dt="2023-09-27T02:39:22.008" v="13296" actId="478"/>
          <ac:picMkLst>
            <pc:docMk/>
            <pc:sldMk cId="3477000620" sldId="486"/>
            <ac:picMk id="6" creationId="{5A3C2B52-2A0A-4709-9C35-C70A076ED20B}"/>
          </ac:picMkLst>
        </pc:picChg>
        <pc:picChg chg="del">
          <ac:chgData name="松坂 嘉昭" userId="8203746e-ae30-4f6f-91f1-67915a0589ad" providerId="ADAL" clId="{CD09104C-474A-4549-BD1F-362A0EDCC5E6}" dt="2023-09-27T02:39:23.872" v="13297" actId="478"/>
          <ac:picMkLst>
            <pc:docMk/>
            <pc:sldMk cId="3477000620" sldId="486"/>
            <ac:picMk id="10" creationId="{AF842A1D-035E-99AE-F573-B19F357AE554}"/>
          </ac:picMkLst>
        </pc:picChg>
      </pc:sldChg>
      <pc:sldChg chg="addSp delSp modSp add mod">
        <pc:chgData name="松坂 嘉昭" userId="8203746e-ae30-4f6f-91f1-67915a0589ad" providerId="ADAL" clId="{CD09104C-474A-4549-BD1F-362A0EDCC5E6}" dt="2023-10-06T06:28:29.115" v="28068" actId="20577"/>
        <pc:sldMkLst>
          <pc:docMk/>
          <pc:sldMk cId="798070355" sldId="487"/>
        </pc:sldMkLst>
        <pc:spChg chg="mod">
          <ac:chgData name="松坂 嘉昭" userId="8203746e-ae30-4f6f-91f1-67915a0589ad" providerId="ADAL" clId="{CD09104C-474A-4549-BD1F-362A0EDCC5E6}" dt="2023-10-06T06:28:29.115" v="28068" actId="20577"/>
          <ac:spMkLst>
            <pc:docMk/>
            <pc:sldMk cId="798070355" sldId="487"/>
            <ac:spMk id="2" creationId="{959F2DD5-6CB0-033C-3C31-58197EC77B52}"/>
          </ac:spMkLst>
        </pc:spChg>
        <pc:spChg chg="add del mod">
          <ac:chgData name="松坂 嘉昭" userId="8203746e-ae30-4f6f-91f1-67915a0589ad" providerId="ADAL" clId="{CD09104C-474A-4549-BD1F-362A0EDCC5E6}" dt="2023-09-29T05:05:16.965" v="13401" actId="478"/>
          <ac:spMkLst>
            <pc:docMk/>
            <pc:sldMk cId="798070355" sldId="487"/>
            <ac:spMk id="5" creationId="{BF7F2EC1-8235-FA7F-23B5-213D393CCFF6}"/>
          </ac:spMkLst>
        </pc:spChg>
        <pc:spChg chg="add del mod">
          <ac:chgData name="松坂 嘉昭" userId="8203746e-ae30-4f6f-91f1-67915a0589ad" providerId="ADAL" clId="{CD09104C-474A-4549-BD1F-362A0EDCC5E6}" dt="2023-09-29T06:27:54.424" v="13702" actId="478"/>
          <ac:spMkLst>
            <pc:docMk/>
            <pc:sldMk cId="798070355" sldId="487"/>
            <ac:spMk id="6" creationId="{508E90B7-3A06-4CFE-3C7D-EEB6DC262DDB}"/>
          </ac:spMkLst>
        </pc:spChg>
        <pc:spChg chg="mod">
          <ac:chgData name="松坂 嘉昭" userId="8203746e-ae30-4f6f-91f1-67915a0589ad" providerId="ADAL" clId="{CD09104C-474A-4549-BD1F-362A0EDCC5E6}" dt="2023-09-29T05:08:37.594" v="13655" actId="403"/>
          <ac:spMkLst>
            <pc:docMk/>
            <pc:sldMk cId="798070355" sldId="487"/>
            <ac:spMk id="15" creationId="{37529E3D-F14F-89E0-3FB1-78A4EB8043D0}"/>
          </ac:spMkLst>
        </pc:spChg>
        <pc:grpChg chg="mod">
          <ac:chgData name="松坂 嘉昭" userId="8203746e-ae30-4f6f-91f1-67915a0589ad" providerId="ADAL" clId="{CD09104C-474A-4549-BD1F-362A0EDCC5E6}" dt="2023-09-29T06:28:53.232" v="13714" actId="1036"/>
          <ac:grpSpMkLst>
            <pc:docMk/>
            <pc:sldMk cId="798070355" sldId="487"/>
            <ac:grpSpMk id="23" creationId="{BBB9C5F6-14C5-B712-80C8-A4B362AE1EC9}"/>
          </ac:grpSpMkLst>
        </pc:grpChg>
        <pc:graphicFrameChg chg="add mod modGraphic">
          <ac:chgData name="松坂 嘉昭" userId="8203746e-ae30-4f6f-91f1-67915a0589ad" providerId="ADAL" clId="{CD09104C-474A-4549-BD1F-362A0EDCC5E6}" dt="2023-09-29T06:29:22.804" v="13720" actId="14100"/>
          <ac:graphicFrameMkLst>
            <pc:docMk/>
            <pc:sldMk cId="798070355" sldId="487"/>
            <ac:graphicFrameMk id="7" creationId="{B4C06334-80ED-2C6B-F915-5E169C5CA88B}"/>
          </ac:graphicFrameMkLst>
        </pc:graphicFrameChg>
      </pc:sldChg>
      <pc:sldChg chg="addSp delSp modSp add mod">
        <pc:chgData name="松坂 嘉昭" userId="8203746e-ae30-4f6f-91f1-67915a0589ad" providerId="ADAL" clId="{CD09104C-474A-4549-BD1F-362A0EDCC5E6}" dt="2023-10-04T14:11:07.631" v="19389" actId="1076"/>
        <pc:sldMkLst>
          <pc:docMk/>
          <pc:sldMk cId="1162713931" sldId="488"/>
        </pc:sldMkLst>
        <pc:spChg chg="mod">
          <ac:chgData name="松坂 嘉昭" userId="8203746e-ae30-4f6f-91f1-67915a0589ad" providerId="ADAL" clId="{CD09104C-474A-4549-BD1F-362A0EDCC5E6}" dt="2023-10-04T09:21:48.231" v="17417" actId="6549"/>
          <ac:spMkLst>
            <pc:docMk/>
            <pc:sldMk cId="1162713931" sldId="488"/>
            <ac:spMk id="2" creationId="{D8238962-0610-482B-FA84-E97CE5A66B56}"/>
          </ac:spMkLst>
        </pc:spChg>
        <pc:spChg chg="mod">
          <ac:chgData name="松坂 嘉昭" userId="8203746e-ae30-4f6f-91f1-67915a0589ad" providerId="ADAL" clId="{CD09104C-474A-4549-BD1F-362A0EDCC5E6}" dt="2023-10-04T14:10:42.261" v="19382" actId="20577"/>
          <ac:spMkLst>
            <pc:docMk/>
            <pc:sldMk cId="1162713931" sldId="488"/>
            <ac:spMk id="3" creationId="{C60FCA14-F71A-86BF-6CDC-5A319F9A00EF}"/>
          </ac:spMkLst>
        </pc:spChg>
        <pc:spChg chg="add del mod topLvl">
          <ac:chgData name="松坂 嘉昭" userId="8203746e-ae30-4f6f-91f1-67915a0589ad" providerId="ADAL" clId="{CD09104C-474A-4549-BD1F-362A0EDCC5E6}" dt="2023-10-04T14:10:52.072" v="19388" actId="403"/>
          <ac:spMkLst>
            <pc:docMk/>
            <pc:sldMk cId="1162713931" sldId="488"/>
            <ac:spMk id="14" creationId="{EDC91DA0-A562-4CFE-7FE7-1C4D871E624D}"/>
          </ac:spMkLst>
        </pc:spChg>
        <pc:spChg chg="mod">
          <ac:chgData name="松坂 嘉昭" userId="8203746e-ae30-4f6f-91f1-67915a0589ad" providerId="ADAL" clId="{CD09104C-474A-4549-BD1F-362A0EDCC5E6}" dt="2023-10-04T14:10:17.374" v="19375" actId="1076"/>
          <ac:spMkLst>
            <pc:docMk/>
            <pc:sldMk cId="1162713931" sldId="488"/>
            <ac:spMk id="18" creationId="{E739CD96-AF48-3785-E996-5C04BB202829}"/>
          </ac:spMkLst>
        </pc:spChg>
        <pc:spChg chg="del topLvl">
          <ac:chgData name="松坂 嘉昭" userId="8203746e-ae30-4f6f-91f1-67915a0589ad" providerId="ADAL" clId="{CD09104C-474A-4549-BD1F-362A0EDCC5E6}" dt="2023-10-04T14:09:05.358" v="19356" actId="478"/>
          <ac:spMkLst>
            <pc:docMk/>
            <pc:sldMk cId="1162713931" sldId="488"/>
            <ac:spMk id="24" creationId="{49992411-842B-C864-CD18-2DDCA3ABA693}"/>
          </ac:spMkLst>
        </pc:spChg>
        <pc:spChg chg="del topLvl">
          <ac:chgData name="松坂 嘉昭" userId="8203746e-ae30-4f6f-91f1-67915a0589ad" providerId="ADAL" clId="{CD09104C-474A-4549-BD1F-362A0EDCC5E6}" dt="2023-10-04T14:07:56.399" v="19343" actId="478"/>
          <ac:spMkLst>
            <pc:docMk/>
            <pc:sldMk cId="1162713931" sldId="488"/>
            <ac:spMk id="30" creationId="{88B15E7D-61AC-2595-5551-8554086A61EA}"/>
          </ac:spMkLst>
        </pc:spChg>
        <pc:grpChg chg="add mod">
          <ac:chgData name="松坂 嘉昭" userId="8203746e-ae30-4f6f-91f1-67915a0589ad" providerId="ADAL" clId="{CD09104C-474A-4549-BD1F-362A0EDCC5E6}" dt="2023-10-04T14:11:07.631" v="19389" actId="1076"/>
          <ac:grpSpMkLst>
            <pc:docMk/>
            <pc:sldMk cId="1162713931" sldId="488"/>
            <ac:grpSpMk id="7" creationId="{66C1209C-5FA5-082A-DF2A-F0EE1C2219CA}"/>
          </ac:grpSpMkLst>
        </pc:grpChg>
        <pc:grpChg chg="del">
          <ac:chgData name="松坂 嘉昭" userId="8203746e-ae30-4f6f-91f1-67915a0589ad" providerId="ADAL" clId="{CD09104C-474A-4549-BD1F-362A0EDCC5E6}" dt="2023-10-04T09:18:35.281" v="17316" actId="478"/>
          <ac:grpSpMkLst>
            <pc:docMk/>
            <pc:sldMk cId="1162713931" sldId="488"/>
            <ac:grpSpMk id="15" creationId="{7DB4F690-367B-C48B-8C98-2EBA4DFC2482}"/>
          </ac:grpSpMkLst>
        </pc:grpChg>
        <pc:grpChg chg="del">
          <ac:chgData name="松坂 嘉昭" userId="8203746e-ae30-4f6f-91f1-67915a0589ad" providerId="ADAL" clId="{CD09104C-474A-4549-BD1F-362A0EDCC5E6}" dt="2023-10-04T09:18:38.432" v="17317" actId="478"/>
          <ac:grpSpMkLst>
            <pc:docMk/>
            <pc:sldMk cId="1162713931" sldId="488"/>
            <ac:grpSpMk id="16" creationId="{1B765819-0EBE-EE0F-C66A-3A7D6EF9A933}"/>
          </ac:grpSpMkLst>
        </pc:grpChg>
        <pc:grpChg chg="del">
          <ac:chgData name="松坂 嘉昭" userId="8203746e-ae30-4f6f-91f1-67915a0589ad" providerId="ADAL" clId="{CD09104C-474A-4549-BD1F-362A0EDCC5E6}" dt="2023-10-04T09:18:40.940" v="17318" actId="478"/>
          <ac:grpSpMkLst>
            <pc:docMk/>
            <pc:sldMk cId="1162713931" sldId="488"/>
            <ac:grpSpMk id="17" creationId="{DDA9808E-7DDC-D458-EA81-3D2A31B624BE}"/>
          </ac:grpSpMkLst>
        </pc:grpChg>
        <pc:picChg chg="add mod">
          <ac:chgData name="松坂 嘉昭" userId="8203746e-ae30-4f6f-91f1-67915a0589ad" providerId="ADAL" clId="{CD09104C-474A-4549-BD1F-362A0EDCC5E6}" dt="2023-10-04T14:09:40.334" v="19365" actId="164"/>
          <ac:picMkLst>
            <pc:docMk/>
            <pc:sldMk cId="1162713931" sldId="488"/>
            <ac:picMk id="6" creationId="{099BA597-C91F-8AC9-6CD4-FF6145C0B39A}"/>
          </ac:picMkLst>
        </pc:picChg>
        <pc:picChg chg="del topLvl">
          <ac:chgData name="松坂 嘉昭" userId="8203746e-ae30-4f6f-91f1-67915a0589ad" providerId="ADAL" clId="{CD09104C-474A-4549-BD1F-362A0EDCC5E6}" dt="2023-10-04T09:18:35.281" v="17316" actId="478"/>
          <ac:picMkLst>
            <pc:docMk/>
            <pc:sldMk cId="1162713931" sldId="488"/>
            <ac:picMk id="9" creationId="{3A60C49B-13EE-F879-2538-24E8693F16C2}"/>
          </ac:picMkLst>
        </pc:picChg>
        <pc:picChg chg="del topLvl">
          <ac:chgData name="松坂 嘉昭" userId="8203746e-ae30-4f6f-91f1-67915a0589ad" providerId="ADAL" clId="{CD09104C-474A-4549-BD1F-362A0EDCC5E6}" dt="2023-10-04T09:18:38.432" v="17317" actId="478"/>
          <ac:picMkLst>
            <pc:docMk/>
            <pc:sldMk cId="1162713931" sldId="488"/>
            <ac:picMk id="11" creationId="{1AFAED90-2789-7E7D-6078-716EDACCF8D9}"/>
          </ac:picMkLst>
        </pc:picChg>
        <pc:picChg chg="del topLvl">
          <ac:chgData name="松坂 嘉昭" userId="8203746e-ae30-4f6f-91f1-67915a0589ad" providerId="ADAL" clId="{CD09104C-474A-4549-BD1F-362A0EDCC5E6}" dt="2023-10-04T09:18:40.940" v="17318" actId="478"/>
          <ac:picMkLst>
            <pc:docMk/>
            <pc:sldMk cId="1162713931" sldId="488"/>
            <ac:picMk id="13" creationId="{E5AAA8AA-6C1E-EEB3-21A2-6EC538AA1423}"/>
          </ac:picMkLst>
        </pc:picChg>
      </pc:sldChg>
      <pc:sldChg chg="addSp delSp modSp add mod ord">
        <pc:chgData name="松坂 嘉昭" userId="8203746e-ae30-4f6f-91f1-67915a0589ad" providerId="ADAL" clId="{CD09104C-474A-4549-BD1F-362A0EDCC5E6}" dt="2023-10-04T14:11:27.571" v="19391"/>
        <pc:sldMkLst>
          <pc:docMk/>
          <pc:sldMk cId="3251864079" sldId="489"/>
        </pc:sldMkLst>
        <pc:spChg chg="mod">
          <ac:chgData name="松坂 嘉昭" userId="8203746e-ae30-4f6f-91f1-67915a0589ad" providerId="ADAL" clId="{CD09104C-474A-4549-BD1F-362A0EDCC5E6}" dt="2023-10-04T13:58:09.495" v="19026" actId="6549"/>
          <ac:spMkLst>
            <pc:docMk/>
            <pc:sldMk cId="3251864079" sldId="489"/>
            <ac:spMk id="2" creationId="{D8238962-0610-482B-FA84-E97CE5A66B56}"/>
          </ac:spMkLst>
        </pc:spChg>
        <pc:spChg chg="mod">
          <ac:chgData name="松坂 嘉昭" userId="8203746e-ae30-4f6f-91f1-67915a0589ad" providerId="ADAL" clId="{CD09104C-474A-4549-BD1F-362A0EDCC5E6}" dt="2023-10-04T14:07:44.511" v="19342" actId="14100"/>
          <ac:spMkLst>
            <pc:docMk/>
            <pc:sldMk cId="3251864079" sldId="489"/>
            <ac:spMk id="3" creationId="{C60FCA14-F71A-86BF-6CDC-5A319F9A00EF}"/>
          </ac:spMkLst>
        </pc:spChg>
        <pc:spChg chg="mod topLvl">
          <ac:chgData name="松坂 嘉昭" userId="8203746e-ae30-4f6f-91f1-67915a0589ad" providerId="ADAL" clId="{CD09104C-474A-4549-BD1F-362A0EDCC5E6}" dt="2023-10-04T14:05:58.299" v="19310" actId="164"/>
          <ac:spMkLst>
            <pc:docMk/>
            <pc:sldMk cId="3251864079" sldId="489"/>
            <ac:spMk id="14" creationId="{EDC91DA0-A562-4CFE-7FE7-1C4D871E624D}"/>
          </ac:spMkLst>
        </pc:spChg>
        <pc:spChg chg="mod topLvl">
          <ac:chgData name="松坂 嘉昭" userId="8203746e-ae30-4f6f-91f1-67915a0589ad" providerId="ADAL" clId="{CD09104C-474A-4549-BD1F-362A0EDCC5E6}" dt="2023-10-04T14:07:30.156" v="19333" actId="1076"/>
          <ac:spMkLst>
            <pc:docMk/>
            <pc:sldMk cId="3251864079" sldId="489"/>
            <ac:spMk id="24" creationId="{49992411-842B-C864-CD18-2DDCA3ABA693}"/>
          </ac:spMkLst>
        </pc:spChg>
        <pc:spChg chg="mod topLvl">
          <ac:chgData name="松坂 嘉昭" userId="8203746e-ae30-4f6f-91f1-67915a0589ad" providerId="ADAL" clId="{CD09104C-474A-4549-BD1F-362A0EDCC5E6}" dt="2023-10-04T14:06:16.315" v="19312" actId="164"/>
          <ac:spMkLst>
            <pc:docMk/>
            <pc:sldMk cId="3251864079" sldId="489"/>
            <ac:spMk id="30" creationId="{88B15E7D-61AC-2595-5551-8554086A61EA}"/>
          </ac:spMkLst>
        </pc:spChg>
        <pc:grpChg chg="del">
          <ac:chgData name="松坂 嘉昭" userId="8203746e-ae30-4f6f-91f1-67915a0589ad" providerId="ADAL" clId="{CD09104C-474A-4549-BD1F-362A0EDCC5E6}" dt="2023-10-04T13:58:16.233" v="19027" actId="478"/>
          <ac:grpSpMkLst>
            <pc:docMk/>
            <pc:sldMk cId="3251864079" sldId="489"/>
            <ac:grpSpMk id="15" creationId="{7DB4F690-367B-C48B-8C98-2EBA4DFC2482}"/>
          </ac:grpSpMkLst>
        </pc:grpChg>
        <pc:grpChg chg="del">
          <ac:chgData name="松坂 嘉昭" userId="8203746e-ae30-4f6f-91f1-67915a0589ad" providerId="ADAL" clId="{CD09104C-474A-4549-BD1F-362A0EDCC5E6}" dt="2023-10-04T13:58:18.595" v="19028" actId="478"/>
          <ac:grpSpMkLst>
            <pc:docMk/>
            <pc:sldMk cId="3251864079" sldId="489"/>
            <ac:grpSpMk id="16" creationId="{1B765819-0EBE-EE0F-C66A-3A7D6EF9A933}"/>
          </ac:grpSpMkLst>
        </pc:grpChg>
        <pc:grpChg chg="del">
          <ac:chgData name="松坂 嘉昭" userId="8203746e-ae30-4f6f-91f1-67915a0589ad" providerId="ADAL" clId="{CD09104C-474A-4549-BD1F-362A0EDCC5E6}" dt="2023-10-04T13:58:20.776" v="19029" actId="478"/>
          <ac:grpSpMkLst>
            <pc:docMk/>
            <pc:sldMk cId="3251864079" sldId="489"/>
            <ac:grpSpMk id="17" creationId="{DDA9808E-7DDC-D458-EA81-3D2A31B624BE}"/>
          </ac:grpSpMkLst>
        </pc:grpChg>
        <pc:grpChg chg="add mod">
          <ac:chgData name="松坂 嘉昭" userId="8203746e-ae30-4f6f-91f1-67915a0589ad" providerId="ADAL" clId="{CD09104C-474A-4549-BD1F-362A0EDCC5E6}" dt="2023-10-04T14:07:31.346" v="19339" actId="1076"/>
          <ac:grpSpMkLst>
            <pc:docMk/>
            <pc:sldMk cId="3251864079" sldId="489"/>
            <ac:grpSpMk id="19" creationId="{8935C2D5-33D0-DEFA-34B0-1D9C2C27D2B5}"/>
          </ac:grpSpMkLst>
        </pc:grpChg>
        <pc:grpChg chg="add mod">
          <ac:chgData name="松坂 嘉昭" userId="8203746e-ae30-4f6f-91f1-67915a0589ad" providerId="ADAL" clId="{CD09104C-474A-4549-BD1F-362A0EDCC5E6}" dt="2023-10-04T14:07:31.140" v="19338" actId="1076"/>
          <ac:grpSpMkLst>
            <pc:docMk/>
            <pc:sldMk cId="3251864079" sldId="489"/>
            <ac:grpSpMk id="20" creationId="{3DE271CE-8CB2-DF40-AFE2-3D21463F5698}"/>
          </ac:grpSpMkLst>
        </pc:grpChg>
        <pc:grpChg chg="add mod">
          <ac:chgData name="松坂 嘉昭" userId="8203746e-ae30-4f6f-91f1-67915a0589ad" providerId="ADAL" clId="{CD09104C-474A-4549-BD1F-362A0EDCC5E6}" dt="2023-10-04T14:07:30.933" v="19337" actId="1076"/>
          <ac:grpSpMkLst>
            <pc:docMk/>
            <pc:sldMk cId="3251864079" sldId="489"/>
            <ac:grpSpMk id="21" creationId="{45E740BA-1D71-58DD-F431-8D11A47F5860}"/>
          </ac:grpSpMkLst>
        </pc:grpChg>
        <pc:picChg chg="add mod">
          <ac:chgData name="松坂 嘉昭" userId="8203746e-ae30-4f6f-91f1-67915a0589ad" providerId="ADAL" clId="{CD09104C-474A-4549-BD1F-362A0EDCC5E6}" dt="2023-10-04T14:05:58.299" v="19310" actId="164"/>
          <ac:picMkLst>
            <pc:docMk/>
            <pc:sldMk cId="3251864079" sldId="489"/>
            <ac:picMk id="6" creationId="{88E65108-CAD3-B7C4-172D-452F17F26726}"/>
          </ac:picMkLst>
        </pc:picChg>
        <pc:picChg chg="add mod ord">
          <ac:chgData name="松坂 嘉昭" userId="8203746e-ae30-4f6f-91f1-67915a0589ad" providerId="ADAL" clId="{CD09104C-474A-4549-BD1F-362A0EDCC5E6}" dt="2023-10-04T14:06:09.478" v="19311" actId="164"/>
          <ac:picMkLst>
            <pc:docMk/>
            <pc:sldMk cId="3251864079" sldId="489"/>
            <ac:picMk id="8" creationId="{B0F23987-7AAF-360D-6CFB-DFDC0EAFC02F}"/>
          </ac:picMkLst>
        </pc:picChg>
        <pc:picChg chg="del topLvl">
          <ac:chgData name="松坂 嘉昭" userId="8203746e-ae30-4f6f-91f1-67915a0589ad" providerId="ADAL" clId="{CD09104C-474A-4549-BD1F-362A0EDCC5E6}" dt="2023-10-04T13:58:16.233" v="19027" actId="478"/>
          <ac:picMkLst>
            <pc:docMk/>
            <pc:sldMk cId="3251864079" sldId="489"/>
            <ac:picMk id="9" creationId="{3A60C49B-13EE-F879-2538-24E8693F16C2}"/>
          </ac:picMkLst>
        </pc:picChg>
        <pc:picChg chg="del topLvl">
          <ac:chgData name="松坂 嘉昭" userId="8203746e-ae30-4f6f-91f1-67915a0589ad" providerId="ADAL" clId="{CD09104C-474A-4549-BD1F-362A0EDCC5E6}" dt="2023-10-04T13:58:18.595" v="19028" actId="478"/>
          <ac:picMkLst>
            <pc:docMk/>
            <pc:sldMk cId="3251864079" sldId="489"/>
            <ac:picMk id="11" creationId="{1AFAED90-2789-7E7D-6078-716EDACCF8D9}"/>
          </ac:picMkLst>
        </pc:picChg>
        <pc:picChg chg="add mod">
          <ac:chgData name="松坂 嘉昭" userId="8203746e-ae30-4f6f-91f1-67915a0589ad" providerId="ADAL" clId="{CD09104C-474A-4549-BD1F-362A0EDCC5E6}" dt="2023-10-04T14:06:16.315" v="19312" actId="164"/>
          <ac:picMkLst>
            <pc:docMk/>
            <pc:sldMk cId="3251864079" sldId="489"/>
            <ac:picMk id="12" creationId="{BC0B8566-8F6E-8138-2836-D69D18BA15EE}"/>
          </ac:picMkLst>
        </pc:picChg>
        <pc:picChg chg="del topLvl">
          <ac:chgData name="松坂 嘉昭" userId="8203746e-ae30-4f6f-91f1-67915a0589ad" providerId="ADAL" clId="{CD09104C-474A-4549-BD1F-362A0EDCC5E6}" dt="2023-10-04T13:58:20.776" v="19029" actId="478"/>
          <ac:picMkLst>
            <pc:docMk/>
            <pc:sldMk cId="3251864079" sldId="489"/>
            <ac:picMk id="13" creationId="{E5AAA8AA-6C1E-EEB3-21A2-6EC538AA1423}"/>
          </ac:picMkLst>
        </pc:picChg>
      </pc:sldChg>
      <pc:sldChg chg="addSp delSp modSp add mod ord">
        <pc:chgData name="松坂 嘉昭" userId="8203746e-ae30-4f6f-91f1-67915a0589ad" providerId="ADAL" clId="{CD09104C-474A-4549-BD1F-362A0EDCC5E6}" dt="2023-10-06T17:17:36.808" v="33776"/>
        <pc:sldMkLst>
          <pc:docMk/>
          <pc:sldMk cId="565263264" sldId="490"/>
        </pc:sldMkLst>
        <pc:spChg chg="add mod">
          <ac:chgData name="松坂 嘉昭" userId="8203746e-ae30-4f6f-91f1-67915a0589ad" providerId="ADAL" clId="{CD09104C-474A-4549-BD1F-362A0EDCC5E6}" dt="2023-10-06T06:25:45.852" v="28035" actId="27636"/>
          <ac:spMkLst>
            <pc:docMk/>
            <pc:sldMk cId="565263264" sldId="490"/>
            <ac:spMk id="4" creationId="{CCCC5E9F-A97F-CD18-E939-354509A09E9D}"/>
          </ac:spMkLst>
        </pc:spChg>
        <pc:spChg chg="add del">
          <ac:chgData name="松坂 嘉昭" userId="8203746e-ae30-4f6f-91f1-67915a0589ad" providerId="ADAL" clId="{CD09104C-474A-4549-BD1F-362A0EDCC5E6}" dt="2023-10-06T06:24:02.619" v="28006" actId="478"/>
          <ac:spMkLst>
            <pc:docMk/>
            <pc:sldMk cId="565263264" sldId="490"/>
            <ac:spMk id="7" creationId="{F107B035-C14D-6706-6438-749A97C391AF}"/>
          </ac:spMkLst>
        </pc:spChg>
        <pc:spChg chg="add mod">
          <ac:chgData name="松坂 嘉昭" userId="8203746e-ae30-4f6f-91f1-67915a0589ad" providerId="ADAL" clId="{CD09104C-474A-4549-BD1F-362A0EDCC5E6}" dt="2023-10-06T06:25:01.644" v="28026" actId="404"/>
          <ac:spMkLst>
            <pc:docMk/>
            <pc:sldMk cId="565263264" sldId="490"/>
            <ac:spMk id="8" creationId="{8C64C472-3C22-4889-2537-E4012BE8672C}"/>
          </ac:spMkLst>
        </pc:spChg>
        <pc:spChg chg="add mod">
          <ac:chgData name="松坂 嘉昭" userId="8203746e-ae30-4f6f-91f1-67915a0589ad" providerId="ADAL" clId="{CD09104C-474A-4549-BD1F-362A0EDCC5E6}" dt="2023-10-06T06:26:24.368" v="28042" actId="14100"/>
          <ac:spMkLst>
            <pc:docMk/>
            <pc:sldMk cId="565263264" sldId="490"/>
            <ac:spMk id="9" creationId="{69826AA6-F128-C126-3D2B-342AFB525313}"/>
          </ac:spMkLst>
        </pc:spChg>
        <pc:picChg chg="del">
          <ac:chgData name="松坂 嘉昭" userId="8203746e-ae30-4f6f-91f1-67915a0589ad" providerId="ADAL" clId="{CD09104C-474A-4549-BD1F-362A0EDCC5E6}" dt="2023-10-06T06:18:23.415" v="27975" actId="478"/>
          <ac:picMkLst>
            <pc:docMk/>
            <pc:sldMk cId="565263264" sldId="490"/>
            <ac:picMk id="5" creationId="{E0AA33AE-D70D-F8FC-2CCD-8C8E8A47E2CE}"/>
          </ac:picMkLst>
        </pc:picChg>
      </pc:sldChg>
      <pc:sldChg chg="new del">
        <pc:chgData name="松坂 嘉昭" userId="8203746e-ae30-4f6f-91f1-67915a0589ad" providerId="ADAL" clId="{CD09104C-474A-4549-BD1F-362A0EDCC5E6}" dt="2023-10-06T06:16:13.004" v="27973" actId="680"/>
        <pc:sldMkLst>
          <pc:docMk/>
          <pc:sldMk cId="803464296" sldId="490"/>
        </pc:sldMkLst>
      </pc:sldChg>
      <pc:sldChg chg="modSp add mod ord">
        <pc:chgData name="松坂 嘉昭" userId="8203746e-ae30-4f6f-91f1-67915a0589ad" providerId="ADAL" clId="{CD09104C-474A-4549-BD1F-362A0EDCC5E6}" dt="2023-10-06T06:32:33.733" v="28223" actId="404"/>
        <pc:sldMkLst>
          <pc:docMk/>
          <pc:sldMk cId="2186001115" sldId="491"/>
        </pc:sldMkLst>
        <pc:spChg chg="mod">
          <ac:chgData name="松坂 嘉昭" userId="8203746e-ae30-4f6f-91f1-67915a0589ad" providerId="ADAL" clId="{CD09104C-474A-4549-BD1F-362A0EDCC5E6}" dt="2023-10-06T06:32:33.733" v="28223" actId="404"/>
          <ac:spMkLst>
            <pc:docMk/>
            <pc:sldMk cId="2186001115" sldId="491"/>
            <ac:spMk id="2" creationId="{DE93BC8B-07EF-9048-4C67-2DBA288A1B3A}"/>
          </ac:spMkLst>
        </pc:spChg>
      </pc:sldChg>
      <pc:sldChg chg="addSp delSp modSp add mod">
        <pc:chgData name="松坂 嘉昭" userId="8203746e-ae30-4f6f-91f1-67915a0589ad" providerId="ADAL" clId="{CD09104C-474A-4549-BD1F-362A0EDCC5E6}" dt="2023-10-07T02:32:11.639" v="36025" actId="113"/>
        <pc:sldMkLst>
          <pc:docMk/>
          <pc:sldMk cId="444597000" sldId="492"/>
        </pc:sldMkLst>
        <pc:spChg chg="mod">
          <ac:chgData name="松坂 嘉昭" userId="8203746e-ae30-4f6f-91f1-67915a0589ad" providerId="ADAL" clId="{CD09104C-474A-4549-BD1F-362A0EDCC5E6}" dt="2023-10-07T02:16:17.703" v="34306" actId="255"/>
          <ac:spMkLst>
            <pc:docMk/>
            <pc:sldMk cId="444597000" sldId="492"/>
            <ac:spMk id="2" creationId="{C194764A-9081-3227-F10D-AA4A19E29A73}"/>
          </ac:spMkLst>
        </pc:spChg>
        <pc:spChg chg="del">
          <ac:chgData name="松坂 嘉昭" userId="8203746e-ae30-4f6f-91f1-67915a0589ad" providerId="ADAL" clId="{CD09104C-474A-4549-BD1F-362A0EDCC5E6}" dt="2023-10-06T17:32:56.418" v="33829" actId="478"/>
          <ac:spMkLst>
            <pc:docMk/>
            <pc:sldMk cId="444597000" sldId="492"/>
            <ac:spMk id="5" creationId="{587AC5DC-C15C-648B-35EB-6CC123B9C2F8}"/>
          </ac:spMkLst>
        </pc:spChg>
        <pc:spChg chg="mod">
          <ac:chgData name="松坂 嘉昭" userId="8203746e-ae30-4f6f-91f1-67915a0589ad" providerId="ADAL" clId="{CD09104C-474A-4549-BD1F-362A0EDCC5E6}" dt="2023-10-07T02:16:42.211" v="34318" actId="20577"/>
          <ac:spMkLst>
            <pc:docMk/>
            <pc:sldMk cId="444597000" sldId="492"/>
            <ac:spMk id="6" creationId="{4E1738C7-80BE-BFA2-9C95-612F0C790DA5}"/>
          </ac:spMkLst>
        </pc:spChg>
        <pc:spChg chg="add mod">
          <ac:chgData name="松坂 嘉昭" userId="8203746e-ae30-4f6f-91f1-67915a0589ad" providerId="ADAL" clId="{CD09104C-474A-4549-BD1F-362A0EDCC5E6}" dt="2023-10-06T17:42:04.713" v="34286" actId="404"/>
          <ac:spMkLst>
            <pc:docMk/>
            <pc:sldMk cId="444597000" sldId="492"/>
            <ac:spMk id="7" creationId="{AF77E7BC-ABE8-6502-31C6-E4D8CB5B9E57}"/>
          </ac:spMkLst>
        </pc:spChg>
        <pc:spChg chg="mod">
          <ac:chgData name="松坂 嘉昭" userId="8203746e-ae30-4f6f-91f1-67915a0589ad" providerId="ADAL" clId="{CD09104C-474A-4549-BD1F-362A0EDCC5E6}" dt="2023-10-06T17:41:52.712" v="34284" actId="14100"/>
          <ac:spMkLst>
            <pc:docMk/>
            <pc:sldMk cId="444597000" sldId="492"/>
            <ac:spMk id="9" creationId="{07C0D996-5E48-AB02-1A9F-29B099BAD5DB}"/>
          </ac:spMkLst>
        </pc:spChg>
        <pc:spChg chg="del mod">
          <ac:chgData name="松坂 嘉昭" userId="8203746e-ae30-4f6f-91f1-67915a0589ad" providerId="ADAL" clId="{CD09104C-474A-4549-BD1F-362A0EDCC5E6}" dt="2023-10-06T17:41:24.669" v="34277" actId="478"/>
          <ac:spMkLst>
            <pc:docMk/>
            <pc:sldMk cId="444597000" sldId="492"/>
            <ac:spMk id="10" creationId="{92487DEF-B53A-D6FE-EE59-C537126581C9}"/>
          </ac:spMkLst>
        </pc:spChg>
        <pc:spChg chg="add mod">
          <ac:chgData name="松坂 嘉昭" userId="8203746e-ae30-4f6f-91f1-67915a0589ad" providerId="ADAL" clId="{CD09104C-474A-4549-BD1F-362A0EDCC5E6}" dt="2023-10-07T02:31:52.769" v="36023" actId="1076"/>
          <ac:spMkLst>
            <pc:docMk/>
            <pc:sldMk cId="444597000" sldId="492"/>
            <ac:spMk id="11" creationId="{D98D28A8-02E7-10CE-1C22-A8EA6FE20E0C}"/>
          </ac:spMkLst>
        </pc:spChg>
        <pc:spChg chg="add mod">
          <ac:chgData name="松坂 嘉昭" userId="8203746e-ae30-4f6f-91f1-67915a0589ad" providerId="ADAL" clId="{CD09104C-474A-4549-BD1F-362A0EDCC5E6}" dt="2023-10-07T02:31:48.997" v="36022" actId="20577"/>
          <ac:spMkLst>
            <pc:docMk/>
            <pc:sldMk cId="444597000" sldId="492"/>
            <ac:spMk id="13" creationId="{BC0DB912-221C-3A2E-2036-A34FB5917655}"/>
          </ac:spMkLst>
        </pc:spChg>
        <pc:spChg chg="add mod">
          <ac:chgData name="松坂 嘉昭" userId="8203746e-ae30-4f6f-91f1-67915a0589ad" providerId="ADAL" clId="{CD09104C-474A-4549-BD1F-362A0EDCC5E6}" dt="2023-10-07T02:19:34.783" v="34432" actId="20577"/>
          <ac:spMkLst>
            <pc:docMk/>
            <pc:sldMk cId="444597000" sldId="492"/>
            <ac:spMk id="15" creationId="{AC763EF4-872A-7AD8-1E64-DB4F8DA3FBCF}"/>
          </ac:spMkLst>
        </pc:spChg>
        <pc:spChg chg="add mod">
          <ac:chgData name="松坂 嘉昭" userId="8203746e-ae30-4f6f-91f1-67915a0589ad" providerId="ADAL" clId="{CD09104C-474A-4549-BD1F-362A0EDCC5E6}" dt="2023-10-07T02:32:08.092" v="36024" actId="113"/>
          <ac:spMkLst>
            <pc:docMk/>
            <pc:sldMk cId="444597000" sldId="492"/>
            <ac:spMk id="17" creationId="{E1155141-63AE-5498-F78B-47C40DFC5563}"/>
          </ac:spMkLst>
        </pc:spChg>
        <pc:spChg chg="add del">
          <ac:chgData name="松坂 嘉昭" userId="8203746e-ae30-4f6f-91f1-67915a0589ad" providerId="ADAL" clId="{CD09104C-474A-4549-BD1F-362A0EDCC5E6}" dt="2023-10-07T02:20:19.043" v="34442" actId="22"/>
          <ac:spMkLst>
            <pc:docMk/>
            <pc:sldMk cId="444597000" sldId="492"/>
            <ac:spMk id="19" creationId="{F9663CEC-630F-0F53-7137-5537026D238A}"/>
          </ac:spMkLst>
        </pc:spChg>
        <pc:spChg chg="add mod">
          <ac:chgData name="松坂 嘉昭" userId="8203746e-ae30-4f6f-91f1-67915a0589ad" providerId="ADAL" clId="{CD09104C-474A-4549-BD1F-362A0EDCC5E6}" dt="2023-10-07T02:32:11.639" v="36025" actId="113"/>
          <ac:spMkLst>
            <pc:docMk/>
            <pc:sldMk cId="444597000" sldId="492"/>
            <ac:spMk id="21" creationId="{3D37F8CB-EACC-8268-524A-D359342C5A7E}"/>
          </ac:spMkLst>
        </pc:spChg>
        <pc:picChg chg="add mod">
          <ac:chgData name="松坂 嘉昭" userId="8203746e-ae30-4f6f-91f1-67915a0589ad" providerId="ADAL" clId="{CD09104C-474A-4549-BD1F-362A0EDCC5E6}" dt="2023-10-07T02:30:45.840" v="35957" actId="1076"/>
          <ac:picMkLst>
            <pc:docMk/>
            <pc:sldMk cId="444597000" sldId="492"/>
            <ac:picMk id="20" creationId="{07030E14-4C1C-853B-A0FC-FE57A24C7443}"/>
          </ac:picMkLst>
        </pc:picChg>
        <pc:cxnChg chg="add mod">
          <ac:chgData name="松坂 嘉昭" userId="8203746e-ae30-4f6f-91f1-67915a0589ad" providerId="ADAL" clId="{CD09104C-474A-4549-BD1F-362A0EDCC5E6}" dt="2023-10-06T17:47:06.528" v="34299"/>
          <ac:cxnSpMkLst>
            <pc:docMk/>
            <pc:sldMk cId="444597000" sldId="492"/>
            <ac:cxnSpMk id="14" creationId="{71B12B70-E4FF-F0FA-CA96-4B23AAD44DF5}"/>
          </ac:cxnSpMkLst>
        </pc:cxnChg>
      </pc:sldChg>
      <pc:sldChg chg="modSp add del mod ord">
        <pc:chgData name="松坂 嘉昭" userId="8203746e-ae30-4f6f-91f1-67915a0589ad" providerId="ADAL" clId="{CD09104C-474A-4549-BD1F-362A0EDCC5E6}" dt="2023-10-06T06:30:24.551" v="28155" actId="2696"/>
        <pc:sldMkLst>
          <pc:docMk/>
          <pc:sldMk cId="1548028514" sldId="492"/>
        </pc:sldMkLst>
        <pc:spChg chg="mod">
          <ac:chgData name="松坂 嘉昭" userId="8203746e-ae30-4f6f-91f1-67915a0589ad" providerId="ADAL" clId="{CD09104C-474A-4549-BD1F-362A0EDCC5E6}" dt="2023-10-06T06:30:02.224" v="28150" actId="20577"/>
          <ac:spMkLst>
            <pc:docMk/>
            <pc:sldMk cId="1548028514" sldId="492"/>
            <ac:spMk id="2" creationId="{DE93BC8B-07EF-9048-4C67-2DBA288A1B3A}"/>
          </ac:spMkLst>
        </pc:spChg>
      </pc:sldChg>
    </pc:docChg>
  </pc:docChgLst>
  <pc:docChgLst>
    <pc:chgData name="松坂 嘉昭" userId="8203746e-ae30-4f6f-91f1-67915a0589ad" providerId="ADAL" clId="{0632C3D0-8845-44BD-A666-6C5BA5A8ABCE}"/>
    <pc:docChg chg="undo custSel delSld modSld sldOrd">
      <pc:chgData name="松坂 嘉昭" userId="8203746e-ae30-4f6f-91f1-67915a0589ad" providerId="ADAL" clId="{0632C3D0-8845-44BD-A666-6C5BA5A8ABCE}" dt="2023-10-09T11:14:04.791" v="5118"/>
      <pc:docMkLst>
        <pc:docMk/>
      </pc:docMkLst>
      <pc:sldChg chg="modSp mod">
        <pc:chgData name="松坂 嘉昭" userId="8203746e-ae30-4f6f-91f1-67915a0589ad" providerId="ADAL" clId="{0632C3D0-8845-44BD-A666-6C5BA5A8ABCE}" dt="2023-10-09T07:55:52.255" v="2702" actId="20577"/>
        <pc:sldMkLst>
          <pc:docMk/>
          <pc:sldMk cId="63944758" sldId="304"/>
        </pc:sldMkLst>
        <pc:spChg chg="mod">
          <ac:chgData name="松坂 嘉昭" userId="8203746e-ae30-4f6f-91f1-67915a0589ad" providerId="ADAL" clId="{0632C3D0-8845-44BD-A666-6C5BA5A8ABCE}" dt="2023-10-09T07:52:52.581" v="2687" actId="20577"/>
          <ac:spMkLst>
            <pc:docMk/>
            <pc:sldMk cId="63944758" sldId="304"/>
            <ac:spMk id="2" creationId="{7ACF0731-F921-5F1F-FA86-AA30F8638A00}"/>
          </ac:spMkLst>
        </pc:spChg>
        <pc:spChg chg="mod">
          <ac:chgData name="松坂 嘉昭" userId="8203746e-ae30-4f6f-91f1-67915a0589ad" providerId="ADAL" clId="{0632C3D0-8845-44BD-A666-6C5BA5A8ABCE}" dt="2023-10-09T04:19:22.222" v="1095" actId="404"/>
          <ac:spMkLst>
            <pc:docMk/>
            <pc:sldMk cId="63944758" sldId="304"/>
            <ac:spMk id="4" creationId="{EEDE28BA-D9A3-7272-CDA6-067416B4B0C7}"/>
          </ac:spMkLst>
        </pc:spChg>
        <pc:spChg chg="mod">
          <ac:chgData name="松坂 嘉昭" userId="8203746e-ae30-4f6f-91f1-67915a0589ad" providerId="ADAL" clId="{0632C3D0-8845-44BD-A666-6C5BA5A8ABCE}" dt="2023-10-09T07:55:48.117" v="2695" actId="20577"/>
          <ac:spMkLst>
            <pc:docMk/>
            <pc:sldMk cId="63944758" sldId="304"/>
            <ac:spMk id="6" creationId="{B5D30ADA-6990-62E8-9DED-11366C2F0F6A}"/>
          </ac:spMkLst>
        </pc:spChg>
        <pc:spChg chg="mod">
          <ac:chgData name="松坂 嘉昭" userId="8203746e-ae30-4f6f-91f1-67915a0589ad" providerId="ADAL" clId="{0632C3D0-8845-44BD-A666-6C5BA5A8ABCE}" dt="2023-10-09T07:55:52.255" v="2702" actId="20577"/>
          <ac:spMkLst>
            <pc:docMk/>
            <pc:sldMk cId="63944758" sldId="304"/>
            <ac:spMk id="18" creationId="{D11A2304-8870-9C03-4DA2-7AED4DBDE7FF}"/>
          </ac:spMkLst>
        </pc:spChg>
      </pc:sldChg>
      <pc:sldChg chg="addSp modSp mod">
        <pc:chgData name="松坂 嘉昭" userId="8203746e-ae30-4f6f-91f1-67915a0589ad" providerId="ADAL" clId="{0632C3D0-8845-44BD-A666-6C5BA5A8ABCE}" dt="2023-10-09T09:46:21.120" v="3085" actId="20577"/>
        <pc:sldMkLst>
          <pc:docMk/>
          <pc:sldMk cId="1881570038" sldId="318"/>
        </pc:sldMkLst>
        <pc:spChg chg="add mod">
          <ac:chgData name="松坂 嘉昭" userId="8203746e-ae30-4f6f-91f1-67915a0589ad" providerId="ADAL" clId="{0632C3D0-8845-44BD-A666-6C5BA5A8ABCE}" dt="2023-10-08T13:34:48.434" v="398" actId="255"/>
          <ac:spMkLst>
            <pc:docMk/>
            <pc:sldMk cId="1881570038" sldId="318"/>
            <ac:spMk id="4" creationId="{C4B4DC3C-409E-DD6E-6031-1ED67B44F8DF}"/>
          </ac:spMkLst>
        </pc:spChg>
        <pc:graphicFrameChg chg="modGraphic">
          <ac:chgData name="松坂 嘉昭" userId="8203746e-ae30-4f6f-91f1-67915a0589ad" providerId="ADAL" clId="{0632C3D0-8845-44BD-A666-6C5BA5A8ABCE}" dt="2023-10-08T13:33:59.779" v="360" actId="14734"/>
          <ac:graphicFrameMkLst>
            <pc:docMk/>
            <pc:sldMk cId="1881570038" sldId="318"/>
            <ac:graphicFrameMk id="6" creationId="{0D411464-B5B8-15D0-B0B5-08CAC93E17E2}"/>
          </ac:graphicFrameMkLst>
        </pc:graphicFrameChg>
        <pc:graphicFrameChg chg="modGraphic">
          <ac:chgData name="松坂 嘉昭" userId="8203746e-ae30-4f6f-91f1-67915a0589ad" providerId="ADAL" clId="{0632C3D0-8845-44BD-A666-6C5BA5A8ABCE}" dt="2023-10-09T09:24:23.848" v="3078" actId="14734"/>
          <ac:graphicFrameMkLst>
            <pc:docMk/>
            <pc:sldMk cId="1881570038" sldId="318"/>
            <ac:graphicFrameMk id="8" creationId="{29C92E22-5D32-51D4-AECC-13E0320D4657}"/>
          </ac:graphicFrameMkLst>
        </pc:graphicFrameChg>
        <pc:graphicFrameChg chg="modGraphic">
          <ac:chgData name="松坂 嘉昭" userId="8203746e-ae30-4f6f-91f1-67915a0589ad" providerId="ADAL" clId="{0632C3D0-8845-44BD-A666-6C5BA5A8ABCE}" dt="2023-10-09T09:46:21.120" v="3085" actId="20577"/>
          <ac:graphicFrameMkLst>
            <pc:docMk/>
            <pc:sldMk cId="1881570038" sldId="318"/>
            <ac:graphicFrameMk id="10" creationId="{4D1C80EC-95A5-FF73-56B9-4C767E9DB207}"/>
          </ac:graphicFrameMkLst>
        </pc:graphicFrameChg>
      </pc:sldChg>
      <pc:sldChg chg="delSp modSp mod ord">
        <pc:chgData name="松坂 嘉昭" userId="8203746e-ae30-4f6f-91f1-67915a0589ad" providerId="ADAL" clId="{0632C3D0-8845-44BD-A666-6C5BA5A8ABCE}" dt="2023-10-09T10:58:46.358" v="4849" actId="20577"/>
        <pc:sldMkLst>
          <pc:docMk/>
          <pc:sldMk cId="3852790004" sldId="319"/>
        </pc:sldMkLst>
        <pc:spChg chg="mod">
          <ac:chgData name="松坂 嘉昭" userId="8203746e-ae30-4f6f-91f1-67915a0589ad" providerId="ADAL" clId="{0632C3D0-8845-44BD-A666-6C5BA5A8ABCE}" dt="2023-10-09T02:09:41.130" v="986" actId="20577"/>
          <ac:spMkLst>
            <pc:docMk/>
            <pc:sldMk cId="3852790004" sldId="319"/>
            <ac:spMk id="4" creationId="{9B406038-E3DA-70F9-A2C6-24565BF1709A}"/>
          </ac:spMkLst>
        </pc:spChg>
        <pc:spChg chg="del">
          <ac:chgData name="松坂 嘉昭" userId="8203746e-ae30-4f6f-91f1-67915a0589ad" providerId="ADAL" clId="{0632C3D0-8845-44BD-A666-6C5BA5A8ABCE}" dt="2023-10-09T02:02:43.558" v="740" actId="478"/>
          <ac:spMkLst>
            <pc:docMk/>
            <pc:sldMk cId="3852790004" sldId="319"/>
            <ac:spMk id="6" creationId="{FEE0AAF4-A848-72D1-916C-AC564B5A2692}"/>
          </ac:spMkLst>
        </pc:spChg>
        <pc:spChg chg="mod">
          <ac:chgData name="松坂 嘉昭" userId="8203746e-ae30-4f6f-91f1-67915a0589ad" providerId="ADAL" clId="{0632C3D0-8845-44BD-A666-6C5BA5A8ABCE}" dt="2023-10-09T10:58:46.358" v="4849" actId="20577"/>
          <ac:spMkLst>
            <pc:docMk/>
            <pc:sldMk cId="3852790004" sldId="319"/>
            <ac:spMk id="13" creationId="{0097C6D9-3930-4866-9E88-F17648880044}"/>
          </ac:spMkLst>
        </pc:spChg>
        <pc:graphicFrameChg chg="mod modGraphic">
          <ac:chgData name="松坂 嘉昭" userId="8203746e-ae30-4f6f-91f1-67915a0589ad" providerId="ADAL" clId="{0632C3D0-8845-44BD-A666-6C5BA5A8ABCE}" dt="2023-10-09T10:14:25.874" v="3235" actId="20577"/>
          <ac:graphicFrameMkLst>
            <pc:docMk/>
            <pc:sldMk cId="3852790004" sldId="319"/>
            <ac:graphicFrameMk id="5" creationId="{F8C32E5C-05FE-14A5-758E-A540E1171231}"/>
          </ac:graphicFrameMkLst>
        </pc:graphicFrameChg>
      </pc:sldChg>
      <pc:sldChg chg="modSp mod">
        <pc:chgData name="松坂 嘉昭" userId="8203746e-ae30-4f6f-91f1-67915a0589ad" providerId="ADAL" clId="{0632C3D0-8845-44BD-A666-6C5BA5A8ABCE}" dt="2023-10-09T05:54:00.682" v="1679" actId="20577"/>
        <pc:sldMkLst>
          <pc:docMk/>
          <pc:sldMk cId="2132887660" sldId="324"/>
        </pc:sldMkLst>
        <pc:spChg chg="mod">
          <ac:chgData name="松坂 嘉昭" userId="8203746e-ae30-4f6f-91f1-67915a0589ad" providerId="ADAL" clId="{0632C3D0-8845-44BD-A666-6C5BA5A8ABCE}" dt="2023-10-09T04:18:23.642" v="1079" actId="20577"/>
          <ac:spMkLst>
            <pc:docMk/>
            <pc:sldMk cId="2132887660" sldId="324"/>
            <ac:spMk id="2" creationId="{A475D85A-3088-B8A0-5874-D2102A8723F2}"/>
          </ac:spMkLst>
        </pc:spChg>
        <pc:spChg chg="mod">
          <ac:chgData name="松坂 嘉昭" userId="8203746e-ae30-4f6f-91f1-67915a0589ad" providerId="ADAL" clId="{0632C3D0-8845-44BD-A666-6C5BA5A8ABCE}" dt="2023-10-09T01:52:43.607" v="663" actId="20577"/>
          <ac:spMkLst>
            <pc:docMk/>
            <pc:sldMk cId="2132887660" sldId="324"/>
            <ac:spMk id="3" creationId="{E950EA32-ADEA-E4F4-B60C-9E3A9025D17C}"/>
          </ac:spMkLst>
        </pc:spChg>
        <pc:spChg chg="mod">
          <ac:chgData name="松坂 嘉昭" userId="8203746e-ae30-4f6f-91f1-67915a0589ad" providerId="ADAL" clId="{0632C3D0-8845-44BD-A666-6C5BA5A8ABCE}" dt="2023-10-09T01:52:40.962" v="662" actId="20577"/>
          <ac:spMkLst>
            <pc:docMk/>
            <pc:sldMk cId="2132887660" sldId="324"/>
            <ac:spMk id="5" creationId="{860CE0D5-4F18-BEED-E1EB-DB04F2BEB7A4}"/>
          </ac:spMkLst>
        </pc:spChg>
        <pc:spChg chg="mod">
          <ac:chgData name="松坂 嘉昭" userId="8203746e-ae30-4f6f-91f1-67915a0589ad" providerId="ADAL" clId="{0632C3D0-8845-44BD-A666-6C5BA5A8ABCE}" dt="2023-10-09T05:54:00.682" v="1679" actId="20577"/>
          <ac:spMkLst>
            <pc:docMk/>
            <pc:sldMk cId="2132887660" sldId="324"/>
            <ac:spMk id="12" creationId="{341634A9-09DF-3588-FB9F-04D2038A7534}"/>
          </ac:spMkLst>
        </pc:spChg>
      </pc:sldChg>
      <pc:sldChg chg="modSp mod">
        <pc:chgData name="松坂 嘉昭" userId="8203746e-ae30-4f6f-91f1-67915a0589ad" providerId="ADAL" clId="{0632C3D0-8845-44BD-A666-6C5BA5A8ABCE}" dt="2023-10-09T08:55:28.797" v="2904" actId="20577"/>
        <pc:sldMkLst>
          <pc:docMk/>
          <pc:sldMk cId="1984463512" sldId="328"/>
        </pc:sldMkLst>
        <pc:spChg chg="mod">
          <ac:chgData name="松坂 嘉昭" userId="8203746e-ae30-4f6f-91f1-67915a0589ad" providerId="ADAL" clId="{0632C3D0-8845-44BD-A666-6C5BA5A8ABCE}" dt="2023-10-08T13:31:42.965" v="225" actId="20577"/>
          <ac:spMkLst>
            <pc:docMk/>
            <pc:sldMk cId="1984463512" sldId="328"/>
            <ac:spMk id="7" creationId="{C05DE4DD-BE13-4578-5B2F-B19BC2C8FC63}"/>
          </ac:spMkLst>
        </pc:spChg>
        <pc:spChg chg="mod">
          <ac:chgData name="松坂 嘉昭" userId="8203746e-ae30-4f6f-91f1-67915a0589ad" providerId="ADAL" clId="{0632C3D0-8845-44BD-A666-6C5BA5A8ABCE}" dt="2023-10-09T02:00:57.111" v="695" actId="14100"/>
          <ac:spMkLst>
            <pc:docMk/>
            <pc:sldMk cId="1984463512" sldId="328"/>
            <ac:spMk id="11" creationId="{CC8002A1-56E6-C905-66B9-1B6584885A50}"/>
          </ac:spMkLst>
        </pc:spChg>
        <pc:spChg chg="mod">
          <ac:chgData name="松坂 嘉昭" userId="8203746e-ae30-4f6f-91f1-67915a0589ad" providerId="ADAL" clId="{0632C3D0-8845-44BD-A666-6C5BA5A8ABCE}" dt="2023-10-09T05:54:30.667" v="1680" actId="207"/>
          <ac:spMkLst>
            <pc:docMk/>
            <pc:sldMk cId="1984463512" sldId="328"/>
            <ac:spMk id="12" creationId="{CF97F2AA-B75A-8FE5-1F03-4D372E02BD49}"/>
          </ac:spMkLst>
        </pc:spChg>
        <pc:spChg chg="mod">
          <ac:chgData name="松坂 嘉昭" userId="8203746e-ae30-4f6f-91f1-67915a0589ad" providerId="ADAL" clId="{0632C3D0-8845-44BD-A666-6C5BA5A8ABCE}" dt="2023-10-09T01:59:36.500" v="669" actId="1076"/>
          <ac:spMkLst>
            <pc:docMk/>
            <pc:sldMk cId="1984463512" sldId="328"/>
            <ac:spMk id="13" creationId="{0097C6D9-3930-4866-9E88-F17648880044}"/>
          </ac:spMkLst>
        </pc:spChg>
        <pc:graphicFrameChg chg="modGraphic">
          <ac:chgData name="松坂 嘉昭" userId="8203746e-ae30-4f6f-91f1-67915a0589ad" providerId="ADAL" clId="{0632C3D0-8845-44BD-A666-6C5BA5A8ABCE}" dt="2023-10-09T08:55:28.797" v="2904" actId="20577"/>
          <ac:graphicFrameMkLst>
            <pc:docMk/>
            <pc:sldMk cId="1984463512" sldId="328"/>
            <ac:graphicFrameMk id="14" creationId="{68077311-C096-AAF4-24B6-D4C12A2AE583}"/>
          </ac:graphicFrameMkLst>
        </pc:graphicFrameChg>
        <pc:graphicFrameChg chg="modGraphic">
          <ac:chgData name="松坂 嘉昭" userId="8203746e-ae30-4f6f-91f1-67915a0589ad" providerId="ADAL" clId="{0632C3D0-8845-44BD-A666-6C5BA5A8ABCE}" dt="2023-10-09T08:55:18.216" v="2898" actId="20577"/>
          <ac:graphicFrameMkLst>
            <pc:docMk/>
            <pc:sldMk cId="1984463512" sldId="328"/>
            <ac:graphicFrameMk id="15" creationId="{4BEBA104-2468-C88B-C1B8-1F5D8F3B92F5}"/>
          </ac:graphicFrameMkLst>
        </pc:graphicFrameChg>
      </pc:sldChg>
      <pc:sldChg chg="addSp delSp modSp mod">
        <pc:chgData name="松坂 嘉昭" userId="8203746e-ae30-4f6f-91f1-67915a0589ad" providerId="ADAL" clId="{0632C3D0-8845-44BD-A666-6C5BA5A8ABCE}" dt="2023-10-09T09:18:29.436" v="3064" actId="20577"/>
        <pc:sldMkLst>
          <pc:docMk/>
          <pc:sldMk cId="3396108478" sldId="329"/>
        </pc:sldMkLst>
        <pc:graphicFrameChg chg="add mod modGraphic">
          <ac:chgData name="松坂 嘉昭" userId="8203746e-ae30-4f6f-91f1-67915a0589ad" providerId="ADAL" clId="{0632C3D0-8845-44BD-A666-6C5BA5A8ABCE}" dt="2023-10-09T09:18:29.436" v="3064" actId="20577"/>
          <ac:graphicFrameMkLst>
            <pc:docMk/>
            <pc:sldMk cId="3396108478" sldId="329"/>
            <ac:graphicFrameMk id="4" creationId="{F22897DE-3E82-4F74-BC8B-AAA29EC0E4B6}"/>
          </ac:graphicFrameMkLst>
        </pc:graphicFrameChg>
        <pc:graphicFrameChg chg="del modGraphic">
          <ac:chgData name="松坂 嘉昭" userId="8203746e-ae30-4f6f-91f1-67915a0589ad" providerId="ADAL" clId="{0632C3D0-8845-44BD-A666-6C5BA5A8ABCE}" dt="2023-10-09T09:17:04.722" v="3018" actId="478"/>
          <ac:graphicFrameMkLst>
            <pc:docMk/>
            <pc:sldMk cId="3396108478" sldId="329"/>
            <ac:graphicFrameMk id="6" creationId="{B5D3CD28-C1C5-229B-3DB2-FBA0054FF195}"/>
          </ac:graphicFrameMkLst>
        </pc:graphicFrameChg>
      </pc:sldChg>
      <pc:sldChg chg="addSp delSp modSp mod">
        <pc:chgData name="松坂 嘉昭" userId="8203746e-ae30-4f6f-91f1-67915a0589ad" providerId="ADAL" clId="{0632C3D0-8845-44BD-A666-6C5BA5A8ABCE}" dt="2023-10-09T09:18:09.657" v="3047" actId="20577"/>
        <pc:sldMkLst>
          <pc:docMk/>
          <pc:sldMk cId="295845341" sldId="332"/>
        </pc:sldMkLst>
        <pc:spChg chg="mod">
          <ac:chgData name="松坂 嘉昭" userId="8203746e-ae30-4f6f-91f1-67915a0589ad" providerId="ADAL" clId="{0632C3D0-8845-44BD-A666-6C5BA5A8ABCE}" dt="2023-10-08T13:33:05.354" v="356" actId="20577"/>
          <ac:spMkLst>
            <pc:docMk/>
            <pc:sldMk cId="295845341" sldId="332"/>
            <ac:spMk id="10" creationId="{FF08B53F-AA56-4BBF-8023-70CFFADC179A}"/>
          </ac:spMkLst>
        </pc:spChg>
        <pc:graphicFrameChg chg="add mod modGraphic">
          <ac:chgData name="松坂 嘉昭" userId="8203746e-ae30-4f6f-91f1-67915a0589ad" providerId="ADAL" clId="{0632C3D0-8845-44BD-A666-6C5BA5A8ABCE}" dt="2023-10-09T09:18:09.657" v="3047" actId="20577"/>
          <ac:graphicFrameMkLst>
            <pc:docMk/>
            <pc:sldMk cId="295845341" sldId="332"/>
            <ac:graphicFrameMk id="4" creationId="{5A5454A2-268F-F7D5-4C58-7D0689DF970D}"/>
          </ac:graphicFrameMkLst>
        </pc:graphicFrameChg>
        <pc:graphicFrameChg chg="del">
          <ac:chgData name="松坂 嘉昭" userId="8203746e-ae30-4f6f-91f1-67915a0589ad" providerId="ADAL" clId="{0632C3D0-8845-44BD-A666-6C5BA5A8ABCE}" dt="2023-10-09T05:51:40.300" v="1657" actId="478"/>
          <ac:graphicFrameMkLst>
            <pc:docMk/>
            <pc:sldMk cId="295845341" sldId="332"/>
            <ac:graphicFrameMk id="6" creationId="{EB5E8967-0726-6372-5EFA-0F064EE297EA}"/>
          </ac:graphicFrameMkLst>
        </pc:graphicFrameChg>
      </pc:sldChg>
      <pc:sldChg chg="modSp mod">
        <pc:chgData name="松坂 嘉昭" userId="8203746e-ae30-4f6f-91f1-67915a0589ad" providerId="ADAL" clId="{0632C3D0-8845-44BD-A666-6C5BA5A8ABCE}" dt="2023-10-09T01:39:59.595" v="646" actId="14100"/>
        <pc:sldMkLst>
          <pc:docMk/>
          <pc:sldMk cId="2112545575" sldId="333"/>
        </pc:sldMkLst>
        <pc:spChg chg="mod">
          <ac:chgData name="松坂 嘉昭" userId="8203746e-ae30-4f6f-91f1-67915a0589ad" providerId="ADAL" clId="{0632C3D0-8845-44BD-A666-6C5BA5A8ABCE}" dt="2023-10-09T01:39:59.595" v="646" actId="14100"/>
          <ac:spMkLst>
            <pc:docMk/>
            <pc:sldMk cId="2112545575" sldId="333"/>
            <ac:spMk id="9" creationId="{5005655A-2AE7-B266-FC7B-C891ECA688BE}"/>
          </ac:spMkLst>
        </pc:spChg>
      </pc:sldChg>
      <pc:sldChg chg="modSp mod">
        <pc:chgData name="松坂 嘉昭" userId="8203746e-ae30-4f6f-91f1-67915a0589ad" providerId="ADAL" clId="{0632C3D0-8845-44BD-A666-6C5BA5A8ABCE}" dt="2023-10-09T04:46:37.597" v="1517" actId="20577"/>
        <pc:sldMkLst>
          <pc:docMk/>
          <pc:sldMk cId="3094065882" sldId="336"/>
        </pc:sldMkLst>
        <pc:spChg chg="mod">
          <ac:chgData name="松坂 嘉昭" userId="8203746e-ae30-4f6f-91f1-67915a0589ad" providerId="ADAL" clId="{0632C3D0-8845-44BD-A666-6C5BA5A8ABCE}" dt="2023-10-09T04:45:37.062" v="1505" actId="113"/>
          <ac:spMkLst>
            <pc:docMk/>
            <pc:sldMk cId="3094065882" sldId="336"/>
            <ac:spMk id="2" creationId="{095A128D-0A98-0ED5-4F90-3C5C84A44704}"/>
          </ac:spMkLst>
        </pc:spChg>
        <pc:spChg chg="mod">
          <ac:chgData name="松坂 嘉昭" userId="8203746e-ae30-4f6f-91f1-67915a0589ad" providerId="ADAL" clId="{0632C3D0-8845-44BD-A666-6C5BA5A8ABCE}" dt="2023-10-09T04:46:37.597" v="1517" actId="20577"/>
          <ac:spMkLst>
            <pc:docMk/>
            <pc:sldMk cId="3094065882" sldId="336"/>
            <ac:spMk id="3" creationId="{CD865B2A-E2D3-22A6-126D-B274FD87713A}"/>
          </ac:spMkLst>
        </pc:spChg>
      </pc:sldChg>
      <pc:sldChg chg="delSp modSp mod">
        <pc:chgData name="松坂 嘉昭" userId="8203746e-ae30-4f6f-91f1-67915a0589ad" providerId="ADAL" clId="{0632C3D0-8845-44BD-A666-6C5BA5A8ABCE}" dt="2023-10-09T11:00:11.648" v="4857" actId="20577"/>
        <pc:sldMkLst>
          <pc:docMk/>
          <pc:sldMk cId="3576914356" sldId="338"/>
        </pc:sldMkLst>
        <pc:spChg chg="mod">
          <ac:chgData name="松坂 嘉昭" userId="8203746e-ae30-4f6f-91f1-67915a0589ad" providerId="ADAL" clId="{0632C3D0-8845-44BD-A666-6C5BA5A8ABCE}" dt="2023-10-09T11:00:11.648" v="4857" actId="20577"/>
          <ac:spMkLst>
            <pc:docMk/>
            <pc:sldMk cId="3576914356" sldId="338"/>
            <ac:spMk id="3" creationId="{B930C2BE-993A-9B79-0CFB-2F36C117F056}"/>
          </ac:spMkLst>
        </pc:spChg>
        <pc:spChg chg="del">
          <ac:chgData name="松坂 嘉昭" userId="8203746e-ae30-4f6f-91f1-67915a0589ad" providerId="ADAL" clId="{0632C3D0-8845-44BD-A666-6C5BA5A8ABCE}" dt="2023-10-09T10:59:56.669" v="4850" actId="478"/>
          <ac:spMkLst>
            <pc:docMk/>
            <pc:sldMk cId="3576914356" sldId="338"/>
            <ac:spMk id="7" creationId="{71CD4DED-DBE7-8941-19E5-CE4683039C22}"/>
          </ac:spMkLst>
        </pc:spChg>
      </pc:sldChg>
      <pc:sldChg chg="delSp modSp mod">
        <pc:chgData name="松坂 嘉昭" userId="8203746e-ae30-4f6f-91f1-67915a0589ad" providerId="ADAL" clId="{0632C3D0-8845-44BD-A666-6C5BA5A8ABCE}" dt="2023-10-09T11:02:14.085" v="4871" actId="20577"/>
        <pc:sldMkLst>
          <pc:docMk/>
          <pc:sldMk cId="3592573617" sldId="339"/>
        </pc:sldMkLst>
        <pc:spChg chg="mod">
          <ac:chgData name="松坂 嘉昭" userId="8203746e-ae30-4f6f-91f1-67915a0589ad" providerId="ADAL" clId="{0632C3D0-8845-44BD-A666-6C5BA5A8ABCE}" dt="2023-10-09T11:02:14.085" v="4871" actId="20577"/>
          <ac:spMkLst>
            <pc:docMk/>
            <pc:sldMk cId="3592573617" sldId="339"/>
            <ac:spMk id="2" creationId="{5F2C538A-5D45-C9AB-3D82-C2C95D8BF667}"/>
          </ac:spMkLst>
        </pc:spChg>
        <pc:spChg chg="del">
          <ac:chgData name="松坂 嘉昭" userId="8203746e-ae30-4f6f-91f1-67915a0589ad" providerId="ADAL" clId="{0632C3D0-8845-44BD-A666-6C5BA5A8ABCE}" dt="2023-10-09T11:00:24.948" v="4858" actId="478"/>
          <ac:spMkLst>
            <pc:docMk/>
            <pc:sldMk cId="3592573617" sldId="339"/>
            <ac:spMk id="3" creationId="{103FB4C3-1727-6D6F-EC60-8BD5C61CF51A}"/>
          </ac:spMkLst>
        </pc:spChg>
      </pc:sldChg>
      <pc:sldChg chg="delSp modSp mod ord">
        <pc:chgData name="松坂 嘉昭" userId="8203746e-ae30-4f6f-91f1-67915a0589ad" providerId="ADAL" clId="{0632C3D0-8845-44BD-A666-6C5BA5A8ABCE}" dt="2023-10-09T11:14:04.791" v="5118"/>
        <pc:sldMkLst>
          <pc:docMk/>
          <pc:sldMk cId="2830485849" sldId="341"/>
        </pc:sldMkLst>
        <pc:spChg chg="del">
          <ac:chgData name="松坂 嘉昭" userId="8203746e-ae30-4f6f-91f1-67915a0589ad" providerId="ADAL" clId="{0632C3D0-8845-44BD-A666-6C5BA5A8ABCE}" dt="2023-10-09T07:46:14.312" v="2658" actId="478"/>
          <ac:spMkLst>
            <pc:docMk/>
            <pc:sldMk cId="2830485849" sldId="341"/>
            <ac:spMk id="6" creationId="{8BE811D4-7211-7B13-B0EB-EC7CF34A1DF6}"/>
          </ac:spMkLst>
        </pc:spChg>
        <pc:graphicFrameChg chg="mod modGraphic">
          <ac:chgData name="松坂 嘉昭" userId="8203746e-ae30-4f6f-91f1-67915a0589ad" providerId="ADAL" clId="{0632C3D0-8845-44BD-A666-6C5BA5A8ABCE}" dt="2023-10-09T11:12:55.760" v="5113"/>
          <ac:graphicFrameMkLst>
            <pc:docMk/>
            <pc:sldMk cId="2830485849" sldId="341"/>
            <ac:graphicFrameMk id="3" creationId="{BE8F8D3C-4A19-0227-3616-78D2C1BFE5E6}"/>
          </ac:graphicFrameMkLst>
        </pc:graphicFrameChg>
        <pc:graphicFrameChg chg="mod modGraphic">
          <ac:chgData name="松坂 嘉昭" userId="8203746e-ae30-4f6f-91f1-67915a0589ad" providerId="ADAL" clId="{0632C3D0-8845-44BD-A666-6C5BA5A8ABCE}" dt="2023-10-09T11:00:57.944" v="4860" actId="14734"/>
          <ac:graphicFrameMkLst>
            <pc:docMk/>
            <pc:sldMk cId="2830485849" sldId="341"/>
            <ac:graphicFrameMk id="5" creationId="{4D900722-25E9-FD94-9E2B-608064763C73}"/>
          </ac:graphicFrameMkLst>
        </pc:graphicFrameChg>
      </pc:sldChg>
      <pc:sldChg chg="modSp mod ord">
        <pc:chgData name="松坂 嘉昭" userId="8203746e-ae30-4f6f-91f1-67915a0589ad" providerId="ADAL" clId="{0632C3D0-8845-44BD-A666-6C5BA5A8ABCE}" dt="2023-10-09T07:47:59.876" v="2675" actId="6549"/>
        <pc:sldMkLst>
          <pc:docMk/>
          <pc:sldMk cId="4207112237" sldId="344"/>
        </pc:sldMkLst>
        <pc:spChg chg="mod">
          <ac:chgData name="松坂 嘉昭" userId="8203746e-ae30-4f6f-91f1-67915a0589ad" providerId="ADAL" clId="{0632C3D0-8845-44BD-A666-6C5BA5A8ABCE}" dt="2023-10-09T07:47:54.849" v="2671" actId="20577"/>
          <ac:spMkLst>
            <pc:docMk/>
            <pc:sldMk cId="4207112237" sldId="344"/>
            <ac:spMk id="2" creationId="{D8238962-0610-482B-FA84-E97CE5A66B56}"/>
          </ac:spMkLst>
        </pc:spChg>
        <pc:spChg chg="mod">
          <ac:chgData name="松坂 嘉昭" userId="8203746e-ae30-4f6f-91f1-67915a0589ad" providerId="ADAL" clId="{0632C3D0-8845-44BD-A666-6C5BA5A8ABCE}" dt="2023-10-09T07:47:59.876" v="2675" actId="6549"/>
          <ac:spMkLst>
            <pc:docMk/>
            <pc:sldMk cId="4207112237" sldId="344"/>
            <ac:spMk id="3" creationId="{C60FCA14-F71A-86BF-6CDC-5A319F9A00EF}"/>
          </ac:spMkLst>
        </pc:spChg>
        <pc:spChg chg="mod">
          <ac:chgData name="松坂 嘉昭" userId="8203746e-ae30-4f6f-91f1-67915a0589ad" providerId="ADAL" clId="{0632C3D0-8845-44BD-A666-6C5BA5A8ABCE}" dt="2023-10-08T13:24:15.532" v="7" actId="20577"/>
          <ac:spMkLst>
            <pc:docMk/>
            <pc:sldMk cId="4207112237" sldId="344"/>
            <ac:spMk id="30" creationId="{88B15E7D-61AC-2595-5551-8554086A61EA}"/>
          </ac:spMkLst>
        </pc:spChg>
      </pc:sldChg>
      <pc:sldChg chg="modSp mod">
        <pc:chgData name="松坂 嘉昭" userId="8203746e-ae30-4f6f-91f1-67915a0589ad" providerId="ADAL" clId="{0632C3D0-8845-44BD-A666-6C5BA5A8ABCE}" dt="2023-10-09T04:45:22.162" v="1502" actId="403"/>
        <pc:sldMkLst>
          <pc:docMk/>
          <pc:sldMk cId="494087759" sldId="352"/>
        </pc:sldMkLst>
        <pc:spChg chg="mod">
          <ac:chgData name="松坂 嘉昭" userId="8203746e-ae30-4f6f-91f1-67915a0589ad" providerId="ADAL" clId="{0632C3D0-8845-44BD-A666-6C5BA5A8ABCE}" dt="2023-10-09T04:45:22.162" v="1502" actId="403"/>
          <ac:spMkLst>
            <pc:docMk/>
            <pc:sldMk cId="494087759" sldId="352"/>
            <ac:spMk id="2" creationId="{86413AA1-E5C1-4678-0329-61D8898B8CFC}"/>
          </ac:spMkLst>
        </pc:spChg>
      </pc:sldChg>
      <pc:sldChg chg="modSp mod">
        <pc:chgData name="松坂 嘉昭" userId="8203746e-ae30-4f6f-91f1-67915a0589ad" providerId="ADAL" clId="{0632C3D0-8845-44BD-A666-6C5BA5A8ABCE}" dt="2023-10-09T07:45:26.086" v="2654"/>
        <pc:sldMkLst>
          <pc:docMk/>
          <pc:sldMk cId="153644910" sldId="362"/>
        </pc:sldMkLst>
        <pc:spChg chg="mod">
          <ac:chgData name="松坂 嘉昭" userId="8203746e-ae30-4f6f-91f1-67915a0589ad" providerId="ADAL" clId="{0632C3D0-8845-44BD-A666-6C5BA5A8ABCE}" dt="2023-10-09T07:45:26.086" v="2654"/>
          <ac:spMkLst>
            <pc:docMk/>
            <pc:sldMk cId="153644910" sldId="362"/>
            <ac:spMk id="10" creationId="{2D48ABE5-807D-4652-9A49-3D90A8D8436C}"/>
          </ac:spMkLst>
        </pc:spChg>
        <pc:spChg chg="mod">
          <ac:chgData name="松坂 嘉昭" userId="8203746e-ae30-4f6f-91f1-67915a0589ad" providerId="ADAL" clId="{0632C3D0-8845-44BD-A666-6C5BA5A8ABCE}" dt="2023-10-08T13:35:16.160" v="404" actId="20577"/>
          <ac:spMkLst>
            <pc:docMk/>
            <pc:sldMk cId="153644910" sldId="362"/>
            <ac:spMk id="19" creationId="{FF6DA7E1-6FA7-DA1C-83F7-2F785FC93AC8}"/>
          </ac:spMkLst>
        </pc:spChg>
        <pc:spChg chg="mod">
          <ac:chgData name="松坂 嘉昭" userId="8203746e-ae30-4f6f-91f1-67915a0589ad" providerId="ADAL" clId="{0632C3D0-8845-44BD-A666-6C5BA5A8ABCE}" dt="2023-10-08T13:35:22.281" v="412" actId="20577"/>
          <ac:spMkLst>
            <pc:docMk/>
            <pc:sldMk cId="153644910" sldId="362"/>
            <ac:spMk id="20" creationId="{3F51D231-A082-55B6-A78D-F2DA0923B4E9}"/>
          </ac:spMkLst>
        </pc:spChg>
        <pc:spChg chg="mod">
          <ac:chgData name="松坂 嘉昭" userId="8203746e-ae30-4f6f-91f1-67915a0589ad" providerId="ADAL" clId="{0632C3D0-8845-44BD-A666-6C5BA5A8ABCE}" dt="2023-10-08T13:35:26.691" v="418" actId="20577"/>
          <ac:spMkLst>
            <pc:docMk/>
            <pc:sldMk cId="153644910" sldId="362"/>
            <ac:spMk id="21" creationId="{1D5897FD-619B-5EE3-4DFE-0D9E62BC9EAA}"/>
          </ac:spMkLst>
        </pc:spChg>
        <pc:spChg chg="mod">
          <ac:chgData name="松坂 嘉昭" userId="8203746e-ae30-4f6f-91f1-67915a0589ad" providerId="ADAL" clId="{0632C3D0-8845-44BD-A666-6C5BA5A8ABCE}" dt="2023-10-08T13:35:31.599" v="424" actId="20577"/>
          <ac:spMkLst>
            <pc:docMk/>
            <pc:sldMk cId="153644910" sldId="362"/>
            <ac:spMk id="22" creationId="{4FD636D4-108D-369B-37EB-5A269ED3039B}"/>
          </ac:spMkLst>
        </pc:spChg>
      </pc:sldChg>
      <pc:sldChg chg="del">
        <pc:chgData name="松坂 嘉昭" userId="8203746e-ae30-4f6f-91f1-67915a0589ad" providerId="ADAL" clId="{0632C3D0-8845-44BD-A666-6C5BA5A8ABCE}" dt="2023-10-09T11:13:26.596" v="5114" actId="2696"/>
        <pc:sldMkLst>
          <pc:docMk/>
          <pc:sldMk cId="293536071" sldId="436"/>
        </pc:sldMkLst>
      </pc:sldChg>
      <pc:sldChg chg="modSp mod">
        <pc:chgData name="松坂 嘉昭" userId="8203746e-ae30-4f6f-91f1-67915a0589ad" providerId="ADAL" clId="{0632C3D0-8845-44BD-A666-6C5BA5A8ABCE}" dt="2023-10-09T04:39:41.717" v="1119" actId="20577"/>
        <pc:sldMkLst>
          <pc:docMk/>
          <pc:sldMk cId="4025036341" sldId="472"/>
        </pc:sldMkLst>
        <pc:spChg chg="mod">
          <ac:chgData name="松坂 嘉昭" userId="8203746e-ae30-4f6f-91f1-67915a0589ad" providerId="ADAL" clId="{0632C3D0-8845-44BD-A666-6C5BA5A8ABCE}" dt="2023-10-09T04:39:41.717" v="1119" actId="20577"/>
          <ac:spMkLst>
            <pc:docMk/>
            <pc:sldMk cId="4025036341" sldId="472"/>
            <ac:spMk id="2" creationId="{DE93BC8B-07EF-9048-4C67-2DBA288A1B3A}"/>
          </ac:spMkLst>
        </pc:spChg>
      </pc:sldChg>
      <pc:sldChg chg="modSp mod">
        <pc:chgData name="松坂 嘉昭" userId="8203746e-ae30-4f6f-91f1-67915a0589ad" providerId="ADAL" clId="{0632C3D0-8845-44BD-A666-6C5BA5A8ABCE}" dt="2023-10-09T04:44:15.611" v="1487" actId="20577"/>
        <pc:sldMkLst>
          <pc:docMk/>
          <pc:sldMk cId="1545634162" sldId="473"/>
        </pc:sldMkLst>
        <pc:spChg chg="mod">
          <ac:chgData name="松坂 嘉昭" userId="8203746e-ae30-4f6f-91f1-67915a0589ad" providerId="ADAL" clId="{0632C3D0-8845-44BD-A666-6C5BA5A8ABCE}" dt="2023-10-09T04:44:15.611" v="1487" actId="20577"/>
          <ac:spMkLst>
            <pc:docMk/>
            <pc:sldMk cId="1545634162" sldId="473"/>
            <ac:spMk id="2" creationId="{77BE23D3-DE93-541F-FE36-D964BCEFB17E}"/>
          </ac:spMkLst>
        </pc:spChg>
      </pc:sldChg>
      <pc:sldChg chg="modSp mod">
        <pc:chgData name="松坂 嘉昭" userId="8203746e-ae30-4f6f-91f1-67915a0589ad" providerId="ADAL" clId="{0632C3D0-8845-44BD-A666-6C5BA5A8ABCE}" dt="2023-10-09T04:44:26.859" v="1495" actId="20577"/>
        <pc:sldMkLst>
          <pc:docMk/>
          <pc:sldMk cId="1470961926" sldId="475"/>
        </pc:sldMkLst>
        <pc:spChg chg="mod">
          <ac:chgData name="松坂 嘉昭" userId="8203746e-ae30-4f6f-91f1-67915a0589ad" providerId="ADAL" clId="{0632C3D0-8845-44BD-A666-6C5BA5A8ABCE}" dt="2023-10-09T04:44:26.859" v="1495" actId="20577"/>
          <ac:spMkLst>
            <pc:docMk/>
            <pc:sldMk cId="1470961926" sldId="475"/>
            <ac:spMk id="2" creationId="{BA0C1B15-9C54-C64A-4241-ECEA6FA3A8B8}"/>
          </ac:spMkLst>
        </pc:spChg>
      </pc:sldChg>
      <pc:sldChg chg="modSp mod">
        <pc:chgData name="松坂 嘉昭" userId="8203746e-ae30-4f6f-91f1-67915a0589ad" providerId="ADAL" clId="{0632C3D0-8845-44BD-A666-6C5BA5A8ABCE}" dt="2023-10-09T06:50:08.879" v="1749"/>
        <pc:sldMkLst>
          <pc:docMk/>
          <pc:sldMk cId="1181286360" sldId="478"/>
        </pc:sldMkLst>
        <pc:spChg chg="mod">
          <ac:chgData name="松坂 嘉昭" userId="8203746e-ae30-4f6f-91f1-67915a0589ad" providerId="ADAL" clId="{0632C3D0-8845-44BD-A666-6C5BA5A8ABCE}" dt="2023-10-09T06:50:03.214" v="1748" actId="6549"/>
          <ac:spMkLst>
            <pc:docMk/>
            <pc:sldMk cId="1181286360" sldId="478"/>
            <ac:spMk id="8" creationId="{D707CF46-86EC-A18C-FCB6-C2AFE79D7ADD}"/>
          </ac:spMkLst>
        </pc:spChg>
        <pc:spChg chg="mod">
          <ac:chgData name="松坂 嘉昭" userId="8203746e-ae30-4f6f-91f1-67915a0589ad" providerId="ADAL" clId="{0632C3D0-8845-44BD-A666-6C5BA5A8ABCE}" dt="2023-10-09T06:50:08.879" v="1749"/>
          <ac:spMkLst>
            <pc:docMk/>
            <pc:sldMk cId="1181286360" sldId="478"/>
            <ac:spMk id="14" creationId="{A4E2827D-AB46-DDF3-E006-EB5CA7BF77AF}"/>
          </ac:spMkLst>
        </pc:spChg>
      </pc:sldChg>
      <pc:sldChg chg="addSp delSp modSp mod">
        <pc:chgData name="松坂 嘉昭" userId="8203746e-ae30-4f6f-91f1-67915a0589ad" providerId="ADAL" clId="{0632C3D0-8845-44BD-A666-6C5BA5A8ABCE}" dt="2023-10-09T07:45:48.466" v="2657" actId="20577"/>
        <pc:sldMkLst>
          <pc:docMk/>
          <pc:sldMk cId="463177773" sldId="479"/>
        </pc:sldMkLst>
        <pc:spChg chg="mod">
          <ac:chgData name="松坂 嘉昭" userId="8203746e-ae30-4f6f-91f1-67915a0589ad" providerId="ADAL" clId="{0632C3D0-8845-44BD-A666-6C5BA5A8ABCE}" dt="2023-10-09T04:57:57.229" v="1543" actId="20577"/>
          <ac:spMkLst>
            <pc:docMk/>
            <pc:sldMk cId="463177773" sldId="479"/>
            <ac:spMk id="2" creationId="{959F2DD5-6CB0-033C-3C31-58197EC77B52}"/>
          </ac:spMkLst>
        </pc:spChg>
        <pc:spChg chg="mod">
          <ac:chgData name="松坂 嘉昭" userId="8203746e-ae30-4f6f-91f1-67915a0589ad" providerId="ADAL" clId="{0632C3D0-8845-44BD-A666-6C5BA5A8ABCE}" dt="2023-10-08T13:35:44.542" v="426"/>
          <ac:spMkLst>
            <pc:docMk/>
            <pc:sldMk cId="463177773" sldId="479"/>
            <ac:spMk id="6" creationId="{942DB2D7-7543-EA9F-DDEB-D3D0928074F3}"/>
          </ac:spMkLst>
        </pc:spChg>
        <pc:spChg chg="mod">
          <ac:chgData name="松坂 嘉昭" userId="8203746e-ae30-4f6f-91f1-67915a0589ad" providerId="ADAL" clId="{0632C3D0-8845-44BD-A666-6C5BA5A8ABCE}" dt="2023-10-08T13:35:44.542" v="426"/>
          <ac:spMkLst>
            <pc:docMk/>
            <pc:sldMk cId="463177773" sldId="479"/>
            <ac:spMk id="7" creationId="{62AABC73-6610-DB26-8F4B-99E0E6E3FBB6}"/>
          </ac:spMkLst>
        </pc:spChg>
        <pc:spChg chg="mod">
          <ac:chgData name="松坂 嘉昭" userId="8203746e-ae30-4f6f-91f1-67915a0589ad" providerId="ADAL" clId="{0632C3D0-8845-44BD-A666-6C5BA5A8ABCE}" dt="2023-10-08T13:35:44.542" v="426"/>
          <ac:spMkLst>
            <pc:docMk/>
            <pc:sldMk cId="463177773" sldId="479"/>
            <ac:spMk id="8" creationId="{8E20F90F-515F-9F8A-89C5-27682FD3DCC7}"/>
          </ac:spMkLst>
        </pc:spChg>
        <pc:spChg chg="mod">
          <ac:chgData name="松坂 嘉昭" userId="8203746e-ae30-4f6f-91f1-67915a0589ad" providerId="ADAL" clId="{0632C3D0-8845-44BD-A666-6C5BA5A8ABCE}" dt="2023-10-08T13:35:44.542" v="426"/>
          <ac:spMkLst>
            <pc:docMk/>
            <pc:sldMk cId="463177773" sldId="479"/>
            <ac:spMk id="10" creationId="{C002735A-8207-3DDA-AD9F-7BE1923654FF}"/>
          </ac:spMkLst>
        </pc:spChg>
        <pc:spChg chg="mod">
          <ac:chgData name="松坂 嘉昭" userId="8203746e-ae30-4f6f-91f1-67915a0589ad" providerId="ADAL" clId="{0632C3D0-8845-44BD-A666-6C5BA5A8ABCE}" dt="2023-10-08T13:35:44.542" v="426"/>
          <ac:spMkLst>
            <pc:docMk/>
            <pc:sldMk cId="463177773" sldId="479"/>
            <ac:spMk id="11" creationId="{5AAE04CE-6249-F206-C48F-6E193B25A935}"/>
          </ac:spMkLst>
        </pc:spChg>
        <pc:spChg chg="mod">
          <ac:chgData name="松坂 嘉昭" userId="8203746e-ae30-4f6f-91f1-67915a0589ad" providerId="ADAL" clId="{0632C3D0-8845-44BD-A666-6C5BA5A8ABCE}" dt="2023-10-09T07:45:48.466" v="2657" actId="20577"/>
          <ac:spMkLst>
            <pc:docMk/>
            <pc:sldMk cId="463177773" sldId="479"/>
            <ac:spMk id="15" creationId="{37529E3D-F14F-89E0-3FB1-78A4EB8043D0}"/>
          </ac:spMkLst>
        </pc:spChg>
        <pc:grpChg chg="add mod">
          <ac:chgData name="松坂 嘉昭" userId="8203746e-ae30-4f6f-91f1-67915a0589ad" providerId="ADAL" clId="{0632C3D0-8845-44BD-A666-6C5BA5A8ABCE}" dt="2023-10-08T13:35:44.542" v="426"/>
          <ac:grpSpMkLst>
            <pc:docMk/>
            <pc:sldMk cId="463177773" sldId="479"/>
            <ac:grpSpMk id="5" creationId="{E7B548A0-4D8F-0B4C-89EE-8E7D4EC725E8}"/>
          </ac:grpSpMkLst>
        </pc:grpChg>
        <pc:grpChg chg="del">
          <ac:chgData name="松坂 嘉昭" userId="8203746e-ae30-4f6f-91f1-67915a0589ad" providerId="ADAL" clId="{0632C3D0-8845-44BD-A666-6C5BA5A8ABCE}" dt="2023-10-08T13:35:44.013" v="425" actId="478"/>
          <ac:grpSpMkLst>
            <pc:docMk/>
            <pc:sldMk cId="463177773" sldId="479"/>
            <ac:grpSpMk id="23" creationId="{BBB9C5F6-14C5-B712-80C8-A4B362AE1EC9}"/>
          </ac:grpSpMkLst>
        </pc:grpChg>
      </pc:sldChg>
      <pc:sldChg chg="addSp delSp modSp mod">
        <pc:chgData name="松坂 嘉昭" userId="8203746e-ae30-4f6f-91f1-67915a0589ad" providerId="ADAL" clId="{0632C3D0-8845-44BD-A666-6C5BA5A8ABCE}" dt="2023-10-09T11:03:35.952" v="4877" actId="6549"/>
        <pc:sldMkLst>
          <pc:docMk/>
          <pc:sldMk cId="2782707652" sldId="480"/>
        </pc:sldMkLst>
        <pc:spChg chg="mod">
          <ac:chgData name="松坂 嘉昭" userId="8203746e-ae30-4f6f-91f1-67915a0589ad" providerId="ADAL" clId="{0632C3D0-8845-44BD-A666-6C5BA5A8ABCE}" dt="2023-10-09T11:03:35.952" v="4877" actId="6549"/>
          <ac:spMkLst>
            <pc:docMk/>
            <pc:sldMk cId="2782707652" sldId="480"/>
            <ac:spMk id="2" creationId="{959F2DD5-6CB0-033C-3C31-58197EC77B52}"/>
          </ac:spMkLst>
        </pc:spChg>
        <pc:spChg chg="mod">
          <ac:chgData name="松坂 嘉昭" userId="8203746e-ae30-4f6f-91f1-67915a0589ad" providerId="ADAL" clId="{0632C3D0-8845-44BD-A666-6C5BA5A8ABCE}" dt="2023-10-08T13:35:54.881" v="428"/>
          <ac:spMkLst>
            <pc:docMk/>
            <pc:sldMk cId="2782707652" sldId="480"/>
            <ac:spMk id="6" creationId="{C28FE636-5D15-5FA8-FF89-001063C90378}"/>
          </ac:spMkLst>
        </pc:spChg>
        <pc:spChg chg="mod">
          <ac:chgData name="松坂 嘉昭" userId="8203746e-ae30-4f6f-91f1-67915a0589ad" providerId="ADAL" clId="{0632C3D0-8845-44BD-A666-6C5BA5A8ABCE}" dt="2023-10-08T13:35:54.881" v="428"/>
          <ac:spMkLst>
            <pc:docMk/>
            <pc:sldMk cId="2782707652" sldId="480"/>
            <ac:spMk id="7" creationId="{0FF1DFED-C853-D9FA-BAC3-731203E8E4EB}"/>
          </ac:spMkLst>
        </pc:spChg>
        <pc:spChg chg="mod">
          <ac:chgData name="松坂 嘉昭" userId="8203746e-ae30-4f6f-91f1-67915a0589ad" providerId="ADAL" clId="{0632C3D0-8845-44BD-A666-6C5BA5A8ABCE}" dt="2023-10-08T13:35:54.881" v="428"/>
          <ac:spMkLst>
            <pc:docMk/>
            <pc:sldMk cId="2782707652" sldId="480"/>
            <ac:spMk id="10" creationId="{2AB97856-EB24-817E-28E8-1A42EAB249C5}"/>
          </ac:spMkLst>
        </pc:spChg>
        <pc:spChg chg="mod">
          <ac:chgData name="松坂 嘉昭" userId="8203746e-ae30-4f6f-91f1-67915a0589ad" providerId="ADAL" clId="{0632C3D0-8845-44BD-A666-6C5BA5A8ABCE}" dt="2023-10-09T06:14:45.987" v="1708" actId="1076"/>
          <ac:spMkLst>
            <pc:docMk/>
            <pc:sldMk cId="2782707652" sldId="480"/>
            <ac:spMk id="11" creationId="{7EA71306-989B-3DF1-729E-225ACE7E9CDB}"/>
          </ac:spMkLst>
        </pc:spChg>
        <pc:spChg chg="mod">
          <ac:chgData name="松坂 嘉昭" userId="8203746e-ae30-4f6f-91f1-67915a0589ad" providerId="ADAL" clId="{0632C3D0-8845-44BD-A666-6C5BA5A8ABCE}" dt="2023-10-08T13:35:54.881" v="428"/>
          <ac:spMkLst>
            <pc:docMk/>
            <pc:sldMk cId="2782707652" sldId="480"/>
            <ac:spMk id="12" creationId="{3A930653-2016-BACE-2F6C-C552BC254BC3}"/>
          </ac:spMkLst>
        </pc:spChg>
        <pc:spChg chg="mod">
          <ac:chgData name="松坂 嘉昭" userId="8203746e-ae30-4f6f-91f1-67915a0589ad" providerId="ADAL" clId="{0632C3D0-8845-44BD-A666-6C5BA5A8ABCE}" dt="2023-10-08T13:35:54.881" v="428"/>
          <ac:spMkLst>
            <pc:docMk/>
            <pc:sldMk cId="2782707652" sldId="480"/>
            <ac:spMk id="13" creationId="{184F4C17-D9BC-43E8-6318-511C502406AD}"/>
          </ac:spMkLst>
        </pc:spChg>
        <pc:spChg chg="mod">
          <ac:chgData name="松坂 嘉昭" userId="8203746e-ae30-4f6f-91f1-67915a0589ad" providerId="ADAL" clId="{0632C3D0-8845-44BD-A666-6C5BA5A8ABCE}" dt="2023-10-09T10:01:17.045" v="3089" actId="13926"/>
          <ac:spMkLst>
            <pc:docMk/>
            <pc:sldMk cId="2782707652" sldId="480"/>
            <ac:spMk id="15" creationId="{37529E3D-F14F-89E0-3FB1-78A4EB8043D0}"/>
          </ac:spMkLst>
        </pc:spChg>
        <pc:grpChg chg="add mod">
          <ac:chgData name="松坂 嘉昭" userId="8203746e-ae30-4f6f-91f1-67915a0589ad" providerId="ADAL" clId="{0632C3D0-8845-44BD-A666-6C5BA5A8ABCE}" dt="2023-10-08T13:35:54.881" v="428"/>
          <ac:grpSpMkLst>
            <pc:docMk/>
            <pc:sldMk cId="2782707652" sldId="480"/>
            <ac:grpSpMk id="3" creationId="{1E7E58BE-5F05-605F-5217-F21BEA46EEE6}"/>
          </ac:grpSpMkLst>
        </pc:grpChg>
        <pc:grpChg chg="del">
          <ac:chgData name="松坂 嘉昭" userId="8203746e-ae30-4f6f-91f1-67915a0589ad" providerId="ADAL" clId="{0632C3D0-8845-44BD-A666-6C5BA5A8ABCE}" dt="2023-10-08T13:35:54.414" v="427" actId="478"/>
          <ac:grpSpMkLst>
            <pc:docMk/>
            <pc:sldMk cId="2782707652" sldId="480"/>
            <ac:grpSpMk id="23" creationId="{BBB9C5F6-14C5-B712-80C8-A4B362AE1EC9}"/>
          </ac:grpSpMkLst>
        </pc:grpChg>
      </pc:sldChg>
      <pc:sldChg chg="modSp mod">
        <pc:chgData name="松坂 嘉昭" userId="8203746e-ae30-4f6f-91f1-67915a0589ad" providerId="ADAL" clId="{0632C3D0-8845-44BD-A666-6C5BA5A8ABCE}" dt="2023-10-09T11:05:04.399" v="4916" actId="20577"/>
        <pc:sldMkLst>
          <pc:docMk/>
          <pc:sldMk cId="2032538678" sldId="481"/>
        </pc:sldMkLst>
        <pc:spChg chg="mod">
          <ac:chgData name="松坂 嘉昭" userId="8203746e-ae30-4f6f-91f1-67915a0589ad" providerId="ADAL" clId="{0632C3D0-8845-44BD-A666-6C5BA5A8ABCE}" dt="2023-10-09T11:05:04.399" v="4916" actId="20577"/>
          <ac:spMkLst>
            <pc:docMk/>
            <pc:sldMk cId="2032538678" sldId="481"/>
            <ac:spMk id="2" creationId="{959F2DD5-6CB0-033C-3C31-58197EC77B52}"/>
          </ac:spMkLst>
        </pc:spChg>
        <pc:spChg chg="mod">
          <ac:chgData name="松坂 嘉昭" userId="8203746e-ae30-4f6f-91f1-67915a0589ad" providerId="ADAL" clId="{0632C3D0-8845-44BD-A666-6C5BA5A8ABCE}" dt="2023-10-08T13:38:42.441" v="489" actId="20577"/>
          <ac:spMkLst>
            <pc:docMk/>
            <pc:sldMk cId="2032538678" sldId="481"/>
            <ac:spMk id="15" creationId="{37529E3D-F14F-89E0-3FB1-78A4EB8043D0}"/>
          </ac:spMkLst>
        </pc:spChg>
        <pc:spChg chg="mod">
          <ac:chgData name="松坂 嘉昭" userId="8203746e-ae30-4f6f-91f1-67915a0589ad" providerId="ADAL" clId="{0632C3D0-8845-44BD-A666-6C5BA5A8ABCE}" dt="2023-10-08T13:39:04.614" v="510" actId="20577"/>
          <ac:spMkLst>
            <pc:docMk/>
            <pc:sldMk cId="2032538678" sldId="481"/>
            <ac:spMk id="19" creationId="{FF6DA7E1-6FA7-DA1C-83F7-2F785FC93AC8}"/>
          </ac:spMkLst>
        </pc:spChg>
      </pc:sldChg>
      <pc:sldChg chg="addSp delSp modSp mod">
        <pc:chgData name="松坂 嘉昭" userId="8203746e-ae30-4f6f-91f1-67915a0589ad" providerId="ADAL" clId="{0632C3D0-8845-44BD-A666-6C5BA5A8ABCE}" dt="2023-10-09T11:06:06.012" v="4934" actId="20577"/>
        <pc:sldMkLst>
          <pc:docMk/>
          <pc:sldMk cId="2512414139" sldId="482"/>
        </pc:sldMkLst>
        <pc:spChg chg="mod">
          <ac:chgData name="松坂 嘉昭" userId="8203746e-ae30-4f6f-91f1-67915a0589ad" providerId="ADAL" clId="{0632C3D0-8845-44BD-A666-6C5BA5A8ABCE}" dt="2023-10-09T11:06:06.012" v="4934" actId="20577"/>
          <ac:spMkLst>
            <pc:docMk/>
            <pc:sldMk cId="2512414139" sldId="482"/>
            <ac:spMk id="2" creationId="{959F2DD5-6CB0-033C-3C31-58197EC77B52}"/>
          </ac:spMkLst>
        </pc:spChg>
        <pc:spChg chg="mod">
          <ac:chgData name="松坂 嘉昭" userId="8203746e-ae30-4f6f-91f1-67915a0589ad" providerId="ADAL" clId="{0632C3D0-8845-44BD-A666-6C5BA5A8ABCE}" dt="2023-10-09T04:57:42.962" v="1536" actId="14100"/>
          <ac:spMkLst>
            <pc:docMk/>
            <pc:sldMk cId="2512414139" sldId="482"/>
            <ac:spMk id="6" creationId="{FDBE7232-3661-6C31-DA37-519EB762A0AE}"/>
          </ac:spMkLst>
        </pc:spChg>
        <pc:spChg chg="mod">
          <ac:chgData name="松坂 嘉昭" userId="8203746e-ae30-4f6f-91f1-67915a0589ad" providerId="ADAL" clId="{0632C3D0-8845-44BD-A666-6C5BA5A8ABCE}" dt="2023-10-08T13:41:29.717" v="516"/>
          <ac:spMkLst>
            <pc:docMk/>
            <pc:sldMk cId="2512414139" sldId="482"/>
            <ac:spMk id="7" creationId="{6340B802-2F19-6076-09AE-13EE39DDE97E}"/>
          </ac:spMkLst>
        </pc:spChg>
        <pc:spChg chg="mod">
          <ac:chgData name="松坂 嘉昭" userId="8203746e-ae30-4f6f-91f1-67915a0589ad" providerId="ADAL" clId="{0632C3D0-8845-44BD-A666-6C5BA5A8ABCE}" dt="2023-10-08T13:41:29.717" v="516"/>
          <ac:spMkLst>
            <pc:docMk/>
            <pc:sldMk cId="2512414139" sldId="482"/>
            <ac:spMk id="8" creationId="{B5A75072-B02B-4941-456B-3F94A09EE0E4}"/>
          </ac:spMkLst>
        </pc:spChg>
        <pc:spChg chg="mod">
          <ac:chgData name="松坂 嘉昭" userId="8203746e-ae30-4f6f-91f1-67915a0589ad" providerId="ADAL" clId="{0632C3D0-8845-44BD-A666-6C5BA5A8ABCE}" dt="2023-10-09T06:53:55.788" v="1763" actId="1076"/>
          <ac:spMkLst>
            <pc:docMk/>
            <pc:sldMk cId="2512414139" sldId="482"/>
            <ac:spMk id="10" creationId="{067720FD-9211-974C-5D01-B9639A0315ED}"/>
          </ac:spMkLst>
        </pc:spChg>
        <pc:spChg chg="add mod">
          <ac:chgData name="松坂 嘉昭" userId="8203746e-ae30-4f6f-91f1-67915a0589ad" providerId="ADAL" clId="{0632C3D0-8845-44BD-A666-6C5BA5A8ABCE}" dt="2023-10-09T04:44:04.796" v="1475" actId="20577"/>
          <ac:spMkLst>
            <pc:docMk/>
            <pc:sldMk cId="2512414139" sldId="482"/>
            <ac:spMk id="11" creationId="{2597950B-B3F7-A9BB-B0A6-5E05A2C44545}"/>
          </ac:spMkLst>
        </pc:spChg>
        <pc:spChg chg="mod">
          <ac:chgData name="松坂 嘉昭" userId="8203746e-ae30-4f6f-91f1-67915a0589ad" providerId="ADAL" clId="{0632C3D0-8845-44BD-A666-6C5BA5A8ABCE}" dt="2023-10-09T06:56:19.174" v="1765" actId="6549"/>
          <ac:spMkLst>
            <pc:docMk/>
            <pc:sldMk cId="2512414139" sldId="482"/>
            <ac:spMk id="15" creationId="{37529E3D-F14F-89E0-3FB1-78A4EB8043D0}"/>
          </ac:spMkLst>
        </pc:spChg>
        <pc:spChg chg="mod">
          <ac:chgData name="松坂 嘉昭" userId="8203746e-ae30-4f6f-91f1-67915a0589ad" providerId="ADAL" clId="{0632C3D0-8845-44BD-A666-6C5BA5A8ABCE}" dt="2023-10-08T13:41:29.717" v="516"/>
          <ac:spMkLst>
            <pc:docMk/>
            <pc:sldMk cId="2512414139" sldId="482"/>
            <ac:spMk id="24" creationId="{8D096C28-1616-FDCA-40D2-00D2054117BE}"/>
          </ac:spMkLst>
        </pc:spChg>
        <pc:spChg chg="mod">
          <ac:chgData name="松坂 嘉昭" userId="8203746e-ae30-4f6f-91f1-67915a0589ad" providerId="ADAL" clId="{0632C3D0-8845-44BD-A666-6C5BA5A8ABCE}" dt="2023-10-08T13:41:29.717" v="516"/>
          <ac:spMkLst>
            <pc:docMk/>
            <pc:sldMk cId="2512414139" sldId="482"/>
            <ac:spMk id="26" creationId="{D45CF7BF-373F-164D-0DBE-5769B67DA127}"/>
          </ac:spMkLst>
        </pc:spChg>
        <pc:spChg chg="mod">
          <ac:chgData name="松坂 嘉昭" userId="8203746e-ae30-4f6f-91f1-67915a0589ad" providerId="ADAL" clId="{0632C3D0-8845-44BD-A666-6C5BA5A8ABCE}" dt="2023-10-08T13:41:29.717" v="516"/>
          <ac:spMkLst>
            <pc:docMk/>
            <pc:sldMk cId="2512414139" sldId="482"/>
            <ac:spMk id="27" creationId="{18F1C3C9-88E3-EAF6-A075-4EB73C8C3B72}"/>
          </ac:spMkLst>
        </pc:spChg>
        <pc:spChg chg="mod">
          <ac:chgData name="松坂 嘉昭" userId="8203746e-ae30-4f6f-91f1-67915a0589ad" providerId="ADAL" clId="{0632C3D0-8845-44BD-A666-6C5BA5A8ABCE}" dt="2023-10-08T13:41:37.047" v="520"/>
          <ac:spMkLst>
            <pc:docMk/>
            <pc:sldMk cId="2512414139" sldId="482"/>
            <ac:spMk id="29" creationId="{FBF8FEFA-6D9D-B1B7-62A4-155CF790D0EC}"/>
          </ac:spMkLst>
        </pc:spChg>
        <pc:spChg chg="mod">
          <ac:chgData name="松坂 嘉昭" userId="8203746e-ae30-4f6f-91f1-67915a0589ad" providerId="ADAL" clId="{0632C3D0-8845-44BD-A666-6C5BA5A8ABCE}" dt="2023-10-08T13:41:37.047" v="520"/>
          <ac:spMkLst>
            <pc:docMk/>
            <pc:sldMk cId="2512414139" sldId="482"/>
            <ac:spMk id="30" creationId="{B57890CD-7A5C-08D5-64CA-D271639BA786}"/>
          </ac:spMkLst>
        </pc:spChg>
        <pc:spChg chg="mod">
          <ac:chgData name="松坂 嘉昭" userId="8203746e-ae30-4f6f-91f1-67915a0589ad" providerId="ADAL" clId="{0632C3D0-8845-44BD-A666-6C5BA5A8ABCE}" dt="2023-10-08T13:41:37.047" v="520"/>
          <ac:spMkLst>
            <pc:docMk/>
            <pc:sldMk cId="2512414139" sldId="482"/>
            <ac:spMk id="31" creationId="{D86BD85C-6CB2-D7BA-C920-8B034FF23811}"/>
          </ac:spMkLst>
        </pc:spChg>
        <pc:spChg chg="mod">
          <ac:chgData name="松坂 嘉昭" userId="8203746e-ae30-4f6f-91f1-67915a0589ad" providerId="ADAL" clId="{0632C3D0-8845-44BD-A666-6C5BA5A8ABCE}" dt="2023-10-08T13:41:37.047" v="520"/>
          <ac:spMkLst>
            <pc:docMk/>
            <pc:sldMk cId="2512414139" sldId="482"/>
            <ac:spMk id="32" creationId="{5003F48F-8101-00C4-8242-5413E178BA90}"/>
          </ac:spMkLst>
        </pc:spChg>
        <pc:spChg chg="mod">
          <ac:chgData name="松坂 嘉昭" userId="8203746e-ae30-4f6f-91f1-67915a0589ad" providerId="ADAL" clId="{0632C3D0-8845-44BD-A666-6C5BA5A8ABCE}" dt="2023-10-08T13:41:37.047" v="520"/>
          <ac:spMkLst>
            <pc:docMk/>
            <pc:sldMk cId="2512414139" sldId="482"/>
            <ac:spMk id="33" creationId="{736DC519-69F0-EF4F-9EA3-6A7492C70F5E}"/>
          </ac:spMkLst>
        </pc:spChg>
        <pc:grpChg chg="add mod">
          <ac:chgData name="松坂 嘉昭" userId="8203746e-ae30-4f6f-91f1-67915a0589ad" providerId="ADAL" clId="{0632C3D0-8845-44BD-A666-6C5BA5A8ABCE}" dt="2023-10-08T13:41:31.777" v="517" actId="1076"/>
          <ac:grpSpMkLst>
            <pc:docMk/>
            <pc:sldMk cId="2512414139" sldId="482"/>
            <ac:grpSpMk id="5" creationId="{AA9539A4-D4B1-37A7-BBA0-6AE41FF0B635}"/>
          </ac:grpSpMkLst>
        </pc:grpChg>
        <pc:grpChg chg="del">
          <ac:chgData name="松坂 嘉昭" userId="8203746e-ae30-4f6f-91f1-67915a0589ad" providerId="ADAL" clId="{0632C3D0-8845-44BD-A666-6C5BA5A8ABCE}" dt="2023-10-08T13:41:36.259" v="519" actId="478"/>
          <ac:grpSpMkLst>
            <pc:docMk/>
            <pc:sldMk cId="2512414139" sldId="482"/>
            <ac:grpSpMk id="11" creationId="{BEBE1BEE-2685-0276-F4C8-7BEEB81F8DD9}"/>
          </ac:grpSpMkLst>
        </pc:grpChg>
        <pc:grpChg chg="del">
          <ac:chgData name="松坂 嘉昭" userId="8203746e-ae30-4f6f-91f1-67915a0589ad" providerId="ADAL" clId="{0632C3D0-8845-44BD-A666-6C5BA5A8ABCE}" dt="2023-10-08T13:41:28.977" v="515" actId="478"/>
          <ac:grpSpMkLst>
            <pc:docMk/>
            <pc:sldMk cId="2512414139" sldId="482"/>
            <ac:grpSpMk id="23" creationId="{BBB9C5F6-14C5-B712-80C8-A4B362AE1EC9}"/>
          </ac:grpSpMkLst>
        </pc:grpChg>
        <pc:grpChg chg="add mod">
          <ac:chgData name="松坂 嘉昭" userId="8203746e-ae30-4f6f-91f1-67915a0589ad" providerId="ADAL" clId="{0632C3D0-8845-44BD-A666-6C5BA5A8ABCE}" dt="2023-10-08T13:41:55.810" v="526" actId="14100"/>
          <ac:grpSpMkLst>
            <pc:docMk/>
            <pc:sldMk cId="2512414139" sldId="482"/>
            <ac:grpSpMk id="28" creationId="{8F720E62-0EEC-98F3-D2BF-45FDF19869B9}"/>
          </ac:grpSpMkLst>
        </pc:grpChg>
      </pc:sldChg>
      <pc:sldChg chg="addSp delSp modSp mod">
        <pc:chgData name="松坂 嘉昭" userId="8203746e-ae30-4f6f-91f1-67915a0589ad" providerId="ADAL" clId="{0632C3D0-8845-44BD-A666-6C5BA5A8ABCE}" dt="2023-10-09T11:04:35.731" v="4903" actId="20577"/>
        <pc:sldMkLst>
          <pc:docMk/>
          <pc:sldMk cId="3381365362" sldId="483"/>
        </pc:sldMkLst>
        <pc:spChg chg="mod">
          <ac:chgData name="松坂 嘉昭" userId="8203746e-ae30-4f6f-91f1-67915a0589ad" providerId="ADAL" clId="{0632C3D0-8845-44BD-A666-6C5BA5A8ABCE}" dt="2023-10-09T11:04:35.731" v="4903" actId="20577"/>
          <ac:spMkLst>
            <pc:docMk/>
            <pc:sldMk cId="3381365362" sldId="483"/>
            <ac:spMk id="2" creationId="{959F2DD5-6CB0-033C-3C31-58197EC77B52}"/>
          </ac:spMkLst>
        </pc:spChg>
        <pc:spChg chg="mod">
          <ac:chgData name="松坂 嘉昭" userId="8203746e-ae30-4f6f-91f1-67915a0589ad" providerId="ADAL" clId="{0632C3D0-8845-44BD-A666-6C5BA5A8ABCE}" dt="2023-10-08T13:36:10.154" v="433"/>
          <ac:spMkLst>
            <pc:docMk/>
            <pc:sldMk cId="3381365362" sldId="483"/>
            <ac:spMk id="6" creationId="{683BDBD3-659C-7A2A-C006-14E4A4B8C77E}"/>
          </ac:spMkLst>
        </pc:spChg>
        <pc:spChg chg="mod">
          <ac:chgData name="松坂 嘉昭" userId="8203746e-ae30-4f6f-91f1-67915a0589ad" providerId="ADAL" clId="{0632C3D0-8845-44BD-A666-6C5BA5A8ABCE}" dt="2023-10-08T13:36:10.154" v="433"/>
          <ac:spMkLst>
            <pc:docMk/>
            <pc:sldMk cId="3381365362" sldId="483"/>
            <ac:spMk id="7" creationId="{B77164AB-3B7A-F1EF-E186-F893DB29D1CB}"/>
          </ac:spMkLst>
        </pc:spChg>
        <pc:spChg chg="mod">
          <ac:chgData name="松坂 嘉昭" userId="8203746e-ae30-4f6f-91f1-67915a0589ad" providerId="ADAL" clId="{0632C3D0-8845-44BD-A666-6C5BA5A8ABCE}" dt="2023-10-08T13:36:10.154" v="433"/>
          <ac:spMkLst>
            <pc:docMk/>
            <pc:sldMk cId="3381365362" sldId="483"/>
            <ac:spMk id="10" creationId="{C1545E5F-45A0-FD98-2A49-52827824DA60}"/>
          </ac:spMkLst>
        </pc:spChg>
        <pc:spChg chg="mod">
          <ac:chgData name="松坂 嘉昭" userId="8203746e-ae30-4f6f-91f1-67915a0589ad" providerId="ADAL" clId="{0632C3D0-8845-44BD-A666-6C5BA5A8ABCE}" dt="2023-10-08T13:36:10.154" v="433"/>
          <ac:spMkLst>
            <pc:docMk/>
            <pc:sldMk cId="3381365362" sldId="483"/>
            <ac:spMk id="12" creationId="{40CB59C8-87FE-0C4C-4DE8-F1DC5B5A4FD1}"/>
          </ac:spMkLst>
        </pc:spChg>
        <pc:spChg chg="mod">
          <ac:chgData name="松坂 嘉昭" userId="8203746e-ae30-4f6f-91f1-67915a0589ad" providerId="ADAL" clId="{0632C3D0-8845-44BD-A666-6C5BA5A8ABCE}" dt="2023-10-08T13:36:10.154" v="433"/>
          <ac:spMkLst>
            <pc:docMk/>
            <pc:sldMk cId="3381365362" sldId="483"/>
            <ac:spMk id="13" creationId="{4A069855-5930-8512-043A-DCB3A6056097}"/>
          </ac:spMkLst>
        </pc:spChg>
        <pc:spChg chg="mod">
          <ac:chgData name="松坂 嘉昭" userId="8203746e-ae30-4f6f-91f1-67915a0589ad" providerId="ADAL" clId="{0632C3D0-8845-44BD-A666-6C5BA5A8ABCE}" dt="2023-10-09T10:04:03.590" v="3105" actId="13926"/>
          <ac:spMkLst>
            <pc:docMk/>
            <pc:sldMk cId="3381365362" sldId="483"/>
            <ac:spMk id="15" creationId="{37529E3D-F14F-89E0-3FB1-78A4EB8043D0}"/>
          </ac:spMkLst>
        </pc:spChg>
        <pc:spChg chg="mod">
          <ac:chgData name="松坂 嘉昭" userId="8203746e-ae30-4f6f-91f1-67915a0589ad" providerId="ADAL" clId="{0632C3D0-8845-44BD-A666-6C5BA5A8ABCE}" dt="2023-10-08T13:38:09.834" v="486" actId="20577"/>
          <ac:spMkLst>
            <pc:docMk/>
            <pc:sldMk cId="3381365362" sldId="483"/>
            <ac:spMk id="25" creationId="{BB59168F-2E6B-4CCB-F6DB-8B8EDDA8B528}"/>
          </ac:spMkLst>
        </pc:spChg>
        <pc:grpChg chg="add mod">
          <ac:chgData name="松坂 嘉昭" userId="8203746e-ae30-4f6f-91f1-67915a0589ad" providerId="ADAL" clId="{0632C3D0-8845-44BD-A666-6C5BA5A8ABCE}" dt="2023-10-08T13:36:10.154" v="433"/>
          <ac:grpSpMkLst>
            <pc:docMk/>
            <pc:sldMk cId="3381365362" sldId="483"/>
            <ac:grpSpMk id="5" creationId="{A21308F4-EBE6-784A-2347-69D4D1305E80}"/>
          </ac:grpSpMkLst>
        </pc:grpChg>
        <pc:grpChg chg="del">
          <ac:chgData name="松坂 嘉昭" userId="8203746e-ae30-4f6f-91f1-67915a0589ad" providerId="ADAL" clId="{0632C3D0-8845-44BD-A666-6C5BA5A8ABCE}" dt="2023-10-08T13:36:09.687" v="432" actId="478"/>
          <ac:grpSpMkLst>
            <pc:docMk/>
            <pc:sldMk cId="3381365362" sldId="483"/>
            <ac:grpSpMk id="23" creationId="{BBB9C5F6-14C5-B712-80C8-A4B362AE1EC9}"/>
          </ac:grpSpMkLst>
        </pc:grpChg>
      </pc:sldChg>
      <pc:sldChg chg="addSp delSp modSp mod">
        <pc:chgData name="松坂 嘉昭" userId="8203746e-ae30-4f6f-91f1-67915a0589ad" providerId="ADAL" clId="{0632C3D0-8845-44BD-A666-6C5BA5A8ABCE}" dt="2023-10-09T11:08:38.171" v="4976" actId="6549"/>
        <pc:sldMkLst>
          <pc:docMk/>
          <pc:sldMk cId="2030328269" sldId="484"/>
        </pc:sldMkLst>
        <pc:spChg chg="mod">
          <ac:chgData name="松坂 嘉昭" userId="8203746e-ae30-4f6f-91f1-67915a0589ad" providerId="ADAL" clId="{0632C3D0-8845-44BD-A666-6C5BA5A8ABCE}" dt="2023-10-09T11:08:38.171" v="4976" actId="6549"/>
          <ac:spMkLst>
            <pc:docMk/>
            <pc:sldMk cId="2030328269" sldId="484"/>
            <ac:spMk id="2" creationId="{959F2DD5-6CB0-033C-3C31-58197EC77B52}"/>
          </ac:spMkLst>
        </pc:spChg>
        <pc:spChg chg="mod">
          <ac:chgData name="松坂 嘉昭" userId="8203746e-ae30-4f6f-91f1-67915a0589ad" providerId="ADAL" clId="{0632C3D0-8845-44BD-A666-6C5BA5A8ABCE}" dt="2023-10-08T13:43:45.544" v="557"/>
          <ac:spMkLst>
            <pc:docMk/>
            <pc:sldMk cId="2030328269" sldId="484"/>
            <ac:spMk id="5" creationId="{B3AF9A37-8D00-47A6-7BAC-1DB6DCCFBF8A}"/>
          </ac:spMkLst>
        </pc:spChg>
        <pc:spChg chg="mod">
          <ac:chgData name="松坂 嘉昭" userId="8203746e-ae30-4f6f-91f1-67915a0589ad" providerId="ADAL" clId="{0632C3D0-8845-44BD-A666-6C5BA5A8ABCE}" dt="2023-10-08T13:43:45.544" v="557"/>
          <ac:spMkLst>
            <pc:docMk/>
            <pc:sldMk cId="2030328269" sldId="484"/>
            <ac:spMk id="6" creationId="{129DC94D-F88A-51AB-9531-BE69CF3BD51E}"/>
          </ac:spMkLst>
        </pc:spChg>
        <pc:spChg chg="mod">
          <ac:chgData name="松坂 嘉昭" userId="8203746e-ae30-4f6f-91f1-67915a0589ad" providerId="ADAL" clId="{0632C3D0-8845-44BD-A666-6C5BA5A8ABCE}" dt="2023-10-09T06:25:45.595" v="1720" actId="1076"/>
          <ac:spMkLst>
            <pc:docMk/>
            <pc:sldMk cId="2030328269" sldId="484"/>
            <ac:spMk id="8" creationId="{175405AC-D118-36FB-A559-989457AD125A}"/>
          </ac:spMkLst>
        </pc:spChg>
        <pc:spChg chg="mod">
          <ac:chgData name="松坂 嘉昭" userId="8203746e-ae30-4f6f-91f1-67915a0589ad" providerId="ADAL" clId="{0632C3D0-8845-44BD-A666-6C5BA5A8ABCE}" dt="2023-10-08T13:43:45.544" v="557"/>
          <ac:spMkLst>
            <pc:docMk/>
            <pc:sldMk cId="2030328269" sldId="484"/>
            <ac:spMk id="10" creationId="{A23A96B0-3557-E967-578B-50F8CD0FBBD3}"/>
          </ac:spMkLst>
        </pc:spChg>
        <pc:spChg chg="mod">
          <ac:chgData name="松坂 嘉昭" userId="8203746e-ae30-4f6f-91f1-67915a0589ad" providerId="ADAL" clId="{0632C3D0-8845-44BD-A666-6C5BA5A8ABCE}" dt="2023-10-08T13:43:45.544" v="557"/>
          <ac:spMkLst>
            <pc:docMk/>
            <pc:sldMk cId="2030328269" sldId="484"/>
            <ac:spMk id="11" creationId="{AE4D8F62-EB08-04D9-A049-608CB8012534}"/>
          </ac:spMkLst>
        </pc:spChg>
        <pc:spChg chg="mod">
          <ac:chgData name="松坂 嘉昭" userId="8203746e-ae30-4f6f-91f1-67915a0589ad" providerId="ADAL" clId="{0632C3D0-8845-44BD-A666-6C5BA5A8ABCE}" dt="2023-10-08T13:43:45.544" v="557"/>
          <ac:spMkLst>
            <pc:docMk/>
            <pc:sldMk cId="2030328269" sldId="484"/>
            <ac:spMk id="12" creationId="{B26EFDC0-4CC0-BEA9-54F5-C420C123BE33}"/>
          </ac:spMkLst>
        </pc:spChg>
        <pc:spChg chg="mod">
          <ac:chgData name="松坂 嘉昭" userId="8203746e-ae30-4f6f-91f1-67915a0589ad" providerId="ADAL" clId="{0632C3D0-8845-44BD-A666-6C5BA5A8ABCE}" dt="2023-10-09T06:26:47.290" v="1723" actId="14100"/>
          <ac:spMkLst>
            <pc:docMk/>
            <pc:sldMk cId="2030328269" sldId="484"/>
            <ac:spMk id="15" creationId="{37529E3D-F14F-89E0-3FB1-78A4EB8043D0}"/>
          </ac:spMkLst>
        </pc:spChg>
        <pc:grpChg chg="add mod">
          <ac:chgData name="松坂 嘉昭" userId="8203746e-ae30-4f6f-91f1-67915a0589ad" providerId="ADAL" clId="{0632C3D0-8845-44BD-A666-6C5BA5A8ABCE}" dt="2023-10-08T13:43:51.800" v="558" actId="1076"/>
          <ac:grpSpMkLst>
            <pc:docMk/>
            <pc:sldMk cId="2030328269" sldId="484"/>
            <ac:grpSpMk id="3" creationId="{F07AA900-59E4-D9B7-8EBF-90F4DC449A69}"/>
          </ac:grpSpMkLst>
        </pc:grpChg>
        <pc:grpChg chg="del">
          <ac:chgData name="松坂 嘉昭" userId="8203746e-ae30-4f6f-91f1-67915a0589ad" providerId="ADAL" clId="{0632C3D0-8845-44BD-A666-6C5BA5A8ABCE}" dt="2023-10-08T13:43:44.676" v="556" actId="478"/>
          <ac:grpSpMkLst>
            <pc:docMk/>
            <pc:sldMk cId="2030328269" sldId="484"/>
            <ac:grpSpMk id="23" creationId="{BBB9C5F6-14C5-B712-80C8-A4B362AE1EC9}"/>
          </ac:grpSpMkLst>
        </pc:grpChg>
        <pc:picChg chg="mod">
          <ac:chgData name="松坂 嘉昭" userId="8203746e-ae30-4f6f-91f1-67915a0589ad" providerId="ADAL" clId="{0632C3D0-8845-44BD-A666-6C5BA5A8ABCE}" dt="2023-10-09T06:25:49.219" v="1721" actId="1076"/>
          <ac:picMkLst>
            <pc:docMk/>
            <pc:sldMk cId="2030328269" sldId="484"/>
            <ac:picMk id="7" creationId="{41C1A30C-1DCA-D7A1-C762-03A0CF1FBD60}"/>
          </ac:picMkLst>
        </pc:picChg>
      </pc:sldChg>
      <pc:sldChg chg="addSp delSp modSp mod">
        <pc:chgData name="松坂 嘉昭" userId="8203746e-ae30-4f6f-91f1-67915a0589ad" providerId="ADAL" clId="{0632C3D0-8845-44BD-A666-6C5BA5A8ABCE}" dt="2023-10-09T11:05:28.086" v="4921" actId="20577"/>
        <pc:sldMkLst>
          <pc:docMk/>
          <pc:sldMk cId="3964045085" sldId="485"/>
        </pc:sldMkLst>
        <pc:spChg chg="mod">
          <ac:chgData name="松坂 嘉昭" userId="8203746e-ae30-4f6f-91f1-67915a0589ad" providerId="ADAL" clId="{0632C3D0-8845-44BD-A666-6C5BA5A8ABCE}" dt="2023-10-09T11:05:28.086" v="4921" actId="20577"/>
          <ac:spMkLst>
            <pc:docMk/>
            <pc:sldMk cId="3964045085" sldId="485"/>
            <ac:spMk id="2" creationId="{959F2DD5-6CB0-033C-3C31-58197EC77B52}"/>
          </ac:spMkLst>
        </pc:spChg>
        <pc:spChg chg="mod">
          <ac:chgData name="松坂 嘉昭" userId="8203746e-ae30-4f6f-91f1-67915a0589ad" providerId="ADAL" clId="{0632C3D0-8845-44BD-A666-6C5BA5A8ABCE}" dt="2023-10-08T13:39:18.471" v="512"/>
          <ac:spMkLst>
            <pc:docMk/>
            <pc:sldMk cId="3964045085" sldId="485"/>
            <ac:spMk id="14" creationId="{85204166-B79A-B15C-4EA3-E119EE74F058}"/>
          </ac:spMkLst>
        </pc:spChg>
        <pc:spChg chg="mod">
          <ac:chgData name="松坂 嘉昭" userId="8203746e-ae30-4f6f-91f1-67915a0589ad" providerId="ADAL" clId="{0632C3D0-8845-44BD-A666-6C5BA5A8ABCE}" dt="2023-10-09T04:41:29.185" v="1207" actId="6549"/>
          <ac:spMkLst>
            <pc:docMk/>
            <pc:sldMk cId="3964045085" sldId="485"/>
            <ac:spMk id="15" creationId="{37529E3D-F14F-89E0-3FB1-78A4EB8043D0}"/>
          </ac:spMkLst>
        </pc:spChg>
        <pc:spChg chg="mod">
          <ac:chgData name="松坂 嘉昭" userId="8203746e-ae30-4f6f-91f1-67915a0589ad" providerId="ADAL" clId="{0632C3D0-8845-44BD-A666-6C5BA5A8ABCE}" dt="2023-10-08T13:39:18.471" v="512"/>
          <ac:spMkLst>
            <pc:docMk/>
            <pc:sldMk cId="3964045085" sldId="485"/>
            <ac:spMk id="17" creationId="{7A5D17DF-0E0F-A403-109F-376FAF5DFA29}"/>
          </ac:spMkLst>
        </pc:spChg>
        <pc:spChg chg="mod">
          <ac:chgData name="松坂 嘉昭" userId="8203746e-ae30-4f6f-91f1-67915a0589ad" providerId="ADAL" clId="{0632C3D0-8845-44BD-A666-6C5BA5A8ABCE}" dt="2023-10-08T13:39:18.471" v="512"/>
          <ac:spMkLst>
            <pc:docMk/>
            <pc:sldMk cId="3964045085" sldId="485"/>
            <ac:spMk id="18" creationId="{DCEB8163-96D9-A63B-61F4-232AA0B30B7C}"/>
          </ac:spMkLst>
        </pc:spChg>
        <pc:spChg chg="mod">
          <ac:chgData name="松坂 嘉昭" userId="8203746e-ae30-4f6f-91f1-67915a0589ad" providerId="ADAL" clId="{0632C3D0-8845-44BD-A666-6C5BA5A8ABCE}" dt="2023-10-08T13:39:18.471" v="512"/>
          <ac:spMkLst>
            <pc:docMk/>
            <pc:sldMk cId="3964045085" sldId="485"/>
            <ac:spMk id="24" creationId="{FB38E64F-8BD4-10E4-489A-9D682E78D39E}"/>
          </ac:spMkLst>
        </pc:spChg>
        <pc:spChg chg="mod">
          <ac:chgData name="松坂 嘉昭" userId="8203746e-ae30-4f6f-91f1-67915a0589ad" providerId="ADAL" clId="{0632C3D0-8845-44BD-A666-6C5BA5A8ABCE}" dt="2023-10-08T13:39:18.471" v="512"/>
          <ac:spMkLst>
            <pc:docMk/>
            <pc:sldMk cId="3964045085" sldId="485"/>
            <ac:spMk id="26" creationId="{3B6D9C6E-0A68-A874-3EF3-B17BE221FB58}"/>
          </ac:spMkLst>
        </pc:spChg>
        <pc:grpChg chg="del">
          <ac:chgData name="松坂 嘉昭" userId="8203746e-ae30-4f6f-91f1-67915a0589ad" providerId="ADAL" clId="{0632C3D0-8845-44BD-A666-6C5BA5A8ABCE}" dt="2023-10-08T13:39:18.052" v="511" actId="478"/>
          <ac:grpSpMkLst>
            <pc:docMk/>
            <pc:sldMk cId="3964045085" sldId="485"/>
            <ac:grpSpMk id="3" creationId="{9F3025E0-6387-78F8-3305-9F244F5E32DF}"/>
          </ac:grpSpMkLst>
        </pc:grpChg>
        <pc:grpChg chg="add mod">
          <ac:chgData name="松坂 嘉昭" userId="8203746e-ae30-4f6f-91f1-67915a0589ad" providerId="ADAL" clId="{0632C3D0-8845-44BD-A666-6C5BA5A8ABCE}" dt="2023-10-08T13:39:21.231" v="513" actId="1076"/>
          <ac:grpSpMkLst>
            <pc:docMk/>
            <pc:sldMk cId="3964045085" sldId="485"/>
            <ac:grpSpMk id="13" creationId="{79E0A6F7-A120-5363-61D1-9133AD76590F}"/>
          </ac:grpSpMkLst>
        </pc:grpChg>
      </pc:sldChg>
      <pc:sldChg chg="addSp delSp modSp mod">
        <pc:chgData name="松坂 嘉昭" userId="8203746e-ae30-4f6f-91f1-67915a0589ad" providerId="ADAL" clId="{0632C3D0-8845-44BD-A666-6C5BA5A8ABCE}" dt="2023-10-09T11:04:03.821" v="4888" actId="20577"/>
        <pc:sldMkLst>
          <pc:docMk/>
          <pc:sldMk cId="3477000620" sldId="486"/>
        </pc:sldMkLst>
        <pc:spChg chg="mod">
          <ac:chgData name="松坂 嘉昭" userId="8203746e-ae30-4f6f-91f1-67915a0589ad" providerId="ADAL" clId="{0632C3D0-8845-44BD-A666-6C5BA5A8ABCE}" dt="2023-10-09T11:04:03.821" v="4888" actId="20577"/>
          <ac:spMkLst>
            <pc:docMk/>
            <pc:sldMk cId="3477000620" sldId="486"/>
            <ac:spMk id="2" creationId="{959F2DD5-6CB0-033C-3C31-58197EC77B52}"/>
          </ac:spMkLst>
        </pc:spChg>
        <pc:spChg chg="mod">
          <ac:chgData name="松坂 嘉昭" userId="8203746e-ae30-4f6f-91f1-67915a0589ad" providerId="ADAL" clId="{0632C3D0-8845-44BD-A666-6C5BA5A8ABCE}" dt="2023-10-08T13:36:00.758" v="430"/>
          <ac:spMkLst>
            <pc:docMk/>
            <pc:sldMk cId="3477000620" sldId="486"/>
            <ac:spMk id="7" creationId="{A5052002-3AD0-7B6D-70E3-6C2F7E19B53C}"/>
          </ac:spMkLst>
        </pc:spChg>
        <pc:spChg chg="mod">
          <ac:chgData name="松坂 嘉昭" userId="8203746e-ae30-4f6f-91f1-67915a0589ad" providerId="ADAL" clId="{0632C3D0-8845-44BD-A666-6C5BA5A8ABCE}" dt="2023-10-09T04:56:43.032" v="1533" actId="113"/>
          <ac:spMkLst>
            <pc:docMk/>
            <pc:sldMk cId="3477000620" sldId="486"/>
            <ac:spMk id="8" creationId="{0ACFA796-9AD2-D1AA-7C72-3E0AD5093AD7}"/>
          </ac:spMkLst>
        </pc:spChg>
        <pc:spChg chg="mod">
          <ac:chgData name="松坂 嘉昭" userId="8203746e-ae30-4f6f-91f1-67915a0589ad" providerId="ADAL" clId="{0632C3D0-8845-44BD-A666-6C5BA5A8ABCE}" dt="2023-10-08T13:36:00.758" v="430"/>
          <ac:spMkLst>
            <pc:docMk/>
            <pc:sldMk cId="3477000620" sldId="486"/>
            <ac:spMk id="10" creationId="{6AB78969-D49A-5CE5-F3E6-940F01CC6E3A}"/>
          </ac:spMkLst>
        </pc:spChg>
        <pc:spChg chg="mod">
          <ac:chgData name="松坂 嘉昭" userId="8203746e-ae30-4f6f-91f1-67915a0589ad" providerId="ADAL" clId="{0632C3D0-8845-44BD-A666-6C5BA5A8ABCE}" dt="2023-10-08T13:36:00.758" v="430"/>
          <ac:spMkLst>
            <pc:docMk/>
            <pc:sldMk cId="3477000620" sldId="486"/>
            <ac:spMk id="11" creationId="{F2CEB79B-E27A-3F54-4938-C04F0FF1A47C}"/>
          </ac:spMkLst>
        </pc:spChg>
        <pc:spChg chg="mod">
          <ac:chgData name="松坂 嘉昭" userId="8203746e-ae30-4f6f-91f1-67915a0589ad" providerId="ADAL" clId="{0632C3D0-8845-44BD-A666-6C5BA5A8ABCE}" dt="2023-10-08T13:36:00.758" v="430"/>
          <ac:spMkLst>
            <pc:docMk/>
            <pc:sldMk cId="3477000620" sldId="486"/>
            <ac:spMk id="12" creationId="{2B537EC8-91D4-2B58-CBE9-C7D9DD33318F}"/>
          </ac:spMkLst>
        </pc:spChg>
        <pc:spChg chg="mod">
          <ac:chgData name="松坂 嘉昭" userId="8203746e-ae30-4f6f-91f1-67915a0589ad" providerId="ADAL" clId="{0632C3D0-8845-44BD-A666-6C5BA5A8ABCE}" dt="2023-10-08T13:36:00.758" v="430"/>
          <ac:spMkLst>
            <pc:docMk/>
            <pc:sldMk cId="3477000620" sldId="486"/>
            <ac:spMk id="13" creationId="{294AC5A4-DDDA-8CAE-B4A9-A373FD9262A7}"/>
          </ac:spMkLst>
        </pc:spChg>
        <pc:spChg chg="mod">
          <ac:chgData name="松坂 嘉昭" userId="8203746e-ae30-4f6f-91f1-67915a0589ad" providerId="ADAL" clId="{0632C3D0-8845-44BD-A666-6C5BA5A8ABCE}" dt="2023-10-09T10:02:52.681" v="3104" actId="20577"/>
          <ac:spMkLst>
            <pc:docMk/>
            <pc:sldMk cId="3477000620" sldId="486"/>
            <ac:spMk id="15" creationId="{37529E3D-F14F-89E0-3FB1-78A4EB8043D0}"/>
          </ac:spMkLst>
        </pc:spChg>
        <pc:spChg chg="mod">
          <ac:chgData name="松坂 嘉昭" userId="8203746e-ae30-4f6f-91f1-67915a0589ad" providerId="ADAL" clId="{0632C3D0-8845-44BD-A666-6C5BA5A8ABCE}" dt="2023-10-08T13:36:28.562" v="439" actId="20577"/>
          <ac:spMkLst>
            <pc:docMk/>
            <pc:sldMk cId="3477000620" sldId="486"/>
            <ac:spMk id="25" creationId="{BB59168F-2E6B-4CCB-F6DB-8B8EDDA8B528}"/>
          </ac:spMkLst>
        </pc:spChg>
        <pc:grpChg chg="add mod">
          <ac:chgData name="松坂 嘉昭" userId="8203746e-ae30-4f6f-91f1-67915a0589ad" providerId="ADAL" clId="{0632C3D0-8845-44BD-A666-6C5BA5A8ABCE}" dt="2023-10-08T13:36:04.800" v="431" actId="1076"/>
          <ac:grpSpMkLst>
            <pc:docMk/>
            <pc:sldMk cId="3477000620" sldId="486"/>
            <ac:grpSpMk id="3" creationId="{8F67C1C5-A912-D803-C962-9FF8667DBD82}"/>
          </ac:grpSpMkLst>
        </pc:grpChg>
        <pc:grpChg chg="del">
          <ac:chgData name="松坂 嘉昭" userId="8203746e-ae30-4f6f-91f1-67915a0589ad" providerId="ADAL" clId="{0632C3D0-8845-44BD-A666-6C5BA5A8ABCE}" dt="2023-10-08T13:36:00.308" v="429" actId="478"/>
          <ac:grpSpMkLst>
            <pc:docMk/>
            <pc:sldMk cId="3477000620" sldId="486"/>
            <ac:grpSpMk id="23" creationId="{BBB9C5F6-14C5-B712-80C8-A4B362AE1EC9}"/>
          </ac:grpSpMkLst>
        </pc:grpChg>
        <pc:picChg chg="mod">
          <ac:chgData name="松坂 嘉昭" userId="8203746e-ae30-4f6f-91f1-67915a0589ad" providerId="ADAL" clId="{0632C3D0-8845-44BD-A666-6C5BA5A8ABCE}" dt="2023-10-08T13:36:36.174" v="441" actId="1076"/>
          <ac:picMkLst>
            <pc:docMk/>
            <pc:sldMk cId="3477000620" sldId="486"/>
            <ac:picMk id="5" creationId="{CBCDA199-EB3B-D3C2-138A-53977B35A221}"/>
          </ac:picMkLst>
        </pc:picChg>
      </pc:sldChg>
      <pc:sldChg chg="addSp delSp modSp mod">
        <pc:chgData name="松坂 嘉昭" userId="8203746e-ae30-4f6f-91f1-67915a0589ad" providerId="ADAL" clId="{0632C3D0-8845-44BD-A666-6C5BA5A8ABCE}" dt="2023-10-09T11:09:03.701" v="5019" actId="20577"/>
        <pc:sldMkLst>
          <pc:docMk/>
          <pc:sldMk cId="798070355" sldId="487"/>
        </pc:sldMkLst>
        <pc:spChg chg="mod">
          <ac:chgData name="松坂 嘉昭" userId="8203746e-ae30-4f6f-91f1-67915a0589ad" providerId="ADAL" clId="{0632C3D0-8845-44BD-A666-6C5BA5A8ABCE}" dt="2023-10-09T11:09:03.701" v="5019" actId="20577"/>
          <ac:spMkLst>
            <pc:docMk/>
            <pc:sldMk cId="798070355" sldId="487"/>
            <ac:spMk id="2" creationId="{959F2DD5-6CB0-033C-3C31-58197EC77B52}"/>
          </ac:spMkLst>
        </pc:spChg>
        <pc:spChg chg="mod">
          <ac:chgData name="松坂 嘉昭" userId="8203746e-ae30-4f6f-91f1-67915a0589ad" providerId="ADAL" clId="{0632C3D0-8845-44BD-A666-6C5BA5A8ABCE}" dt="2023-10-08T13:45:19.827" v="592"/>
          <ac:spMkLst>
            <pc:docMk/>
            <pc:sldMk cId="798070355" sldId="487"/>
            <ac:spMk id="5" creationId="{5205BB2A-3B44-DFFA-1DCB-7E38DB29CA29}"/>
          </ac:spMkLst>
        </pc:spChg>
        <pc:spChg chg="mod">
          <ac:chgData name="松坂 嘉昭" userId="8203746e-ae30-4f6f-91f1-67915a0589ad" providerId="ADAL" clId="{0632C3D0-8845-44BD-A666-6C5BA5A8ABCE}" dt="2023-10-08T13:45:19.827" v="592"/>
          <ac:spMkLst>
            <pc:docMk/>
            <pc:sldMk cId="798070355" sldId="487"/>
            <ac:spMk id="6" creationId="{2BD2BCAB-865F-1C0A-174C-EF80BD254B1F}"/>
          </ac:spMkLst>
        </pc:spChg>
        <pc:spChg chg="mod">
          <ac:chgData name="松坂 嘉昭" userId="8203746e-ae30-4f6f-91f1-67915a0589ad" providerId="ADAL" clId="{0632C3D0-8845-44BD-A666-6C5BA5A8ABCE}" dt="2023-10-08T13:45:19.827" v="592"/>
          <ac:spMkLst>
            <pc:docMk/>
            <pc:sldMk cId="798070355" sldId="487"/>
            <ac:spMk id="8" creationId="{C6ACEB6C-F992-CFFE-DABA-828C669560EC}"/>
          </ac:spMkLst>
        </pc:spChg>
        <pc:spChg chg="mod">
          <ac:chgData name="松坂 嘉昭" userId="8203746e-ae30-4f6f-91f1-67915a0589ad" providerId="ADAL" clId="{0632C3D0-8845-44BD-A666-6C5BA5A8ABCE}" dt="2023-10-08T13:45:19.827" v="592"/>
          <ac:spMkLst>
            <pc:docMk/>
            <pc:sldMk cId="798070355" sldId="487"/>
            <ac:spMk id="10" creationId="{DC64D4AD-0B6C-6108-E518-C44CD2F8C015}"/>
          </ac:spMkLst>
        </pc:spChg>
        <pc:spChg chg="mod">
          <ac:chgData name="松坂 嘉昭" userId="8203746e-ae30-4f6f-91f1-67915a0589ad" providerId="ADAL" clId="{0632C3D0-8845-44BD-A666-6C5BA5A8ABCE}" dt="2023-10-08T13:45:19.827" v="592"/>
          <ac:spMkLst>
            <pc:docMk/>
            <pc:sldMk cId="798070355" sldId="487"/>
            <ac:spMk id="11" creationId="{6DFA1AF8-C3D2-85B2-4E20-6306FF3B94F1}"/>
          </ac:spMkLst>
        </pc:spChg>
        <pc:grpChg chg="add mod">
          <ac:chgData name="松坂 嘉昭" userId="8203746e-ae30-4f6f-91f1-67915a0589ad" providerId="ADAL" clId="{0632C3D0-8845-44BD-A666-6C5BA5A8ABCE}" dt="2023-10-08T13:45:27.368" v="594" actId="14100"/>
          <ac:grpSpMkLst>
            <pc:docMk/>
            <pc:sldMk cId="798070355" sldId="487"/>
            <ac:grpSpMk id="3" creationId="{F28C944F-F8D6-ADAA-DB50-AAAC6E06C2A3}"/>
          </ac:grpSpMkLst>
        </pc:grpChg>
        <pc:grpChg chg="del">
          <ac:chgData name="松坂 嘉昭" userId="8203746e-ae30-4f6f-91f1-67915a0589ad" providerId="ADAL" clId="{0632C3D0-8845-44BD-A666-6C5BA5A8ABCE}" dt="2023-10-08T13:45:19.340" v="591" actId="478"/>
          <ac:grpSpMkLst>
            <pc:docMk/>
            <pc:sldMk cId="798070355" sldId="487"/>
            <ac:grpSpMk id="23" creationId="{BBB9C5F6-14C5-B712-80C8-A4B362AE1EC9}"/>
          </ac:grpSpMkLst>
        </pc:grpChg>
      </pc:sldChg>
      <pc:sldChg chg="modSp mod">
        <pc:chgData name="松坂 嘉昭" userId="8203746e-ae30-4f6f-91f1-67915a0589ad" providerId="ADAL" clId="{0632C3D0-8845-44BD-A666-6C5BA5A8ABCE}" dt="2023-10-09T04:45:05.415" v="1501" actId="14100"/>
        <pc:sldMkLst>
          <pc:docMk/>
          <pc:sldMk cId="1162713931" sldId="488"/>
        </pc:sldMkLst>
        <pc:spChg chg="mod">
          <ac:chgData name="松坂 嘉昭" userId="8203746e-ae30-4f6f-91f1-67915a0589ad" providerId="ADAL" clId="{0632C3D0-8845-44BD-A666-6C5BA5A8ABCE}" dt="2023-10-09T04:45:05.415" v="1501" actId="14100"/>
          <ac:spMkLst>
            <pc:docMk/>
            <pc:sldMk cId="1162713931" sldId="488"/>
            <ac:spMk id="2" creationId="{D8238962-0610-482B-FA84-E97CE5A66B56}"/>
          </ac:spMkLst>
        </pc:spChg>
        <pc:spChg chg="mod">
          <ac:chgData name="松坂 嘉昭" userId="8203746e-ae30-4f6f-91f1-67915a0589ad" providerId="ADAL" clId="{0632C3D0-8845-44BD-A666-6C5BA5A8ABCE}" dt="2023-10-09T01:41:11.906" v="647" actId="14100"/>
          <ac:spMkLst>
            <pc:docMk/>
            <pc:sldMk cId="1162713931" sldId="488"/>
            <ac:spMk id="3" creationId="{C60FCA14-F71A-86BF-6CDC-5A319F9A00EF}"/>
          </ac:spMkLst>
        </pc:spChg>
      </pc:sldChg>
      <pc:sldChg chg="modSp mod">
        <pc:chgData name="松坂 嘉昭" userId="8203746e-ae30-4f6f-91f1-67915a0589ad" providerId="ADAL" clId="{0632C3D0-8845-44BD-A666-6C5BA5A8ABCE}" dt="2023-10-09T05:14:18.470" v="1550" actId="20577"/>
        <pc:sldMkLst>
          <pc:docMk/>
          <pc:sldMk cId="3251864079" sldId="489"/>
        </pc:sldMkLst>
        <pc:spChg chg="mod">
          <ac:chgData name="松坂 嘉昭" userId="8203746e-ae30-4f6f-91f1-67915a0589ad" providerId="ADAL" clId="{0632C3D0-8845-44BD-A666-6C5BA5A8ABCE}" dt="2023-10-09T05:14:18.470" v="1550" actId="20577"/>
          <ac:spMkLst>
            <pc:docMk/>
            <pc:sldMk cId="3251864079" sldId="489"/>
            <ac:spMk id="3" creationId="{C60FCA14-F71A-86BF-6CDC-5A319F9A00EF}"/>
          </ac:spMkLst>
        </pc:spChg>
      </pc:sldChg>
      <pc:sldChg chg="modSp mod">
        <pc:chgData name="松坂 嘉昭" userId="8203746e-ae30-4f6f-91f1-67915a0589ad" providerId="ADAL" clId="{0632C3D0-8845-44BD-A666-6C5BA5A8ABCE}" dt="2023-10-09T04:21:48.404" v="1111" actId="20577"/>
        <pc:sldMkLst>
          <pc:docMk/>
          <pc:sldMk cId="2186001115" sldId="491"/>
        </pc:sldMkLst>
        <pc:spChg chg="mod">
          <ac:chgData name="松坂 嘉昭" userId="8203746e-ae30-4f6f-91f1-67915a0589ad" providerId="ADAL" clId="{0632C3D0-8845-44BD-A666-6C5BA5A8ABCE}" dt="2023-10-09T04:21:48.404" v="1111" actId="20577"/>
          <ac:spMkLst>
            <pc:docMk/>
            <pc:sldMk cId="2186001115" sldId="491"/>
            <ac:spMk id="2" creationId="{DE93BC8B-07EF-9048-4C67-2DBA288A1B3A}"/>
          </ac:spMkLst>
        </pc:spChg>
      </pc:sldChg>
      <pc:sldChg chg="modSp mod">
        <pc:chgData name="松坂 嘉昭" userId="8203746e-ae30-4f6f-91f1-67915a0589ad" providerId="ADAL" clId="{0632C3D0-8845-44BD-A666-6C5BA5A8ABCE}" dt="2023-10-09T06:38:12.001" v="1724" actId="20577"/>
        <pc:sldMkLst>
          <pc:docMk/>
          <pc:sldMk cId="444597000" sldId="492"/>
        </pc:sldMkLst>
        <pc:spChg chg="mod">
          <ac:chgData name="松坂 嘉昭" userId="8203746e-ae30-4f6f-91f1-67915a0589ad" providerId="ADAL" clId="{0632C3D0-8845-44BD-A666-6C5BA5A8ABCE}" dt="2023-10-08T13:46:04.234" v="626" actId="6549"/>
          <ac:spMkLst>
            <pc:docMk/>
            <pc:sldMk cId="444597000" sldId="492"/>
            <ac:spMk id="7" creationId="{AF77E7BC-ABE8-6502-31C6-E4D8CB5B9E57}"/>
          </ac:spMkLst>
        </pc:spChg>
        <pc:spChg chg="mod">
          <ac:chgData name="松坂 嘉昭" userId="8203746e-ae30-4f6f-91f1-67915a0589ad" providerId="ADAL" clId="{0632C3D0-8845-44BD-A666-6C5BA5A8ABCE}" dt="2023-10-09T06:38:12.001" v="1724" actId="20577"/>
          <ac:spMkLst>
            <pc:docMk/>
            <pc:sldMk cId="444597000" sldId="492"/>
            <ac:spMk id="11" creationId="{D98D28A8-02E7-10CE-1C22-A8EA6FE20E0C}"/>
          </ac:spMkLst>
        </pc:spChg>
        <pc:spChg chg="mod">
          <ac:chgData name="松坂 嘉昭" userId="8203746e-ae30-4f6f-91f1-67915a0589ad" providerId="ADAL" clId="{0632C3D0-8845-44BD-A666-6C5BA5A8ABCE}" dt="2023-10-08T13:46:37.244" v="642" actId="20577"/>
          <ac:spMkLst>
            <pc:docMk/>
            <pc:sldMk cId="444597000" sldId="492"/>
            <ac:spMk id="17" creationId="{E1155141-63AE-5498-F78B-47C40DFC5563}"/>
          </ac:spMkLst>
        </pc:spChg>
      </pc:sldChg>
    </pc:docChg>
  </pc:docChgLst>
  <pc:docChgLst>
    <pc:chgData name="小山 満代" userId="ea4d99d7-7f77-4f4b-a2f3-e6485bf23eb0" providerId="ADAL" clId="{128F668F-499D-4789-A18F-5700A719A9CE}"/>
    <pc:docChg chg="undo custSel modSld">
      <pc:chgData name="小山 満代" userId="ea4d99d7-7f77-4f4b-a2f3-e6485bf23eb0" providerId="ADAL" clId="{128F668F-499D-4789-A18F-5700A719A9CE}" dt="2023-10-17T06:36:41.689" v="43" actId="13926"/>
      <pc:docMkLst>
        <pc:docMk/>
      </pc:docMkLst>
      <pc:sldChg chg="modSp mod">
        <pc:chgData name="小山 満代" userId="ea4d99d7-7f77-4f4b-a2f3-e6485bf23eb0" providerId="ADAL" clId="{128F668F-499D-4789-A18F-5700A719A9CE}" dt="2023-10-17T06:36:41.689" v="43" actId="13926"/>
        <pc:sldMkLst>
          <pc:docMk/>
          <pc:sldMk cId="2030328269" sldId="484"/>
        </pc:sldMkLst>
        <pc:spChg chg="mod">
          <ac:chgData name="小山 満代" userId="ea4d99d7-7f77-4f4b-a2f3-e6485bf23eb0" providerId="ADAL" clId="{128F668F-499D-4789-A18F-5700A719A9CE}" dt="2023-10-17T06:36:41.689" v="43" actId="13926"/>
          <ac:spMkLst>
            <pc:docMk/>
            <pc:sldMk cId="2030328269" sldId="484"/>
            <ac:spMk id="15" creationId="{37529E3D-F14F-89E0-3FB1-78A4EB8043D0}"/>
          </ac:spMkLst>
        </pc:spChg>
      </pc:sldChg>
      <pc:sldChg chg="modSp mod">
        <pc:chgData name="小山 満代" userId="ea4d99d7-7f77-4f4b-a2f3-e6485bf23eb0" providerId="ADAL" clId="{128F668F-499D-4789-A18F-5700A719A9CE}" dt="2023-10-17T06:29:02.840" v="37" actId="207"/>
        <pc:sldMkLst>
          <pc:docMk/>
          <pc:sldMk cId="3964045085" sldId="485"/>
        </pc:sldMkLst>
        <pc:spChg chg="mod">
          <ac:chgData name="小山 満代" userId="ea4d99d7-7f77-4f4b-a2f3-e6485bf23eb0" providerId="ADAL" clId="{128F668F-499D-4789-A18F-5700A719A9CE}" dt="2023-10-17T06:25:58.970" v="1" actId="207"/>
          <ac:spMkLst>
            <pc:docMk/>
            <pc:sldMk cId="3964045085" sldId="485"/>
            <ac:spMk id="2" creationId="{959F2DD5-6CB0-033C-3C31-58197EC77B52}"/>
          </ac:spMkLst>
        </pc:spChg>
        <pc:spChg chg="mod">
          <ac:chgData name="小山 満代" userId="ea4d99d7-7f77-4f4b-a2f3-e6485bf23eb0" providerId="ADAL" clId="{128F668F-499D-4789-A18F-5700A719A9CE}" dt="2023-10-17T06:29:02.840" v="37" actId="207"/>
          <ac:spMkLst>
            <pc:docMk/>
            <pc:sldMk cId="3964045085" sldId="485"/>
            <ac:spMk id="6" creationId="{60701688-1A08-AB91-BDE7-86CCB09AC9DC}"/>
          </ac:spMkLst>
        </pc:spChg>
        <pc:spChg chg="mod">
          <ac:chgData name="小山 満代" userId="ea4d99d7-7f77-4f4b-a2f3-e6485bf23eb0" providerId="ADAL" clId="{128F668F-499D-4789-A18F-5700A719A9CE}" dt="2023-10-17T06:27:43.131" v="36" actId="6549"/>
          <ac:spMkLst>
            <pc:docMk/>
            <pc:sldMk cId="3964045085" sldId="485"/>
            <ac:spMk id="15" creationId="{37529E3D-F14F-89E0-3FB1-78A4EB8043D0}"/>
          </ac:spMkLst>
        </pc:spChg>
      </pc:sldChg>
    </pc:docChg>
  </pc:docChgLst>
  <pc:docChgLst>
    <pc:chgData name="松坂 嘉昭" userId="8203746e-ae30-4f6f-91f1-67915a0589ad" providerId="ADAL" clId="{2BAA972D-F8DA-43AD-A315-1596BB9245EF}"/>
    <pc:docChg chg="undo custSel addSld modSld sldOrd">
      <pc:chgData name="松坂 嘉昭" userId="8203746e-ae30-4f6f-91f1-67915a0589ad" providerId="ADAL" clId="{2BAA972D-F8DA-43AD-A315-1596BB9245EF}" dt="2023-02-02T03:23:54.158" v="13" actId="404"/>
      <pc:docMkLst>
        <pc:docMk/>
      </pc:docMkLst>
      <pc:sldChg chg="modSp mod">
        <pc:chgData name="松坂 嘉昭" userId="8203746e-ae30-4f6f-91f1-67915a0589ad" providerId="ADAL" clId="{2BAA972D-F8DA-43AD-A315-1596BB9245EF}" dt="2023-02-02T03:23:54.158" v="13" actId="404"/>
        <pc:sldMkLst>
          <pc:docMk/>
          <pc:sldMk cId="494087759" sldId="352"/>
        </pc:sldMkLst>
        <pc:spChg chg="mod">
          <ac:chgData name="松坂 嘉昭" userId="8203746e-ae30-4f6f-91f1-67915a0589ad" providerId="ADAL" clId="{2BAA972D-F8DA-43AD-A315-1596BB9245EF}" dt="2023-02-02T03:23:54.158" v="13" actId="404"/>
          <ac:spMkLst>
            <pc:docMk/>
            <pc:sldMk cId="494087759" sldId="352"/>
            <ac:spMk id="2" creationId="{86413AA1-E5C1-4678-0329-61D8898B8CFC}"/>
          </ac:spMkLst>
        </pc:spChg>
      </pc:sldChg>
      <pc:sldChg chg="modSp new mod ord">
        <pc:chgData name="松坂 嘉昭" userId="8203746e-ae30-4f6f-91f1-67915a0589ad" providerId="ADAL" clId="{2BAA972D-F8DA-43AD-A315-1596BB9245EF}" dt="2023-02-02T02:50:06.431" v="8" actId="403"/>
        <pc:sldMkLst>
          <pc:docMk/>
          <pc:sldMk cId="2414435195" sldId="353"/>
        </pc:sldMkLst>
        <pc:spChg chg="mod">
          <ac:chgData name="松坂 嘉昭" userId="8203746e-ae30-4f6f-91f1-67915a0589ad" providerId="ADAL" clId="{2BAA972D-F8DA-43AD-A315-1596BB9245EF}" dt="2023-02-02T02:50:06.431" v="8" actId="403"/>
          <ac:spMkLst>
            <pc:docMk/>
            <pc:sldMk cId="2414435195" sldId="353"/>
            <ac:spMk id="3" creationId="{11BEB6C6-3638-DC2E-48CD-471637731DC3}"/>
          </ac:spMkLst>
        </pc:spChg>
      </pc:sldChg>
      <pc:sldChg chg="new ord">
        <pc:chgData name="松坂 嘉昭" userId="8203746e-ae30-4f6f-91f1-67915a0589ad" providerId="ADAL" clId="{2BAA972D-F8DA-43AD-A315-1596BB9245EF}" dt="2023-02-02T02:50:14.061" v="11"/>
        <pc:sldMkLst>
          <pc:docMk/>
          <pc:sldMk cId="2077534264" sldId="354"/>
        </pc:sldMkLst>
      </pc:sldChg>
    </pc:docChg>
  </pc:docChgLst>
  <pc:docChgLst>
    <pc:chgData name="松坂 嘉昭" userId="8203746e-ae30-4f6f-91f1-67915a0589ad" providerId="ADAL" clId="{E4E6711D-03DB-CC4F-8346-B66A1419D378}"/>
    <pc:docChg chg="modSld">
      <pc:chgData name="松坂 嘉昭" userId="8203746e-ae30-4f6f-91f1-67915a0589ad" providerId="ADAL" clId="{E4E6711D-03DB-CC4F-8346-B66A1419D378}" dt="2023-02-01T11:46:35.653" v="1468" actId="20577"/>
      <pc:docMkLst>
        <pc:docMk/>
      </pc:docMkLst>
      <pc:sldChg chg="modSp">
        <pc:chgData name="松坂 嘉昭" userId="8203746e-ae30-4f6f-91f1-67915a0589ad" providerId="ADAL" clId="{E4E6711D-03DB-CC4F-8346-B66A1419D378}" dt="2023-02-01T11:46:35.653" v="1468" actId="20577"/>
        <pc:sldMkLst>
          <pc:docMk/>
          <pc:sldMk cId="3094065882" sldId="336"/>
        </pc:sldMkLst>
        <pc:spChg chg="mod">
          <ac:chgData name="松坂 嘉昭" userId="8203746e-ae30-4f6f-91f1-67915a0589ad" providerId="ADAL" clId="{E4E6711D-03DB-CC4F-8346-B66A1419D378}" dt="2023-02-01T11:46:35.653" v="1468" actId="20577"/>
          <ac:spMkLst>
            <pc:docMk/>
            <pc:sldMk cId="3094065882" sldId="336"/>
            <ac:spMk id="3" creationId="{CD865B2A-E2D3-22A6-126D-B274FD87713A}"/>
          </ac:spMkLst>
        </pc:spChg>
      </pc:sldChg>
    </pc:docChg>
  </pc:docChgLst>
  <pc:docChgLst>
    <pc:chgData name="松坂 嘉昭" userId="8203746e-ae30-4f6f-91f1-67915a0589ad" providerId="ADAL" clId="{A141E6F5-BAE4-4DDF-812D-0814CF1F1BCA}"/>
    <pc:docChg chg="undo custSel addSld delSld modSld">
      <pc:chgData name="松坂 嘉昭" userId="8203746e-ae30-4f6f-91f1-67915a0589ad" providerId="ADAL" clId="{A141E6F5-BAE4-4DDF-812D-0814CF1F1BCA}" dt="2023-11-15T08:04:04.237" v="73" actId="20577"/>
      <pc:docMkLst>
        <pc:docMk/>
      </pc:docMkLst>
      <pc:sldChg chg="modSp">
        <pc:chgData name="松坂 嘉昭" userId="8203746e-ae30-4f6f-91f1-67915a0589ad" providerId="ADAL" clId="{A141E6F5-BAE4-4DDF-812D-0814CF1F1BCA}" dt="2023-11-10T02:07:35.460" v="2"/>
        <pc:sldMkLst>
          <pc:docMk/>
          <pc:sldMk cId="2132887660" sldId="324"/>
        </pc:sldMkLst>
        <pc:graphicFrameChg chg="mod">
          <ac:chgData name="松坂 嘉昭" userId="8203746e-ae30-4f6f-91f1-67915a0589ad" providerId="ADAL" clId="{A141E6F5-BAE4-4DDF-812D-0814CF1F1BCA}" dt="2023-11-10T02:07:35.460" v="2"/>
          <ac:graphicFrameMkLst>
            <pc:docMk/>
            <pc:sldMk cId="2132887660" sldId="324"/>
            <ac:graphicFrameMk id="9" creationId="{D2821F55-79C4-1349-3659-B4E6577EF26F}"/>
          </ac:graphicFrameMkLst>
        </pc:graphicFrameChg>
      </pc:sldChg>
      <pc:sldChg chg="modSp mod">
        <pc:chgData name="松坂 嘉昭" userId="8203746e-ae30-4f6f-91f1-67915a0589ad" providerId="ADAL" clId="{A141E6F5-BAE4-4DDF-812D-0814CF1F1BCA}" dt="2023-11-10T02:07:44.941" v="3" actId="1076"/>
        <pc:sldMkLst>
          <pc:docMk/>
          <pc:sldMk cId="494087759" sldId="352"/>
        </pc:sldMkLst>
        <pc:picChg chg="mod">
          <ac:chgData name="松坂 嘉昭" userId="8203746e-ae30-4f6f-91f1-67915a0589ad" providerId="ADAL" clId="{A141E6F5-BAE4-4DDF-812D-0814CF1F1BCA}" dt="2023-11-10T02:07:44.941" v="3" actId="1076"/>
          <ac:picMkLst>
            <pc:docMk/>
            <pc:sldMk cId="494087759" sldId="352"/>
            <ac:picMk id="8" creationId="{FEBF15BE-C3F1-DFAB-3B1B-80FDF4D5CF45}"/>
          </ac:picMkLst>
        </pc:picChg>
      </pc:sldChg>
      <pc:sldChg chg="add del">
        <pc:chgData name="松坂 嘉昭" userId="8203746e-ae30-4f6f-91f1-67915a0589ad" providerId="ADAL" clId="{A141E6F5-BAE4-4DDF-812D-0814CF1F1BCA}" dt="2023-10-19T08:54:03.122" v="1" actId="47"/>
        <pc:sldMkLst>
          <pc:docMk/>
          <pc:sldMk cId="3381365362" sldId="483"/>
        </pc:sldMkLst>
      </pc:sldChg>
      <pc:sldChg chg="modSp mod">
        <pc:chgData name="松坂 嘉昭" userId="8203746e-ae30-4f6f-91f1-67915a0589ad" providerId="ADAL" clId="{A141E6F5-BAE4-4DDF-812D-0814CF1F1BCA}" dt="2023-11-13T04:15:46.892" v="6" actId="20577"/>
        <pc:sldMkLst>
          <pc:docMk/>
          <pc:sldMk cId="487580308" sldId="505"/>
        </pc:sldMkLst>
        <pc:spChg chg="mod">
          <ac:chgData name="松坂 嘉昭" userId="8203746e-ae30-4f6f-91f1-67915a0589ad" providerId="ADAL" clId="{A141E6F5-BAE4-4DDF-812D-0814CF1F1BCA}" dt="2023-11-13T04:15:46.892" v="6" actId="20577"/>
          <ac:spMkLst>
            <pc:docMk/>
            <pc:sldMk cId="487580308" sldId="505"/>
            <ac:spMk id="13" creationId="{0097C6D9-3930-4866-9E88-F17648880044}"/>
          </ac:spMkLst>
        </pc:spChg>
      </pc:sldChg>
      <pc:sldChg chg="modSp mod">
        <pc:chgData name="松坂 嘉昭" userId="8203746e-ae30-4f6f-91f1-67915a0589ad" providerId="ADAL" clId="{A141E6F5-BAE4-4DDF-812D-0814CF1F1BCA}" dt="2023-11-13T04:31:49.843" v="9"/>
        <pc:sldMkLst>
          <pc:docMk/>
          <pc:sldMk cId="4170487144" sldId="506"/>
        </pc:sldMkLst>
        <pc:graphicFrameChg chg="mod modGraphic">
          <ac:chgData name="松坂 嘉昭" userId="8203746e-ae30-4f6f-91f1-67915a0589ad" providerId="ADAL" clId="{A141E6F5-BAE4-4DDF-812D-0814CF1F1BCA}" dt="2023-11-13T04:31:49.843" v="9"/>
          <ac:graphicFrameMkLst>
            <pc:docMk/>
            <pc:sldMk cId="4170487144" sldId="506"/>
            <ac:graphicFrameMk id="4" creationId="{F22897DE-3E82-4F74-BC8B-AAA29EC0E4B6}"/>
          </ac:graphicFrameMkLst>
        </pc:graphicFrameChg>
      </pc:sldChg>
      <pc:sldChg chg="addSp delSp modSp mod">
        <pc:chgData name="松坂 嘉昭" userId="8203746e-ae30-4f6f-91f1-67915a0589ad" providerId="ADAL" clId="{A141E6F5-BAE4-4DDF-812D-0814CF1F1BCA}" dt="2023-11-15T08:04:04.237" v="73" actId="20577"/>
        <pc:sldMkLst>
          <pc:docMk/>
          <pc:sldMk cId="633914560" sldId="507"/>
        </pc:sldMkLst>
        <pc:spChg chg="add del mod">
          <ac:chgData name="松坂 嘉昭" userId="8203746e-ae30-4f6f-91f1-67915a0589ad" providerId="ADAL" clId="{A141E6F5-BAE4-4DDF-812D-0814CF1F1BCA}" dt="2023-11-15T08:03:55.994" v="63" actId="478"/>
          <ac:spMkLst>
            <pc:docMk/>
            <pc:sldMk cId="633914560" sldId="507"/>
            <ac:spMk id="6" creationId="{6284282B-0601-5769-EDDF-D69ED28276EB}"/>
          </ac:spMkLst>
        </pc:spChg>
        <pc:graphicFrameChg chg="add del mod modGraphic">
          <ac:chgData name="松坂 嘉昭" userId="8203746e-ae30-4f6f-91f1-67915a0589ad" providerId="ADAL" clId="{A141E6F5-BAE4-4DDF-812D-0814CF1F1BCA}" dt="2023-11-15T08:04:04.237" v="73" actId="20577"/>
          <ac:graphicFrameMkLst>
            <pc:docMk/>
            <pc:sldMk cId="633914560" sldId="507"/>
            <ac:graphicFrameMk id="4" creationId="{5A5454A2-268F-F7D5-4C58-7D0689DF970D}"/>
          </ac:graphicFrameMkLst>
        </pc:graphicFrameChg>
      </pc:sldChg>
    </pc:docChg>
  </pc:docChgLst>
  <pc:docChgLst>
    <pc:chgData name="松坂 嘉昭" userId="8203746e-ae30-4f6f-91f1-67915a0589ad" providerId="ADAL" clId="{4CA6AAB1-4D2B-477B-8FB6-6B64EF026263}"/>
    <pc:docChg chg="undo redo custSel addSld delSld modSld sldOrd">
      <pc:chgData name="松坂 嘉昭" userId="8203746e-ae30-4f6f-91f1-67915a0589ad" providerId="ADAL" clId="{4CA6AAB1-4D2B-477B-8FB6-6B64EF026263}" dt="2023-10-19T05:41:17.289" v="8259" actId="1076"/>
      <pc:docMkLst>
        <pc:docMk/>
      </pc:docMkLst>
      <pc:sldChg chg="del">
        <pc:chgData name="松坂 嘉昭" userId="8203746e-ae30-4f6f-91f1-67915a0589ad" providerId="ADAL" clId="{4CA6AAB1-4D2B-477B-8FB6-6B64EF026263}" dt="2023-10-19T05:12:52.719" v="7934" actId="47"/>
        <pc:sldMkLst>
          <pc:docMk/>
          <pc:sldMk cId="63944758" sldId="304"/>
        </pc:sldMkLst>
      </pc:sldChg>
      <pc:sldChg chg="del">
        <pc:chgData name="松坂 嘉昭" userId="8203746e-ae30-4f6f-91f1-67915a0589ad" providerId="ADAL" clId="{4CA6AAB1-4D2B-477B-8FB6-6B64EF026263}" dt="2023-10-19T05:12:58.684" v="7941" actId="47"/>
        <pc:sldMkLst>
          <pc:docMk/>
          <pc:sldMk cId="1881570038" sldId="318"/>
        </pc:sldMkLst>
      </pc:sldChg>
      <pc:sldChg chg="del">
        <pc:chgData name="松坂 嘉昭" userId="8203746e-ae30-4f6f-91f1-67915a0589ad" providerId="ADAL" clId="{4CA6AAB1-4D2B-477B-8FB6-6B64EF026263}" dt="2023-10-19T05:12:52.990" v="7935" actId="47"/>
        <pc:sldMkLst>
          <pc:docMk/>
          <pc:sldMk cId="3852790004" sldId="319"/>
        </pc:sldMkLst>
      </pc:sldChg>
      <pc:sldChg chg="del">
        <pc:chgData name="松坂 嘉昭" userId="8203746e-ae30-4f6f-91f1-67915a0589ad" providerId="ADAL" clId="{4CA6AAB1-4D2B-477B-8FB6-6B64EF026263}" dt="2023-10-19T05:12:57.955" v="7940" actId="47"/>
        <pc:sldMkLst>
          <pc:docMk/>
          <pc:sldMk cId="405379897" sldId="327"/>
        </pc:sldMkLst>
      </pc:sldChg>
      <pc:sldChg chg="del">
        <pc:chgData name="松坂 嘉昭" userId="8203746e-ae30-4f6f-91f1-67915a0589ad" providerId="ADAL" clId="{4CA6AAB1-4D2B-477B-8FB6-6B64EF026263}" dt="2023-10-19T05:12:53.398" v="7936" actId="47"/>
        <pc:sldMkLst>
          <pc:docMk/>
          <pc:sldMk cId="1984463512" sldId="328"/>
        </pc:sldMkLst>
      </pc:sldChg>
      <pc:sldChg chg="del">
        <pc:chgData name="松坂 嘉昭" userId="8203746e-ae30-4f6f-91f1-67915a0589ad" providerId="ADAL" clId="{4CA6AAB1-4D2B-477B-8FB6-6B64EF026263}" dt="2023-10-19T05:12:54.145" v="7937" actId="47"/>
        <pc:sldMkLst>
          <pc:docMk/>
          <pc:sldMk cId="3396108478" sldId="329"/>
        </pc:sldMkLst>
      </pc:sldChg>
      <pc:sldChg chg="del">
        <pc:chgData name="松坂 嘉昭" userId="8203746e-ae30-4f6f-91f1-67915a0589ad" providerId="ADAL" clId="{4CA6AAB1-4D2B-477B-8FB6-6B64EF026263}" dt="2023-10-19T05:12:54.479" v="7938" actId="47"/>
        <pc:sldMkLst>
          <pc:docMk/>
          <pc:sldMk cId="295845341" sldId="332"/>
        </pc:sldMkLst>
      </pc:sldChg>
      <pc:sldChg chg="del">
        <pc:chgData name="松坂 嘉昭" userId="8203746e-ae30-4f6f-91f1-67915a0589ad" providerId="ADAL" clId="{4CA6AAB1-4D2B-477B-8FB6-6B64EF026263}" dt="2023-10-19T05:12:54.972" v="7939" actId="47"/>
        <pc:sldMkLst>
          <pc:docMk/>
          <pc:sldMk cId="2112545575" sldId="333"/>
        </pc:sldMkLst>
      </pc:sldChg>
      <pc:sldChg chg="addSp delSp modSp mod">
        <pc:chgData name="松坂 嘉昭" userId="8203746e-ae30-4f6f-91f1-67915a0589ad" providerId="ADAL" clId="{4CA6AAB1-4D2B-477B-8FB6-6B64EF026263}" dt="2023-10-19T05:41:17.289" v="8259" actId="1076"/>
        <pc:sldMkLst>
          <pc:docMk/>
          <pc:sldMk cId="3576914356" sldId="338"/>
        </pc:sldMkLst>
        <pc:spChg chg="mod">
          <ac:chgData name="松坂 嘉昭" userId="8203746e-ae30-4f6f-91f1-67915a0589ad" providerId="ADAL" clId="{4CA6AAB1-4D2B-477B-8FB6-6B64EF026263}" dt="2023-10-19T05:40:41.456" v="8247" actId="14100"/>
          <ac:spMkLst>
            <pc:docMk/>
            <pc:sldMk cId="3576914356" sldId="338"/>
            <ac:spMk id="2" creationId="{41B24742-1FA4-EAD5-C753-C0B7BE560604}"/>
          </ac:spMkLst>
        </pc:spChg>
        <pc:spChg chg="mod">
          <ac:chgData name="松坂 嘉昭" userId="8203746e-ae30-4f6f-91f1-67915a0589ad" providerId="ADAL" clId="{4CA6AAB1-4D2B-477B-8FB6-6B64EF026263}" dt="2023-10-18T04:59:39.821" v="51" actId="20577"/>
          <ac:spMkLst>
            <pc:docMk/>
            <pc:sldMk cId="3576914356" sldId="338"/>
            <ac:spMk id="3" creationId="{B930C2BE-993A-9B79-0CFB-2F36C117F056}"/>
          </ac:spMkLst>
        </pc:spChg>
        <pc:spChg chg="mod">
          <ac:chgData name="松坂 嘉昭" userId="8203746e-ae30-4f6f-91f1-67915a0589ad" providerId="ADAL" clId="{4CA6AAB1-4D2B-477B-8FB6-6B64EF026263}" dt="2023-10-19T05:41:10.781" v="8257" actId="27636"/>
          <ac:spMkLst>
            <pc:docMk/>
            <pc:sldMk cId="3576914356" sldId="338"/>
            <ac:spMk id="4" creationId="{7AA33A77-9F14-2A60-E1FB-3FB63EAE68E7}"/>
          </ac:spMkLst>
        </pc:spChg>
        <pc:spChg chg="del mod topLvl">
          <ac:chgData name="松坂 嘉昭" userId="8203746e-ae30-4f6f-91f1-67915a0589ad" providerId="ADAL" clId="{4CA6AAB1-4D2B-477B-8FB6-6B64EF026263}" dt="2023-10-19T05:40:58.807" v="8252" actId="478"/>
          <ac:spMkLst>
            <pc:docMk/>
            <pc:sldMk cId="3576914356" sldId="338"/>
            <ac:spMk id="10" creationId="{5E23D0E9-5149-7944-11D0-053A85CEC47A}"/>
          </ac:spMkLst>
        </pc:spChg>
        <pc:spChg chg="del mod">
          <ac:chgData name="松坂 嘉昭" userId="8203746e-ae30-4f6f-91f1-67915a0589ad" providerId="ADAL" clId="{4CA6AAB1-4D2B-477B-8FB6-6B64EF026263}" dt="2023-10-19T05:39:03.937" v="8159" actId="478"/>
          <ac:spMkLst>
            <pc:docMk/>
            <pc:sldMk cId="3576914356" sldId="338"/>
            <ac:spMk id="12" creationId="{3B645ED3-BB5E-3CCE-DB7E-01ABD145BE88}"/>
          </ac:spMkLst>
        </pc:spChg>
        <pc:spChg chg="mod">
          <ac:chgData name="松坂 嘉昭" userId="8203746e-ae30-4f6f-91f1-67915a0589ad" providerId="ADAL" clId="{4CA6AAB1-4D2B-477B-8FB6-6B64EF026263}" dt="2023-10-19T05:31:09.514" v="8095" actId="1076"/>
          <ac:spMkLst>
            <pc:docMk/>
            <pc:sldMk cId="3576914356" sldId="338"/>
            <ac:spMk id="25" creationId="{360EE157-1346-A99C-5224-00C3B04D4C54}"/>
          </ac:spMkLst>
        </pc:spChg>
        <pc:grpChg chg="add del mod">
          <ac:chgData name="松坂 嘉昭" userId="8203746e-ae30-4f6f-91f1-67915a0589ad" providerId="ADAL" clId="{4CA6AAB1-4D2B-477B-8FB6-6B64EF026263}" dt="2023-10-19T05:40:58.807" v="8252" actId="478"/>
          <ac:grpSpMkLst>
            <pc:docMk/>
            <pc:sldMk cId="3576914356" sldId="338"/>
            <ac:grpSpMk id="9" creationId="{47CD9F8F-BEAD-7AFA-7CED-5CE84BA50E9D}"/>
          </ac:grpSpMkLst>
        </pc:grpChg>
        <pc:picChg chg="mod">
          <ac:chgData name="松坂 嘉昭" userId="8203746e-ae30-4f6f-91f1-67915a0589ad" providerId="ADAL" clId="{4CA6AAB1-4D2B-477B-8FB6-6B64EF026263}" dt="2023-10-19T05:40:43.956" v="8248" actId="1076"/>
          <ac:picMkLst>
            <pc:docMk/>
            <pc:sldMk cId="3576914356" sldId="338"/>
            <ac:picMk id="5" creationId="{2738DFDD-620C-8E0F-F222-521C78D93F6C}"/>
          </ac:picMkLst>
        </pc:picChg>
        <pc:picChg chg="del">
          <ac:chgData name="松坂 嘉昭" userId="8203746e-ae30-4f6f-91f1-67915a0589ad" providerId="ADAL" clId="{4CA6AAB1-4D2B-477B-8FB6-6B64EF026263}" dt="2023-10-19T05:35:21.398" v="8111" actId="478"/>
          <ac:picMkLst>
            <pc:docMk/>
            <pc:sldMk cId="3576914356" sldId="338"/>
            <ac:picMk id="6" creationId="{153A63B6-8121-A4F7-CA07-9EE1CF8D8993}"/>
          </ac:picMkLst>
        </pc:picChg>
        <pc:picChg chg="add mod">
          <ac:chgData name="松坂 嘉昭" userId="8203746e-ae30-4f6f-91f1-67915a0589ad" providerId="ADAL" clId="{4CA6AAB1-4D2B-477B-8FB6-6B64EF026263}" dt="2023-10-19T05:40:49.229" v="8249" actId="1076"/>
          <ac:picMkLst>
            <pc:docMk/>
            <pc:sldMk cId="3576914356" sldId="338"/>
            <ac:picMk id="8" creationId="{61D65DF5-5F7A-F8B6-34D1-C71FEBC685F1}"/>
          </ac:picMkLst>
        </pc:picChg>
        <pc:picChg chg="mod topLvl">
          <ac:chgData name="松坂 嘉昭" userId="8203746e-ae30-4f6f-91f1-67915a0589ad" providerId="ADAL" clId="{4CA6AAB1-4D2B-477B-8FB6-6B64EF026263}" dt="2023-10-19T05:41:17.289" v="8259" actId="1076"/>
          <ac:picMkLst>
            <pc:docMk/>
            <pc:sldMk cId="3576914356" sldId="338"/>
            <ac:picMk id="11" creationId="{8F16F718-2845-ECC4-FD0A-40EA69C9A33E}"/>
          </ac:picMkLst>
        </pc:picChg>
      </pc:sldChg>
      <pc:sldChg chg="modSp mod">
        <pc:chgData name="松坂 嘉昭" userId="8203746e-ae30-4f6f-91f1-67915a0589ad" providerId="ADAL" clId="{4CA6AAB1-4D2B-477B-8FB6-6B64EF026263}" dt="2023-10-18T05:00:58.030" v="82"/>
        <pc:sldMkLst>
          <pc:docMk/>
          <pc:sldMk cId="3592573617" sldId="339"/>
        </pc:sldMkLst>
        <pc:spChg chg="mod">
          <ac:chgData name="松坂 嘉昭" userId="8203746e-ae30-4f6f-91f1-67915a0589ad" providerId="ADAL" clId="{4CA6AAB1-4D2B-477B-8FB6-6B64EF026263}" dt="2023-10-18T05:00:58.030" v="82"/>
          <ac:spMkLst>
            <pc:docMk/>
            <pc:sldMk cId="3592573617" sldId="339"/>
            <ac:spMk id="2" creationId="{5F2C538A-5D45-C9AB-3D82-C2C95D8BF667}"/>
          </ac:spMkLst>
        </pc:spChg>
      </pc:sldChg>
      <pc:sldChg chg="addSp delSp modSp add del mod">
        <pc:chgData name="松坂 嘉昭" userId="8203746e-ae30-4f6f-91f1-67915a0589ad" providerId="ADAL" clId="{4CA6AAB1-4D2B-477B-8FB6-6B64EF026263}" dt="2023-10-19T05:27:33.791" v="8071" actId="2165"/>
        <pc:sldMkLst>
          <pc:docMk/>
          <pc:sldMk cId="2830485849" sldId="341"/>
        </pc:sldMkLst>
        <pc:graphicFrameChg chg="mod modGraphic">
          <ac:chgData name="松坂 嘉昭" userId="8203746e-ae30-4f6f-91f1-67915a0589ad" providerId="ADAL" clId="{4CA6AAB1-4D2B-477B-8FB6-6B64EF026263}" dt="2023-10-19T05:27:33.791" v="8071" actId="2165"/>
          <ac:graphicFrameMkLst>
            <pc:docMk/>
            <pc:sldMk cId="2830485849" sldId="341"/>
            <ac:graphicFrameMk id="3" creationId="{BE8F8D3C-4A19-0227-3616-78D2C1BFE5E6}"/>
          </ac:graphicFrameMkLst>
        </pc:graphicFrameChg>
        <pc:graphicFrameChg chg="add del modGraphic">
          <ac:chgData name="松坂 嘉昭" userId="8203746e-ae30-4f6f-91f1-67915a0589ad" providerId="ADAL" clId="{4CA6AAB1-4D2B-477B-8FB6-6B64EF026263}" dt="2023-10-19T05:26:32.733" v="8069" actId="478"/>
          <ac:graphicFrameMkLst>
            <pc:docMk/>
            <pc:sldMk cId="2830485849" sldId="341"/>
            <ac:graphicFrameMk id="7" creationId="{E1BABC4B-DFBF-2087-0577-3314E908934A}"/>
          </ac:graphicFrameMkLst>
        </pc:graphicFrameChg>
      </pc:sldChg>
      <pc:sldChg chg="addSp modSp mod">
        <pc:chgData name="松坂 嘉昭" userId="8203746e-ae30-4f6f-91f1-67915a0589ad" providerId="ADAL" clId="{4CA6AAB1-4D2B-477B-8FB6-6B64EF026263}" dt="2023-10-18T05:37:42.135" v="1219" actId="13926"/>
        <pc:sldMkLst>
          <pc:docMk/>
          <pc:sldMk cId="153644910" sldId="362"/>
        </pc:sldMkLst>
        <pc:spChg chg="mod">
          <ac:chgData name="松坂 嘉昭" userId="8203746e-ae30-4f6f-91f1-67915a0589ad" providerId="ADAL" clId="{4CA6AAB1-4D2B-477B-8FB6-6B64EF026263}" dt="2023-10-18T05:37:42.135" v="1219" actId="13926"/>
          <ac:spMkLst>
            <pc:docMk/>
            <pc:sldMk cId="153644910" sldId="362"/>
            <ac:spMk id="10" creationId="{2D48ABE5-807D-4652-9A49-3D90A8D8436C}"/>
          </ac:spMkLst>
        </pc:spChg>
        <pc:spChg chg="mod">
          <ac:chgData name="松坂 嘉昭" userId="8203746e-ae30-4f6f-91f1-67915a0589ad" providerId="ADAL" clId="{4CA6AAB1-4D2B-477B-8FB6-6B64EF026263}" dt="2023-10-18T05:37:25.404" v="1218" actId="404"/>
          <ac:spMkLst>
            <pc:docMk/>
            <pc:sldMk cId="153644910" sldId="362"/>
            <ac:spMk id="16" creationId="{5EBA7A95-5DC2-06ED-9D50-CD5A82C4CD6D}"/>
          </ac:spMkLst>
        </pc:spChg>
        <pc:spChg chg="mod">
          <ac:chgData name="松坂 嘉昭" userId="8203746e-ae30-4f6f-91f1-67915a0589ad" providerId="ADAL" clId="{4CA6AAB1-4D2B-477B-8FB6-6B64EF026263}" dt="2023-10-18T05:37:25.404" v="1218" actId="404"/>
          <ac:spMkLst>
            <pc:docMk/>
            <pc:sldMk cId="153644910" sldId="362"/>
            <ac:spMk id="19" creationId="{FF6DA7E1-6FA7-DA1C-83F7-2F785FC93AC8}"/>
          </ac:spMkLst>
        </pc:spChg>
        <pc:spChg chg="mod">
          <ac:chgData name="松坂 嘉昭" userId="8203746e-ae30-4f6f-91f1-67915a0589ad" providerId="ADAL" clId="{4CA6AAB1-4D2B-477B-8FB6-6B64EF026263}" dt="2023-10-18T05:37:25.404" v="1218" actId="404"/>
          <ac:spMkLst>
            <pc:docMk/>
            <pc:sldMk cId="153644910" sldId="362"/>
            <ac:spMk id="20" creationId="{3F51D231-A082-55B6-A78D-F2DA0923B4E9}"/>
          </ac:spMkLst>
        </pc:spChg>
        <pc:spChg chg="mod">
          <ac:chgData name="松坂 嘉昭" userId="8203746e-ae30-4f6f-91f1-67915a0589ad" providerId="ADAL" clId="{4CA6AAB1-4D2B-477B-8FB6-6B64EF026263}" dt="2023-10-18T05:37:25.404" v="1218" actId="404"/>
          <ac:spMkLst>
            <pc:docMk/>
            <pc:sldMk cId="153644910" sldId="362"/>
            <ac:spMk id="21" creationId="{1D5897FD-619B-5EE3-4DFE-0D9E62BC9EAA}"/>
          </ac:spMkLst>
        </pc:spChg>
        <pc:spChg chg="mod">
          <ac:chgData name="松坂 嘉昭" userId="8203746e-ae30-4f6f-91f1-67915a0589ad" providerId="ADAL" clId="{4CA6AAB1-4D2B-477B-8FB6-6B64EF026263}" dt="2023-10-18T05:37:25.404" v="1218" actId="404"/>
          <ac:spMkLst>
            <pc:docMk/>
            <pc:sldMk cId="153644910" sldId="362"/>
            <ac:spMk id="22" creationId="{4FD636D4-108D-369B-37EB-5A269ED3039B}"/>
          </ac:spMkLst>
        </pc:spChg>
        <pc:graphicFrameChg chg="add mod modGraphic">
          <ac:chgData name="松坂 嘉昭" userId="8203746e-ae30-4f6f-91f1-67915a0589ad" providerId="ADAL" clId="{4CA6AAB1-4D2B-477B-8FB6-6B64EF026263}" dt="2023-10-18T05:37:10.327" v="1217" actId="14734"/>
          <ac:graphicFrameMkLst>
            <pc:docMk/>
            <pc:sldMk cId="153644910" sldId="362"/>
            <ac:graphicFrameMk id="31" creationId="{AB4436E0-F200-4CC9-AD2D-B939FA22FD1D}"/>
          </ac:graphicFrameMkLst>
        </pc:graphicFrameChg>
      </pc:sldChg>
      <pc:sldChg chg="del">
        <pc:chgData name="松坂 嘉昭" userId="8203746e-ae30-4f6f-91f1-67915a0589ad" providerId="ADAL" clId="{4CA6AAB1-4D2B-477B-8FB6-6B64EF026263}" dt="2023-10-19T05:13:34.498" v="7943" actId="47"/>
        <pc:sldMkLst>
          <pc:docMk/>
          <pc:sldMk cId="2626848883" sldId="369"/>
        </pc:sldMkLst>
      </pc:sldChg>
      <pc:sldChg chg="addSp delSp modSp mod">
        <pc:chgData name="松坂 嘉昭" userId="8203746e-ae30-4f6f-91f1-67915a0589ad" providerId="ADAL" clId="{4CA6AAB1-4D2B-477B-8FB6-6B64EF026263}" dt="2023-10-18T05:00:44.259" v="79" actId="478"/>
        <pc:sldMkLst>
          <pc:docMk/>
          <pc:sldMk cId="1545634162" sldId="473"/>
        </pc:sldMkLst>
        <pc:graphicFrameChg chg="add del modGraphic">
          <ac:chgData name="松坂 嘉昭" userId="8203746e-ae30-4f6f-91f1-67915a0589ad" providerId="ADAL" clId="{4CA6AAB1-4D2B-477B-8FB6-6B64EF026263}" dt="2023-10-18T05:00:44.259" v="79" actId="478"/>
          <ac:graphicFrameMkLst>
            <pc:docMk/>
            <pc:sldMk cId="1545634162" sldId="473"/>
            <ac:graphicFrameMk id="5" creationId="{5999DD10-5ADE-9A78-F80B-8715B60744BA}"/>
          </ac:graphicFrameMkLst>
        </pc:graphicFrameChg>
      </pc:sldChg>
      <pc:sldChg chg="delSp modSp mod">
        <pc:chgData name="松坂 嘉昭" userId="8203746e-ae30-4f6f-91f1-67915a0589ad" providerId="ADAL" clId="{4CA6AAB1-4D2B-477B-8FB6-6B64EF026263}" dt="2023-10-19T05:38:38.713" v="8155" actId="14100"/>
        <pc:sldMkLst>
          <pc:docMk/>
          <pc:sldMk cId="1181286360" sldId="478"/>
        </pc:sldMkLst>
        <pc:spChg chg="del">
          <ac:chgData name="松坂 嘉昭" userId="8203746e-ae30-4f6f-91f1-67915a0589ad" providerId="ADAL" clId="{4CA6AAB1-4D2B-477B-8FB6-6B64EF026263}" dt="2023-10-19T05:30:06.136" v="8083" actId="478"/>
          <ac:spMkLst>
            <pc:docMk/>
            <pc:sldMk cId="1181286360" sldId="478"/>
            <ac:spMk id="8" creationId="{D707CF46-86EC-A18C-FCB6-C2AFE79D7ADD}"/>
          </ac:spMkLst>
        </pc:spChg>
        <pc:spChg chg="mod">
          <ac:chgData name="松坂 嘉昭" userId="8203746e-ae30-4f6f-91f1-67915a0589ad" providerId="ADAL" clId="{4CA6AAB1-4D2B-477B-8FB6-6B64EF026263}" dt="2023-10-19T05:38:19.967" v="8140" actId="404"/>
          <ac:spMkLst>
            <pc:docMk/>
            <pc:sldMk cId="1181286360" sldId="478"/>
            <ac:spMk id="16" creationId="{AF197467-FA4C-92C2-FE90-6ED21F9DD991}"/>
          </ac:spMkLst>
        </pc:spChg>
        <pc:spChg chg="mod">
          <ac:chgData name="松坂 嘉昭" userId="8203746e-ae30-4f6f-91f1-67915a0589ad" providerId="ADAL" clId="{4CA6AAB1-4D2B-477B-8FB6-6B64EF026263}" dt="2023-10-19T05:38:19.967" v="8140" actId="404"/>
          <ac:spMkLst>
            <pc:docMk/>
            <pc:sldMk cId="1181286360" sldId="478"/>
            <ac:spMk id="20" creationId="{6B0D6E28-872E-FAB9-FD60-89067C5C2FCA}"/>
          </ac:spMkLst>
        </pc:spChg>
        <pc:grpChg chg="mod">
          <ac:chgData name="松坂 嘉昭" userId="8203746e-ae30-4f6f-91f1-67915a0589ad" providerId="ADAL" clId="{4CA6AAB1-4D2B-477B-8FB6-6B64EF026263}" dt="2023-10-19T05:38:38.713" v="8155" actId="14100"/>
          <ac:grpSpMkLst>
            <pc:docMk/>
            <pc:sldMk cId="1181286360" sldId="478"/>
            <ac:grpSpMk id="25" creationId="{D7ED6C31-4B93-8B0F-31A1-FA49A251E641}"/>
          </ac:grpSpMkLst>
        </pc:grpChg>
      </pc:sldChg>
      <pc:sldChg chg="addSp modSp mod">
        <pc:chgData name="松坂 嘉昭" userId="8203746e-ae30-4f6f-91f1-67915a0589ad" providerId="ADAL" clId="{4CA6AAB1-4D2B-477B-8FB6-6B64EF026263}" dt="2023-10-18T13:20:12.473" v="5617" actId="120"/>
        <pc:sldMkLst>
          <pc:docMk/>
          <pc:sldMk cId="463177773" sldId="479"/>
        </pc:sldMkLst>
        <pc:spChg chg="mod">
          <ac:chgData name="松坂 嘉昭" userId="8203746e-ae30-4f6f-91f1-67915a0589ad" providerId="ADAL" clId="{4CA6AAB1-4D2B-477B-8FB6-6B64EF026263}" dt="2023-10-18T06:10:41.485" v="1824" actId="1076"/>
          <ac:spMkLst>
            <pc:docMk/>
            <pc:sldMk cId="463177773" sldId="479"/>
            <ac:spMk id="3" creationId="{15163C85-D9F7-E7D4-3C2B-C8DFC6B94C0B}"/>
          </ac:spMkLst>
        </pc:spChg>
        <pc:spChg chg="add mod">
          <ac:chgData name="松坂 嘉昭" userId="8203746e-ae30-4f6f-91f1-67915a0589ad" providerId="ADAL" clId="{4CA6AAB1-4D2B-477B-8FB6-6B64EF026263}" dt="2023-10-18T13:20:12.473" v="5617" actId="120"/>
          <ac:spMkLst>
            <pc:docMk/>
            <pc:sldMk cId="463177773" sldId="479"/>
            <ac:spMk id="12" creationId="{581500F3-6FE3-AF9F-A699-A88FDA63A086}"/>
          </ac:spMkLst>
        </pc:spChg>
        <pc:spChg chg="mod">
          <ac:chgData name="松坂 嘉昭" userId="8203746e-ae30-4f6f-91f1-67915a0589ad" providerId="ADAL" clId="{4CA6AAB1-4D2B-477B-8FB6-6B64EF026263}" dt="2023-10-18T13:18:48.677" v="5373" actId="14100"/>
          <ac:spMkLst>
            <pc:docMk/>
            <pc:sldMk cId="463177773" sldId="479"/>
            <ac:spMk id="15" creationId="{37529E3D-F14F-89E0-3FB1-78A4EB8043D0}"/>
          </ac:spMkLst>
        </pc:spChg>
      </pc:sldChg>
      <pc:sldChg chg="modSp mod">
        <pc:chgData name="松坂 嘉昭" userId="8203746e-ae30-4f6f-91f1-67915a0589ad" providerId="ADAL" clId="{4CA6AAB1-4D2B-477B-8FB6-6B64EF026263}" dt="2023-10-18T13:05:31.954" v="5335" actId="20577"/>
        <pc:sldMkLst>
          <pc:docMk/>
          <pc:sldMk cId="2782707652" sldId="480"/>
        </pc:sldMkLst>
        <pc:spChg chg="mod">
          <ac:chgData name="松坂 嘉昭" userId="8203746e-ae30-4f6f-91f1-67915a0589ad" providerId="ADAL" clId="{4CA6AAB1-4D2B-477B-8FB6-6B64EF026263}" dt="2023-10-18T06:29:41.242" v="2526" actId="404"/>
          <ac:spMkLst>
            <pc:docMk/>
            <pc:sldMk cId="2782707652" sldId="480"/>
            <ac:spMk id="6" creationId="{C28FE636-5D15-5FA8-FF89-001063C90378}"/>
          </ac:spMkLst>
        </pc:spChg>
        <pc:spChg chg="mod">
          <ac:chgData name="松坂 嘉昭" userId="8203746e-ae30-4f6f-91f1-67915a0589ad" providerId="ADAL" clId="{4CA6AAB1-4D2B-477B-8FB6-6B64EF026263}" dt="2023-10-18T06:29:41.242" v="2526" actId="404"/>
          <ac:spMkLst>
            <pc:docMk/>
            <pc:sldMk cId="2782707652" sldId="480"/>
            <ac:spMk id="7" creationId="{0FF1DFED-C853-D9FA-BAC3-731203E8E4EB}"/>
          </ac:spMkLst>
        </pc:spChg>
        <pc:spChg chg="mod">
          <ac:chgData name="松坂 嘉昭" userId="8203746e-ae30-4f6f-91f1-67915a0589ad" providerId="ADAL" clId="{4CA6AAB1-4D2B-477B-8FB6-6B64EF026263}" dt="2023-10-18T06:29:41.242" v="2526" actId="404"/>
          <ac:spMkLst>
            <pc:docMk/>
            <pc:sldMk cId="2782707652" sldId="480"/>
            <ac:spMk id="10" creationId="{2AB97856-EB24-817E-28E8-1A42EAB249C5}"/>
          </ac:spMkLst>
        </pc:spChg>
        <pc:spChg chg="mod">
          <ac:chgData name="松坂 嘉昭" userId="8203746e-ae30-4f6f-91f1-67915a0589ad" providerId="ADAL" clId="{4CA6AAB1-4D2B-477B-8FB6-6B64EF026263}" dt="2023-10-18T06:29:14.242" v="2517" actId="1076"/>
          <ac:spMkLst>
            <pc:docMk/>
            <pc:sldMk cId="2782707652" sldId="480"/>
            <ac:spMk id="11" creationId="{7EA71306-989B-3DF1-729E-225ACE7E9CDB}"/>
          </ac:spMkLst>
        </pc:spChg>
        <pc:spChg chg="mod">
          <ac:chgData name="松坂 嘉昭" userId="8203746e-ae30-4f6f-91f1-67915a0589ad" providerId="ADAL" clId="{4CA6AAB1-4D2B-477B-8FB6-6B64EF026263}" dt="2023-10-18T06:29:41.242" v="2526" actId="404"/>
          <ac:spMkLst>
            <pc:docMk/>
            <pc:sldMk cId="2782707652" sldId="480"/>
            <ac:spMk id="12" creationId="{3A930653-2016-BACE-2F6C-C552BC254BC3}"/>
          </ac:spMkLst>
        </pc:spChg>
        <pc:spChg chg="mod">
          <ac:chgData name="松坂 嘉昭" userId="8203746e-ae30-4f6f-91f1-67915a0589ad" providerId="ADAL" clId="{4CA6AAB1-4D2B-477B-8FB6-6B64EF026263}" dt="2023-10-18T06:29:41.242" v="2526" actId="404"/>
          <ac:spMkLst>
            <pc:docMk/>
            <pc:sldMk cId="2782707652" sldId="480"/>
            <ac:spMk id="13" creationId="{184F4C17-D9BC-43E8-6318-511C502406AD}"/>
          </ac:spMkLst>
        </pc:spChg>
        <pc:spChg chg="mod">
          <ac:chgData name="松坂 嘉昭" userId="8203746e-ae30-4f6f-91f1-67915a0589ad" providerId="ADAL" clId="{4CA6AAB1-4D2B-477B-8FB6-6B64EF026263}" dt="2023-10-18T13:05:31.954" v="5335" actId="20577"/>
          <ac:spMkLst>
            <pc:docMk/>
            <pc:sldMk cId="2782707652" sldId="480"/>
            <ac:spMk id="15" creationId="{37529E3D-F14F-89E0-3FB1-78A4EB8043D0}"/>
          </ac:spMkLst>
        </pc:spChg>
        <pc:grpChg chg="mod">
          <ac:chgData name="松坂 嘉昭" userId="8203746e-ae30-4f6f-91f1-67915a0589ad" providerId="ADAL" clId="{4CA6AAB1-4D2B-477B-8FB6-6B64EF026263}" dt="2023-10-18T06:29:52.209" v="2530" actId="1076"/>
          <ac:grpSpMkLst>
            <pc:docMk/>
            <pc:sldMk cId="2782707652" sldId="480"/>
            <ac:grpSpMk id="3" creationId="{1E7E58BE-5F05-605F-5217-F21BEA46EEE6}"/>
          </ac:grpSpMkLst>
        </pc:grpChg>
      </pc:sldChg>
      <pc:sldChg chg="modSp mod ord">
        <pc:chgData name="松坂 嘉昭" userId="8203746e-ae30-4f6f-91f1-67915a0589ad" providerId="ADAL" clId="{4CA6AAB1-4D2B-477B-8FB6-6B64EF026263}" dt="2023-10-19T05:25:46.251" v="8055" actId="20577"/>
        <pc:sldMkLst>
          <pc:docMk/>
          <pc:sldMk cId="2032538678" sldId="481"/>
        </pc:sldMkLst>
        <pc:spChg chg="mod">
          <ac:chgData name="松坂 嘉昭" userId="8203746e-ae30-4f6f-91f1-67915a0589ad" providerId="ADAL" clId="{4CA6AAB1-4D2B-477B-8FB6-6B64EF026263}" dt="2023-10-19T05:25:46.251" v="8055" actId="20577"/>
          <ac:spMkLst>
            <pc:docMk/>
            <pc:sldMk cId="2032538678" sldId="481"/>
            <ac:spMk id="2" creationId="{959F2DD5-6CB0-033C-3C31-58197EC77B52}"/>
          </ac:spMkLst>
        </pc:spChg>
        <pc:spChg chg="mod">
          <ac:chgData name="松坂 嘉昭" userId="8203746e-ae30-4f6f-91f1-67915a0589ad" providerId="ADAL" clId="{4CA6AAB1-4D2B-477B-8FB6-6B64EF026263}" dt="2023-10-18T07:10:50.019" v="3859" actId="20577"/>
          <ac:spMkLst>
            <pc:docMk/>
            <pc:sldMk cId="2032538678" sldId="481"/>
            <ac:spMk id="15" creationId="{37529E3D-F14F-89E0-3FB1-78A4EB8043D0}"/>
          </ac:spMkLst>
        </pc:spChg>
        <pc:spChg chg="mod">
          <ac:chgData name="松坂 嘉昭" userId="8203746e-ae30-4f6f-91f1-67915a0589ad" providerId="ADAL" clId="{4CA6AAB1-4D2B-477B-8FB6-6B64EF026263}" dt="2023-10-18T07:08:24.207" v="3853" actId="404"/>
          <ac:spMkLst>
            <pc:docMk/>
            <pc:sldMk cId="2032538678" sldId="481"/>
            <ac:spMk id="16" creationId="{5EBA7A95-5DC2-06ED-9D50-CD5A82C4CD6D}"/>
          </ac:spMkLst>
        </pc:spChg>
        <pc:spChg chg="mod">
          <ac:chgData name="松坂 嘉昭" userId="8203746e-ae30-4f6f-91f1-67915a0589ad" providerId="ADAL" clId="{4CA6AAB1-4D2B-477B-8FB6-6B64EF026263}" dt="2023-10-18T07:08:24.207" v="3853" actId="404"/>
          <ac:spMkLst>
            <pc:docMk/>
            <pc:sldMk cId="2032538678" sldId="481"/>
            <ac:spMk id="19" creationId="{FF6DA7E1-6FA7-DA1C-83F7-2F785FC93AC8}"/>
          </ac:spMkLst>
        </pc:spChg>
        <pc:grpChg chg="mod">
          <ac:chgData name="松坂 嘉昭" userId="8203746e-ae30-4f6f-91f1-67915a0589ad" providerId="ADAL" clId="{4CA6AAB1-4D2B-477B-8FB6-6B64EF026263}" dt="2023-10-18T07:08:29.471" v="3855" actId="1076"/>
          <ac:grpSpMkLst>
            <pc:docMk/>
            <pc:sldMk cId="2032538678" sldId="481"/>
            <ac:grpSpMk id="23" creationId="{BBB9C5F6-14C5-B712-80C8-A4B362AE1EC9}"/>
          </ac:grpSpMkLst>
        </pc:grpChg>
      </pc:sldChg>
      <pc:sldChg chg="modSp mod">
        <pc:chgData name="松坂 嘉昭" userId="8203746e-ae30-4f6f-91f1-67915a0589ad" providerId="ADAL" clId="{4CA6AAB1-4D2B-477B-8FB6-6B64EF026263}" dt="2023-10-19T05:25:56.190" v="8060" actId="20577"/>
        <pc:sldMkLst>
          <pc:docMk/>
          <pc:sldMk cId="2512414139" sldId="482"/>
        </pc:sldMkLst>
        <pc:spChg chg="mod">
          <ac:chgData name="松坂 嘉昭" userId="8203746e-ae30-4f6f-91f1-67915a0589ad" providerId="ADAL" clId="{4CA6AAB1-4D2B-477B-8FB6-6B64EF026263}" dt="2023-10-19T05:25:56.190" v="8060" actId="20577"/>
          <ac:spMkLst>
            <pc:docMk/>
            <pc:sldMk cId="2512414139" sldId="482"/>
            <ac:spMk id="2" creationId="{959F2DD5-6CB0-033C-3C31-58197EC77B52}"/>
          </ac:spMkLst>
        </pc:spChg>
        <pc:spChg chg="mod">
          <ac:chgData name="松坂 嘉昭" userId="8203746e-ae30-4f6f-91f1-67915a0589ad" providerId="ADAL" clId="{4CA6AAB1-4D2B-477B-8FB6-6B64EF026263}" dt="2023-10-18T14:11:10.406" v="7054" actId="20577"/>
          <ac:spMkLst>
            <pc:docMk/>
            <pc:sldMk cId="2512414139" sldId="482"/>
            <ac:spMk id="10" creationId="{067720FD-9211-974C-5D01-B9639A0315ED}"/>
          </ac:spMkLst>
        </pc:spChg>
      </pc:sldChg>
      <pc:sldChg chg="modSp mod">
        <pc:chgData name="松坂 嘉昭" userId="8203746e-ae30-4f6f-91f1-67915a0589ad" providerId="ADAL" clId="{4CA6AAB1-4D2B-477B-8FB6-6B64EF026263}" dt="2023-10-19T05:25:41.861" v="8052" actId="20577"/>
        <pc:sldMkLst>
          <pc:docMk/>
          <pc:sldMk cId="3381365362" sldId="483"/>
        </pc:sldMkLst>
        <pc:spChg chg="mod">
          <ac:chgData name="松坂 嘉昭" userId="8203746e-ae30-4f6f-91f1-67915a0589ad" providerId="ADAL" clId="{4CA6AAB1-4D2B-477B-8FB6-6B64EF026263}" dt="2023-10-19T05:25:41.861" v="8052" actId="20577"/>
          <ac:spMkLst>
            <pc:docMk/>
            <pc:sldMk cId="3381365362" sldId="483"/>
            <ac:spMk id="2" creationId="{959F2DD5-6CB0-033C-3C31-58197EC77B52}"/>
          </ac:spMkLst>
        </pc:spChg>
        <pc:spChg chg="mod">
          <ac:chgData name="松坂 嘉昭" userId="8203746e-ae30-4f6f-91f1-67915a0589ad" providerId="ADAL" clId="{4CA6AAB1-4D2B-477B-8FB6-6B64EF026263}" dt="2023-10-18T12:57:33.895" v="4948" actId="404"/>
          <ac:spMkLst>
            <pc:docMk/>
            <pc:sldMk cId="3381365362" sldId="483"/>
            <ac:spMk id="6" creationId="{683BDBD3-659C-7A2A-C006-14E4A4B8C77E}"/>
          </ac:spMkLst>
        </pc:spChg>
        <pc:spChg chg="mod">
          <ac:chgData name="松坂 嘉昭" userId="8203746e-ae30-4f6f-91f1-67915a0589ad" providerId="ADAL" clId="{4CA6AAB1-4D2B-477B-8FB6-6B64EF026263}" dt="2023-10-18T12:57:33.895" v="4948" actId="404"/>
          <ac:spMkLst>
            <pc:docMk/>
            <pc:sldMk cId="3381365362" sldId="483"/>
            <ac:spMk id="7" creationId="{B77164AB-3B7A-F1EF-E186-F893DB29D1CB}"/>
          </ac:spMkLst>
        </pc:spChg>
        <pc:spChg chg="mod">
          <ac:chgData name="松坂 嘉昭" userId="8203746e-ae30-4f6f-91f1-67915a0589ad" providerId="ADAL" clId="{4CA6AAB1-4D2B-477B-8FB6-6B64EF026263}" dt="2023-10-18T12:57:33.895" v="4948" actId="404"/>
          <ac:spMkLst>
            <pc:docMk/>
            <pc:sldMk cId="3381365362" sldId="483"/>
            <ac:spMk id="10" creationId="{C1545E5F-45A0-FD98-2A49-52827824DA60}"/>
          </ac:spMkLst>
        </pc:spChg>
        <pc:spChg chg="mod">
          <ac:chgData name="松坂 嘉昭" userId="8203746e-ae30-4f6f-91f1-67915a0589ad" providerId="ADAL" clId="{4CA6AAB1-4D2B-477B-8FB6-6B64EF026263}" dt="2023-10-18T12:57:33.895" v="4948" actId="404"/>
          <ac:spMkLst>
            <pc:docMk/>
            <pc:sldMk cId="3381365362" sldId="483"/>
            <ac:spMk id="12" creationId="{40CB59C8-87FE-0C4C-4DE8-F1DC5B5A4FD1}"/>
          </ac:spMkLst>
        </pc:spChg>
        <pc:spChg chg="mod">
          <ac:chgData name="松坂 嘉昭" userId="8203746e-ae30-4f6f-91f1-67915a0589ad" providerId="ADAL" clId="{4CA6AAB1-4D2B-477B-8FB6-6B64EF026263}" dt="2023-10-18T12:57:33.895" v="4948" actId="404"/>
          <ac:spMkLst>
            <pc:docMk/>
            <pc:sldMk cId="3381365362" sldId="483"/>
            <ac:spMk id="13" creationId="{4A069855-5930-8512-043A-DCB3A6056097}"/>
          </ac:spMkLst>
        </pc:spChg>
        <pc:spChg chg="mod">
          <ac:chgData name="松坂 嘉昭" userId="8203746e-ae30-4f6f-91f1-67915a0589ad" providerId="ADAL" clId="{4CA6AAB1-4D2B-477B-8FB6-6B64EF026263}" dt="2023-10-18T12:57:17.839" v="4946" actId="20577"/>
          <ac:spMkLst>
            <pc:docMk/>
            <pc:sldMk cId="3381365362" sldId="483"/>
            <ac:spMk id="15" creationId="{37529E3D-F14F-89E0-3FB1-78A4EB8043D0}"/>
          </ac:spMkLst>
        </pc:spChg>
        <pc:grpChg chg="mod">
          <ac:chgData name="松坂 嘉昭" userId="8203746e-ae30-4f6f-91f1-67915a0589ad" providerId="ADAL" clId="{4CA6AAB1-4D2B-477B-8FB6-6B64EF026263}" dt="2023-10-18T12:57:40.190" v="4950" actId="14100"/>
          <ac:grpSpMkLst>
            <pc:docMk/>
            <pc:sldMk cId="3381365362" sldId="483"/>
            <ac:grpSpMk id="5" creationId="{A21308F4-EBE6-784A-2347-69D4D1305E80}"/>
          </ac:grpSpMkLst>
        </pc:grpChg>
      </pc:sldChg>
      <pc:sldChg chg="addSp modSp mod">
        <pc:chgData name="松坂 嘉昭" userId="8203746e-ae30-4f6f-91f1-67915a0589ad" providerId="ADAL" clId="{4CA6AAB1-4D2B-477B-8FB6-6B64EF026263}" dt="2023-10-19T05:26:00.773" v="8063" actId="20577"/>
        <pc:sldMkLst>
          <pc:docMk/>
          <pc:sldMk cId="2030328269" sldId="484"/>
        </pc:sldMkLst>
        <pc:spChg chg="mod">
          <ac:chgData name="松坂 嘉昭" userId="8203746e-ae30-4f6f-91f1-67915a0589ad" providerId="ADAL" clId="{4CA6AAB1-4D2B-477B-8FB6-6B64EF026263}" dt="2023-10-19T05:26:00.773" v="8063" actId="20577"/>
          <ac:spMkLst>
            <pc:docMk/>
            <pc:sldMk cId="2030328269" sldId="484"/>
            <ac:spMk id="2" creationId="{959F2DD5-6CB0-033C-3C31-58197EC77B52}"/>
          </ac:spMkLst>
        </pc:spChg>
        <pc:spChg chg="mod">
          <ac:chgData name="松坂 嘉昭" userId="8203746e-ae30-4f6f-91f1-67915a0589ad" providerId="ADAL" clId="{4CA6AAB1-4D2B-477B-8FB6-6B64EF026263}" dt="2023-10-18T14:18:22.405" v="7332" actId="404"/>
          <ac:spMkLst>
            <pc:docMk/>
            <pc:sldMk cId="2030328269" sldId="484"/>
            <ac:spMk id="5" creationId="{B3AF9A37-8D00-47A6-7BAC-1DB6DCCFBF8A}"/>
          </ac:spMkLst>
        </pc:spChg>
        <pc:spChg chg="mod">
          <ac:chgData name="松坂 嘉昭" userId="8203746e-ae30-4f6f-91f1-67915a0589ad" providerId="ADAL" clId="{4CA6AAB1-4D2B-477B-8FB6-6B64EF026263}" dt="2023-10-18T14:18:22.405" v="7332" actId="404"/>
          <ac:spMkLst>
            <pc:docMk/>
            <pc:sldMk cId="2030328269" sldId="484"/>
            <ac:spMk id="6" creationId="{129DC94D-F88A-51AB-9531-BE69CF3BD51E}"/>
          </ac:spMkLst>
        </pc:spChg>
        <pc:spChg chg="mod">
          <ac:chgData name="松坂 嘉昭" userId="8203746e-ae30-4f6f-91f1-67915a0589ad" providerId="ADAL" clId="{4CA6AAB1-4D2B-477B-8FB6-6B64EF026263}" dt="2023-10-18T14:18:34.707" v="7336" actId="1076"/>
          <ac:spMkLst>
            <pc:docMk/>
            <pc:sldMk cId="2030328269" sldId="484"/>
            <ac:spMk id="8" creationId="{175405AC-D118-36FB-A559-989457AD125A}"/>
          </ac:spMkLst>
        </pc:spChg>
        <pc:spChg chg="mod">
          <ac:chgData name="松坂 嘉昭" userId="8203746e-ae30-4f6f-91f1-67915a0589ad" providerId="ADAL" clId="{4CA6AAB1-4D2B-477B-8FB6-6B64EF026263}" dt="2023-10-18T14:18:22.405" v="7332" actId="404"/>
          <ac:spMkLst>
            <pc:docMk/>
            <pc:sldMk cId="2030328269" sldId="484"/>
            <ac:spMk id="10" creationId="{A23A96B0-3557-E967-578B-50F8CD0FBBD3}"/>
          </ac:spMkLst>
        </pc:spChg>
        <pc:spChg chg="mod">
          <ac:chgData name="松坂 嘉昭" userId="8203746e-ae30-4f6f-91f1-67915a0589ad" providerId="ADAL" clId="{4CA6AAB1-4D2B-477B-8FB6-6B64EF026263}" dt="2023-10-18T14:18:22.405" v="7332" actId="404"/>
          <ac:spMkLst>
            <pc:docMk/>
            <pc:sldMk cId="2030328269" sldId="484"/>
            <ac:spMk id="11" creationId="{AE4D8F62-EB08-04D9-A049-608CB8012534}"/>
          </ac:spMkLst>
        </pc:spChg>
        <pc:spChg chg="mod">
          <ac:chgData name="松坂 嘉昭" userId="8203746e-ae30-4f6f-91f1-67915a0589ad" providerId="ADAL" clId="{4CA6AAB1-4D2B-477B-8FB6-6B64EF026263}" dt="2023-10-18T14:18:22.405" v="7332" actId="404"/>
          <ac:spMkLst>
            <pc:docMk/>
            <pc:sldMk cId="2030328269" sldId="484"/>
            <ac:spMk id="12" creationId="{B26EFDC0-4CC0-BEA9-54F5-C420C123BE33}"/>
          </ac:spMkLst>
        </pc:spChg>
        <pc:spChg chg="mod">
          <ac:chgData name="松坂 嘉昭" userId="8203746e-ae30-4f6f-91f1-67915a0589ad" providerId="ADAL" clId="{4CA6AAB1-4D2B-477B-8FB6-6B64EF026263}" dt="2023-10-18T14:24:23.816" v="7932" actId="13926"/>
          <ac:spMkLst>
            <pc:docMk/>
            <pc:sldMk cId="2030328269" sldId="484"/>
            <ac:spMk id="15" creationId="{37529E3D-F14F-89E0-3FB1-78A4EB8043D0}"/>
          </ac:spMkLst>
        </pc:spChg>
        <pc:grpChg chg="mod">
          <ac:chgData name="松坂 嘉昭" userId="8203746e-ae30-4f6f-91f1-67915a0589ad" providerId="ADAL" clId="{4CA6AAB1-4D2B-477B-8FB6-6B64EF026263}" dt="2023-10-18T14:18:27.787" v="7334" actId="1076"/>
          <ac:grpSpMkLst>
            <pc:docMk/>
            <pc:sldMk cId="2030328269" sldId="484"/>
            <ac:grpSpMk id="3" creationId="{F07AA900-59E4-D9B7-8EBF-90F4DC449A69}"/>
          </ac:grpSpMkLst>
        </pc:grpChg>
        <pc:picChg chg="mod">
          <ac:chgData name="松坂 嘉昭" userId="8203746e-ae30-4f6f-91f1-67915a0589ad" providerId="ADAL" clId="{4CA6AAB1-4D2B-477B-8FB6-6B64EF026263}" dt="2023-10-18T14:18:30.966" v="7335" actId="1076"/>
          <ac:picMkLst>
            <pc:docMk/>
            <pc:sldMk cId="2030328269" sldId="484"/>
            <ac:picMk id="7" creationId="{41C1A30C-1DCA-D7A1-C762-03A0CF1FBD60}"/>
          </ac:picMkLst>
        </pc:picChg>
        <pc:picChg chg="add mod">
          <ac:chgData name="松坂 嘉昭" userId="8203746e-ae30-4f6f-91f1-67915a0589ad" providerId="ADAL" clId="{4CA6AAB1-4D2B-477B-8FB6-6B64EF026263}" dt="2023-10-18T14:18:37.611" v="7337" actId="1076"/>
          <ac:picMkLst>
            <pc:docMk/>
            <pc:sldMk cId="2030328269" sldId="484"/>
            <ac:picMk id="14" creationId="{19A94097-D1B4-0AD7-C692-A77254415DA0}"/>
          </ac:picMkLst>
        </pc:picChg>
      </pc:sldChg>
      <pc:sldChg chg="modSp mod">
        <pc:chgData name="松坂 嘉昭" userId="8203746e-ae30-4f6f-91f1-67915a0589ad" providerId="ADAL" clId="{4CA6AAB1-4D2B-477B-8FB6-6B64EF026263}" dt="2023-10-19T05:25:51.384" v="8058" actId="20577"/>
        <pc:sldMkLst>
          <pc:docMk/>
          <pc:sldMk cId="3964045085" sldId="485"/>
        </pc:sldMkLst>
        <pc:spChg chg="mod">
          <ac:chgData name="松坂 嘉昭" userId="8203746e-ae30-4f6f-91f1-67915a0589ad" providerId="ADAL" clId="{4CA6AAB1-4D2B-477B-8FB6-6B64EF026263}" dt="2023-10-19T05:25:51.384" v="8058" actId="20577"/>
          <ac:spMkLst>
            <pc:docMk/>
            <pc:sldMk cId="3964045085" sldId="485"/>
            <ac:spMk id="2" creationId="{959F2DD5-6CB0-033C-3C31-58197EC77B52}"/>
          </ac:spMkLst>
        </pc:spChg>
        <pc:spChg chg="mod">
          <ac:chgData name="松坂 嘉昭" userId="8203746e-ae30-4f6f-91f1-67915a0589ad" providerId="ADAL" clId="{4CA6AAB1-4D2B-477B-8FB6-6B64EF026263}" dt="2023-10-18T14:08:32.584" v="6694" actId="20577"/>
          <ac:spMkLst>
            <pc:docMk/>
            <pc:sldMk cId="3964045085" sldId="485"/>
            <ac:spMk id="6" creationId="{60701688-1A08-AB91-BDE7-86CCB09AC9DC}"/>
          </ac:spMkLst>
        </pc:spChg>
        <pc:spChg chg="mod">
          <ac:chgData name="松坂 嘉昭" userId="8203746e-ae30-4f6f-91f1-67915a0589ad" providerId="ADAL" clId="{4CA6AAB1-4D2B-477B-8FB6-6B64EF026263}" dt="2023-10-18T14:05:15.038" v="6196" actId="404"/>
          <ac:spMkLst>
            <pc:docMk/>
            <pc:sldMk cId="3964045085" sldId="485"/>
            <ac:spMk id="14" creationId="{85204166-B79A-B15C-4EA3-E119EE74F058}"/>
          </ac:spMkLst>
        </pc:spChg>
        <pc:spChg chg="mod">
          <ac:chgData name="松坂 嘉昭" userId="8203746e-ae30-4f6f-91f1-67915a0589ad" providerId="ADAL" clId="{4CA6AAB1-4D2B-477B-8FB6-6B64EF026263}" dt="2023-10-18T14:04:56.697" v="6193" actId="20577"/>
          <ac:spMkLst>
            <pc:docMk/>
            <pc:sldMk cId="3964045085" sldId="485"/>
            <ac:spMk id="15" creationId="{37529E3D-F14F-89E0-3FB1-78A4EB8043D0}"/>
          </ac:spMkLst>
        </pc:spChg>
        <pc:spChg chg="mod">
          <ac:chgData name="松坂 嘉昭" userId="8203746e-ae30-4f6f-91f1-67915a0589ad" providerId="ADAL" clId="{4CA6AAB1-4D2B-477B-8FB6-6B64EF026263}" dt="2023-10-18T13:49:35.864" v="5627" actId="404"/>
          <ac:spMkLst>
            <pc:docMk/>
            <pc:sldMk cId="3964045085" sldId="485"/>
            <ac:spMk id="16" creationId="{5EBA7A95-5DC2-06ED-9D50-CD5A82C4CD6D}"/>
          </ac:spMkLst>
        </pc:spChg>
        <pc:spChg chg="mod">
          <ac:chgData name="松坂 嘉昭" userId="8203746e-ae30-4f6f-91f1-67915a0589ad" providerId="ADAL" clId="{4CA6AAB1-4D2B-477B-8FB6-6B64EF026263}" dt="2023-10-18T14:05:15.038" v="6196" actId="404"/>
          <ac:spMkLst>
            <pc:docMk/>
            <pc:sldMk cId="3964045085" sldId="485"/>
            <ac:spMk id="17" creationId="{7A5D17DF-0E0F-A403-109F-376FAF5DFA29}"/>
          </ac:spMkLst>
        </pc:spChg>
        <pc:spChg chg="mod">
          <ac:chgData name="松坂 嘉昭" userId="8203746e-ae30-4f6f-91f1-67915a0589ad" providerId="ADAL" clId="{4CA6AAB1-4D2B-477B-8FB6-6B64EF026263}" dt="2023-10-18T14:05:15.038" v="6196" actId="404"/>
          <ac:spMkLst>
            <pc:docMk/>
            <pc:sldMk cId="3964045085" sldId="485"/>
            <ac:spMk id="18" creationId="{DCEB8163-96D9-A63B-61F4-232AA0B30B7C}"/>
          </ac:spMkLst>
        </pc:spChg>
        <pc:spChg chg="mod">
          <ac:chgData name="松坂 嘉昭" userId="8203746e-ae30-4f6f-91f1-67915a0589ad" providerId="ADAL" clId="{4CA6AAB1-4D2B-477B-8FB6-6B64EF026263}" dt="2023-10-18T13:49:35.864" v="5627" actId="404"/>
          <ac:spMkLst>
            <pc:docMk/>
            <pc:sldMk cId="3964045085" sldId="485"/>
            <ac:spMk id="19" creationId="{FF6DA7E1-6FA7-DA1C-83F7-2F785FC93AC8}"/>
          </ac:spMkLst>
        </pc:spChg>
        <pc:spChg chg="mod">
          <ac:chgData name="松坂 嘉昭" userId="8203746e-ae30-4f6f-91f1-67915a0589ad" providerId="ADAL" clId="{4CA6AAB1-4D2B-477B-8FB6-6B64EF026263}" dt="2023-10-18T13:49:35.864" v="5627" actId="404"/>
          <ac:spMkLst>
            <pc:docMk/>
            <pc:sldMk cId="3964045085" sldId="485"/>
            <ac:spMk id="20" creationId="{3F51D231-A082-55B6-A78D-F2DA0923B4E9}"/>
          </ac:spMkLst>
        </pc:spChg>
        <pc:spChg chg="mod">
          <ac:chgData name="松坂 嘉昭" userId="8203746e-ae30-4f6f-91f1-67915a0589ad" providerId="ADAL" clId="{4CA6AAB1-4D2B-477B-8FB6-6B64EF026263}" dt="2023-10-18T13:49:35.864" v="5627" actId="404"/>
          <ac:spMkLst>
            <pc:docMk/>
            <pc:sldMk cId="3964045085" sldId="485"/>
            <ac:spMk id="21" creationId="{1D5897FD-619B-5EE3-4DFE-0D9E62BC9EAA}"/>
          </ac:spMkLst>
        </pc:spChg>
        <pc:spChg chg="mod">
          <ac:chgData name="松坂 嘉昭" userId="8203746e-ae30-4f6f-91f1-67915a0589ad" providerId="ADAL" clId="{4CA6AAB1-4D2B-477B-8FB6-6B64EF026263}" dt="2023-10-18T13:49:35.864" v="5627" actId="404"/>
          <ac:spMkLst>
            <pc:docMk/>
            <pc:sldMk cId="3964045085" sldId="485"/>
            <ac:spMk id="22" creationId="{4FD636D4-108D-369B-37EB-5A269ED3039B}"/>
          </ac:spMkLst>
        </pc:spChg>
        <pc:spChg chg="mod">
          <ac:chgData name="松坂 嘉昭" userId="8203746e-ae30-4f6f-91f1-67915a0589ad" providerId="ADAL" clId="{4CA6AAB1-4D2B-477B-8FB6-6B64EF026263}" dt="2023-10-18T14:05:15.038" v="6196" actId="404"/>
          <ac:spMkLst>
            <pc:docMk/>
            <pc:sldMk cId="3964045085" sldId="485"/>
            <ac:spMk id="24" creationId="{FB38E64F-8BD4-10E4-489A-9D682E78D39E}"/>
          </ac:spMkLst>
        </pc:spChg>
        <pc:spChg chg="mod">
          <ac:chgData name="松坂 嘉昭" userId="8203746e-ae30-4f6f-91f1-67915a0589ad" providerId="ADAL" clId="{4CA6AAB1-4D2B-477B-8FB6-6B64EF026263}" dt="2023-10-18T14:05:15.038" v="6196" actId="404"/>
          <ac:spMkLst>
            <pc:docMk/>
            <pc:sldMk cId="3964045085" sldId="485"/>
            <ac:spMk id="26" creationId="{3B6D9C6E-0A68-A874-3EF3-B17BE221FB58}"/>
          </ac:spMkLst>
        </pc:spChg>
        <pc:grpChg chg="mod">
          <ac:chgData name="松坂 嘉昭" userId="8203746e-ae30-4f6f-91f1-67915a0589ad" providerId="ADAL" clId="{4CA6AAB1-4D2B-477B-8FB6-6B64EF026263}" dt="2023-10-18T14:05:11.615" v="6194" actId="1076"/>
          <ac:grpSpMkLst>
            <pc:docMk/>
            <pc:sldMk cId="3964045085" sldId="485"/>
            <ac:grpSpMk id="13" creationId="{79E0A6F7-A120-5363-61D1-9133AD76590F}"/>
          </ac:grpSpMkLst>
        </pc:grpChg>
      </pc:sldChg>
      <pc:sldChg chg="delSp modSp del mod">
        <pc:chgData name="松坂 嘉昭" userId="8203746e-ae30-4f6f-91f1-67915a0589ad" providerId="ADAL" clId="{4CA6AAB1-4D2B-477B-8FB6-6B64EF026263}" dt="2023-10-18T13:20:24.161" v="5618" actId="47"/>
        <pc:sldMkLst>
          <pc:docMk/>
          <pc:sldMk cId="3477000620" sldId="486"/>
        </pc:sldMkLst>
        <pc:spChg chg="del">
          <ac:chgData name="松坂 嘉昭" userId="8203746e-ae30-4f6f-91f1-67915a0589ad" providerId="ADAL" clId="{4CA6AAB1-4D2B-477B-8FB6-6B64EF026263}" dt="2023-10-18T12:58:21.965" v="4951" actId="478"/>
          <ac:spMkLst>
            <pc:docMk/>
            <pc:sldMk cId="3477000620" sldId="486"/>
            <ac:spMk id="8" creationId="{0ACFA796-9AD2-D1AA-7C72-3E0AD5093AD7}"/>
          </ac:spMkLst>
        </pc:spChg>
        <pc:spChg chg="mod">
          <ac:chgData name="松坂 嘉昭" userId="8203746e-ae30-4f6f-91f1-67915a0589ad" providerId="ADAL" clId="{4CA6AAB1-4D2B-477B-8FB6-6B64EF026263}" dt="2023-10-18T13:04:57.635" v="5324" actId="404"/>
          <ac:spMkLst>
            <pc:docMk/>
            <pc:sldMk cId="3477000620" sldId="486"/>
            <ac:spMk id="15" creationId="{37529E3D-F14F-89E0-3FB1-78A4EB8043D0}"/>
          </ac:spMkLst>
        </pc:spChg>
      </pc:sldChg>
      <pc:sldChg chg="modSp mod">
        <pc:chgData name="松坂 嘉昭" userId="8203746e-ae30-4f6f-91f1-67915a0589ad" providerId="ADAL" clId="{4CA6AAB1-4D2B-477B-8FB6-6B64EF026263}" dt="2023-10-19T05:26:04.977" v="8067" actId="20577"/>
        <pc:sldMkLst>
          <pc:docMk/>
          <pc:sldMk cId="798070355" sldId="487"/>
        </pc:sldMkLst>
        <pc:spChg chg="mod">
          <ac:chgData name="松坂 嘉昭" userId="8203746e-ae30-4f6f-91f1-67915a0589ad" providerId="ADAL" clId="{4CA6AAB1-4D2B-477B-8FB6-6B64EF026263}" dt="2023-10-19T05:26:04.977" v="8067" actId="20577"/>
          <ac:spMkLst>
            <pc:docMk/>
            <pc:sldMk cId="798070355" sldId="487"/>
            <ac:spMk id="2" creationId="{959F2DD5-6CB0-033C-3C31-58197EC77B52}"/>
          </ac:spMkLst>
        </pc:spChg>
      </pc:sldChg>
      <pc:sldChg chg="add">
        <pc:chgData name="松坂 嘉昭" userId="8203746e-ae30-4f6f-91f1-67915a0589ad" providerId="ADAL" clId="{4CA6AAB1-4D2B-477B-8FB6-6B64EF026263}" dt="2023-10-19T05:12:37.334" v="7933"/>
        <pc:sldMkLst>
          <pc:docMk/>
          <pc:sldMk cId="2498676834" sldId="503"/>
        </pc:sldMkLst>
      </pc:sldChg>
      <pc:sldChg chg="add">
        <pc:chgData name="松坂 嘉昭" userId="8203746e-ae30-4f6f-91f1-67915a0589ad" providerId="ADAL" clId="{4CA6AAB1-4D2B-477B-8FB6-6B64EF026263}" dt="2023-10-19T05:12:37.334" v="7933"/>
        <pc:sldMkLst>
          <pc:docMk/>
          <pc:sldMk cId="2586714465" sldId="504"/>
        </pc:sldMkLst>
      </pc:sldChg>
      <pc:sldChg chg="add">
        <pc:chgData name="松坂 嘉昭" userId="8203746e-ae30-4f6f-91f1-67915a0589ad" providerId="ADAL" clId="{4CA6AAB1-4D2B-477B-8FB6-6B64EF026263}" dt="2023-10-19T05:12:37.334" v="7933"/>
        <pc:sldMkLst>
          <pc:docMk/>
          <pc:sldMk cId="487580308" sldId="505"/>
        </pc:sldMkLst>
      </pc:sldChg>
      <pc:sldChg chg="add">
        <pc:chgData name="松坂 嘉昭" userId="8203746e-ae30-4f6f-91f1-67915a0589ad" providerId="ADAL" clId="{4CA6AAB1-4D2B-477B-8FB6-6B64EF026263}" dt="2023-10-19T05:12:37.334" v="7933"/>
        <pc:sldMkLst>
          <pc:docMk/>
          <pc:sldMk cId="4170487144" sldId="506"/>
        </pc:sldMkLst>
      </pc:sldChg>
      <pc:sldChg chg="add">
        <pc:chgData name="松坂 嘉昭" userId="8203746e-ae30-4f6f-91f1-67915a0589ad" providerId="ADAL" clId="{4CA6AAB1-4D2B-477B-8FB6-6B64EF026263}" dt="2023-10-19T05:12:37.334" v="7933"/>
        <pc:sldMkLst>
          <pc:docMk/>
          <pc:sldMk cId="633914560" sldId="507"/>
        </pc:sldMkLst>
      </pc:sldChg>
      <pc:sldChg chg="add">
        <pc:chgData name="松坂 嘉昭" userId="8203746e-ae30-4f6f-91f1-67915a0589ad" providerId="ADAL" clId="{4CA6AAB1-4D2B-477B-8FB6-6B64EF026263}" dt="2023-10-19T05:12:37.334" v="7933"/>
        <pc:sldMkLst>
          <pc:docMk/>
          <pc:sldMk cId="2333787438" sldId="508"/>
        </pc:sldMkLst>
      </pc:sldChg>
      <pc:sldChg chg="add">
        <pc:chgData name="松坂 嘉昭" userId="8203746e-ae30-4f6f-91f1-67915a0589ad" providerId="ADAL" clId="{4CA6AAB1-4D2B-477B-8FB6-6B64EF026263}" dt="2023-10-19T05:12:37.334" v="7933"/>
        <pc:sldMkLst>
          <pc:docMk/>
          <pc:sldMk cId="4253801492" sldId="509"/>
        </pc:sldMkLst>
      </pc:sldChg>
      <pc:sldChg chg="add">
        <pc:chgData name="松坂 嘉昭" userId="8203746e-ae30-4f6f-91f1-67915a0589ad" providerId="ADAL" clId="{4CA6AAB1-4D2B-477B-8FB6-6B64EF026263}" dt="2023-10-19T05:12:37.334" v="7933"/>
        <pc:sldMkLst>
          <pc:docMk/>
          <pc:sldMk cId="195267172" sldId="510"/>
        </pc:sldMkLst>
      </pc:sldChg>
      <pc:sldChg chg="modSp add mod">
        <pc:chgData name="松坂 嘉昭" userId="8203746e-ae30-4f6f-91f1-67915a0589ad" providerId="ADAL" clId="{4CA6AAB1-4D2B-477B-8FB6-6B64EF026263}" dt="2023-10-19T05:17:18.094" v="8045" actId="20577"/>
        <pc:sldMkLst>
          <pc:docMk/>
          <pc:sldMk cId="3959028199" sldId="511"/>
        </pc:sldMkLst>
        <pc:graphicFrameChg chg="modGraphic">
          <ac:chgData name="松坂 嘉昭" userId="8203746e-ae30-4f6f-91f1-67915a0589ad" providerId="ADAL" clId="{4CA6AAB1-4D2B-477B-8FB6-6B64EF026263}" dt="2023-10-19T05:17:18.094" v="8045" actId="20577"/>
          <ac:graphicFrameMkLst>
            <pc:docMk/>
            <pc:sldMk cId="3959028199" sldId="511"/>
            <ac:graphicFrameMk id="5" creationId="{EE87CD08-680C-BAC8-D2C2-9C3EB081D76B}"/>
          </ac:graphicFrameMkLst>
        </pc:graphicFrameChg>
      </pc:sldChg>
      <pc:sldChg chg="addSp delSp modSp add mod">
        <pc:chgData name="松坂 嘉昭" userId="8203746e-ae30-4f6f-91f1-67915a0589ad" providerId="ADAL" clId="{4CA6AAB1-4D2B-477B-8FB6-6B64EF026263}" dt="2023-10-19T05:29:38.624" v="8082" actId="1076"/>
        <pc:sldMkLst>
          <pc:docMk/>
          <pc:sldMk cId="3424624437" sldId="512"/>
        </pc:sldMkLst>
        <pc:spChg chg="del mod">
          <ac:chgData name="松坂 嘉昭" userId="8203746e-ae30-4f6f-91f1-67915a0589ad" providerId="ADAL" clId="{4CA6AAB1-4D2B-477B-8FB6-6B64EF026263}" dt="2023-10-19T05:28:22.258" v="8076" actId="478"/>
          <ac:spMkLst>
            <pc:docMk/>
            <pc:sldMk cId="3424624437" sldId="512"/>
            <ac:spMk id="4" creationId="{CCCC5E9F-A97F-CD18-E939-354509A09E9D}"/>
          </ac:spMkLst>
        </pc:spChg>
        <pc:spChg chg="add del mod">
          <ac:chgData name="松坂 嘉昭" userId="8203746e-ae30-4f6f-91f1-67915a0589ad" providerId="ADAL" clId="{4CA6AAB1-4D2B-477B-8FB6-6B64EF026263}" dt="2023-10-19T05:29:28.907" v="8079" actId="478"/>
          <ac:spMkLst>
            <pc:docMk/>
            <pc:sldMk cId="3424624437" sldId="512"/>
            <ac:spMk id="5" creationId="{9753894D-C074-8906-C81C-4971C61B85B8}"/>
          </ac:spMkLst>
        </pc:spChg>
        <pc:spChg chg="add del mod">
          <ac:chgData name="松坂 嘉昭" userId="8203746e-ae30-4f6f-91f1-67915a0589ad" providerId="ADAL" clId="{4CA6AAB1-4D2B-477B-8FB6-6B64EF026263}" dt="2023-10-19T05:29:24.684" v="8078" actId="478"/>
          <ac:spMkLst>
            <pc:docMk/>
            <pc:sldMk cId="3424624437" sldId="512"/>
            <ac:spMk id="7" creationId="{50136A30-17F7-4DCD-D280-374075838D77}"/>
          </ac:spMkLst>
        </pc:spChg>
        <pc:spChg chg="del">
          <ac:chgData name="松坂 嘉昭" userId="8203746e-ae30-4f6f-91f1-67915a0589ad" providerId="ADAL" clId="{4CA6AAB1-4D2B-477B-8FB6-6B64EF026263}" dt="2023-10-19T05:28:16.041" v="8073" actId="478"/>
          <ac:spMkLst>
            <pc:docMk/>
            <pc:sldMk cId="3424624437" sldId="512"/>
            <ac:spMk id="8" creationId="{8C64C472-3C22-4889-2537-E4012BE8672C}"/>
          </ac:spMkLst>
        </pc:spChg>
        <pc:spChg chg="del">
          <ac:chgData name="松坂 嘉昭" userId="8203746e-ae30-4f6f-91f1-67915a0589ad" providerId="ADAL" clId="{4CA6AAB1-4D2B-477B-8FB6-6B64EF026263}" dt="2023-10-19T05:28:18.315" v="8074" actId="478"/>
          <ac:spMkLst>
            <pc:docMk/>
            <pc:sldMk cId="3424624437" sldId="512"/>
            <ac:spMk id="9" creationId="{69826AA6-F128-C126-3D2B-342AFB525313}"/>
          </ac:spMkLst>
        </pc:spChg>
        <pc:picChg chg="add mod">
          <ac:chgData name="松坂 嘉昭" userId="8203746e-ae30-4f6f-91f1-67915a0589ad" providerId="ADAL" clId="{4CA6AAB1-4D2B-477B-8FB6-6B64EF026263}" dt="2023-10-19T05:29:38.624" v="8082" actId="1076"/>
          <ac:picMkLst>
            <pc:docMk/>
            <pc:sldMk cId="3424624437" sldId="512"/>
            <ac:picMk id="11" creationId="{508FA676-CE46-B5A9-FEFB-8FA46CCF2851}"/>
          </ac:picMkLst>
        </pc:picChg>
      </pc:sldChg>
    </pc:docChg>
  </pc:docChgLst>
  <pc:docChgLst>
    <pc:chgData name="松坂 嘉昭" userId="8203746e-ae30-4f6f-91f1-67915a0589ad" providerId="ADAL" clId="{55EAF0EE-58BF-47FB-946F-AA5019C259F0}"/>
    <pc:docChg chg="undo custSel addSld delSld modSld sldOrd">
      <pc:chgData name="松坂 嘉昭" userId="8203746e-ae30-4f6f-91f1-67915a0589ad" providerId="ADAL" clId="{55EAF0EE-58BF-47FB-946F-AA5019C259F0}" dt="2023-02-03T02:46:20.111" v="2051" actId="20577"/>
      <pc:docMkLst>
        <pc:docMk/>
      </pc:docMkLst>
      <pc:sldChg chg="delSp modSp add mod">
        <pc:chgData name="松坂 嘉昭" userId="8203746e-ae30-4f6f-91f1-67915a0589ad" providerId="ADAL" clId="{55EAF0EE-58BF-47FB-946F-AA5019C259F0}" dt="2023-02-02T16:14:36.824" v="1902" actId="404"/>
        <pc:sldMkLst>
          <pc:docMk/>
          <pc:sldMk cId="1162252908" sldId="256"/>
        </pc:sldMkLst>
        <pc:spChg chg="mod">
          <ac:chgData name="松坂 嘉昭" userId="8203746e-ae30-4f6f-91f1-67915a0589ad" providerId="ADAL" clId="{55EAF0EE-58BF-47FB-946F-AA5019C259F0}" dt="2023-02-02T16:14:36.824" v="1902" actId="404"/>
          <ac:spMkLst>
            <pc:docMk/>
            <pc:sldMk cId="1162252908" sldId="256"/>
            <ac:spMk id="2" creationId="{27825E3E-0D0B-DE49-EDB5-885C37BB59A2}"/>
          </ac:spMkLst>
        </pc:spChg>
        <pc:spChg chg="del">
          <ac:chgData name="松坂 嘉昭" userId="8203746e-ae30-4f6f-91f1-67915a0589ad" providerId="ADAL" clId="{55EAF0EE-58BF-47FB-946F-AA5019C259F0}" dt="2023-02-02T09:04:28.241" v="1467" actId="478"/>
          <ac:spMkLst>
            <pc:docMk/>
            <pc:sldMk cId="1162252908" sldId="256"/>
            <ac:spMk id="3" creationId="{4E7876C2-F92D-769A-5B38-491CAD739F3C}"/>
          </ac:spMkLst>
        </pc:spChg>
      </pc:sldChg>
      <pc:sldChg chg="addSp delSp modSp add mod">
        <pc:chgData name="松坂 嘉昭" userId="8203746e-ae30-4f6f-91f1-67915a0589ad" providerId="ADAL" clId="{55EAF0EE-58BF-47FB-946F-AA5019C259F0}" dt="2023-02-02T09:40:31.356" v="1618" actId="478"/>
        <pc:sldMkLst>
          <pc:docMk/>
          <pc:sldMk cId="3850812145" sldId="257"/>
        </pc:sldMkLst>
        <pc:spChg chg="mod">
          <ac:chgData name="松坂 嘉昭" userId="8203746e-ae30-4f6f-91f1-67915a0589ad" providerId="ADAL" clId="{55EAF0EE-58BF-47FB-946F-AA5019C259F0}" dt="2023-02-02T09:38:45.812" v="1554" actId="20577"/>
          <ac:spMkLst>
            <pc:docMk/>
            <pc:sldMk cId="3850812145" sldId="257"/>
            <ac:spMk id="2" creationId="{57C2882A-81F7-3CFA-A997-E6B6541D6438}"/>
          </ac:spMkLst>
        </pc:spChg>
        <pc:spChg chg="del">
          <ac:chgData name="松坂 嘉昭" userId="8203746e-ae30-4f6f-91f1-67915a0589ad" providerId="ADAL" clId="{55EAF0EE-58BF-47FB-946F-AA5019C259F0}" dt="2023-02-02T09:40:28.707" v="1617" actId="478"/>
          <ac:spMkLst>
            <pc:docMk/>
            <pc:sldMk cId="3850812145" sldId="257"/>
            <ac:spMk id="3" creationId="{7E1F5114-065A-A07F-A90B-90D2685A8695}"/>
          </ac:spMkLst>
        </pc:spChg>
        <pc:spChg chg="add del mod">
          <ac:chgData name="松坂 嘉昭" userId="8203746e-ae30-4f6f-91f1-67915a0589ad" providerId="ADAL" clId="{55EAF0EE-58BF-47FB-946F-AA5019C259F0}" dt="2023-02-02T09:40:31.356" v="1618" actId="478"/>
          <ac:spMkLst>
            <pc:docMk/>
            <pc:sldMk cId="3850812145" sldId="257"/>
            <ac:spMk id="5" creationId="{4D6FCC9A-4E14-1841-118F-6B646CB4AFF9}"/>
          </ac:spMkLst>
        </pc:spChg>
      </pc:sldChg>
      <pc:sldChg chg="add">
        <pc:chgData name="松坂 嘉昭" userId="8203746e-ae30-4f6f-91f1-67915a0589ad" providerId="ADAL" clId="{55EAF0EE-58BF-47FB-946F-AA5019C259F0}" dt="2023-02-02T06:36:53.633" v="758"/>
        <pc:sldMkLst>
          <pc:docMk/>
          <pc:sldMk cId="326763201" sldId="259"/>
        </pc:sldMkLst>
      </pc:sldChg>
      <pc:sldChg chg="add">
        <pc:chgData name="松坂 嘉昭" userId="8203746e-ae30-4f6f-91f1-67915a0589ad" providerId="ADAL" clId="{55EAF0EE-58BF-47FB-946F-AA5019C259F0}" dt="2023-02-02T06:27:57.767" v="757"/>
        <pc:sldMkLst>
          <pc:docMk/>
          <pc:sldMk cId="225110514" sldId="260"/>
        </pc:sldMkLst>
      </pc:sldChg>
      <pc:sldChg chg="add">
        <pc:chgData name="松坂 嘉昭" userId="8203746e-ae30-4f6f-91f1-67915a0589ad" providerId="ADAL" clId="{55EAF0EE-58BF-47FB-946F-AA5019C259F0}" dt="2023-02-02T06:27:57.767" v="757"/>
        <pc:sldMkLst>
          <pc:docMk/>
          <pc:sldMk cId="3837197452" sldId="261"/>
        </pc:sldMkLst>
      </pc:sldChg>
      <pc:sldChg chg="add">
        <pc:chgData name="松坂 嘉昭" userId="8203746e-ae30-4f6f-91f1-67915a0589ad" providerId="ADAL" clId="{55EAF0EE-58BF-47FB-946F-AA5019C259F0}" dt="2023-02-02T06:27:57.767" v="757"/>
        <pc:sldMkLst>
          <pc:docMk/>
          <pc:sldMk cId="554497748" sldId="262"/>
        </pc:sldMkLst>
      </pc:sldChg>
      <pc:sldChg chg="add">
        <pc:chgData name="松坂 嘉昭" userId="8203746e-ae30-4f6f-91f1-67915a0589ad" providerId="ADAL" clId="{55EAF0EE-58BF-47FB-946F-AA5019C259F0}" dt="2023-02-02T06:27:57.767" v="757"/>
        <pc:sldMkLst>
          <pc:docMk/>
          <pc:sldMk cId="500051104" sldId="264"/>
        </pc:sldMkLst>
      </pc:sldChg>
      <pc:sldChg chg="add">
        <pc:chgData name="松坂 嘉昭" userId="8203746e-ae30-4f6f-91f1-67915a0589ad" providerId="ADAL" clId="{55EAF0EE-58BF-47FB-946F-AA5019C259F0}" dt="2023-02-02T06:27:57.767" v="757"/>
        <pc:sldMkLst>
          <pc:docMk/>
          <pc:sldMk cId="1777065222" sldId="265"/>
        </pc:sldMkLst>
      </pc:sldChg>
      <pc:sldChg chg="add">
        <pc:chgData name="松坂 嘉昭" userId="8203746e-ae30-4f6f-91f1-67915a0589ad" providerId="ADAL" clId="{55EAF0EE-58BF-47FB-946F-AA5019C259F0}" dt="2023-02-02T06:27:57.767" v="757"/>
        <pc:sldMkLst>
          <pc:docMk/>
          <pc:sldMk cId="3772529224" sldId="266"/>
        </pc:sldMkLst>
      </pc:sldChg>
      <pc:sldChg chg="add">
        <pc:chgData name="松坂 嘉昭" userId="8203746e-ae30-4f6f-91f1-67915a0589ad" providerId="ADAL" clId="{55EAF0EE-58BF-47FB-946F-AA5019C259F0}" dt="2023-02-02T06:36:53.633" v="758"/>
        <pc:sldMkLst>
          <pc:docMk/>
          <pc:sldMk cId="2145370363" sldId="267"/>
        </pc:sldMkLst>
      </pc:sldChg>
      <pc:sldChg chg="modSp add mod">
        <pc:chgData name="松坂 嘉昭" userId="8203746e-ae30-4f6f-91f1-67915a0589ad" providerId="ADAL" clId="{55EAF0EE-58BF-47FB-946F-AA5019C259F0}" dt="2023-02-03T02:10:56.763" v="2036" actId="20577"/>
        <pc:sldMkLst>
          <pc:docMk/>
          <pc:sldMk cId="393348618" sldId="268"/>
        </pc:sldMkLst>
        <pc:spChg chg="mod">
          <ac:chgData name="松坂 嘉昭" userId="8203746e-ae30-4f6f-91f1-67915a0589ad" providerId="ADAL" clId="{55EAF0EE-58BF-47FB-946F-AA5019C259F0}" dt="2023-02-03T02:10:56.763" v="2036" actId="20577"/>
          <ac:spMkLst>
            <pc:docMk/>
            <pc:sldMk cId="393348618" sldId="268"/>
            <ac:spMk id="6" creationId="{1866F190-BC1D-C1E3-4E38-00CEC6F9563B}"/>
          </ac:spMkLst>
        </pc:spChg>
      </pc:sldChg>
      <pc:sldChg chg="add del">
        <pc:chgData name="松坂 嘉昭" userId="8203746e-ae30-4f6f-91f1-67915a0589ad" providerId="ADAL" clId="{55EAF0EE-58BF-47FB-946F-AA5019C259F0}" dt="2023-02-02T08:53:31.682" v="1454" actId="47"/>
        <pc:sldMkLst>
          <pc:docMk/>
          <pc:sldMk cId="2523498246" sldId="269"/>
        </pc:sldMkLst>
      </pc:sldChg>
      <pc:sldChg chg="add del">
        <pc:chgData name="松坂 嘉昭" userId="8203746e-ae30-4f6f-91f1-67915a0589ad" providerId="ADAL" clId="{55EAF0EE-58BF-47FB-946F-AA5019C259F0}" dt="2023-02-02T08:53:31.682" v="1454" actId="47"/>
        <pc:sldMkLst>
          <pc:docMk/>
          <pc:sldMk cId="3256183583" sldId="270"/>
        </pc:sldMkLst>
      </pc:sldChg>
      <pc:sldChg chg="add del">
        <pc:chgData name="松坂 嘉昭" userId="8203746e-ae30-4f6f-91f1-67915a0589ad" providerId="ADAL" clId="{55EAF0EE-58BF-47FB-946F-AA5019C259F0}" dt="2023-02-02T08:53:31.682" v="1454" actId="47"/>
        <pc:sldMkLst>
          <pc:docMk/>
          <pc:sldMk cId="709079223" sldId="271"/>
        </pc:sldMkLst>
      </pc:sldChg>
      <pc:sldChg chg="add del">
        <pc:chgData name="松坂 嘉昭" userId="8203746e-ae30-4f6f-91f1-67915a0589ad" providerId="ADAL" clId="{55EAF0EE-58BF-47FB-946F-AA5019C259F0}" dt="2023-02-02T08:53:31.682" v="1454" actId="47"/>
        <pc:sldMkLst>
          <pc:docMk/>
          <pc:sldMk cId="3796602173" sldId="272"/>
        </pc:sldMkLst>
      </pc:sldChg>
      <pc:sldChg chg="add del">
        <pc:chgData name="松坂 嘉昭" userId="8203746e-ae30-4f6f-91f1-67915a0589ad" providerId="ADAL" clId="{55EAF0EE-58BF-47FB-946F-AA5019C259F0}" dt="2023-02-02T08:53:31.682" v="1454" actId="47"/>
        <pc:sldMkLst>
          <pc:docMk/>
          <pc:sldMk cId="3474347506" sldId="273"/>
        </pc:sldMkLst>
      </pc:sldChg>
      <pc:sldChg chg="add del">
        <pc:chgData name="松坂 嘉昭" userId="8203746e-ae30-4f6f-91f1-67915a0589ad" providerId="ADAL" clId="{55EAF0EE-58BF-47FB-946F-AA5019C259F0}" dt="2023-02-02T08:53:31.682" v="1454" actId="47"/>
        <pc:sldMkLst>
          <pc:docMk/>
          <pc:sldMk cId="401737560" sldId="274"/>
        </pc:sldMkLst>
      </pc:sldChg>
      <pc:sldChg chg="modSp mod">
        <pc:chgData name="松坂 嘉昭" userId="8203746e-ae30-4f6f-91f1-67915a0589ad" providerId="ADAL" clId="{55EAF0EE-58BF-47FB-946F-AA5019C259F0}" dt="2023-02-02T09:36:35.188" v="1522" actId="20577"/>
        <pc:sldMkLst>
          <pc:docMk/>
          <pc:sldMk cId="2132887660" sldId="324"/>
        </pc:sldMkLst>
        <pc:spChg chg="mod">
          <ac:chgData name="松坂 嘉昭" userId="8203746e-ae30-4f6f-91f1-67915a0589ad" providerId="ADAL" clId="{55EAF0EE-58BF-47FB-946F-AA5019C259F0}" dt="2023-02-02T09:36:35.188" v="1522" actId="20577"/>
          <ac:spMkLst>
            <pc:docMk/>
            <pc:sldMk cId="2132887660" sldId="324"/>
            <ac:spMk id="2" creationId="{A475D85A-3088-B8A0-5874-D2102A8723F2}"/>
          </ac:spMkLst>
        </pc:spChg>
        <pc:spChg chg="mod">
          <ac:chgData name="松坂 嘉昭" userId="8203746e-ae30-4f6f-91f1-67915a0589ad" providerId="ADAL" clId="{55EAF0EE-58BF-47FB-946F-AA5019C259F0}" dt="2023-02-02T07:19:23.217" v="865" actId="6549"/>
          <ac:spMkLst>
            <pc:docMk/>
            <pc:sldMk cId="2132887660" sldId="324"/>
            <ac:spMk id="3" creationId="{E950EA32-ADEA-E4F4-B60C-9E3A9025D17C}"/>
          </ac:spMkLst>
        </pc:spChg>
        <pc:spChg chg="mod">
          <ac:chgData name="松坂 嘉昭" userId="8203746e-ae30-4f6f-91f1-67915a0589ad" providerId="ADAL" clId="{55EAF0EE-58BF-47FB-946F-AA5019C259F0}" dt="2023-02-02T06:05:04.959" v="119" actId="1038"/>
          <ac:spMkLst>
            <pc:docMk/>
            <pc:sldMk cId="2132887660" sldId="324"/>
            <ac:spMk id="7" creationId="{7DDAD760-0B86-8C5B-57F4-672F8AE4D58E}"/>
          </ac:spMkLst>
        </pc:spChg>
        <pc:graphicFrameChg chg="mod modGraphic">
          <ac:chgData name="松坂 嘉昭" userId="8203746e-ae30-4f6f-91f1-67915a0589ad" providerId="ADAL" clId="{55EAF0EE-58BF-47FB-946F-AA5019C259F0}" dt="2023-02-02T06:15:37.891" v="244" actId="798"/>
          <ac:graphicFrameMkLst>
            <pc:docMk/>
            <pc:sldMk cId="2132887660" sldId="324"/>
            <ac:graphicFrameMk id="6" creationId="{7330D878-A0EB-2AD2-3B3E-788C0565903B}"/>
          </ac:graphicFrameMkLst>
        </pc:graphicFrameChg>
      </pc:sldChg>
      <pc:sldChg chg="modSp mod">
        <pc:chgData name="松坂 嘉昭" userId="8203746e-ae30-4f6f-91f1-67915a0589ad" providerId="ADAL" clId="{55EAF0EE-58BF-47FB-946F-AA5019C259F0}" dt="2023-02-02T09:38:11.577" v="1540" actId="6549"/>
        <pc:sldMkLst>
          <pc:docMk/>
          <pc:sldMk cId="2474319205" sldId="325"/>
        </pc:sldMkLst>
        <pc:spChg chg="mod">
          <ac:chgData name="松坂 嘉昭" userId="8203746e-ae30-4f6f-91f1-67915a0589ad" providerId="ADAL" clId="{55EAF0EE-58BF-47FB-946F-AA5019C259F0}" dt="2023-02-02T09:38:11.577" v="1540" actId="6549"/>
          <ac:spMkLst>
            <pc:docMk/>
            <pc:sldMk cId="2474319205" sldId="325"/>
            <ac:spMk id="3" creationId="{553FFAC1-ACEC-BAF6-81EB-DCBACD77A030}"/>
          </ac:spMkLst>
        </pc:spChg>
      </pc:sldChg>
      <pc:sldChg chg="modSp mod">
        <pc:chgData name="松坂 嘉昭" userId="8203746e-ae30-4f6f-91f1-67915a0589ad" providerId="ADAL" clId="{55EAF0EE-58BF-47FB-946F-AA5019C259F0}" dt="2023-02-02T06:26:42.038" v="754" actId="20577"/>
        <pc:sldMkLst>
          <pc:docMk/>
          <pc:sldMk cId="3094065882" sldId="336"/>
        </pc:sldMkLst>
        <pc:spChg chg="mod">
          <ac:chgData name="松坂 嘉昭" userId="8203746e-ae30-4f6f-91f1-67915a0589ad" providerId="ADAL" clId="{55EAF0EE-58BF-47FB-946F-AA5019C259F0}" dt="2023-02-02T06:26:42.038" v="754" actId="20577"/>
          <ac:spMkLst>
            <pc:docMk/>
            <pc:sldMk cId="3094065882" sldId="336"/>
            <ac:spMk id="3" creationId="{CD865B2A-E2D3-22A6-126D-B274FD87713A}"/>
          </ac:spMkLst>
        </pc:spChg>
      </pc:sldChg>
      <pc:sldChg chg="modSp mod">
        <pc:chgData name="松坂 嘉昭" userId="8203746e-ae30-4f6f-91f1-67915a0589ad" providerId="ADAL" clId="{55EAF0EE-58BF-47FB-946F-AA5019C259F0}" dt="2023-02-02T09:17:36.429" v="1509" actId="403"/>
        <pc:sldMkLst>
          <pc:docMk/>
          <pc:sldMk cId="4015666227" sldId="340"/>
        </pc:sldMkLst>
        <pc:spChg chg="mod">
          <ac:chgData name="松坂 嘉昭" userId="8203746e-ae30-4f6f-91f1-67915a0589ad" providerId="ADAL" clId="{55EAF0EE-58BF-47FB-946F-AA5019C259F0}" dt="2023-02-02T09:17:36.429" v="1509" actId="403"/>
          <ac:spMkLst>
            <pc:docMk/>
            <pc:sldMk cId="4015666227" sldId="340"/>
            <ac:spMk id="2" creationId="{D4AB3947-2301-F42B-5CA3-F273470D62B3}"/>
          </ac:spMkLst>
        </pc:spChg>
      </pc:sldChg>
      <pc:sldChg chg="modSp mod">
        <pc:chgData name="松坂 嘉昭" userId="8203746e-ae30-4f6f-91f1-67915a0589ad" providerId="ADAL" clId="{55EAF0EE-58BF-47FB-946F-AA5019C259F0}" dt="2023-02-02T09:17:47.885" v="1510" actId="403"/>
        <pc:sldMkLst>
          <pc:docMk/>
          <pc:sldMk cId="4207112237" sldId="344"/>
        </pc:sldMkLst>
        <pc:spChg chg="mod">
          <ac:chgData name="松坂 嘉昭" userId="8203746e-ae30-4f6f-91f1-67915a0589ad" providerId="ADAL" clId="{55EAF0EE-58BF-47FB-946F-AA5019C259F0}" dt="2023-02-02T09:17:47.885" v="1510" actId="403"/>
          <ac:spMkLst>
            <pc:docMk/>
            <pc:sldMk cId="4207112237" sldId="344"/>
            <ac:spMk id="2" creationId="{D8238962-0610-482B-FA84-E97CE5A66B56}"/>
          </ac:spMkLst>
        </pc:spChg>
        <pc:spChg chg="mod">
          <ac:chgData name="松坂 嘉昭" userId="8203746e-ae30-4f6f-91f1-67915a0589ad" providerId="ADAL" clId="{55EAF0EE-58BF-47FB-946F-AA5019C259F0}" dt="2023-02-02T09:16:23.208" v="1484" actId="403"/>
          <ac:spMkLst>
            <pc:docMk/>
            <pc:sldMk cId="4207112237" sldId="344"/>
            <ac:spMk id="3" creationId="{C60FCA14-F71A-86BF-6CDC-5A319F9A00EF}"/>
          </ac:spMkLst>
        </pc:spChg>
      </pc:sldChg>
      <pc:sldChg chg="addSp delSp modSp mod">
        <pc:chgData name="松坂 嘉昭" userId="8203746e-ae30-4f6f-91f1-67915a0589ad" providerId="ADAL" clId="{55EAF0EE-58BF-47FB-946F-AA5019C259F0}" dt="2023-02-02T09:16:33.744" v="1489" actId="403"/>
        <pc:sldMkLst>
          <pc:docMk/>
          <pc:sldMk cId="1464788109" sldId="346"/>
        </pc:sldMkLst>
        <pc:spChg chg="del">
          <ac:chgData name="松坂 嘉昭" userId="8203746e-ae30-4f6f-91f1-67915a0589ad" providerId="ADAL" clId="{55EAF0EE-58BF-47FB-946F-AA5019C259F0}" dt="2023-02-02T09:15:55.196" v="1479" actId="478"/>
          <ac:spMkLst>
            <pc:docMk/>
            <pc:sldMk cId="1464788109" sldId="346"/>
            <ac:spMk id="2" creationId="{92EDDDA3-64CD-85D6-E204-FD7FBC97C4E9}"/>
          </ac:spMkLst>
        </pc:spChg>
        <pc:spChg chg="mod">
          <ac:chgData name="松坂 嘉昭" userId="8203746e-ae30-4f6f-91f1-67915a0589ad" providerId="ADAL" clId="{55EAF0EE-58BF-47FB-946F-AA5019C259F0}" dt="2023-02-02T09:16:33.744" v="1489" actId="403"/>
          <ac:spMkLst>
            <pc:docMk/>
            <pc:sldMk cId="1464788109" sldId="346"/>
            <ac:spMk id="3" creationId="{8D85C1E0-1D02-7069-9F0D-100E10D754CD}"/>
          </ac:spMkLst>
        </pc:spChg>
        <pc:spChg chg="add del mod">
          <ac:chgData name="松坂 嘉昭" userId="8203746e-ae30-4f6f-91f1-67915a0589ad" providerId="ADAL" clId="{55EAF0EE-58BF-47FB-946F-AA5019C259F0}" dt="2023-02-02T09:15:58.164" v="1480" actId="478"/>
          <ac:spMkLst>
            <pc:docMk/>
            <pc:sldMk cId="1464788109" sldId="346"/>
            <ac:spMk id="6" creationId="{7F5F58D2-F721-2D2E-4DCE-9EC7A8709EEA}"/>
          </ac:spMkLst>
        </pc:spChg>
      </pc:sldChg>
      <pc:sldChg chg="modSp mod ord">
        <pc:chgData name="松坂 嘉昭" userId="8203746e-ae30-4f6f-91f1-67915a0589ad" providerId="ADAL" clId="{55EAF0EE-58BF-47FB-946F-AA5019C259F0}" dt="2023-02-02T09:17:56.427" v="1511" actId="403"/>
        <pc:sldMkLst>
          <pc:docMk/>
          <pc:sldMk cId="711534558" sldId="347"/>
        </pc:sldMkLst>
        <pc:spChg chg="mod">
          <ac:chgData name="松坂 嘉昭" userId="8203746e-ae30-4f6f-91f1-67915a0589ad" providerId="ADAL" clId="{55EAF0EE-58BF-47FB-946F-AA5019C259F0}" dt="2023-02-02T09:17:56.427" v="1511" actId="403"/>
          <ac:spMkLst>
            <pc:docMk/>
            <pc:sldMk cId="711534558" sldId="347"/>
            <ac:spMk id="2" creationId="{9AD4FFC4-AB4C-3002-F246-2CCAD83AAFC2}"/>
          </ac:spMkLst>
        </pc:spChg>
      </pc:sldChg>
      <pc:sldChg chg="modSp mod">
        <pc:chgData name="松坂 嘉昭" userId="8203746e-ae30-4f6f-91f1-67915a0589ad" providerId="ADAL" clId="{55EAF0EE-58BF-47FB-946F-AA5019C259F0}" dt="2023-02-02T09:18:04.166" v="1512" actId="403"/>
        <pc:sldMkLst>
          <pc:docMk/>
          <pc:sldMk cId="1260058486" sldId="348"/>
        </pc:sldMkLst>
        <pc:spChg chg="mod">
          <ac:chgData name="松坂 嘉昭" userId="8203746e-ae30-4f6f-91f1-67915a0589ad" providerId="ADAL" clId="{55EAF0EE-58BF-47FB-946F-AA5019C259F0}" dt="2023-02-02T09:18:04.166" v="1512" actId="403"/>
          <ac:spMkLst>
            <pc:docMk/>
            <pc:sldMk cId="1260058486" sldId="348"/>
            <ac:spMk id="2" creationId="{9AD4FFC4-AB4C-3002-F246-2CCAD83AAFC2}"/>
          </ac:spMkLst>
        </pc:spChg>
      </pc:sldChg>
      <pc:sldChg chg="modSp mod">
        <pc:chgData name="松坂 嘉昭" userId="8203746e-ae30-4f6f-91f1-67915a0589ad" providerId="ADAL" clId="{55EAF0EE-58BF-47FB-946F-AA5019C259F0}" dt="2023-02-02T09:03:20.040" v="1466" actId="6549"/>
        <pc:sldMkLst>
          <pc:docMk/>
          <pc:sldMk cId="3209226859" sldId="349"/>
        </pc:sldMkLst>
        <pc:spChg chg="mod">
          <ac:chgData name="松坂 嘉昭" userId="8203746e-ae30-4f6f-91f1-67915a0589ad" providerId="ADAL" clId="{55EAF0EE-58BF-47FB-946F-AA5019C259F0}" dt="2023-02-02T09:03:20.040" v="1466" actId="6549"/>
          <ac:spMkLst>
            <pc:docMk/>
            <pc:sldMk cId="3209226859" sldId="349"/>
            <ac:spMk id="5" creationId="{1577DBA2-B2BC-003C-11B6-68BB5266CD7C}"/>
          </ac:spMkLst>
        </pc:spChg>
      </pc:sldChg>
      <pc:sldChg chg="modSp mod">
        <pc:chgData name="松坂 嘉昭" userId="8203746e-ae30-4f6f-91f1-67915a0589ad" providerId="ADAL" clId="{55EAF0EE-58BF-47FB-946F-AA5019C259F0}" dt="2023-02-02T07:37:22.906" v="1293" actId="113"/>
        <pc:sldMkLst>
          <pc:docMk/>
          <pc:sldMk cId="3025816356" sldId="350"/>
        </pc:sldMkLst>
        <pc:spChg chg="mod">
          <ac:chgData name="松坂 嘉昭" userId="8203746e-ae30-4f6f-91f1-67915a0589ad" providerId="ADAL" clId="{55EAF0EE-58BF-47FB-946F-AA5019C259F0}" dt="2023-02-02T07:37:22.906" v="1293" actId="113"/>
          <ac:spMkLst>
            <pc:docMk/>
            <pc:sldMk cId="3025816356" sldId="350"/>
            <ac:spMk id="19" creationId="{9353C70D-A57F-B96A-B204-DAD9A888DF14}"/>
          </ac:spMkLst>
        </pc:spChg>
      </pc:sldChg>
      <pc:sldChg chg="modSp mod">
        <pc:chgData name="松坂 嘉昭" userId="8203746e-ae30-4f6f-91f1-67915a0589ad" providerId="ADAL" clId="{55EAF0EE-58BF-47FB-946F-AA5019C259F0}" dt="2023-02-02T09:37:20.567" v="1528" actId="404"/>
        <pc:sldMkLst>
          <pc:docMk/>
          <pc:sldMk cId="494087759" sldId="352"/>
        </pc:sldMkLst>
        <pc:spChg chg="mod">
          <ac:chgData name="松坂 嘉昭" userId="8203746e-ae30-4f6f-91f1-67915a0589ad" providerId="ADAL" clId="{55EAF0EE-58BF-47FB-946F-AA5019C259F0}" dt="2023-02-02T09:37:20.567" v="1528" actId="404"/>
          <ac:spMkLst>
            <pc:docMk/>
            <pc:sldMk cId="494087759" sldId="352"/>
            <ac:spMk id="2" creationId="{86413AA1-E5C1-4678-0329-61D8898B8CFC}"/>
          </ac:spMkLst>
        </pc:spChg>
        <pc:picChg chg="mod">
          <ac:chgData name="松坂 嘉昭" userId="8203746e-ae30-4f6f-91f1-67915a0589ad" providerId="ADAL" clId="{55EAF0EE-58BF-47FB-946F-AA5019C259F0}" dt="2023-02-02T07:41:25.287" v="1314" actId="14100"/>
          <ac:picMkLst>
            <pc:docMk/>
            <pc:sldMk cId="494087759" sldId="352"/>
            <ac:picMk id="6" creationId="{2C6C66F8-47AF-6B2E-D3A5-BD273342A5CA}"/>
          </ac:picMkLst>
        </pc:picChg>
      </pc:sldChg>
      <pc:sldChg chg="del">
        <pc:chgData name="松坂 嘉昭" userId="8203746e-ae30-4f6f-91f1-67915a0589ad" providerId="ADAL" clId="{55EAF0EE-58BF-47FB-946F-AA5019C259F0}" dt="2023-02-02T06:27:00.479" v="755" actId="47"/>
        <pc:sldMkLst>
          <pc:docMk/>
          <pc:sldMk cId="2414435195" sldId="353"/>
        </pc:sldMkLst>
      </pc:sldChg>
      <pc:sldChg chg="del">
        <pc:chgData name="松坂 嘉昭" userId="8203746e-ae30-4f6f-91f1-67915a0589ad" providerId="ADAL" clId="{55EAF0EE-58BF-47FB-946F-AA5019C259F0}" dt="2023-02-02T06:27:02.307" v="756" actId="47"/>
        <pc:sldMkLst>
          <pc:docMk/>
          <pc:sldMk cId="2077534264" sldId="354"/>
        </pc:sldMkLst>
      </pc:sldChg>
      <pc:sldChg chg="add">
        <pc:chgData name="松坂 嘉昭" userId="8203746e-ae30-4f6f-91f1-67915a0589ad" providerId="ADAL" clId="{55EAF0EE-58BF-47FB-946F-AA5019C259F0}" dt="2023-02-02T06:27:57.767" v="757"/>
        <pc:sldMkLst>
          <pc:docMk/>
          <pc:sldMk cId="4263776072" sldId="354"/>
        </pc:sldMkLst>
      </pc:sldChg>
      <pc:sldChg chg="modSp add mod">
        <pc:chgData name="松坂 嘉昭" userId="8203746e-ae30-4f6f-91f1-67915a0589ad" providerId="ADAL" clId="{55EAF0EE-58BF-47FB-946F-AA5019C259F0}" dt="2023-02-02T09:02:12.696" v="1461" actId="20577"/>
        <pc:sldMkLst>
          <pc:docMk/>
          <pc:sldMk cId="133194608" sldId="355"/>
        </pc:sldMkLst>
        <pc:spChg chg="mod">
          <ac:chgData name="松坂 嘉昭" userId="8203746e-ae30-4f6f-91f1-67915a0589ad" providerId="ADAL" clId="{55EAF0EE-58BF-47FB-946F-AA5019C259F0}" dt="2023-02-02T09:02:12.696" v="1461" actId="20577"/>
          <ac:spMkLst>
            <pc:docMk/>
            <pc:sldMk cId="133194608" sldId="355"/>
            <ac:spMk id="16" creationId="{0CD4C638-6B7F-8498-B535-67E9474EF9DE}"/>
          </ac:spMkLst>
        </pc:spChg>
      </pc:sldChg>
      <pc:sldChg chg="add">
        <pc:chgData name="松坂 嘉昭" userId="8203746e-ae30-4f6f-91f1-67915a0589ad" providerId="ADAL" clId="{55EAF0EE-58BF-47FB-946F-AA5019C259F0}" dt="2023-02-02T06:27:57.767" v="757"/>
        <pc:sldMkLst>
          <pc:docMk/>
          <pc:sldMk cId="899595729" sldId="356"/>
        </pc:sldMkLst>
      </pc:sldChg>
      <pc:sldChg chg="add">
        <pc:chgData name="松坂 嘉昭" userId="8203746e-ae30-4f6f-91f1-67915a0589ad" providerId="ADAL" clId="{55EAF0EE-58BF-47FB-946F-AA5019C259F0}" dt="2023-02-02T06:27:57.767" v="757"/>
        <pc:sldMkLst>
          <pc:docMk/>
          <pc:sldMk cId="3467668052" sldId="357"/>
        </pc:sldMkLst>
      </pc:sldChg>
      <pc:sldChg chg="add">
        <pc:chgData name="松坂 嘉昭" userId="8203746e-ae30-4f6f-91f1-67915a0589ad" providerId="ADAL" clId="{55EAF0EE-58BF-47FB-946F-AA5019C259F0}" dt="2023-02-02T06:27:57.767" v="757"/>
        <pc:sldMkLst>
          <pc:docMk/>
          <pc:sldMk cId="4084176839" sldId="358"/>
        </pc:sldMkLst>
      </pc:sldChg>
      <pc:sldChg chg="add">
        <pc:chgData name="松坂 嘉昭" userId="8203746e-ae30-4f6f-91f1-67915a0589ad" providerId="ADAL" clId="{55EAF0EE-58BF-47FB-946F-AA5019C259F0}" dt="2023-02-02T06:27:57.767" v="757"/>
        <pc:sldMkLst>
          <pc:docMk/>
          <pc:sldMk cId="2702917522" sldId="359"/>
        </pc:sldMkLst>
      </pc:sldChg>
      <pc:sldChg chg="add del">
        <pc:chgData name="松坂 嘉昭" userId="8203746e-ae30-4f6f-91f1-67915a0589ad" providerId="ADAL" clId="{55EAF0EE-58BF-47FB-946F-AA5019C259F0}" dt="2023-02-02T08:16:40.418" v="1430" actId="2696"/>
        <pc:sldMkLst>
          <pc:docMk/>
          <pc:sldMk cId="1127237363" sldId="360"/>
        </pc:sldMkLst>
      </pc:sldChg>
      <pc:sldChg chg="modSp add mod">
        <pc:chgData name="松坂 嘉昭" userId="8203746e-ae30-4f6f-91f1-67915a0589ad" providerId="ADAL" clId="{55EAF0EE-58BF-47FB-946F-AA5019C259F0}" dt="2023-02-02T08:06:10.680" v="1413" actId="14100"/>
        <pc:sldMkLst>
          <pc:docMk/>
          <pc:sldMk cId="153644910" sldId="362"/>
        </pc:sldMkLst>
        <pc:spChg chg="mod">
          <ac:chgData name="松坂 嘉昭" userId="8203746e-ae30-4f6f-91f1-67915a0589ad" providerId="ADAL" clId="{55EAF0EE-58BF-47FB-946F-AA5019C259F0}" dt="2023-02-02T08:02:00.865" v="1374" actId="20577"/>
          <ac:spMkLst>
            <pc:docMk/>
            <pc:sldMk cId="153644910" sldId="362"/>
            <ac:spMk id="2" creationId="{959F2DD5-6CB0-033C-3C31-58197EC77B52}"/>
          </ac:spMkLst>
        </pc:spChg>
        <pc:spChg chg="mod">
          <ac:chgData name="松坂 嘉昭" userId="8203746e-ae30-4f6f-91f1-67915a0589ad" providerId="ADAL" clId="{55EAF0EE-58BF-47FB-946F-AA5019C259F0}" dt="2023-02-02T08:05:38.736" v="1379" actId="1035"/>
          <ac:spMkLst>
            <pc:docMk/>
            <pc:sldMk cId="153644910" sldId="362"/>
            <ac:spMk id="3" creationId="{6B25E944-1D83-7582-7077-ACE762AB07C6}"/>
          </ac:spMkLst>
        </pc:spChg>
        <pc:spChg chg="mod">
          <ac:chgData name="松坂 嘉昭" userId="8203746e-ae30-4f6f-91f1-67915a0589ad" providerId="ADAL" clId="{55EAF0EE-58BF-47FB-946F-AA5019C259F0}" dt="2023-02-02T08:05:47.686" v="1395" actId="1035"/>
          <ac:spMkLst>
            <pc:docMk/>
            <pc:sldMk cId="153644910" sldId="362"/>
            <ac:spMk id="5" creationId="{683B23D8-952B-14CC-CCBB-2BAF1628553C}"/>
          </ac:spMkLst>
        </pc:spChg>
        <pc:spChg chg="mod">
          <ac:chgData name="松坂 嘉昭" userId="8203746e-ae30-4f6f-91f1-67915a0589ad" providerId="ADAL" clId="{55EAF0EE-58BF-47FB-946F-AA5019C259F0}" dt="2023-02-02T08:06:10.680" v="1413" actId="14100"/>
          <ac:spMkLst>
            <pc:docMk/>
            <pc:sldMk cId="153644910" sldId="362"/>
            <ac:spMk id="6" creationId="{B9A28766-7858-02B1-9856-B39E8FB38A99}"/>
          </ac:spMkLst>
        </pc:spChg>
        <pc:grpChg chg="mod">
          <ac:chgData name="松坂 嘉昭" userId="8203746e-ae30-4f6f-91f1-67915a0589ad" providerId="ADAL" clId="{55EAF0EE-58BF-47FB-946F-AA5019C259F0}" dt="2023-02-02T08:05:57.649" v="1412" actId="1035"/>
          <ac:grpSpMkLst>
            <pc:docMk/>
            <pc:sldMk cId="153644910" sldId="362"/>
            <ac:grpSpMk id="23" creationId="{BBB9C5F6-14C5-B712-80C8-A4B362AE1EC9}"/>
          </ac:grpSpMkLst>
        </pc:grpChg>
      </pc:sldChg>
      <pc:sldChg chg="add">
        <pc:chgData name="松坂 嘉昭" userId="8203746e-ae30-4f6f-91f1-67915a0589ad" providerId="ADAL" clId="{55EAF0EE-58BF-47FB-946F-AA5019C259F0}" dt="2023-02-02T06:27:57.767" v="757"/>
        <pc:sldMkLst>
          <pc:docMk/>
          <pc:sldMk cId="1724465194" sldId="363"/>
        </pc:sldMkLst>
      </pc:sldChg>
      <pc:sldChg chg="modSp add del mod">
        <pc:chgData name="松坂 嘉昭" userId="8203746e-ae30-4f6f-91f1-67915a0589ad" providerId="ADAL" clId="{55EAF0EE-58BF-47FB-946F-AA5019C259F0}" dt="2023-02-02T09:01:52.612" v="1456" actId="47"/>
        <pc:sldMkLst>
          <pc:docMk/>
          <pc:sldMk cId="3833482518" sldId="364"/>
        </pc:sldMkLst>
        <pc:spChg chg="mod">
          <ac:chgData name="松坂 嘉昭" userId="8203746e-ae30-4f6f-91f1-67915a0589ad" providerId="ADAL" clId="{55EAF0EE-58BF-47FB-946F-AA5019C259F0}" dt="2023-02-02T08:44:25.530" v="1452" actId="20577"/>
          <ac:spMkLst>
            <pc:docMk/>
            <pc:sldMk cId="3833482518" sldId="364"/>
            <ac:spMk id="18" creationId="{1EEB693D-2118-087A-B6EC-B416FF36BDB5}"/>
          </ac:spMkLst>
        </pc:spChg>
      </pc:sldChg>
      <pc:sldChg chg="add">
        <pc:chgData name="松坂 嘉昭" userId="8203746e-ae30-4f6f-91f1-67915a0589ad" providerId="ADAL" clId="{55EAF0EE-58BF-47FB-946F-AA5019C259F0}" dt="2023-02-02T06:27:57.767" v="757"/>
        <pc:sldMkLst>
          <pc:docMk/>
          <pc:sldMk cId="3613861650" sldId="365"/>
        </pc:sldMkLst>
      </pc:sldChg>
      <pc:sldChg chg="add">
        <pc:chgData name="松坂 嘉昭" userId="8203746e-ae30-4f6f-91f1-67915a0589ad" providerId="ADAL" clId="{55EAF0EE-58BF-47FB-946F-AA5019C259F0}" dt="2023-02-02T06:27:57.767" v="757"/>
        <pc:sldMkLst>
          <pc:docMk/>
          <pc:sldMk cId="1492434727" sldId="366"/>
        </pc:sldMkLst>
      </pc:sldChg>
      <pc:sldChg chg="add">
        <pc:chgData name="松坂 嘉昭" userId="8203746e-ae30-4f6f-91f1-67915a0589ad" providerId="ADAL" clId="{55EAF0EE-58BF-47FB-946F-AA5019C259F0}" dt="2023-02-02T06:27:57.767" v="757"/>
        <pc:sldMkLst>
          <pc:docMk/>
          <pc:sldMk cId="2907610184" sldId="367"/>
        </pc:sldMkLst>
      </pc:sldChg>
      <pc:sldChg chg="add del">
        <pc:chgData name="松坂 嘉昭" userId="8203746e-ae30-4f6f-91f1-67915a0589ad" providerId="ADAL" clId="{55EAF0EE-58BF-47FB-946F-AA5019C259F0}" dt="2023-02-02T09:02:40.426" v="1462" actId="2696"/>
        <pc:sldMkLst>
          <pc:docMk/>
          <pc:sldMk cId="487984978" sldId="368"/>
        </pc:sldMkLst>
      </pc:sldChg>
      <pc:sldChg chg="modSp add mod">
        <pc:chgData name="松坂 嘉昭" userId="8203746e-ae30-4f6f-91f1-67915a0589ad" providerId="ADAL" clId="{55EAF0EE-58BF-47FB-946F-AA5019C259F0}" dt="2023-02-02T08:41:17.090" v="1435" actId="20577"/>
        <pc:sldMkLst>
          <pc:docMk/>
          <pc:sldMk cId="2626848883" sldId="369"/>
        </pc:sldMkLst>
        <pc:graphicFrameChg chg="modGraphic">
          <ac:chgData name="松坂 嘉昭" userId="8203746e-ae30-4f6f-91f1-67915a0589ad" providerId="ADAL" clId="{55EAF0EE-58BF-47FB-946F-AA5019C259F0}" dt="2023-02-02T08:41:17.090" v="1435" actId="20577"/>
          <ac:graphicFrameMkLst>
            <pc:docMk/>
            <pc:sldMk cId="2626848883" sldId="369"/>
            <ac:graphicFrameMk id="5" creationId="{EE87CD08-680C-BAC8-D2C2-9C3EB081D76B}"/>
          </ac:graphicFrameMkLst>
        </pc:graphicFrameChg>
      </pc:sldChg>
      <pc:sldChg chg="add">
        <pc:chgData name="松坂 嘉昭" userId="8203746e-ae30-4f6f-91f1-67915a0589ad" providerId="ADAL" clId="{55EAF0EE-58BF-47FB-946F-AA5019C259F0}" dt="2023-02-02T06:27:57.767" v="757"/>
        <pc:sldMkLst>
          <pc:docMk/>
          <pc:sldMk cId="143570472" sldId="370"/>
        </pc:sldMkLst>
      </pc:sldChg>
      <pc:sldChg chg="add">
        <pc:chgData name="松坂 嘉昭" userId="8203746e-ae30-4f6f-91f1-67915a0589ad" providerId="ADAL" clId="{55EAF0EE-58BF-47FB-946F-AA5019C259F0}" dt="2023-02-02T06:27:57.767" v="757"/>
        <pc:sldMkLst>
          <pc:docMk/>
          <pc:sldMk cId="3714904898" sldId="371"/>
        </pc:sldMkLst>
      </pc:sldChg>
      <pc:sldChg chg="add">
        <pc:chgData name="松坂 嘉昭" userId="8203746e-ae30-4f6f-91f1-67915a0589ad" providerId="ADAL" clId="{55EAF0EE-58BF-47FB-946F-AA5019C259F0}" dt="2023-02-02T06:27:57.767" v="757"/>
        <pc:sldMkLst>
          <pc:docMk/>
          <pc:sldMk cId="1599597137" sldId="372"/>
        </pc:sldMkLst>
      </pc:sldChg>
      <pc:sldChg chg="add">
        <pc:chgData name="松坂 嘉昭" userId="8203746e-ae30-4f6f-91f1-67915a0589ad" providerId="ADAL" clId="{55EAF0EE-58BF-47FB-946F-AA5019C259F0}" dt="2023-02-02T06:27:57.767" v="757"/>
        <pc:sldMkLst>
          <pc:docMk/>
          <pc:sldMk cId="2680001667" sldId="373"/>
        </pc:sldMkLst>
      </pc:sldChg>
      <pc:sldChg chg="add">
        <pc:chgData name="松坂 嘉昭" userId="8203746e-ae30-4f6f-91f1-67915a0589ad" providerId="ADAL" clId="{55EAF0EE-58BF-47FB-946F-AA5019C259F0}" dt="2023-02-02T06:27:57.767" v="757"/>
        <pc:sldMkLst>
          <pc:docMk/>
          <pc:sldMk cId="1558581917" sldId="374"/>
        </pc:sldMkLst>
      </pc:sldChg>
      <pc:sldChg chg="modSp add mod">
        <pc:chgData name="松坂 嘉昭" userId="8203746e-ae30-4f6f-91f1-67915a0589ad" providerId="ADAL" clId="{55EAF0EE-58BF-47FB-946F-AA5019C259F0}" dt="2023-02-02T16:16:00.254" v="2000" actId="404"/>
        <pc:sldMkLst>
          <pc:docMk/>
          <pc:sldMk cId="3275818958" sldId="375"/>
        </pc:sldMkLst>
        <pc:spChg chg="mod">
          <ac:chgData name="松坂 嘉昭" userId="8203746e-ae30-4f6f-91f1-67915a0589ad" providerId="ADAL" clId="{55EAF0EE-58BF-47FB-946F-AA5019C259F0}" dt="2023-02-02T16:16:00.254" v="2000" actId="404"/>
          <ac:spMkLst>
            <pc:docMk/>
            <pc:sldMk cId="3275818958" sldId="375"/>
            <ac:spMk id="13" creationId="{A5AFB093-D337-44C1-6E11-C09069BC9980}"/>
          </ac:spMkLst>
        </pc:spChg>
      </pc:sldChg>
      <pc:sldChg chg="modSp add mod">
        <pc:chgData name="松坂 嘉昭" userId="8203746e-ae30-4f6f-91f1-67915a0589ad" providerId="ADAL" clId="{55EAF0EE-58BF-47FB-946F-AA5019C259F0}" dt="2023-02-02T09:46:13.076" v="1671" actId="20577"/>
        <pc:sldMkLst>
          <pc:docMk/>
          <pc:sldMk cId="432452893" sldId="376"/>
        </pc:sldMkLst>
        <pc:spChg chg="mod">
          <ac:chgData name="松坂 嘉昭" userId="8203746e-ae30-4f6f-91f1-67915a0589ad" providerId="ADAL" clId="{55EAF0EE-58BF-47FB-946F-AA5019C259F0}" dt="2023-02-02T09:46:13.076" v="1671" actId="20577"/>
          <ac:spMkLst>
            <pc:docMk/>
            <pc:sldMk cId="432452893" sldId="376"/>
            <ac:spMk id="2" creationId="{58FFBF4A-DF00-3CE4-9404-F81358CF2769}"/>
          </ac:spMkLst>
        </pc:spChg>
      </pc:sldChg>
      <pc:sldChg chg="modSp add mod">
        <pc:chgData name="松坂 嘉昭" userId="8203746e-ae30-4f6f-91f1-67915a0589ad" providerId="ADAL" clId="{55EAF0EE-58BF-47FB-946F-AA5019C259F0}" dt="2023-02-02T09:48:20.018" v="1747" actId="20577"/>
        <pc:sldMkLst>
          <pc:docMk/>
          <pc:sldMk cId="4037503074" sldId="377"/>
        </pc:sldMkLst>
        <pc:spChg chg="mod">
          <ac:chgData name="松坂 嘉昭" userId="8203746e-ae30-4f6f-91f1-67915a0589ad" providerId="ADAL" clId="{55EAF0EE-58BF-47FB-946F-AA5019C259F0}" dt="2023-02-02T09:48:20.018" v="1747" actId="20577"/>
          <ac:spMkLst>
            <pc:docMk/>
            <pc:sldMk cId="4037503074" sldId="377"/>
            <ac:spMk id="2" creationId="{3E5B6AA8-301E-D785-BD09-F3FBD3910E37}"/>
          </ac:spMkLst>
        </pc:spChg>
      </pc:sldChg>
      <pc:sldChg chg="modSp add mod">
        <pc:chgData name="松坂 嘉昭" userId="8203746e-ae30-4f6f-91f1-67915a0589ad" providerId="ADAL" clId="{55EAF0EE-58BF-47FB-946F-AA5019C259F0}" dt="2023-02-02T09:46:37.019" v="1684" actId="20577"/>
        <pc:sldMkLst>
          <pc:docMk/>
          <pc:sldMk cId="2803846788" sldId="378"/>
        </pc:sldMkLst>
        <pc:spChg chg="mod">
          <ac:chgData name="松坂 嘉昭" userId="8203746e-ae30-4f6f-91f1-67915a0589ad" providerId="ADAL" clId="{55EAF0EE-58BF-47FB-946F-AA5019C259F0}" dt="2023-02-02T09:46:37.019" v="1684" actId="20577"/>
          <ac:spMkLst>
            <pc:docMk/>
            <pc:sldMk cId="2803846788" sldId="378"/>
            <ac:spMk id="2" creationId="{C194764A-9081-3227-F10D-AA4A19E29A73}"/>
          </ac:spMkLst>
        </pc:spChg>
      </pc:sldChg>
      <pc:sldChg chg="modSp add mod">
        <pc:chgData name="松坂 嘉昭" userId="8203746e-ae30-4f6f-91f1-67915a0589ad" providerId="ADAL" clId="{55EAF0EE-58BF-47FB-946F-AA5019C259F0}" dt="2023-02-02T09:47:03.349" v="1702" actId="20577"/>
        <pc:sldMkLst>
          <pc:docMk/>
          <pc:sldMk cId="2920998218" sldId="379"/>
        </pc:sldMkLst>
        <pc:spChg chg="mod">
          <ac:chgData name="松坂 嘉昭" userId="8203746e-ae30-4f6f-91f1-67915a0589ad" providerId="ADAL" clId="{55EAF0EE-58BF-47FB-946F-AA5019C259F0}" dt="2023-02-02T09:46:46.354" v="1697" actId="20577"/>
          <ac:spMkLst>
            <pc:docMk/>
            <pc:sldMk cId="2920998218" sldId="379"/>
            <ac:spMk id="2" creationId="{A0EA7B0B-5636-56A3-1E3C-49E642322AAF}"/>
          </ac:spMkLst>
        </pc:spChg>
        <pc:spChg chg="mod">
          <ac:chgData name="松坂 嘉昭" userId="8203746e-ae30-4f6f-91f1-67915a0589ad" providerId="ADAL" clId="{55EAF0EE-58BF-47FB-946F-AA5019C259F0}" dt="2023-02-02T09:47:03.349" v="1702" actId="20577"/>
          <ac:spMkLst>
            <pc:docMk/>
            <pc:sldMk cId="2920998218" sldId="379"/>
            <ac:spMk id="8" creationId="{BBE292DE-7BEF-9E1A-21B9-E9423824CA0E}"/>
          </ac:spMkLst>
        </pc:spChg>
      </pc:sldChg>
      <pc:sldChg chg="add">
        <pc:chgData name="松坂 嘉昭" userId="8203746e-ae30-4f6f-91f1-67915a0589ad" providerId="ADAL" clId="{55EAF0EE-58BF-47FB-946F-AA5019C259F0}" dt="2023-02-02T06:27:57.767" v="757"/>
        <pc:sldMkLst>
          <pc:docMk/>
          <pc:sldMk cId="2879892869" sldId="380"/>
        </pc:sldMkLst>
      </pc:sldChg>
      <pc:sldChg chg="modSp add mod">
        <pc:chgData name="松坂 嘉昭" userId="8203746e-ae30-4f6f-91f1-67915a0589ad" providerId="ADAL" clId="{55EAF0EE-58BF-47FB-946F-AA5019C259F0}" dt="2023-02-02T09:47:39.493" v="1730" actId="20577"/>
        <pc:sldMkLst>
          <pc:docMk/>
          <pc:sldMk cId="3825438131" sldId="381"/>
        </pc:sldMkLst>
        <pc:spChg chg="mod">
          <ac:chgData name="松坂 嘉昭" userId="8203746e-ae30-4f6f-91f1-67915a0589ad" providerId="ADAL" clId="{55EAF0EE-58BF-47FB-946F-AA5019C259F0}" dt="2023-02-02T09:47:27.129" v="1715" actId="20577"/>
          <ac:spMkLst>
            <pc:docMk/>
            <pc:sldMk cId="3825438131" sldId="381"/>
            <ac:spMk id="5" creationId="{3B2C2F81-A19B-6187-6EA3-E698F9CA550B}"/>
          </ac:spMkLst>
        </pc:spChg>
        <pc:spChg chg="mod">
          <ac:chgData name="松坂 嘉昭" userId="8203746e-ae30-4f6f-91f1-67915a0589ad" providerId="ADAL" clId="{55EAF0EE-58BF-47FB-946F-AA5019C259F0}" dt="2023-02-02T09:47:17.476" v="1705" actId="20577"/>
          <ac:spMkLst>
            <pc:docMk/>
            <pc:sldMk cId="3825438131" sldId="381"/>
            <ac:spMk id="8" creationId="{BBE292DE-7BEF-9E1A-21B9-E9423824CA0E}"/>
          </ac:spMkLst>
        </pc:spChg>
        <pc:spChg chg="mod">
          <ac:chgData name="松坂 嘉昭" userId="8203746e-ae30-4f6f-91f1-67915a0589ad" providerId="ADAL" clId="{55EAF0EE-58BF-47FB-946F-AA5019C259F0}" dt="2023-02-02T09:47:33.242" v="1722" actId="20577"/>
          <ac:spMkLst>
            <pc:docMk/>
            <pc:sldMk cId="3825438131" sldId="381"/>
            <ac:spMk id="15" creationId="{04992275-8BB1-8C33-013C-A36E50CF991E}"/>
          </ac:spMkLst>
        </pc:spChg>
        <pc:spChg chg="mod">
          <ac:chgData name="松坂 嘉昭" userId="8203746e-ae30-4f6f-91f1-67915a0589ad" providerId="ADAL" clId="{55EAF0EE-58BF-47FB-946F-AA5019C259F0}" dt="2023-02-02T09:47:39.493" v="1730" actId="20577"/>
          <ac:spMkLst>
            <pc:docMk/>
            <pc:sldMk cId="3825438131" sldId="381"/>
            <ac:spMk id="23" creationId="{9EF96022-35ED-D6AC-77D3-28109DDD6C01}"/>
          </ac:spMkLst>
        </pc:spChg>
      </pc:sldChg>
      <pc:sldChg chg="add">
        <pc:chgData name="松坂 嘉昭" userId="8203746e-ae30-4f6f-91f1-67915a0589ad" providerId="ADAL" clId="{55EAF0EE-58BF-47FB-946F-AA5019C259F0}" dt="2023-02-02T06:27:57.767" v="757"/>
        <pc:sldMkLst>
          <pc:docMk/>
          <pc:sldMk cId="3323608878" sldId="382"/>
        </pc:sldMkLst>
      </pc:sldChg>
      <pc:sldChg chg="add">
        <pc:chgData name="松坂 嘉昭" userId="8203746e-ae30-4f6f-91f1-67915a0589ad" providerId="ADAL" clId="{55EAF0EE-58BF-47FB-946F-AA5019C259F0}" dt="2023-02-02T06:27:57.767" v="757"/>
        <pc:sldMkLst>
          <pc:docMk/>
          <pc:sldMk cId="593052813" sldId="383"/>
        </pc:sldMkLst>
      </pc:sldChg>
      <pc:sldChg chg="modSp add mod">
        <pc:chgData name="松坂 嘉昭" userId="8203746e-ae30-4f6f-91f1-67915a0589ad" providerId="ADAL" clId="{55EAF0EE-58BF-47FB-946F-AA5019C259F0}" dt="2023-02-03T02:45:47.783" v="2039" actId="2165"/>
        <pc:sldMkLst>
          <pc:docMk/>
          <pc:sldMk cId="953054547" sldId="384"/>
        </pc:sldMkLst>
        <pc:spChg chg="mod">
          <ac:chgData name="松坂 嘉昭" userId="8203746e-ae30-4f6f-91f1-67915a0589ad" providerId="ADAL" clId="{55EAF0EE-58BF-47FB-946F-AA5019C259F0}" dt="2023-02-02T09:48:11.121" v="1742" actId="404"/>
          <ac:spMkLst>
            <pc:docMk/>
            <pc:sldMk cId="953054547" sldId="384"/>
            <ac:spMk id="2" creationId="{C7CC0F52-CD97-BCAA-23D2-B8E43F422044}"/>
          </ac:spMkLst>
        </pc:spChg>
        <pc:graphicFrameChg chg="modGraphic">
          <ac:chgData name="松坂 嘉昭" userId="8203746e-ae30-4f6f-91f1-67915a0589ad" providerId="ADAL" clId="{55EAF0EE-58BF-47FB-946F-AA5019C259F0}" dt="2023-02-03T02:45:47.783" v="2039" actId="2165"/>
          <ac:graphicFrameMkLst>
            <pc:docMk/>
            <pc:sldMk cId="953054547" sldId="384"/>
            <ac:graphicFrameMk id="11" creationId="{C6B13BF1-6A44-CE56-19E5-E6219969484F}"/>
          </ac:graphicFrameMkLst>
        </pc:graphicFrameChg>
      </pc:sldChg>
      <pc:sldChg chg="add del">
        <pc:chgData name="松坂 嘉昭" userId="8203746e-ae30-4f6f-91f1-67915a0589ad" providerId="ADAL" clId="{55EAF0EE-58BF-47FB-946F-AA5019C259F0}" dt="2023-02-02T08:30:21.059" v="1433" actId="47"/>
        <pc:sldMkLst>
          <pc:docMk/>
          <pc:sldMk cId="365290397" sldId="385"/>
        </pc:sldMkLst>
      </pc:sldChg>
      <pc:sldChg chg="modSp add mod">
        <pc:chgData name="松坂 嘉昭" userId="8203746e-ae30-4f6f-91f1-67915a0589ad" providerId="ADAL" clId="{55EAF0EE-58BF-47FB-946F-AA5019C259F0}" dt="2023-02-02T09:45:34.622" v="1648" actId="20577"/>
        <pc:sldMkLst>
          <pc:docMk/>
          <pc:sldMk cId="1946504312" sldId="396"/>
        </pc:sldMkLst>
        <pc:spChg chg="mod">
          <ac:chgData name="松坂 嘉昭" userId="8203746e-ae30-4f6f-91f1-67915a0589ad" providerId="ADAL" clId="{55EAF0EE-58BF-47FB-946F-AA5019C259F0}" dt="2023-02-02T09:45:34.622" v="1648" actId="20577"/>
          <ac:spMkLst>
            <pc:docMk/>
            <pc:sldMk cId="1946504312" sldId="396"/>
            <ac:spMk id="2" creationId="{3B38D636-BA61-80BF-0606-274B34E675CC}"/>
          </ac:spMkLst>
        </pc:spChg>
      </pc:sldChg>
      <pc:sldChg chg="modSp add mod">
        <pc:chgData name="松坂 嘉昭" userId="8203746e-ae30-4f6f-91f1-67915a0589ad" providerId="ADAL" clId="{55EAF0EE-58BF-47FB-946F-AA5019C259F0}" dt="2023-02-02T09:45:42.688" v="1659" actId="20577"/>
        <pc:sldMkLst>
          <pc:docMk/>
          <pc:sldMk cId="4258709230" sldId="397"/>
        </pc:sldMkLst>
        <pc:spChg chg="mod">
          <ac:chgData name="松坂 嘉昭" userId="8203746e-ae30-4f6f-91f1-67915a0589ad" providerId="ADAL" clId="{55EAF0EE-58BF-47FB-946F-AA5019C259F0}" dt="2023-02-02T09:45:42.688" v="1659" actId="20577"/>
          <ac:spMkLst>
            <pc:docMk/>
            <pc:sldMk cId="4258709230" sldId="397"/>
            <ac:spMk id="2" creationId="{97435993-1646-2A77-BCAB-AEA6E17B6BF4}"/>
          </ac:spMkLst>
        </pc:spChg>
      </pc:sldChg>
      <pc:sldChg chg="modSp add mod">
        <pc:chgData name="松坂 嘉昭" userId="8203746e-ae30-4f6f-91f1-67915a0589ad" providerId="ADAL" clId="{55EAF0EE-58BF-47FB-946F-AA5019C259F0}" dt="2023-02-02T09:45:49.200" v="1664" actId="20577"/>
        <pc:sldMkLst>
          <pc:docMk/>
          <pc:sldMk cId="2790339314" sldId="400"/>
        </pc:sldMkLst>
        <pc:spChg chg="mod">
          <ac:chgData name="松坂 嘉昭" userId="8203746e-ae30-4f6f-91f1-67915a0589ad" providerId="ADAL" clId="{55EAF0EE-58BF-47FB-946F-AA5019C259F0}" dt="2023-02-02T09:45:49.200" v="1664" actId="20577"/>
          <ac:spMkLst>
            <pc:docMk/>
            <pc:sldMk cId="2790339314" sldId="400"/>
            <ac:spMk id="2" creationId="{0A922559-8577-2B06-034A-7950EE98A4BA}"/>
          </ac:spMkLst>
        </pc:spChg>
      </pc:sldChg>
      <pc:sldChg chg="modSp add mod">
        <pc:chgData name="松坂 嘉昭" userId="8203746e-ae30-4f6f-91f1-67915a0589ad" providerId="ADAL" clId="{55EAF0EE-58BF-47FB-946F-AA5019C259F0}" dt="2023-02-02T09:45:00.071" v="1637" actId="20577"/>
        <pc:sldMkLst>
          <pc:docMk/>
          <pc:sldMk cId="2711546547" sldId="401"/>
        </pc:sldMkLst>
        <pc:spChg chg="mod">
          <ac:chgData name="松坂 嘉昭" userId="8203746e-ae30-4f6f-91f1-67915a0589ad" providerId="ADAL" clId="{55EAF0EE-58BF-47FB-946F-AA5019C259F0}" dt="2023-02-02T09:45:00.071" v="1637" actId="20577"/>
          <ac:spMkLst>
            <pc:docMk/>
            <pc:sldMk cId="2711546547" sldId="401"/>
            <ac:spMk id="2" creationId="{3534DDB7-642F-F327-DD10-EDAC3B368B5E}"/>
          </ac:spMkLst>
        </pc:spChg>
      </pc:sldChg>
      <pc:sldChg chg="modSp add mod">
        <pc:chgData name="松坂 嘉昭" userId="8203746e-ae30-4f6f-91f1-67915a0589ad" providerId="ADAL" clId="{55EAF0EE-58BF-47FB-946F-AA5019C259F0}" dt="2023-02-02T09:45:04.712" v="1641" actId="20577"/>
        <pc:sldMkLst>
          <pc:docMk/>
          <pc:sldMk cId="400600834" sldId="402"/>
        </pc:sldMkLst>
        <pc:spChg chg="mod">
          <ac:chgData name="松坂 嘉昭" userId="8203746e-ae30-4f6f-91f1-67915a0589ad" providerId="ADAL" clId="{55EAF0EE-58BF-47FB-946F-AA5019C259F0}" dt="2023-02-02T09:45:04.712" v="1641" actId="20577"/>
          <ac:spMkLst>
            <pc:docMk/>
            <pc:sldMk cId="400600834" sldId="402"/>
            <ac:spMk id="2" creationId="{D625EC02-D94E-5982-6421-B27C1B9D872D}"/>
          </ac:spMkLst>
        </pc:spChg>
      </pc:sldChg>
      <pc:sldChg chg="modSp add mod">
        <pc:chgData name="松坂 嘉昭" userId="8203746e-ae30-4f6f-91f1-67915a0589ad" providerId="ADAL" clId="{55EAF0EE-58BF-47FB-946F-AA5019C259F0}" dt="2023-02-02T09:44:51.576" v="1633" actId="20577"/>
        <pc:sldMkLst>
          <pc:docMk/>
          <pc:sldMk cId="2528427771" sldId="403"/>
        </pc:sldMkLst>
        <pc:spChg chg="mod">
          <ac:chgData name="松坂 嘉昭" userId="8203746e-ae30-4f6f-91f1-67915a0589ad" providerId="ADAL" clId="{55EAF0EE-58BF-47FB-946F-AA5019C259F0}" dt="2023-02-02T09:44:51.576" v="1633" actId="20577"/>
          <ac:spMkLst>
            <pc:docMk/>
            <pc:sldMk cId="2528427771" sldId="403"/>
            <ac:spMk id="2" creationId="{959F2DD5-6CB0-033C-3C31-58197EC77B52}"/>
          </ac:spMkLst>
        </pc:spChg>
        <pc:graphicFrameChg chg="modGraphic">
          <ac:chgData name="松坂 嘉昭" userId="8203746e-ae30-4f6f-91f1-67915a0589ad" providerId="ADAL" clId="{55EAF0EE-58BF-47FB-946F-AA5019C259F0}" dt="2023-02-02T07:49:24.041" v="1326" actId="20577"/>
          <ac:graphicFrameMkLst>
            <pc:docMk/>
            <pc:sldMk cId="2528427771" sldId="403"/>
            <ac:graphicFrameMk id="13" creationId="{C093B5CC-E10A-87F3-1223-FC00421C386E}"/>
          </ac:graphicFrameMkLst>
        </pc:graphicFrameChg>
      </pc:sldChg>
      <pc:sldChg chg="addSp delSp modSp add mod">
        <pc:chgData name="松坂 嘉昭" userId="8203746e-ae30-4f6f-91f1-67915a0589ad" providerId="ADAL" clId="{55EAF0EE-58BF-47FB-946F-AA5019C259F0}" dt="2023-02-02T15:07:47.378" v="1886" actId="403"/>
        <pc:sldMkLst>
          <pc:docMk/>
          <pc:sldMk cId="4032009205" sldId="404"/>
        </pc:sldMkLst>
        <pc:graphicFrameChg chg="del">
          <ac:chgData name="松坂 嘉昭" userId="8203746e-ae30-4f6f-91f1-67915a0589ad" providerId="ADAL" clId="{55EAF0EE-58BF-47FB-946F-AA5019C259F0}" dt="2023-02-02T15:07:05.067" v="1866" actId="478"/>
          <ac:graphicFrameMkLst>
            <pc:docMk/>
            <pc:sldMk cId="4032009205" sldId="404"/>
            <ac:graphicFrameMk id="5" creationId="{CAFBAE5C-0721-C141-9BC3-4AD2BC8652A0}"/>
          </ac:graphicFrameMkLst>
        </pc:graphicFrameChg>
        <pc:graphicFrameChg chg="add mod modGraphic">
          <ac:chgData name="松坂 嘉昭" userId="8203746e-ae30-4f6f-91f1-67915a0589ad" providerId="ADAL" clId="{55EAF0EE-58BF-47FB-946F-AA5019C259F0}" dt="2023-02-02T15:07:47.378" v="1886" actId="403"/>
          <ac:graphicFrameMkLst>
            <pc:docMk/>
            <pc:sldMk cId="4032009205" sldId="404"/>
            <ac:graphicFrameMk id="6" creationId="{20D87F66-ACD9-F1F0-BDCF-C67721D513D7}"/>
          </ac:graphicFrameMkLst>
        </pc:graphicFrameChg>
        <pc:picChg chg="add del">
          <ac:chgData name="松坂 嘉昭" userId="8203746e-ae30-4f6f-91f1-67915a0589ad" providerId="ADAL" clId="{55EAF0EE-58BF-47FB-946F-AA5019C259F0}" dt="2023-02-02T15:06:45.139" v="1864"/>
          <ac:picMkLst>
            <pc:docMk/>
            <pc:sldMk cId="4032009205" sldId="404"/>
            <ac:picMk id="2" creationId="{1A4C9E6E-60FB-C829-8AD2-C804CDCF4901}"/>
          </ac:picMkLst>
        </pc:picChg>
      </pc:sldChg>
      <pc:sldChg chg="add">
        <pc:chgData name="松坂 嘉昭" userId="8203746e-ae30-4f6f-91f1-67915a0589ad" providerId="ADAL" clId="{55EAF0EE-58BF-47FB-946F-AA5019C259F0}" dt="2023-02-02T06:36:53.633" v="758"/>
        <pc:sldMkLst>
          <pc:docMk/>
          <pc:sldMk cId="4028118707" sldId="405"/>
        </pc:sldMkLst>
      </pc:sldChg>
      <pc:sldChg chg="modSp add mod">
        <pc:chgData name="松坂 嘉昭" userId="8203746e-ae30-4f6f-91f1-67915a0589ad" providerId="ADAL" clId="{55EAF0EE-58BF-47FB-946F-AA5019C259F0}" dt="2023-02-02T07:51:53.951" v="1335" actId="20577"/>
        <pc:sldMkLst>
          <pc:docMk/>
          <pc:sldMk cId="620947029" sldId="406"/>
        </pc:sldMkLst>
        <pc:graphicFrameChg chg="modGraphic">
          <ac:chgData name="松坂 嘉昭" userId="8203746e-ae30-4f6f-91f1-67915a0589ad" providerId="ADAL" clId="{55EAF0EE-58BF-47FB-946F-AA5019C259F0}" dt="2023-02-02T07:51:53.951" v="1335" actId="20577"/>
          <ac:graphicFrameMkLst>
            <pc:docMk/>
            <pc:sldMk cId="620947029" sldId="406"/>
            <ac:graphicFrameMk id="8" creationId="{BEEF2599-6040-D45B-0D0E-FADAB07A064B}"/>
          </ac:graphicFrameMkLst>
        </pc:graphicFrameChg>
      </pc:sldChg>
      <pc:sldChg chg="add">
        <pc:chgData name="松坂 嘉昭" userId="8203746e-ae30-4f6f-91f1-67915a0589ad" providerId="ADAL" clId="{55EAF0EE-58BF-47FB-946F-AA5019C259F0}" dt="2023-02-02T06:36:53.633" v="758"/>
        <pc:sldMkLst>
          <pc:docMk/>
          <pc:sldMk cId="749432465" sldId="407"/>
        </pc:sldMkLst>
      </pc:sldChg>
      <pc:sldChg chg="modSp add mod">
        <pc:chgData name="松坂 嘉昭" userId="8203746e-ae30-4f6f-91f1-67915a0589ad" providerId="ADAL" clId="{55EAF0EE-58BF-47FB-946F-AA5019C259F0}" dt="2023-02-03T02:10:35.925" v="2017" actId="20577"/>
        <pc:sldMkLst>
          <pc:docMk/>
          <pc:sldMk cId="1245216097" sldId="408"/>
        </pc:sldMkLst>
        <pc:spChg chg="mod">
          <ac:chgData name="松坂 嘉昭" userId="8203746e-ae30-4f6f-91f1-67915a0589ad" providerId="ADAL" clId="{55EAF0EE-58BF-47FB-946F-AA5019C259F0}" dt="2023-02-03T02:10:35.925" v="2017" actId="20577"/>
          <ac:spMkLst>
            <pc:docMk/>
            <pc:sldMk cId="1245216097" sldId="408"/>
            <ac:spMk id="6" creationId="{1866F190-BC1D-C1E3-4E38-00CEC6F9563B}"/>
          </ac:spMkLst>
        </pc:spChg>
      </pc:sldChg>
      <pc:sldChg chg="modSp add mod">
        <pc:chgData name="松坂 嘉昭" userId="8203746e-ae30-4f6f-91f1-67915a0589ad" providerId="ADAL" clId="{55EAF0EE-58BF-47FB-946F-AA5019C259F0}" dt="2023-02-02T07:56:17.068" v="1364" actId="20577"/>
        <pc:sldMkLst>
          <pc:docMk/>
          <pc:sldMk cId="970350620" sldId="409"/>
        </pc:sldMkLst>
        <pc:graphicFrameChg chg="modGraphic">
          <ac:chgData name="松坂 嘉昭" userId="8203746e-ae30-4f6f-91f1-67915a0589ad" providerId="ADAL" clId="{55EAF0EE-58BF-47FB-946F-AA5019C259F0}" dt="2023-02-02T07:56:17.068" v="1364" actId="20577"/>
          <ac:graphicFrameMkLst>
            <pc:docMk/>
            <pc:sldMk cId="970350620" sldId="409"/>
            <ac:graphicFrameMk id="2" creationId="{B752FAF3-6C21-F5B6-6C80-1D257000F62D}"/>
          </ac:graphicFrameMkLst>
        </pc:graphicFrameChg>
      </pc:sldChg>
      <pc:sldChg chg="add">
        <pc:chgData name="松坂 嘉昭" userId="8203746e-ae30-4f6f-91f1-67915a0589ad" providerId="ADAL" clId="{55EAF0EE-58BF-47FB-946F-AA5019C259F0}" dt="2023-02-02T06:36:53.633" v="758"/>
        <pc:sldMkLst>
          <pc:docMk/>
          <pc:sldMk cId="2683843468" sldId="410"/>
        </pc:sldMkLst>
      </pc:sldChg>
      <pc:sldChg chg="add">
        <pc:chgData name="松坂 嘉昭" userId="8203746e-ae30-4f6f-91f1-67915a0589ad" providerId="ADAL" clId="{55EAF0EE-58BF-47FB-946F-AA5019C259F0}" dt="2023-02-02T06:36:53.633" v="758"/>
        <pc:sldMkLst>
          <pc:docMk/>
          <pc:sldMk cId="1487505032" sldId="411"/>
        </pc:sldMkLst>
      </pc:sldChg>
      <pc:sldChg chg="add">
        <pc:chgData name="松坂 嘉昭" userId="8203746e-ae30-4f6f-91f1-67915a0589ad" providerId="ADAL" clId="{55EAF0EE-58BF-47FB-946F-AA5019C259F0}" dt="2023-02-02T06:36:53.633" v="758"/>
        <pc:sldMkLst>
          <pc:docMk/>
          <pc:sldMk cId="2612326477" sldId="412"/>
        </pc:sldMkLst>
      </pc:sldChg>
      <pc:sldChg chg="add">
        <pc:chgData name="松坂 嘉昭" userId="8203746e-ae30-4f6f-91f1-67915a0589ad" providerId="ADAL" clId="{55EAF0EE-58BF-47FB-946F-AA5019C259F0}" dt="2023-02-02T06:36:53.633" v="758"/>
        <pc:sldMkLst>
          <pc:docMk/>
          <pc:sldMk cId="3082844635" sldId="413"/>
        </pc:sldMkLst>
      </pc:sldChg>
      <pc:sldChg chg="modSp add del mod">
        <pc:chgData name="松坂 嘉昭" userId="8203746e-ae30-4f6f-91f1-67915a0589ad" providerId="ADAL" clId="{55EAF0EE-58BF-47FB-946F-AA5019C259F0}" dt="2023-02-02T09:10:54.206" v="1469" actId="47"/>
        <pc:sldMkLst>
          <pc:docMk/>
          <pc:sldMk cId="1891302956" sldId="414"/>
        </pc:sldMkLst>
        <pc:spChg chg="mod">
          <ac:chgData name="松坂 嘉昭" userId="8203746e-ae30-4f6f-91f1-67915a0589ad" providerId="ADAL" clId="{55EAF0EE-58BF-47FB-946F-AA5019C259F0}" dt="2023-02-02T06:43:50.051" v="772" actId="1076"/>
          <ac:spMkLst>
            <pc:docMk/>
            <pc:sldMk cId="1891302956" sldId="414"/>
            <ac:spMk id="19" creationId="{D7634D4B-D3EC-76FF-5638-B30E00E7F728}"/>
          </ac:spMkLst>
        </pc:spChg>
        <pc:graphicFrameChg chg="mod modGraphic">
          <ac:chgData name="松坂 嘉昭" userId="8203746e-ae30-4f6f-91f1-67915a0589ad" providerId="ADAL" clId="{55EAF0EE-58BF-47FB-946F-AA5019C259F0}" dt="2023-02-02T06:47:36.014" v="791" actId="1076"/>
          <ac:graphicFrameMkLst>
            <pc:docMk/>
            <pc:sldMk cId="1891302956" sldId="414"/>
            <ac:graphicFrameMk id="20" creationId="{8A49774A-2F3D-2F5B-7B71-237D060F3313}"/>
          </ac:graphicFrameMkLst>
        </pc:graphicFrameChg>
      </pc:sldChg>
      <pc:sldChg chg="add del">
        <pc:chgData name="松坂 嘉昭" userId="8203746e-ae30-4f6f-91f1-67915a0589ad" providerId="ADAL" clId="{55EAF0EE-58BF-47FB-946F-AA5019C259F0}" dt="2023-02-02T09:10:57.664" v="1471" actId="47"/>
        <pc:sldMkLst>
          <pc:docMk/>
          <pc:sldMk cId="2701140240" sldId="415"/>
        </pc:sldMkLst>
      </pc:sldChg>
      <pc:sldChg chg="add del">
        <pc:chgData name="松坂 嘉昭" userId="8203746e-ae30-4f6f-91f1-67915a0589ad" providerId="ADAL" clId="{55EAF0EE-58BF-47FB-946F-AA5019C259F0}" dt="2023-02-02T09:10:56.919" v="1470" actId="47"/>
        <pc:sldMkLst>
          <pc:docMk/>
          <pc:sldMk cId="4233911290" sldId="416"/>
        </pc:sldMkLst>
      </pc:sldChg>
      <pc:sldChg chg="delSp modSp add mod">
        <pc:chgData name="松坂 嘉昭" userId="8203746e-ae30-4f6f-91f1-67915a0589ad" providerId="ADAL" clId="{55EAF0EE-58BF-47FB-946F-AA5019C259F0}" dt="2023-02-02T06:43:02.384" v="769" actId="478"/>
        <pc:sldMkLst>
          <pc:docMk/>
          <pc:sldMk cId="3772775590" sldId="417"/>
        </pc:sldMkLst>
        <pc:spChg chg="mod">
          <ac:chgData name="松坂 嘉昭" userId="8203746e-ae30-4f6f-91f1-67915a0589ad" providerId="ADAL" clId="{55EAF0EE-58BF-47FB-946F-AA5019C259F0}" dt="2023-02-02T06:42:59.189" v="768" actId="122"/>
          <ac:spMkLst>
            <pc:docMk/>
            <pc:sldMk cId="3772775590" sldId="417"/>
            <ac:spMk id="2" creationId="{57C2882A-81F7-3CFA-A997-E6B6541D6438}"/>
          </ac:spMkLst>
        </pc:spChg>
        <pc:spChg chg="del mod">
          <ac:chgData name="松坂 嘉昭" userId="8203746e-ae30-4f6f-91f1-67915a0589ad" providerId="ADAL" clId="{55EAF0EE-58BF-47FB-946F-AA5019C259F0}" dt="2023-02-02T06:43:02.384" v="769" actId="478"/>
          <ac:spMkLst>
            <pc:docMk/>
            <pc:sldMk cId="3772775590" sldId="417"/>
            <ac:spMk id="3" creationId="{7E1F5114-065A-A07F-A90B-90D2685A8695}"/>
          </ac:spMkLst>
        </pc:spChg>
      </pc:sldChg>
      <pc:sldChg chg="delSp modSp add del mod">
        <pc:chgData name="松坂 嘉昭" userId="8203746e-ae30-4f6f-91f1-67915a0589ad" providerId="ADAL" clId="{55EAF0EE-58BF-47FB-946F-AA5019C259F0}" dt="2023-02-02T09:11:01.514" v="1472" actId="47"/>
        <pc:sldMkLst>
          <pc:docMk/>
          <pc:sldMk cId="3354072529" sldId="418"/>
        </pc:sldMkLst>
        <pc:spChg chg="del">
          <ac:chgData name="松坂 嘉昭" userId="8203746e-ae30-4f6f-91f1-67915a0589ad" providerId="ADAL" clId="{55EAF0EE-58BF-47FB-946F-AA5019C259F0}" dt="2023-02-02T06:46:01.214" v="785" actId="478"/>
          <ac:spMkLst>
            <pc:docMk/>
            <pc:sldMk cId="3354072529" sldId="418"/>
            <ac:spMk id="19" creationId="{D7634D4B-D3EC-76FF-5638-B30E00E7F728}"/>
          </ac:spMkLst>
        </pc:spChg>
        <pc:graphicFrameChg chg="mod modGraphic">
          <ac:chgData name="松坂 嘉昭" userId="8203746e-ae30-4f6f-91f1-67915a0589ad" providerId="ADAL" clId="{55EAF0EE-58BF-47FB-946F-AA5019C259F0}" dt="2023-02-02T06:48:06.247" v="792" actId="2165"/>
          <ac:graphicFrameMkLst>
            <pc:docMk/>
            <pc:sldMk cId="3354072529" sldId="418"/>
            <ac:graphicFrameMk id="20" creationId="{8A49774A-2F3D-2F5B-7B71-237D060F3313}"/>
          </ac:graphicFrameMkLst>
        </pc:graphicFrameChg>
      </pc:sldChg>
      <pc:sldChg chg="new add del">
        <pc:chgData name="松坂 嘉昭" userId="8203746e-ae30-4f6f-91f1-67915a0589ad" providerId="ADAL" clId="{55EAF0EE-58BF-47FB-946F-AA5019C259F0}" dt="2023-02-02T08:10:17.775" v="1425" actId="47"/>
        <pc:sldMkLst>
          <pc:docMk/>
          <pc:sldMk cId="1026793827" sldId="419"/>
        </pc:sldMkLst>
      </pc:sldChg>
      <pc:sldChg chg="add del">
        <pc:chgData name="松坂 嘉昭" userId="8203746e-ae30-4f6f-91f1-67915a0589ad" providerId="ADAL" clId="{55EAF0EE-58BF-47FB-946F-AA5019C259F0}" dt="2023-02-02T06:48:18.688" v="793" actId="2696"/>
        <pc:sldMkLst>
          <pc:docMk/>
          <pc:sldMk cId="3320091441" sldId="419"/>
        </pc:sldMkLst>
      </pc:sldChg>
      <pc:sldChg chg="new add del">
        <pc:chgData name="松坂 嘉昭" userId="8203746e-ae30-4f6f-91f1-67915a0589ad" providerId="ADAL" clId="{55EAF0EE-58BF-47FB-946F-AA5019C259F0}" dt="2023-02-02T08:10:19.924" v="1426" actId="47"/>
        <pc:sldMkLst>
          <pc:docMk/>
          <pc:sldMk cId="1513897755" sldId="420"/>
        </pc:sldMkLst>
      </pc:sldChg>
      <pc:sldChg chg="add del ord">
        <pc:chgData name="松坂 嘉昭" userId="8203746e-ae30-4f6f-91f1-67915a0589ad" providerId="ADAL" clId="{55EAF0EE-58BF-47FB-946F-AA5019C259F0}" dt="2023-02-02T08:53:31.682" v="1454" actId="47"/>
        <pc:sldMkLst>
          <pc:docMk/>
          <pc:sldMk cId="3507030578" sldId="421"/>
        </pc:sldMkLst>
      </pc:sldChg>
      <pc:sldChg chg="modSp add mod">
        <pc:chgData name="松坂 嘉昭" userId="8203746e-ae30-4f6f-91f1-67915a0589ad" providerId="ADAL" clId="{55EAF0EE-58BF-47FB-946F-AA5019C259F0}" dt="2023-02-02T16:17:05.333" v="2003" actId="207"/>
        <pc:sldMkLst>
          <pc:docMk/>
          <pc:sldMk cId="2904979859" sldId="422"/>
        </pc:sldMkLst>
        <pc:spChg chg="mod">
          <ac:chgData name="松坂 嘉昭" userId="8203746e-ae30-4f6f-91f1-67915a0589ad" providerId="ADAL" clId="{55EAF0EE-58BF-47FB-946F-AA5019C259F0}" dt="2023-02-02T08:28:56.388" v="1431" actId="1036"/>
          <ac:spMkLst>
            <pc:docMk/>
            <pc:sldMk cId="2904979859" sldId="422"/>
            <ac:spMk id="5" creationId="{5512050F-CC5C-821A-035F-2B5A875905E1}"/>
          </ac:spMkLst>
        </pc:spChg>
        <pc:graphicFrameChg chg="modGraphic">
          <ac:chgData name="松坂 嘉昭" userId="8203746e-ae30-4f6f-91f1-67915a0589ad" providerId="ADAL" clId="{55EAF0EE-58BF-47FB-946F-AA5019C259F0}" dt="2023-02-02T16:17:05.333" v="2003" actId="207"/>
          <ac:graphicFrameMkLst>
            <pc:docMk/>
            <pc:sldMk cId="2904979859" sldId="422"/>
            <ac:graphicFrameMk id="12" creationId="{A4DDE91C-B946-316D-29CA-F41939726FC0}"/>
          </ac:graphicFrameMkLst>
        </pc:graphicFrameChg>
      </pc:sldChg>
      <pc:sldChg chg="modSp add mod">
        <pc:chgData name="松坂 嘉昭" userId="8203746e-ae30-4f6f-91f1-67915a0589ad" providerId="ADAL" clId="{55EAF0EE-58BF-47FB-946F-AA5019C259F0}" dt="2023-02-02T09:48:49.057" v="1760" actId="404"/>
        <pc:sldMkLst>
          <pc:docMk/>
          <pc:sldMk cId="2232236599" sldId="423"/>
        </pc:sldMkLst>
        <pc:spChg chg="mod">
          <ac:chgData name="松坂 嘉昭" userId="8203746e-ae30-4f6f-91f1-67915a0589ad" providerId="ADAL" clId="{55EAF0EE-58BF-47FB-946F-AA5019C259F0}" dt="2023-02-02T09:48:49.057" v="1760" actId="404"/>
          <ac:spMkLst>
            <pc:docMk/>
            <pc:sldMk cId="2232236599" sldId="423"/>
            <ac:spMk id="2" creationId="{5A693E60-3B26-7D8A-23AC-3F31B4C9EA25}"/>
          </ac:spMkLst>
        </pc:spChg>
      </pc:sldChg>
      <pc:sldChg chg="add">
        <pc:chgData name="松坂 嘉昭" userId="8203746e-ae30-4f6f-91f1-67915a0589ad" providerId="ADAL" clId="{55EAF0EE-58BF-47FB-946F-AA5019C259F0}" dt="2023-02-02T08:30:18.248" v="1432"/>
        <pc:sldMkLst>
          <pc:docMk/>
          <pc:sldMk cId="3150774040" sldId="424"/>
        </pc:sldMkLst>
      </pc:sldChg>
      <pc:sldChg chg="add">
        <pc:chgData name="松坂 嘉昭" userId="8203746e-ae30-4f6f-91f1-67915a0589ad" providerId="ADAL" clId="{55EAF0EE-58BF-47FB-946F-AA5019C259F0}" dt="2023-02-02T08:53:03.249" v="1453"/>
        <pc:sldMkLst>
          <pc:docMk/>
          <pc:sldMk cId="2015557524" sldId="425"/>
        </pc:sldMkLst>
      </pc:sldChg>
      <pc:sldChg chg="add">
        <pc:chgData name="松坂 嘉昭" userId="8203746e-ae30-4f6f-91f1-67915a0589ad" providerId="ADAL" clId="{55EAF0EE-58BF-47FB-946F-AA5019C259F0}" dt="2023-02-02T08:53:03.249" v="1453"/>
        <pc:sldMkLst>
          <pc:docMk/>
          <pc:sldMk cId="3770934165" sldId="426"/>
        </pc:sldMkLst>
      </pc:sldChg>
      <pc:sldChg chg="add">
        <pc:chgData name="松坂 嘉昭" userId="8203746e-ae30-4f6f-91f1-67915a0589ad" providerId="ADAL" clId="{55EAF0EE-58BF-47FB-946F-AA5019C259F0}" dt="2023-02-02T08:53:03.249" v="1453"/>
        <pc:sldMkLst>
          <pc:docMk/>
          <pc:sldMk cId="3793732684" sldId="427"/>
        </pc:sldMkLst>
      </pc:sldChg>
      <pc:sldChg chg="add">
        <pc:chgData name="松坂 嘉昭" userId="8203746e-ae30-4f6f-91f1-67915a0589ad" providerId="ADAL" clId="{55EAF0EE-58BF-47FB-946F-AA5019C259F0}" dt="2023-02-02T08:53:03.249" v="1453"/>
        <pc:sldMkLst>
          <pc:docMk/>
          <pc:sldMk cId="2969718496" sldId="428"/>
        </pc:sldMkLst>
      </pc:sldChg>
      <pc:sldChg chg="add">
        <pc:chgData name="松坂 嘉昭" userId="8203746e-ae30-4f6f-91f1-67915a0589ad" providerId="ADAL" clId="{55EAF0EE-58BF-47FB-946F-AA5019C259F0}" dt="2023-02-02T08:53:03.249" v="1453"/>
        <pc:sldMkLst>
          <pc:docMk/>
          <pc:sldMk cId="2089345721" sldId="429"/>
        </pc:sldMkLst>
      </pc:sldChg>
      <pc:sldChg chg="add">
        <pc:chgData name="松坂 嘉昭" userId="8203746e-ae30-4f6f-91f1-67915a0589ad" providerId="ADAL" clId="{55EAF0EE-58BF-47FB-946F-AA5019C259F0}" dt="2023-02-02T08:53:03.249" v="1453"/>
        <pc:sldMkLst>
          <pc:docMk/>
          <pc:sldMk cId="778617173" sldId="430"/>
        </pc:sldMkLst>
      </pc:sldChg>
      <pc:sldChg chg="addSp modSp add mod">
        <pc:chgData name="松坂 嘉昭" userId="8203746e-ae30-4f6f-91f1-67915a0589ad" providerId="ADAL" clId="{55EAF0EE-58BF-47FB-946F-AA5019C259F0}" dt="2023-02-03T02:01:34.218" v="2008" actId="2085"/>
        <pc:sldMkLst>
          <pc:docMk/>
          <pc:sldMk cId="3224603807" sldId="431"/>
        </pc:sldMkLst>
        <pc:spChg chg="add mod">
          <ac:chgData name="松坂 嘉昭" userId="8203746e-ae30-4f6f-91f1-67915a0589ad" providerId="ADAL" clId="{55EAF0EE-58BF-47FB-946F-AA5019C259F0}" dt="2023-02-03T02:01:34.218" v="2008" actId="2085"/>
          <ac:spMkLst>
            <pc:docMk/>
            <pc:sldMk cId="3224603807" sldId="431"/>
            <ac:spMk id="3" creationId="{5DC97E54-13B6-5CC3-A20A-CFFB9D81E416}"/>
          </ac:spMkLst>
        </pc:spChg>
      </pc:sldChg>
      <pc:sldChg chg="add">
        <pc:chgData name="松坂 嘉昭" userId="8203746e-ae30-4f6f-91f1-67915a0589ad" providerId="ADAL" clId="{55EAF0EE-58BF-47FB-946F-AA5019C259F0}" dt="2023-02-02T09:01:49.854" v="1455"/>
        <pc:sldMkLst>
          <pc:docMk/>
          <pc:sldMk cId="1774870633" sldId="432"/>
        </pc:sldMkLst>
      </pc:sldChg>
      <pc:sldChg chg="add">
        <pc:chgData name="松坂 嘉昭" userId="8203746e-ae30-4f6f-91f1-67915a0589ad" providerId="ADAL" clId="{55EAF0EE-58BF-47FB-946F-AA5019C259F0}" dt="2023-02-02T09:10:50.876" v="1468"/>
        <pc:sldMkLst>
          <pc:docMk/>
          <pc:sldMk cId="1058392689" sldId="433"/>
        </pc:sldMkLst>
      </pc:sldChg>
      <pc:sldChg chg="add">
        <pc:chgData name="松坂 嘉昭" userId="8203746e-ae30-4f6f-91f1-67915a0589ad" providerId="ADAL" clId="{55EAF0EE-58BF-47FB-946F-AA5019C259F0}" dt="2023-02-02T09:10:50.876" v="1468"/>
        <pc:sldMkLst>
          <pc:docMk/>
          <pc:sldMk cId="2757056198" sldId="434"/>
        </pc:sldMkLst>
      </pc:sldChg>
      <pc:sldChg chg="new del">
        <pc:chgData name="松坂 嘉昭" userId="8203746e-ae30-4f6f-91f1-67915a0589ad" providerId="ADAL" clId="{55EAF0EE-58BF-47FB-946F-AA5019C259F0}" dt="2023-02-02T10:01:14.436" v="1862" actId="47"/>
        <pc:sldMkLst>
          <pc:docMk/>
          <pc:sldMk cId="172220102" sldId="435"/>
        </pc:sldMkLst>
      </pc:sldChg>
      <pc:sldChg chg="addSp delSp modSp new mod ord modClrScheme chgLayout">
        <pc:chgData name="松坂 嘉昭" userId="8203746e-ae30-4f6f-91f1-67915a0589ad" providerId="ADAL" clId="{55EAF0EE-58BF-47FB-946F-AA5019C259F0}" dt="2023-02-03T02:46:20.111" v="2051" actId="20577"/>
        <pc:sldMkLst>
          <pc:docMk/>
          <pc:sldMk cId="293536071" sldId="436"/>
        </pc:sldMkLst>
        <pc:spChg chg="del">
          <ac:chgData name="松坂 嘉昭" userId="8203746e-ae30-4f6f-91f1-67915a0589ad" providerId="ADAL" clId="{55EAF0EE-58BF-47FB-946F-AA5019C259F0}" dt="2023-02-02T10:00:34.421" v="1765" actId="26606"/>
          <ac:spMkLst>
            <pc:docMk/>
            <pc:sldMk cId="293536071" sldId="436"/>
            <ac:spMk id="2" creationId="{790FFD55-E6DD-CB56-AE94-CB3DC42FA686}"/>
          </ac:spMkLst>
        </pc:spChg>
        <pc:spChg chg="del">
          <ac:chgData name="松坂 嘉昭" userId="8203746e-ae30-4f6f-91f1-67915a0589ad" providerId="ADAL" clId="{55EAF0EE-58BF-47FB-946F-AA5019C259F0}" dt="2023-02-02T10:00:20.857" v="1763"/>
          <ac:spMkLst>
            <pc:docMk/>
            <pc:sldMk cId="293536071" sldId="436"/>
            <ac:spMk id="3" creationId="{2F980FF8-974E-77A6-2067-1E9608CDB12D}"/>
          </ac:spMkLst>
        </pc:spChg>
        <pc:spChg chg="mod">
          <ac:chgData name="松坂 嘉昭" userId="8203746e-ae30-4f6f-91f1-67915a0589ad" providerId="ADAL" clId="{55EAF0EE-58BF-47FB-946F-AA5019C259F0}" dt="2023-02-02T10:00:34.421" v="1765" actId="26606"/>
          <ac:spMkLst>
            <pc:docMk/>
            <pc:sldMk cId="293536071" sldId="436"/>
            <ac:spMk id="4" creationId="{C79A5FE3-E2E9-A036-C291-8631AFAFC2E6}"/>
          </ac:spMkLst>
        </pc:spChg>
        <pc:spChg chg="add del mod">
          <ac:chgData name="松坂 嘉昭" userId="8203746e-ae30-4f6f-91f1-67915a0589ad" providerId="ADAL" clId="{55EAF0EE-58BF-47FB-946F-AA5019C259F0}" dt="2023-02-02T10:00:34.421" v="1765" actId="26606"/>
          <ac:spMkLst>
            <pc:docMk/>
            <pc:sldMk cId="293536071" sldId="436"/>
            <ac:spMk id="7" creationId="{7CE7E960-CD52-F040-530F-BE84CAA4DD65}"/>
          </ac:spMkLst>
        </pc:spChg>
        <pc:spChg chg="add mod">
          <ac:chgData name="松坂 嘉昭" userId="8203746e-ae30-4f6f-91f1-67915a0589ad" providerId="ADAL" clId="{55EAF0EE-58BF-47FB-946F-AA5019C259F0}" dt="2023-02-02T10:01:06.168" v="1859" actId="20577"/>
          <ac:spMkLst>
            <pc:docMk/>
            <pc:sldMk cId="293536071" sldId="436"/>
            <ac:spMk id="10" creationId="{EDBE0BA4-AAE2-0575-A253-C697316BC902}"/>
          </ac:spMkLst>
        </pc:spChg>
        <pc:graphicFrameChg chg="add del mod">
          <ac:chgData name="松坂 嘉昭" userId="8203746e-ae30-4f6f-91f1-67915a0589ad" providerId="ADAL" clId="{55EAF0EE-58BF-47FB-946F-AA5019C259F0}" dt="2023-02-02T10:00:23.083" v="1764" actId="478"/>
          <ac:graphicFrameMkLst>
            <pc:docMk/>
            <pc:sldMk cId="293536071" sldId="436"/>
            <ac:graphicFrameMk id="5" creationId="{F78C6EC8-AE4B-8845-672E-1AAFCC547758}"/>
          </ac:graphicFrameMkLst>
        </pc:graphicFrameChg>
        <pc:graphicFrameChg chg="add mod modGraphic">
          <ac:chgData name="松坂 嘉昭" userId="8203746e-ae30-4f6f-91f1-67915a0589ad" providerId="ADAL" clId="{55EAF0EE-58BF-47FB-946F-AA5019C259F0}" dt="2023-02-03T02:46:20.111" v="2051" actId="20577"/>
          <ac:graphicFrameMkLst>
            <pc:docMk/>
            <pc:sldMk cId="293536071" sldId="436"/>
            <ac:graphicFrameMk id="9" creationId="{F78C6EC8-AE4B-8845-672E-1AAFCC547758}"/>
          </ac:graphicFrameMkLst>
        </pc:graphicFrameChg>
      </pc:sldChg>
    </pc:docChg>
  </pc:docChgLst>
  <pc:docChgLst>
    <pc:chgData name="松坂 嘉昭" userId="8203746e-ae30-4f6f-91f1-67915a0589ad" providerId="ADAL" clId="{50E859EB-84CD-461D-884F-2D4324FB7337}"/>
    <pc:docChg chg="undo redo custSel addSld delSld modSld sldOrd">
      <pc:chgData name="松坂 嘉昭" userId="8203746e-ae30-4f6f-91f1-67915a0589ad" providerId="ADAL" clId="{50E859EB-84CD-461D-884F-2D4324FB7337}" dt="2023-02-08T07:10:23.033" v="5486" actId="20577"/>
      <pc:docMkLst>
        <pc:docMk/>
      </pc:docMkLst>
      <pc:sldChg chg="addSp modSp mod">
        <pc:chgData name="松坂 嘉昭" userId="8203746e-ae30-4f6f-91f1-67915a0589ad" providerId="ADAL" clId="{50E859EB-84CD-461D-884F-2D4324FB7337}" dt="2023-02-07T06:09:53.429" v="3911" actId="1076"/>
        <pc:sldMkLst>
          <pc:docMk/>
          <pc:sldMk cId="3576914356" sldId="338"/>
        </pc:sldMkLst>
        <pc:picChg chg="add mod">
          <ac:chgData name="松坂 嘉昭" userId="8203746e-ae30-4f6f-91f1-67915a0589ad" providerId="ADAL" clId="{50E859EB-84CD-461D-884F-2D4324FB7337}" dt="2023-02-07T06:09:53.429" v="3911" actId="1076"/>
          <ac:picMkLst>
            <pc:docMk/>
            <pc:sldMk cId="3576914356" sldId="338"/>
            <ac:picMk id="5" creationId="{2738DFDD-620C-8E0F-F222-521C78D93F6C}"/>
          </ac:picMkLst>
        </pc:picChg>
      </pc:sldChg>
      <pc:sldChg chg="modSp mod">
        <pc:chgData name="松坂 嘉昭" userId="8203746e-ae30-4f6f-91f1-67915a0589ad" providerId="ADAL" clId="{50E859EB-84CD-461D-884F-2D4324FB7337}" dt="2023-02-07T07:34:55.686" v="5179" actId="14100"/>
        <pc:sldMkLst>
          <pc:docMk/>
          <pc:sldMk cId="2830485849" sldId="341"/>
        </pc:sldMkLst>
        <pc:spChg chg="mod">
          <ac:chgData name="松坂 嘉昭" userId="8203746e-ae30-4f6f-91f1-67915a0589ad" providerId="ADAL" clId="{50E859EB-84CD-461D-884F-2D4324FB7337}" dt="2023-02-07T07:33:32.895" v="5168" actId="14100"/>
          <ac:spMkLst>
            <pc:docMk/>
            <pc:sldMk cId="2830485849" sldId="341"/>
            <ac:spMk id="2" creationId="{B1D3EBC2-DB16-5B07-D40D-5FC827BE1E5A}"/>
          </ac:spMkLst>
        </pc:spChg>
        <pc:graphicFrameChg chg="mod modGraphic">
          <ac:chgData name="松坂 嘉昭" userId="8203746e-ae30-4f6f-91f1-67915a0589ad" providerId="ADAL" clId="{50E859EB-84CD-461D-884F-2D4324FB7337}" dt="2023-02-07T07:34:35.178" v="5177" actId="20577"/>
          <ac:graphicFrameMkLst>
            <pc:docMk/>
            <pc:sldMk cId="2830485849" sldId="341"/>
            <ac:graphicFrameMk id="3" creationId="{BE8F8D3C-4A19-0227-3616-78D2C1BFE5E6}"/>
          </ac:graphicFrameMkLst>
        </pc:graphicFrameChg>
        <pc:graphicFrameChg chg="mod modGraphic">
          <ac:chgData name="松坂 嘉昭" userId="8203746e-ae30-4f6f-91f1-67915a0589ad" providerId="ADAL" clId="{50E859EB-84CD-461D-884F-2D4324FB7337}" dt="2023-02-07T07:34:55.686" v="5179" actId="14100"/>
          <ac:graphicFrameMkLst>
            <pc:docMk/>
            <pc:sldMk cId="2830485849" sldId="341"/>
            <ac:graphicFrameMk id="5" creationId="{4D900722-25E9-FD94-9E2B-608064763C73}"/>
          </ac:graphicFrameMkLst>
        </pc:graphicFrameChg>
      </pc:sldChg>
      <pc:sldChg chg="addSp modSp mod">
        <pc:chgData name="松坂 嘉昭" userId="8203746e-ae30-4f6f-91f1-67915a0589ad" providerId="ADAL" clId="{50E859EB-84CD-461D-884F-2D4324FB7337}" dt="2023-02-07T05:15:07.764" v="3838" actId="1076"/>
        <pc:sldMkLst>
          <pc:docMk/>
          <pc:sldMk cId="1640750005" sldId="343"/>
        </pc:sldMkLst>
        <pc:spChg chg="mod">
          <ac:chgData name="松坂 嘉昭" userId="8203746e-ae30-4f6f-91f1-67915a0589ad" providerId="ADAL" clId="{50E859EB-84CD-461D-884F-2D4324FB7337}" dt="2023-02-07T05:15:02.872" v="3837" actId="1035"/>
          <ac:spMkLst>
            <pc:docMk/>
            <pc:sldMk cId="1640750005" sldId="343"/>
            <ac:spMk id="12" creationId="{11BAAC3E-97A6-BA28-1A42-E40FF2C048D1}"/>
          </ac:spMkLst>
        </pc:spChg>
        <pc:spChg chg="mod">
          <ac:chgData name="松坂 嘉昭" userId="8203746e-ae30-4f6f-91f1-67915a0589ad" providerId="ADAL" clId="{50E859EB-84CD-461D-884F-2D4324FB7337}" dt="2023-02-07T05:14:53.681" v="3835" actId="14100"/>
          <ac:spMkLst>
            <pc:docMk/>
            <pc:sldMk cId="1640750005" sldId="343"/>
            <ac:spMk id="13" creationId="{A1736347-C2F0-A682-82F5-6506B6E63997}"/>
          </ac:spMkLst>
        </pc:spChg>
        <pc:spChg chg="mod">
          <ac:chgData name="松坂 嘉昭" userId="8203746e-ae30-4f6f-91f1-67915a0589ad" providerId="ADAL" clId="{50E859EB-84CD-461D-884F-2D4324FB7337}" dt="2023-02-07T05:14:58.982" v="3836" actId="14100"/>
          <ac:spMkLst>
            <pc:docMk/>
            <pc:sldMk cId="1640750005" sldId="343"/>
            <ac:spMk id="18" creationId="{E0640085-88FD-DFDC-AC99-D3D85FBEDDF2}"/>
          </ac:spMkLst>
        </pc:spChg>
        <pc:spChg chg="mod">
          <ac:chgData name="松坂 嘉昭" userId="8203746e-ae30-4f6f-91f1-67915a0589ad" providerId="ADAL" clId="{50E859EB-84CD-461D-884F-2D4324FB7337}" dt="2023-02-07T05:14:36.669" v="3825" actId="14100"/>
          <ac:spMkLst>
            <pc:docMk/>
            <pc:sldMk cId="1640750005" sldId="343"/>
            <ac:spMk id="19" creationId="{8EF598E8-120B-1379-415D-716384AE80B6}"/>
          </ac:spMkLst>
        </pc:spChg>
        <pc:picChg chg="add mod">
          <ac:chgData name="松坂 嘉昭" userId="8203746e-ae30-4f6f-91f1-67915a0589ad" providerId="ADAL" clId="{50E859EB-84CD-461D-884F-2D4324FB7337}" dt="2023-02-07T05:14:47.030" v="3834" actId="1037"/>
          <ac:picMkLst>
            <pc:docMk/>
            <pc:sldMk cId="1640750005" sldId="343"/>
            <ac:picMk id="3" creationId="{919E9095-38BD-970B-D2DE-49954125B941}"/>
          </ac:picMkLst>
        </pc:picChg>
        <pc:picChg chg="mod">
          <ac:chgData name="松坂 嘉昭" userId="8203746e-ae30-4f6f-91f1-67915a0589ad" providerId="ADAL" clId="{50E859EB-84CD-461D-884F-2D4324FB7337}" dt="2023-02-07T05:15:07.764" v="3838" actId="1076"/>
          <ac:picMkLst>
            <pc:docMk/>
            <pc:sldMk cId="1640750005" sldId="343"/>
            <ac:picMk id="10" creationId="{D5445DFF-B865-60D5-3A0A-271C66F5D601}"/>
          </ac:picMkLst>
        </pc:picChg>
        <pc:picChg chg="mod">
          <ac:chgData name="松坂 嘉昭" userId="8203746e-ae30-4f6f-91f1-67915a0589ad" providerId="ADAL" clId="{50E859EB-84CD-461D-884F-2D4324FB7337}" dt="2023-02-07T05:14:27.177" v="3824" actId="1076"/>
          <ac:picMkLst>
            <pc:docMk/>
            <pc:sldMk cId="1640750005" sldId="343"/>
            <ac:picMk id="17" creationId="{51E04B41-39EC-1FA8-E50A-8388DB9CB2CF}"/>
          </ac:picMkLst>
        </pc:picChg>
      </pc:sldChg>
      <pc:sldChg chg="addSp delSp modSp mod">
        <pc:chgData name="松坂 嘉昭" userId="8203746e-ae30-4f6f-91f1-67915a0589ad" providerId="ADAL" clId="{50E859EB-84CD-461D-884F-2D4324FB7337}" dt="2023-02-07T02:52:52.362" v="2449" actId="1038"/>
        <pc:sldMkLst>
          <pc:docMk/>
          <pc:sldMk cId="4207112237" sldId="344"/>
        </pc:sldMkLst>
        <pc:spChg chg="mod">
          <ac:chgData name="松坂 嘉昭" userId="8203746e-ae30-4f6f-91f1-67915a0589ad" providerId="ADAL" clId="{50E859EB-84CD-461D-884F-2D4324FB7337}" dt="2023-02-07T02:51:48.272" v="2440" actId="14100"/>
          <ac:spMkLst>
            <pc:docMk/>
            <pc:sldMk cId="4207112237" sldId="344"/>
            <ac:spMk id="3" creationId="{C60FCA14-F71A-86BF-6CDC-5A319F9A00EF}"/>
          </ac:spMkLst>
        </pc:spChg>
        <pc:spChg chg="del topLvl">
          <ac:chgData name="松坂 嘉昭" userId="8203746e-ae30-4f6f-91f1-67915a0589ad" providerId="ADAL" clId="{50E859EB-84CD-461D-884F-2D4324FB7337}" dt="2023-02-07T02:09:22.226" v="1800" actId="478"/>
          <ac:spMkLst>
            <pc:docMk/>
            <pc:sldMk cId="4207112237" sldId="344"/>
            <ac:spMk id="8" creationId="{0EA2E0CB-DA55-2B86-87D2-D02077EECE8F}"/>
          </ac:spMkLst>
        </pc:spChg>
        <pc:spChg chg="add mod">
          <ac:chgData name="松坂 嘉昭" userId="8203746e-ae30-4f6f-91f1-67915a0589ad" providerId="ADAL" clId="{50E859EB-84CD-461D-884F-2D4324FB7337}" dt="2023-02-07T02:52:03.313" v="2441" actId="164"/>
          <ac:spMkLst>
            <pc:docMk/>
            <pc:sldMk cId="4207112237" sldId="344"/>
            <ac:spMk id="14" creationId="{EDC91DA0-A562-4CFE-7FE7-1C4D871E624D}"/>
          </ac:spMkLst>
        </pc:spChg>
        <pc:spChg chg="del">
          <ac:chgData name="松坂 嘉昭" userId="8203746e-ae30-4f6f-91f1-67915a0589ad" providerId="ADAL" clId="{50E859EB-84CD-461D-884F-2D4324FB7337}" dt="2023-02-07T02:02:28.953" v="1736" actId="478"/>
          <ac:spMkLst>
            <pc:docMk/>
            <pc:sldMk cId="4207112237" sldId="344"/>
            <ac:spMk id="19" creationId="{673F0584-E0D2-CD00-C75E-3E855A0444D8}"/>
          </ac:spMkLst>
        </pc:spChg>
        <pc:spChg chg="add del mod">
          <ac:chgData name="松坂 嘉昭" userId="8203746e-ae30-4f6f-91f1-67915a0589ad" providerId="ADAL" clId="{50E859EB-84CD-461D-884F-2D4324FB7337}" dt="2023-02-07T02:23:28.197" v="1939" actId="478"/>
          <ac:spMkLst>
            <pc:docMk/>
            <pc:sldMk cId="4207112237" sldId="344"/>
            <ac:spMk id="20" creationId="{59BB0C68-1A08-DF9A-75B7-A87847595885}"/>
          </ac:spMkLst>
        </pc:spChg>
        <pc:spChg chg="add mod">
          <ac:chgData name="松坂 嘉昭" userId="8203746e-ae30-4f6f-91f1-67915a0589ad" providerId="ADAL" clId="{50E859EB-84CD-461D-884F-2D4324FB7337}" dt="2023-02-07T02:52:10.197" v="2442" actId="164"/>
          <ac:spMkLst>
            <pc:docMk/>
            <pc:sldMk cId="4207112237" sldId="344"/>
            <ac:spMk id="24" creationId="{49992411-842B-C864-CD18-2DDCA3ABA693}"/>
          </ac:spMkLst>
        </pc:spChg>
        <pc:spChg chg="add del mod">
          <ac:chgData name="松坂 嘉昭" userId="8203746e-ae30-4f6f-91f1-67915a0589ad" providerId="ADAL" clId="{50E859EB-84CD-461D-884F-2D4324FB7337}" dt="2023-02-07T02:11:26.398" v="1854" actId="478"/>
          <ac:spMkLst>
            <pc:docMk/>
            <pc:sldMk cId="4207112237" sldId="344"/>
            <ac:spMk id="26" creationId="{FF8A0474-3040-A897-B9FC-CD20CB0612ED}"/>
          </ac:spMkLst>
        </pc:spChg>
        <pc:spChg chg="add mod">
          <ac:chgData name="松坂 嘉昭" userId="8203746e-ae30-4f6f-91f1-67915a0589ad" providerId="ADAL" clId="{50E859EB-84CD-461D-884F-2D4324FB7337}" dt="2023-02-07T02:52:16.565" v="2443" actId="164"/>
          <ac:spMkLst>
            <pc:docMk/>
            <pc:sldMk cId="4207112237" sldId="344"/>
            <ac:spMk id="30" creationId="{88B15E7D-61AC-2595-5551-8554086A61EA}"/>
          </ac:spMkLst>
        </pc:spChg>
        <pc:grpChg chg="del mod">
          <ac:chgData name="松坂 嘉昭" userId="8203746e-ae30-4f6f-91f1-67915a0589ad" providerId="ADAL" clId="{50E859EB-84CD-461D-884F-2D4324FB7337}" dt="2023-02-07T02:06:58.158" v="1776" actId="478"/>
          <ac:grpSpMkLst>
            <pc:docMk/>
            <pc:sldMk cId="4207112237" sldId="344"/>
            <ac:grpSpMk id="12" creationId="{F6B6C01B-498C-4486-1EF9-DAA55C2D1240}"/>
          </ac:grpSpMkLst>
        </pc:grpChg>
        <pc:grpChg chg="del mod">
          <ac:chgData name="松坂 嘉昭" userId="8203746e-ae30-4f6f-91f1-67915a0589ad" providerId="ADAL" clId="{50E859EB-84CD-461D-884F-2D4324FB7337}" dt="2023-02-07T02:03:29.351" v="1749" actId="478"/>
          <ac:grpSpMkLst>
            <pc:docMk/>
            <pc:sldMk cId="4207112237" sldId="344"/>
            <ac:grpSpMk id="13" creationId="{286902D0-B3D5-F716-D64F-C820342B87A8}"/>
          </ac:grpSpMkLst>
        </pc:grpChg>
        <pc:grpChg chg="del">
          <ac:chgData name="松坂 嘉昭" userId="8203746e-ae30-4f6f-91f1-67915a0589ad" providerId="ADAL" clId="{50E859EB-84CD-461D-884F-2D4324FB7337}" dt="2023-02-07T02:06:49.513" v="1774" actId="478"/>
          <ac:grpSpMkLst>
            <pc:docMk/>
            <pc:sldMk cId="4207112237" sldId="344"/>
            <ac:grpSpMk id="18" creationId="{A6A5AA42-3438-1AEF-B79D-32FFF34C0FEE}"/>
          </ac:grpSpMkLst>
        </pc:grpChg>
        <pc:grpChg chg="add mod">
          <ac:chgData name="松坂 嘉昭" userId="8203746e-ae30-4f6f-91f1-67915a0589ad" providerId="ADAL" clId="{50E859EB-84CD-461D-884F-2D4324FB7337}" dt="2023-02-07T02:52:23.641" v="2445" actId="1076"/>
          <ac:grpSpMkLst>
            <pc:docMk/>
            <pc:sldMk cId="4207112237" sldId="344"/>
            <ac:grpSpMk id="31" creationId="{B2AB41AA-AC67-03A9-4F57-1A28AC81188F}"/>
          </ac:grpSpMkLst>
        </pc:grpChg>
        <pc:grpChg chg="add mod">
          <ac:chgData name="松坂 嘉昭" userId="8203746e-ae30-4f6f-91f1-67915a0589ad" providerId="ADAL" clId="{50E859EB-84CD-461D-884F-2D4324FB7337}" dt="2023-02-07T02:52:27.826" v="2446" actId="1076"/>
          <ac:grpSpMkLst>
            <pc:docMk/>
            <pc:sldMk cId="4207112237" sldId="344"/>
            <ac:grpSpMk id="32" creationId="{F494CEE3-1E9A-80E7-174B-34544AE1A4B3}"/>
          </ac:grpSpMkLst>
        </pc:grpChg>
        <pc:grpChg chg="add mod">
          <ac:chgData name="松坂 嘉昭" userId="8203746e-ae30-4f6f-91f1-67915a0589ad" providerId="ADAL" clId="{50E859EB-84CD-461D-884F-2D4324FB7337}" dt="2023-02-07T02:52:52.362" v="2449" actId="1038"/>
          <ac:grpSpMkLst>
            <pc:docMk/>
            <pc:sldMk cId="4207112237" sldId="344"/>
            <ac:grpSpMk id="33" creationId="{77671903-FB48-6E84-3D93-550D4331CCC0}"/>
          </ac:grpSpMkLst>
        </pc:grpChg>
        <pc:picChg chg="del topLvl">
          <ac:chgData name="松坂 嘉昭" userId="8203746e-ae30-4f6f-91f1-67915a0589ad" providerId="ADAL" clId="{50E859EB-84CD-461D-884F-2D4324FB7337}" dt="2023-02-07T02:06:58.158" v="1776" actId="478"/>
          <ac:picMkLst>
            <pc:docMk/>
            <pc:sldMk cId="4207112237" sldId="344"/>
            <ac:picMk id="6" creationId="{212C49DA-F9F4-B626-E42C-D5B4C9FEC267}"/>
          </ac:picMkLst>
        </pc:picChg>
        <pc:picChg chg="add mod">
          <ac:chgData name="松坂 嘉昭" userId="8203746e-ae30-4f6f-91f1-67915a0589ad" providerId="ADAL" clId="{50E859EB-84CD-461D-884F-2D4324FB7337}" dt="2023-02-07T02:52:03.313" v="2441" actId="164"/>
          <ac:picMkLst>
            <pc:docMk/>
            <pc:sldMk cId="4207112237" sldId="344"/>
            <ac:picMk id="7" creationId="{C16E7EAC-71FB-66CE-CA6F-C45845BB7B41}"/>
          </ac:picMkLst>
        </pc:picChg>
        <pc:picChg chg="add mod">
          <ac:chgData name="松坂 嘉昭" userId="8203746e-ae30-4f6f-91f1-67915a0589ad" providerId="ADAL" clId="{50E859EB-84CD-461D-884F-2D4324FB7337}" dt="2023-02-07T02:52:10.197" v="2442" actId="164"/>
          <ac:picMkLst>
            <pc:docMk/>
            <pc:sldMk cId="4207112237" sldId="344"/>
            <ac:picMk id="22" creationId="{37A025B8-F434-8AA3-F7A1-FB0703D333EE}"/>
          </ac:picMkLst>
        </pc:picChg>
        <pc:picChg chg="add mod">
          <ac:chgData name="松坂 嘉昭" userId="8203746e-ae30-4f6f-91f1-67915a0589ad" providerId="ADAL" clId="{50E859EB-84CD-461D-884F-2D4324FB7337}" dt="2023-02-07T02:52:16.565" v="2443" actId="164"/>
          <ac:picMkLst>
            <pc:docMk/>
            <pc:sldMk cId="4207112237" sldId="344"/>
            <ac:picMk id="28" creationId="{68BB8F70-DD78-87D3-F6FC-3E4F8E5A28F4}"/>
          </ac:picMkLst>
        </pc:picChg>
      </pc:sldChg>
      <pc:sldChg chg="addSp delSp modSp mod">
        <pc:chgData name="松坂 嘉昭" userId="8203746e-ae30-4f6f-91f1-67915a0589ad" providerId="ADAL" clId="{50E859EB-84CD-461D-884F-2D4324FB7337}" dt="2023-02-07T08:08:11.425" v="5451" actId="6549"/>
        <pc:sldMkLst>
          <pc:docMk/>
          <pc:sldMk cId="2047988990" sldId="345"/>
        </pc:sldMkLst>
        <pc:spChg chg="add mod">
          <ac:chgData name="松坂 嘉昭" userId="8203746e-ae30-4f6f-91f1-67915a0589ad" providerId="ADAL" clId="{50E859EB-84CD-461D-884F-2D4324FB7337}" dt="2023-02-07T08:08:11.425" v="5451" actId="6549"/>
          <ac:spMkLst>
            <pc:docMk/>
            <pc:sldMk cId="2047988990" sldId="345"/>
            <ac:spMk id="5" creationId="{ED70DCF8-CC1A-5037-55E3-34DF2523C7D9}"/>
          </ac:spMkLst>
        </pc:spChg>
        <pc:spChg chg="add del mod">
          <ac:chgData name="松坂 嘉昭" userId="8203746e-ae30-4f6f-91f1-67915a0589ad" providerId="ADAL" clId="{50E859EB-84CD-461D-884F-2D4324FB7337}" dt="2023-02-07T03:39:11.876" v="3588" actId="478"/>
          <ac:spMkLst>
            <pc:docMk/>
            <pc:sldMk cId="2047988990" sldId="345"/>
            <ac:spMk id="9" creationId="{D9B14852-1C08-AB8D-C0D3-5AFAF8F520A5}"/>
          </ac:spMkLst>
        </pc:spChg>
        <pc:spChg chg="del mod">
          <ac:chgData name="松坂 嘉昭" userId="8203746e-ae30-4f6f-91f1-67915a0589ad" providerId="ADAL" clId="{50E859EB-84CD-461D-884F-2D4324FB7337}" dt="2023-02-07T02:13:46.952" v="1898" actId="478"/>
          <ac:spMkLst>
            <pc:docMk/>
            <pc:sldMk cId="2047988990" sldId="345"/>
            <ac:spMk id="17" creationId="{091B383F-ADF4-94BF-A3FF-885AC83CB05D}"/>
          </ac:spMkLst>
        </pc:spChg>
        <pc:picChg chg="del mod ord">
          <ac:chgData name="松坂 嘉昭" userId="8203746e-ae30-4f6f-91f1-67915a0589ad" providerId="ADAL" clId="{50E859EB-84CD-461D-884F-2D4324FB7337}" dt="2023-02-07T03:39:07.368" v="3586" actId="478"/>
          <ac:picMkLst>
            <pc:docMk/>
            <pc:sldMk cId="2047988990" sldId="345"/>
            <ac:picMk id="6" creationId="{9F165990-5900-BBD9-0A58-5F5ED43132B4}"/>
          </ac:picMkLst>
        </pc:picChg>
        <pc:picChg chg="mod">
          <ac:chgData name="松坂 嘉昭" userId="8203746e-ae30-4f6f-91f1-67915a0589ad" providerId="ADAL" clId="{50E859EB-84CD-461D-884F-2D4324FB7337}" dt="2023-02-07T03:40:01.617" v="3608" actId="14100"/>
          <ac:picMkLst>
            <pc:docMk/>
            <pc:sldMk cId="2047988990" sldId="345"/>
            <ac:picMk id="8" creationId="{B752A95D-DC19-DAAD-BFAE-EDDE1A5DB4CA}"/>
          </ac:picMkLst>
        </pc:picChg>
        <pc:picChg chg="del mod">
          <ac:chgData name="松坂 嘉昭" userId="8203746e-ae30-4f6f-91f1-67915a0589ad" providerId="ADAL" clId="{50E859EB-84CD-461D-884F-2D4324FB7337}" dt="2023-02-07T02:56:21.693" v="2454" actId="478"/>
          <ac:picMkLst>
            <pc:docMk/>
            <pc:sldMk cId="2047988990" sldId="345"/>
            <ac:picMk id="10" creationId="{53025320-2C3E-98C7-B17D-A555A8D83123}"/>
          </ac:picMkLst>
        </pc:picChg>
        <pc:picChg chg="del mod">
          <ac:chgData name="松坂 嘉昭" userId="8203746e-ae30-4f6f-91f1-67915a0589ad" providerId="ADAL" clId="{50E859EB-84CD-461D-884F-2D4324FB7337}" dt="2023-02-07T02:56:05.625" v="2452" actId="478"/>
          <ac:picMkLst>
            <pc:docMk/>
            <pc:sldMk cId="2047988990" sldId="345"/>
            <ac:picMk id="12" creationId="{E3E61AC5-9DC4-D5F2-57CA-78BEE234B64E}"/>
          </ac:picMkLst>
        </pc:picChg>
        <pc:picChg chg="mod">
          <ac:chgData name="松坂 嘉昭" userId="8203746e-ae30-4f6f-91f1-67915a0589ad" providerId="ADAL" clId="{50E859EB-84CD-461D-884F-2D4324FB7337}" dt="2023-02-07T03:39:47.712" v="3605" actId="1038"/>
          <ac:picMkLst>
            <pc:docMk/>
            <pc:sldMk cId="2047988990" sldId="345"/>
            <ac:picMk id="14" creationId="{B579CC51-A999-5ECC-A72B-D066F9C1626F}"/>
          </ac:picMkLst>
        </pc:picChg>
        <pc:picChg chg="mod">
          <ac:chgData name="松坂 嘉昭" userId="8203746e-ae30-4f6f-91f1-67915a0589ad" providerId="ADAL" clId="{50E859EB-84CD-461D-884F-2D4324FB7337}" dt="2023-02-07T03:39:47.712" v="3605" actId="1038"/>
          <ac:picMkLst>
            <pc:docMk/>
            <pc:sldMk cId="2047988990" sldId="345"/>
            <ac:picMk id="16" creationId="{196117A6-EA52-977A-A958-F8FD628C2E06}"/>
          </ac:picMkLst>
        </pc:picChg>
      </pc:sldChg>
      <pc:sldChg chg="delSp modSp mod">
        <pc:chgData name="松坂 嘉昭" userId="8203746e-ae30-4f6f-91f1-67915a0589ad" providerId="ADAL" clId="{50E859EB-84CD-461D-884F-2D4324FB7337}" dt="2023-02-07T03:31:31.848" v="3500" actId="14100"/>
        <pc:sldMkLst>
          <pc:docMk/>
          <pc:sldMk cId="1464788109" sldId="346"/>
        </pc:sldMkLst>
        <pc:spChg chg="mod">
          <ac:chgData name="松坂 嘉昭" userId="8203746e-ae30-4f6f-91f1-67915a0589ad" providerId="ADAL" clId="{50E859EB-84CD-461D-884F-2D4324FB7337}" dt="2023-02-07T03:16:35.123" v="2954" actId="20577"/>
          <ac:spMkLst>
            <pc:docMk/>
            <pc:sldMk cId="1464788109" sldId="346"/>
            <ac:spMk id="15" creationId="{FABBFFF5-B24F-863F-4AFA-B206356CA6F7}"/>
          </ac:spMkLst>
        </pc:spChg>
        <pc:spChg chg="mod">
          <ac:chgData name="松坂 嘉昭" userId="8203746e-ae30-4f6f-91f1-67915a0589ad" providerId="ADAL" clId="{50E859EB-84CD-461D-884F-2D4324FB7337}" dt="2023-02-07T03:26:16.372" v="3299" actId="20577"/>
          <ac:spMkLst>
            <pc:docMk/>
            <pc:sldMk cId="1464788109" sldId="346"/>
            <ac:spMk id="17" creationId="{46017BCD-3609-A2D3-7AB4-41B634FB04B4}"/>
          </ac:spMkLst>
        </pc:spChg>
        <pc:spChg chg="mod">
          <ac:chgData name="松坂 嘉昭" userId="8203746e-ae30-4f6f-91f1-67915a0589ad" providerId="ADAL" clId="{50E859EB-84CD-461D-884F-2D4324FB7337}" dt="2023-02-07T03:26:33.852" v="3311" actId="20577"/>
          <ac:spMkLst>
            <pc:docMk/>
            <pc:sldMk cId="1464788109" sldId="346"/>
            <ac:spMk id="19" creationId="{C2865D76-81D0-B766-A536-B024F488A3EE}"/>
          </ac:spMkLst>
        </pc:spChg>
        <pc:spChg chg="mod">
          <ac:chgData name="松坂 嘉昭" userId="8203746e-ae30-4f6f-91f1-67915a0589ad" providerId="ADAL" clId="{50E859EB-84CD-461D-884F-2D4324FB7337}" dt="2023-02-07T03:14:00.119" v="2826" actId="20577"/>
          <ac:spMkLst>
            <pc:docMk/>
            <pc:sldMk cId="1464788109" sldId="346"/>
            <ac:spMk id="23" creationId="{98CF384B-EF3F-BF6C-3F38-3DE895C27FF8}"/>
          </ac:spMkLst>
        </pc:spChg>
        <pc:spChg chg="mod">
          <ac:chgData name="松坂 嘉昭" userId="8203746e-ae30-4f6f-91f1-67915a0589ad" providerId="ADAL" clId="{50E859EB-84CD-461D-884F-2D4324FB7337}" dt="2023-02-07T03:14:48.832" v="2858" actId="20577"/>
          <ac:spMkLst>
            <pc:docMk/>
            <pc:sldMk cId="1464788109" sldId="346"/>
            <ac:spMk id="25" creationId="{3E8787CF-9849-23AF-D4B3-5DC50902E05C}"/>
          </ac:spMkLst>
        </pc:spChg>
        <pc:spChg chg="mod">
          <ac:chgData name="松坂 嘉昭" userId="8203746e-ae30-4f6f-91f1-67915a0589ad" providerId="ADAL" clId="{50E859EB-84CD-461D-884F-2D4324FB7337}" dt="2023-02-07T03:15:46.105" v="2944" actId="20577"/>
          <ac:spMkLst>
            <pc:docMk/>
            <pc:sldMk cId="1464788109" sldId="346"/>
            <ac:spMk id="26" creationId="{B4EE2F0F-9421-B491-2F96-2818EF29D8D7}"/>
          </ac:spMkLst>
        </pc:spChg>
        <pc:spChg chg="del">
          <ac:chgData name="松坂 嘉昭" userId="8203746e-ae30-4f6f-91f1-67915a0589ad" providerId="ADAL" clId="{50E859EB-84CD-461D-884F-2D4324FB7337}" dt="2023-02-07T03:15:51.725" v="2945" actId="478"/>
          <ac:spMkLst>
            <pc:docMk/>
            <pc:sldMk cId="1464788109" sldId="346"/>
            <ac:spMk id="27" creationId="{AE37E4AE-868A-B714-B557-DA13517E56AA}"/>
          </ac:spMkLst>
        </pc:spChg>
        <pc:graphicFrameChg chg="modGraphic">
          <ac:chgData name="松坂 嘉昭" userId="8203746e-ae30-4f6f-91f1-67915a0589ad" providerId="ADAL" clId="{50E859EB-84CD-461D-884F-2D4324FB7337}" dt="2023-02-07T03:21:48.406" v="3124" actId="121"/>
          <ac:graphicFrameMkLst>
            <pc:docMk/>
            <pc:sldMk cId="1464788109" sldId="346"/>
            <ac:graphicFrameMk id="10" creationId="{C75FD322-D011-384A-92F2-E818231AB8AC}"/>
          </ac:graphicFrameMkLst>
        </pc:graphicFrameChg>
        <pc:graphicFrameChg chg="modGraphic">
          <ac:chgData name="松坂 嘉昭" userId="8203746e-ae30-4f6f-91f1-67915a0589ad" providerId="ADAL" clId="{50E859EB-84CD-461D-884F-2D4324FB7337}" dt="2023-02-07T03:25:58.466" v="3294" actId="20577"/>
          <ac:graphicFrameMkLst>
            <pc:docMk/>
            <pc:sldMk cId="1464788109" sldId="346"/>
            <ac:graphicFrameMk id="11" creationId="{33BFE41D-3BF9-91B9-155B-CE3B17EA2525}"/>
          </ac:graphicFrameMkLst>
        </pc:graphicFrameChg>
        <pc:graphicFrameChg chg="mod modGraphic">
          <ac:chgData name="松坂 嘉昭" userId="8203746e-ae30-4f6f-91f1-67915a0589ad" providerId="ADAL" clId="{50E859EB-84CD-461D-884F-2D4324FB7337}" dt="2023-02-07T03:31:31.848" v="3500" actId="14100"/>
          <ac:graphicFrameMkLst>
            <pc:docMk/>
            <pc:sldMk cId="1464788109" sldId="346"/>
            <ac:graphicFrameMk id="12" creationId="{4DB60299-97D1-25AB-043F-24C4E923D763}"/>
          </ac:graphicFrameMkLst>
        </pc:graphicFrameChg>
      </pc:sldChg>
      <pc:sldChg chg="modSp mod">
        <pc:chgData name="松坂 嘉昭" userId="8203746e-ae30-4f6f-91f1-67915a0589ad" providerId="ADAL" clId="{50E859EB-84CD-461D-884F-2D4324FB7337}" dt="2023-02-07T06:43:09.366" v="4612" actId="20577"/>
        <pc:sldMkLst>
          <pc:docMk/>
          <pc:sldMk cId="153644910" sldId="362"/>
        </pc:sldMkLst>
        <pc:spChg chg="mod">
          <ac:chgData name="松坂 嘉昭" userId="8203746e-ae30-4f6f-91f1-67915a0589ad" providerId="ADAL" clId="{50E859EB-84CD-461D-884F-2D4324FB7337}" dt="2023-02-07T06:43:09.366" v="4612" actId="20577"/>
          <ac:spMkLst>
            <pc:docMk/>
            <pc:sldMk cId="153644910" sldId="362"/>
            <ac:spMk id="2" creationId="{959F2DD5-6CB0-033C-3C31-58197EC77B52}"/>
          </ac:spMkLst>
        </pc:spChg>
      </pc:sldChg>
      <pc:sldChg chg="modSp mod">
        <pc:chgData name="松坂 嘉昭" userId="8203746e-ae30-4f6f-91f1-67915a0589ad" providerId="ADAL" clId="{50E859EB-84CD-461D-884F-2D4324FB7337}" dt="2023-02-07T06:45:28.264" v="4681" actId="403"/>
        <pc:sldMkLst>
          <pc:docMk/>
          <pc:sldMk cId="1724465194" sldId="363"/>
        </pc:sldMkLst>
        <pc:spChg chg="mod">
          <ac:chgData name="松坂 嘉昭" userId="8203746e-ae30-4f6f-91f1-67915a0589ad" providerId="ADAL" clId="{50E859EB-84CD-461D-884F-2D4324FB7337}" dt="2023-02-07T06:45:28.264" v="4681" actId="403"/>
          <ac:spMkLst>
            <pc:docMk/>
            <pc:sldMk cId="1724465194" sldId="363"/>
            <ac:spMk id="2" creationId="{959F2DD5-6CB0-033C-3C31-58197EC77B52}"/>
          </ac:spMkLst>
        </pc:spChg>
        <pc:spChg chg="mod">
          <ac:chgData name="松坂 嘉昭" userId="8203746e-ae30-4f6f-91f1-67915a0589ad" providerId="ADAL" clId="{50E859EB-84CD-461D-884F-2D4324FB7337}" dt="2023-02-07T06:45:23.058" v="4679" actId="14100"/>
          <ac:spMkLst>
            <pc:docMk/>
            <pc:sldMk cId="1724465194" sldId="363"/>
            <ac:spMk id="6" creationId="{173D1321-D919-4DE1-68C7-2C6B8A0145FC}"/>
          </ac:spMkLst>
        </pc:spChg>
      </pc:sldChg>
      <pc:sldChg chg="modSp mod">
        <pc:chgData name="松坂 嘉昭" userId="8203746e-ae30-4f6f-91f1-67915a0589ad" providerId="ADAL" clId="{50E859EB-84CD-461D-884F-2D4324FB7337}" dt="2023-02-07T06:44:52.352" v="4668" actId="20577"/>
        <pc:sldMkLst>
          <pc:docMk/>
          <pc:sldMk cId="3613861650" sldId="365"/>
        </pc:sldMkLst>
        <pc:spChg chg="mod">
          <ac:chgData name="松坂 嘉昭" userId="8203746e-ae30-4f6f-91f1-67915a0589ad" providerId="ADAL" clId="{50E859EB-84CD-461D-884F-2D4324FB7337}" dt="2023-02-07T06:44:52.352" v="4668" actId="20577"/>
          <ac:spMkLst>
            <pc:docMk/>
            <pc:sldMk cId="3613861650" sldId="365"/>
            <ac:spMk id="2" creationId="{959F2DD5-6CB0-033C-3C31-58197EC77B52}"/>
          </ac:spMkLst>
        </pc:spChg>
      </pc:sldChg>
      <pc:sldChg chg="modSp mod">
        <pc:chgData name="松坂 嘉昭" userId="8203746e-ae30-4f6f-91f1-67915a0589ad" providerId="ADAL" clId="{50E859EB-84CD-461D-884F-2D4324FB7337}" dt="2023-02-08T07:10:23.033" v="5486" actId="20577"/>
        <pc:sldMkLst>
          <pc:docMk/>
          <pc:sldMk cId="143570472" sldId="370"/>
        </pc:sldMkLst>
        <pc:spChg chg="mod">
          <ac:chgData name="松坂 嘉昭" userId="8203746e-ae30-4f6f-91f1-67915a0589ad" providerId="ADAL" clId="{50E859EB-84CD-461D-884F-2D4324FB7337}" dt="2023-02-07T06:43:25.794" v="4622" actId="20577"/>
          <ac:spMkLst>
            <pc:docMk/>
            <pc:sldMk cId="143570472" sldId="370"/>
            <ac:spMk id="2" creationId="{959F2DD5-6CB0-033C-3C31-58197EC77B52}"/>
          </ac:spMkLst>
        </pc:spChg>
        <pc:spChg chg="mod">
          <ac:chgData name="松坂 嘉昭" userId="8203746e-ae30-4f6f-91f1-67915a0589ad" providerId="ADAL" clId="{50E859EB-84CD-461D-884F-2D4324FB7337}" dt="2023-02-08T07:10:23.033" v="5486" actId="20577"/>
          <ac:spMkLst>
            <pc:docMk/>
            <pc:sldMk cId="143570472" sldId="370"/>
            <ac:spMk id="15" creationId="{EF5AA58E-C500-00D7-7B44-1242A308FDE2}"/>
          </ac:spMkLst>
        </pc:spChg>
      </pc:sldChg>
      <pc:sldChg chg="modSp mod">
        <pc:chgData name="松坂 嘉昭" userId="8203746e-ae30-4f6f-91f1-67915a0589ad" providerId="ADAL" clId="{50E859EB-84CD-461D-884F-2D4324FB7337}" dt="2023-02-07T06:44:32.972" v="4663" actId="1076"/>
        <pc:sldMkLst>
          <pc:docMk/>
          <pc:sldMk cId="1599597137" sldId="372"/>
        </pc:sldMkLst>
        <pc:spChg chg="mod">
          <ac:chgData name="松坂 嘉昭" userId="8203746e-ae30-4f6f-91f1-67915a0589ad" providerId="ADAL" clId="{50E859EB-84CD-461D-884F-2D4324FB7337}" dt="2023-02-07T06:44:26.606" v="4661" actId="1076"/>
          <ac:spMkLst>
            <pc:docMk/>
            <pc:sldMk cId="1599597137" sldId="372"/>
            <ac:spMk id="2" creationId="{CDB04448-FCA4-D44A-33EC-4BC07ED45894}"/>
          </ac:spMkLst>
        </pc:spChg>
        <pc:spChg chg="mod">
          <ac:chgData name="松坂 嘉昭" userId="8203746e-ae30-4f6f-91f1-67915a0589ad" providerId="ADAL" clId="{50E859EB-84CD-461D-884F-2D4324FB7337}" dt="2023-02-07T06:44:32.972" v="4663" actId="1076"/>
          <ac:spMkLst>
            <pc:docMk/>
            <pc:sldMk cId="1599597137" sldId="372"/>
            <ac:spMk id="23" creationId="{CE0AB2B6-029F-A26C-4B6D-D8B733422682}"/>
          </ac:spMkLst>
        </pc:spChg>
      </pc:sldChg>
      <pc:sldChg chg="modSp mod">
        <pc:chgData name="松坂 嘉昭" userId="8203746e-ae30-4f6f-91f1-67915a0589ad" providerId="ADAL" clId="{50E859EB-84CD-461D-884F-2D4324FB7337}" dt="2023-02-07T06:45:40.702" v="4697" actId="20577"/>
        <pc:sldMkLst>
          <pc:docMk/>
          <pc:sldMk cId="3275818958" sldId="375"/>
        </pc:sldMkLst>
        <pc:spChg chg="mod">
          <ac:chgData name="松坂 嘉昭" userId="8203746e-ae30-4f6f-91f1-67915a0589ad" providerId="ADAL" clId="{50E859EB-84CD-461D-884F-2D4324FB7337}" dt="2023-02-07T06:45:40.702" v="4697" actId="20577"/>
          <ac:spMkLst>
            <pc:docMk/>
            <pc:sldMk cId="3275818958" sldId="375"/>
            <ac:spMk id="2" creationId="{98714EBB-F018-1281-E9EF-84FDEA479DDD}"/>
          </ac:spMkLst>
        </pc:spChg>
      </pc:sldChg>
      <pc:sldChg chg="addSp modSp mod">
        <pc:chgData name="松坂 嘉昭" userId="8203746e-ae30-4f6f-91f1-67915a0589ad" providerId="ADAL" clId="{50E859EB-84CD-461D-884F-2D4324FB7337}" dt="2023-02-07T07:18:12.357" v="5008" actId="404"/>
        <pc:sldMkLst>
          <pc:docMk/>
          <pc:sldMk cId="4037503074" sldId="377"/>
        </pc:sldMkLst>
        <pc:spChg chg="mod">
          <ac:chgData name="松坂 嘉昭" userId="8203746e-ae30-4f6f-91f1-67915a0589ad" providerId="ADAL" clId="{50E859EB-84CD-461D-884F-2D4324FB7337}" dt="2023-02-07T07:18:12.357" v="5008" actId="404"/>
          <ac:spMkLst>
            <pc:docMk/>
            <pc:sldMk cId="4037503074" sldId="377"/>
            <ac:spMk id="2" creationId="{3E5B6AA8-301E-D785-BD09-F3FBD3910E37}"/>
          </ac:spMkLst>
        </pc:spChg>
        <pc:spChg chg="add mod">
          <ac:chgData name="松坂 嘉昭" userId="8203746e-ae30-4f6f-91f1-67915a0589ad" providerId="ADAL" clId="{50E859EB-84CD-461D-884F-2D4324FB7337}" dt="2023-02-07T06:48:25.520" v="4818"/>
          <ac:spMkLst>
            <pc:docMk/>
            <pc:sldMk cId="4037503074" sldId="377"/>
            <ac:spMk id="4" creationId="{E00C238D-67EF-1C80-6850-D041B07A2CF3}"/>
          </ac:spMkLst>
        </pc:spChg>
      </pc:sldChg>
      <pc:sldChg chg="addSp modSp mod">
        <pc:chgData name="松坂 嘉昭" userId="8203746e-ae30-4f6f-91f1-67915a0589ad" providerId="ADAL" clId="{50E859EB-84CD-461D-884F-2D4324FB7337}" dt="2023-02-07T06:55:22.115" v="4908" actId="20577"/>
        <pc:sldMkLst>
          <pc:docMk/>
          <pc:sldMk cId="2803846788" sldId="378"/>
        </pc:sldMkLst>
        <pc:spChg chg="mod">
          <ac:chgData name="松坂 嘉昭" userId="8203746e-ae30-4f6f-91f1-67915a0589ad" providerId="ADAL" clId="{50E859EB-84CD-461D-884F-2D4324FB7337}" dt="2023-02-07T06:55:22.115" v="4908" actId="20577"/>
          <ac:spMkLst>
            <pc:docMk/>
            <pc:sldMk cId="2803846788" sldId="378"/>
            <ac:spMk id="2" creationId="{C194764A-9081-3227-F10D-AA4A19E29A73}"/>
          </ac:spMkLst>
        </pc:spChg>
        <pc:spChg chg="add mod">
          <ac:chgData name="松坂 嘉昭" userId="8203746e-ae30-4f6f-91f1-67915a0589ad" providerId="ADAL" clId="{50E859EB-84CD-461D-884F-2D4324FB7337}" dt="2023-02-07T06:53:17.509" v="4876"/>
          <ac:spMkLst>
            <pc:docMk/>
            <pc:sldMk cId="2803846788" sldId="378"/>
            <ac:spMk id="4" creationId="{A30EBEF6-252B-CF6B-A4A2-30ABE86FAE9B}"/>
          </ac:spMkLst>
        </pc:spChg>
      </pc:sldChg>
      <pc:sldChg chg="addSp modSp mod">
        <pc:chgData name="松坂 嘉昭" userId="8203746e-ae30-4f6f-91f1-67915a0589ad" providerId="ADAL" clId="{50E859EB-84CD-461D-884F-2D4324FB7337}" dt="2023-02-07T06:55:27.372" v="4913" actId="20577"/>
        <pc:sldMkLst>
          <pc:docMk/>
          <pc:sldMk cId="2920998218" sldId="379"/>
        </pc:sldMkLst>
        <pc:spChg chg="mod">
          <ac:chgData name="松坂 嘉昭" userId="8203746e-ae30-4f6f-91f1-67915a0589ad" providerId="ADAL" clId="{50E859EB-84CD-461D-884F-2D4324FB7337}" dt="2023-02-07T06:55:27.372" v="4913" actId="20577"/>
          <ac:spMkLst>
            <pc:docMk/>
            <pc:sldMk cId="2920998218" sldId="379"/>
            <ac:spMk id="2" creationId="{A0EA7B0B-5636-56A3-1E3C-49E642322AAF}"/>
          </ac:spMkLst>
        </pc:spChg>
        <pc:spChg chg="add mod">
          <ac:chgData name="松坂 嘉昭" userId="8203746e-ae30-4f6f-91f1-67915a0589ad" providerId="ADAL" clId="{50E859EB-84CD-461D-884F-2D4324FB7337}" dt="2023-02-07T06:54:04.824" v="4877"/>
          <ac:spMkLst>
            <pc:docMk/>
            <pc:sldMk cId="2920998218" sldId="379"/>
            <ac:spMk id="4" creationId="{D7606307-CFF3-0261-B06A-715641C066F5}"/>
          </ac:spMkLst>
        </pc:spChg>
      </pc:sldChg>
      <pc:sldChg chg="modSp mod">
        <pc:chgData name="松坂 嘉昭" userId="8203746e-ae30-4f6f-91f1-67915a0589ad" providerId="ADAL" clId="{50E859EB-84CD-461D-884F-2D4324FB7337}" dt="2023-02-07T06:55:37.681" v="4916" actId="20577"/>
        <pc:sldMkLst>
          <pc:docMk/>
          <pc:sldMk cId="2879892869" sldId="380"/>
        </pc:sldMkLst>
        <pc:spChg chg="mod">
          <ac:chgData name="松坂 嘉昭" userId="8203746e-ae30-4f6f-91f1-67915a0589ad" providerId="ADAL" clId="{50E859EB-84CD-461D-884F-2D4324FB7337}" dt="2023-02-07T06:55:37.681" v="4916" actId="20577"/>
          <ac:spMkLst>
            <pc:docMk/>
            <pc:sldMk cId="2879892869" sldId="380"/>
            <ac:spMk id="2" creationId="{959F2DD5-6CB0-033C-3C31-58197EC77B52}"/>
          </ac:spMkLst>
        </pc:spChg>
      </pc:sldChg>
      <pc:sldChg chg="modSp mod">
        <pc:chgData name="松坂 嘉昭" userId="8203746e-ae30-4f6f-91f1-67915a0589ad" providerId="ADAL" clId="{50E859EB-84CD-461D-884F-2D4324FB7337}" dt="2023-02-07T06:56:08.224" v="4930" actId="403"/>
        <pc:sldMkLst>
          <pc:docMk/>
          <pc:sldMk cId="3825438131" sldId="381"/>
        </pc:sldMkLst>
        <pc:spChg chg="mod">
          <ac:chgData name="松坂 嘉昭" userId="8203746e-ae30-4f6f-91f1-67915a0589ad" providerId="ADAL" clId="{50E859EB-84CD-461D-884F-2D4324FB7337}" dt="2023-02-07T06:56:08.224" v="4930" actId="403"/>
          <ac:spMkLst>
            <pc:docMk/>
            <pc:sldMk cId="3825438131" sldId="381"/>
            <ac:spMk id="8" creationId="{BBE292DE-7BEF-9E1A-21B9-E9423824CA0E}"/>
          </ac:spMkLst>
        </pc:spChg>
      </pc:sldChg>
      <pc:sldChg chg="modSp mod">
        <pc:chgData name="松坂 嘉昭" userId="8203746e-ae30-4f6f-91f1-67915a0589ad" providerId="ADAL" clId="{50E859EB-84CD-461D-884F-2D4324FB7337}" dt="2023-02-07T06:56:24.544" v="4933" actId="1076"/>
        <pc:sldMkLst>
          <pc:docMk/>
          <pc:sldMk cId="3323608878" sldId="382"/>
        </pc:sldMkLst>
        <pc:spChg chg="mod">
          <ac:chgData name="松坂 嘉昭" userId="8203746e-ae30-4f6f-91f1-67915a0589ad" providerId="ADAL" clId="{50E859EB-84CD-461D-884F-2D4324FB7337}" dt="2023-02-07T06:47:21.675" v="4783" actId="20577"/>
          <ac:spMkLst>
            <pc:docMk/>
            <pc:sldMk cId="3323608878" sldId="382"/>
            <ac:spMk id="2" creationId="{959F2DD5-6CB0-033C-3C31-58197EC77B52}"/>
          </ac:spMkLst>
        </pc:spChg>
        <pc:spChg chg="mod">
          <ac:chgData name="松坂 嘉昭" userId="8203746e-ae30-4f6f-91f1-67915a0589ad" providerId="ADAL" clId="{50E859EB-84CD-461D-884F-2D4324FB7337}" dt="2023-02-07T06:56:24.544" v="4933" actId="1076"/>
          <ac:spMkLst>
            <pc:docMk/>
            <pc:sldMk cId="3323608878" sldId="382"/>
            <ac:spMk id="6" creationId="{173D1321-D919-4DE1-68C7-2C6B8A0145FC}"/>
          </ac:spMkLst>
        </pc:spChg>
      </pc:sldChg>
      <pc:sldChg chg="addSp delSp modSp mod">
        <pc:chgData name="松坂 嘉昭" userId="8203746e-ae30-4f6f-91f1-67915a0589ad" providerId="ADAL" clId="{50E859EB-84CD-461D-884F-2D4324FB7337}" dt="2023-02-07T07:17:54.528" v="4995" actId="404"/>
        <pc:sldMkLst>
          <pc:docMk/>
          <pc:sldMk cId="953054547" sldId="384"/>
        </pc:sldMkLst>
        <pc:spChg chg="mod">
          <ac:chgData name="松坂 嘉昭" userId="8203746e-ae30-4f6f-91f1-67915a0589ad" providerId="ADAL" clId="{50E859EB-84CD-461D-884F-2D4324FB7337}" dt="2023-02-07T07:17:54.528" v="4995" actId="404"/>
          <ac:spMkLst>
            <pc:docMk/>
            <pc:sldMk cId="953054547" sldId="384"/>
            <ac:spMk id="2" creationId="{C7CC0F52-CD97-BCAA-23D2-B8E43F422044}"/>
          </ac:spMkLst>
        </pc:spChg>
        <pc:spChg chg="add del mod">
          <ac:chgData name="松坂 嘉昭" userId="8203746e-ae30-4f6f-91f1-67915a0589ad" providerId="ADAL" clId="{50E859EB-84CD-461D-884F-2D4324FB7337}" dt="2023-02-07T06:53:09.158" v="4875" actId="21"/>
          <ac:spMkLst>
            <pc:docMk/>
            <pc:sldMk cId="953054547" sldId="384"/>
            <ac:spMk id="7" creationId="{ABE06906-CC2C-7F5B-1F6B-468A362E23D7}"/>
          </ac:spMkLst>
        </pc:spChg>
      </pc:sldChg>
      <pc:sldChg chg="modSp mod">
        <pc:chgData name="松坂 嘉昭" userId="8203746e-ae30-4f6f-91f1-67915a0589ad" providerId="ADAL" clId="{50E859EB-84CD-461D-884F-2D4324FB7337}" dt="2023-02-07T08:02:22.652" v="5247" actId="207"/>
        <pc:sldMkLst>
          <pc:docMk/>
          <pc:sldMk cId="1946504312" sldId="396"/>
        </pc:sldMkLst>
        <pc:spChg chg="mod">
          <ac:chgData name="松坂 嘉昭" userId="8203746e-ae30-4f6f-91f1-67915a0589ad" providerId="ADAL" clId="{50E859EB-84CD-461D-884F-2D4324FB7337}" dt="2023-02-07T08:02:22.652" v="5247" actId="207"/>
          <ac:spMkLst>
            <pc:docMk/>
            <pc:sldMk cId="1946504312" sldId="396"/>
            <ac:spMk id="12" creationId="{BA221493-B25C-999B-DA24-E5FE06B19678}"/>
          </ac:spMkLst>
        </pc:spChg>
      </pc:sldChg>
      <pc:sldChg chg="addSp modSp mod">
        <pc:chgData name="松坂 嘉昭" userId="8203746e-ae30-4f6f-91f1-67915a0589ad" providerId="ADAL" clId="{50E859EB-84CD-461D-884F-2D4324FB7337}" dt="2023-02-07T08:03:53.867" v="5324" actId="207"/>
        <pc:sldMkLst>
          <pc:docMk/>
          <pc:sldMk cId="4258709230" sldId="397"/>
        </pc:sldMkLst>
        <pc:spChg chg="add mod">
          <ac:chgData name="松坂 嘉昭" userId="8203746e-ae30-4f6f-91f1-67915a0589ad" providerId="ADAL" clId="{50E859EB-84CD-461D-884F-2D4324FB7337}" dt="2023-02-07T08:03:53.867" v="5324" actId="207"/>
          <ac:spMkLst>
            <pc:docMk/>
            <pc:sldMk cId="4258709230" sldId="397"/>
            <ac:spMk id="3" creationId="{AA338A0A-13D8-6CE1-B64D-C26294EA75A7}"/>
          </ac:spMkLst>
        </pc:spChg>
        <pc:spChg chg="mod">
          <ac:chgData name="松坂 嘉昭" userId="8203746e-ae30-4f6f-91f1-67915a0589ad" providerId="ADAL" clId="{50E859EB-84CD-461D-884F-2D4324FB7337}" dt="2023-02-07T08:03:20.445" v="5251" actId="1076"/>
          <ac:spMkLst>
            <pc:docMk/>
            <pc:sldMk cId="4258709230" sldId="397"/>
            <ac:spMk id="5" creationId="{A20CA2A8-6331-3EE0-0364-966E66958948}"/>
          </ac:spMkLst>
        </pc:spChg>
      </pc:sldChg>
      <pc:sldChg chg="addSp modSp mod">
        <pc:chgData name="松坂 嘉昭" userId="8203746e-ae30-4f6f-91f1-67915a0589ad" providerId="ADAL" clId="{50E859EB-84CD-461D-884F-2D4324FB7337}" dt="2023-02-07T08:05:10.433" v="5430" actId="20577"/>
        <pc:sldMkLst>
          <pc:docMk/>
          <pc:sldMk cId="2528427771" sldId="403"/>
        </pc:sldMkLst>
        <pc:spChg chg="mod">
          <ac:chgData name="松坂 嘉昭" userId="8203746e-ae30-4f6f-91f1-67915a0589ad" providerId="ADAL" clId="{50E859EB-84CD-461D-884F-2D4324FB7337}" dt="2023-02-07T08:04:28.737" v="5329" actId="1076"/>
          <ac:spMkLst>
            <pc:docMk/>
            <pc:sldMk cId="2528427771" sldId="403"/>
            <ac:spMk id="3" creationId="{E3893B9F-25B5-DA53-DD00-DF2E36718C23}"/>
          </ac:spMkLst>
        </pc:spChg>
        <pc:spChg chg="add mod">
          <ac:chgData name="松坂 嘉昭" userId="8203746e-ae30-4f6f-91f1-67915a0589ad" providerId="ADAL" clId="{50E859EB-84CD-461D-884F-2D4324FB7337}" dt="2023-02-07T08:05:10.433" v="5430" actId="20577"/>
          <ac:spMkLst>
            <pc:docMk/>
            <pc:sldMk cId="2528427771" sldId="403"/>
            <ac:spMk id="5" creationId="{7841BA9E-727F-25E5-99DD-9A12414F4DDB}"/>
          </ac:spMkLst>
        </pc:spChg>
        <pc:graphicFrameChg chg="modGraphic">
          <ac:chgData name="松坂 嘉昭" userId="8203746e-ae30-4f6f-91f1-67915a0589ad" providerId="ADAL" clId="{50E859EB-84CD-461D-884F-2D4324FB7337}" dt="2023-02-07T07:40:53.004" v="5205" actId="207"/>
          <ac:graphicFrameMkLst>
            <pc:docMk/>
            <pc:sldMk cId="2528427771" sldId="403"/>
            <ac:graphicFrameMk id="13" creationId="{C093B5CC-E10A-87F3-1223-FC00421C386E}"/>
          </ac:graphicFrameMkLst>
        </pc:graphicFrameChg>
      </pc:sldChg>
      <pc:sldChg chg="modSp mod">
        <pc:chgData name="松坂 嘉昭" userId="8203746e-ae30-4f6f-91f1-67915a0589ad" providerId="ADAL" clId="{50E859EB-84CD-461D-884F-2D4324FB7337}" dt="2023-02-07T08:05:33.592" v="5435" actId="14100"/>
        <pc:sldMkLst>
          <pc:docMk/>
          <pc:sldMk cId="620947029" sldId="406"/>
        </pc:sldMkLst>
        <pc:spChg chg="mod">
          <ac:chgData name="松坂 嘉昭" userId="8203746e-ae30-4f6f-91f1-67915a0589ad" providerId="ADAL" clId="{50E859EB-84CD-461D-884F-2D4324FB7337}" dt="2023-02-07T08:05:33.592" v="5435" actId="14100"/>
          <ac:spMkLst>
            <pc:docMk/>
            <pc:sldMk cId="620947029" sldId="406"/>
            <ac:spMk id="2" creationId="{52E16013-BBB1-6E90-B220-F67BDC74F2C1}"/>
          </ac:spMkLst>
        </pc:spChg>
        <pc:spChg chg="mod">
          <ac:chgData name="松坂 嘉昭" userId="8203746e-ae30-4f6f-91f1-67915a0589ad" providerId="ADAL" clId="{50E859EB-84CD-461D-884F-2D4324FB7337}" dt="2023-02-07T08:05:26.793" v="5433" actId="1076"/>
          <ac:spMkLst>
            <pc:docMk/>
            <pc:sldMk cId="620947029" sldId="406"/>
            <ac:spMk id="7" creationId="{2AE1C9D5-B2E6-8FE1-9851-DCBBE34CC52B}"/>
          </ac:spMkLst>
        </pc:spChg>
      </pc:sldChg>
      <pc:sldChg chg="modSp mod">
        <pc:chgData name="松坂 嘉昭" userId="8203746e-ae30-4f6f-91f1-67915a0589ad" providerId="ADAL" clId="{50E859EB-84CD-461D-884F-2D4324FB7337}" dt="2023-02-07T08:05:49.321" v="5439" actId="14100"/>
        <pc:sldMkLst>
          <pc:docMk/>
          <pc:sldMk cId="970350620" sldId="409"/>
        </pc:sldMkLst>
        <pc:spChg chg="mod">
          <ac:chgData name="松坂 嘉昭" userId="8203746e-ae30-4f6f-91f1-67915a0589ad" providerId="ADAL" clId="{50E859EB-84CD-461D-884F-2D4324FB7337}" dt="2023-02-07T08:05:49.321" v="5439" actId="14100"/>
          <ac:spMkLst>
            <pc:docMk/>
            <pc:sldMk cId="970350620" sldId="409"/>
            <ac:spMk id="5" creationId="{0C5FCA8E-F02A-C598-A934-29D559D9E5F6}"/>
          </ac:spMkLst>
        </pc:spChg>
      </pc:sldChg>
      <pc:sldChg chg="modSp mod">
        <pc:chgData name="松坂 嘉昭" userId="8203746e-ae30-4f6f-91f1-67915a0589ad" providerId="ADAL" clId="{50E859EB-84CD-461D-884F-2D4324FB7337}" dt="2023-02-07T06:47:14.132" v="4777" actId="20577"/>
        <pc:sldMkLst>
          <pc:docMk/>
          <pc:sldMk cId="2904979859" sldId="422"/>
        </pc:sldMkLst>
        <pc:spChg chg="mod">
          <ac:chgData name="松坂 嘉昭" userId="8203746e-ae30-4f6f-91f1-67915a0589ad" providerId="ADAL" clId="{50E859EB-84CD-461D-884F-2D4324FB7337}" dt="2023-02-07T06:47:14.132" v="4777" actId="20577"/>
          <ac:spMkLst>
            <pc:docMk/>
            <pc:sldMk cId="2904979859" sldId="422"/>
            <ac:spMk id="2" creationId="{959F2DD5-6CB0-033C-3C31-58197EC77B52}"/>
          </ac:spMkLst>
        </pc:spChg>
      </pc:sldChg>
      <pc:sldChg chg="addSp modSp mod">
        <pc:chgData name="松坂 嘉昭" userId="8203746e-ae30-4f6f-91f1-67915a0589ad" providerId="ADAL" clId="{50E859EB-84CD-461D-884F-2D4324FB7337}" dt="2023-02-07T07:18:26.902" v="5020" actId="404"/>
        <pc:sldMkLst>
          <pc:docMk/>
          <pc:sldMk cId="2232236599" sldId="423"/>
        </pc:sldMkLst>
        <pc:spChg chg="mod">
          <ac:chgData name="松坂 嘉昭" userId="8203746e-ae30-4f6f-91f1-67915a0589ad" providerId="ADAL" clId="{50E859EB-84CD-461D-884F-2D4324FB7337}" dt="2023-02-07T07:18:26.902" v="5020" actId="404"/>
          <ac:spMkLst>
            <pc:docMk/>
            <pc:sldMk cId="2232236599" sldId="423"/>
            <ac:spMk id="2" creationId="{5A693E60-3B26-7D8A-23AC-3F31B4C9EA25}"/>
          </ac:spMkLst>
        </pc:spChg>
        <pc:spChg chg="add mod">
          <ac:chgData name="松坂 嘉昭" userId="8203746e-ae30-4f6f-91f1-67915a0589ad" providerId="ADAL" clId="{50E859EB-84CD-461D-884F-2D4324FB7337}" dt="2023-02-07T06:48:48.624" v="4826"/>
          <ac:spMkLst>
            <pc:docMk/>
            <pc:sldMk cId="2232236599" sldId="423"/>
            <ac:spMk id="4" creationId="{B84C87FE-D586-79A5-F446-81303EED8639}"/>
          </ac:spMkLst>
        </pc:spChg>
      </pc:sldChg>
      <pc:sldChg chg="modSp mod">
        <pc:chgData name="松坂 嘉昭" userId="8203746e-ae30-4f6f-91f1-67915a0589ad" providerId="ADAL" clId="{50E859EB-84CD-461D-884F-2D4324FB7337}" dt="2023-02-07T06:45:01.398" v="4673" actId="20577"/>
        <pc:sldMkLst>
          <pc:docMk/>
          <pc:sldMk cId="2015557524" sldId="425"/>
        </pc:sldMkLst>
        <pc:spChg chg="mod">
          <ac:chgData name="松坂 嘉昭" userId="8203746e-ae30-4f6f-91f1-67915a0589ad" providerId="ADAL" clId="{50E859EB-84CD-461D-884F-2D4324FB7337}" dt="2023-02-07T06:45:01.398" v="4673" actId="20577"/>
          <ac:spMkLst>
            <pc:docMk/>
            <pc:sldMk cId="2015557524" sldId="425"/>
            <ac:spMk id="2" creationId="{959F2DD5-6CB0-033C-3C31-58197EC77B52}"/>
          </ac:spMkLst>
        </pc:spChg>
      </pc:sldChg>
      <pc:sldChg chg="modSp mod">
        <pc:chgData name="松坂 嘉昭" userId="8203746e-ae30-4f6f-91f1-67915a0589ad" providerId="ADAL" clId="{50E859EB-84CD-461D-884F-2D4324FB7337}" dt="2023-02-07T06:43:19.299" v="4617" actId="20577"/>
        <pc:sldMkLst>
          <pc:docMk/>
          <pc:sldMk cId="1774870633" sldId="432"/>
        </pc:sldMkLst>
        <pc:spChg chg="mod">
          <ac:chgData name="松坂 嘉昭" userId="8203746e-ae30-4f6f-91f1-67915a0589ad" providerId="ADAL" clId="{50E859EB-84CD-461D-884F-2D4324FB7337}" dt="2023-02-07T06:43:19.299" v="4617" actId="20577"/>
          <ac:spMkLst>
            <pc:docMk/>
            <pc:sldMk cId="1774870633" sldId="432"/>
            <ac:spMk id="2" creationId="{959F2DD5-6CB0-033C-3C31-58197EC77B52}"/>
          </ac:spMkLst>
        </pc:spChg>
      </pc:sldChg>
      <pc:sldChg chg="modSp mod">
        <pc:chgData name="松坂 嘉昭" userId="8203746e-ae30-4f6f-91f1-67915a0589ad" providerId="ADAL" clId="{50E859EB-84CD-461D-884F-2D4324FB7337}" dt="2023-02-07T05:39:13.670" v="3840" actId="14100"/>
        <pc:sldMkLst>
          <pc:docMk/>
          <pc:sldMk cId="2757056198" sldId="434"/>
        </pc:sldMkLst>
        <pc:spChg chg="mod">
          <ac:chgData name="松坂 嘉昭" userId="8203746e-ae30-4f6f-91f1-67915a0589ad" providerId="ADAL" clId="{50E859EB-84CD-461D-884F-2D4324FB7337}" dt="2023-02-07T05:39:13.670" v="3840" actId="14100"/>
          <ac:spMkLst>
            <pc:docMk/>
            <pc:sldMk cId="2757056198" sldId="434"/>
            <ac:spMk id="6" creationId="{213AA5A7-6B96-C303-C1FD-9913939EC664}"/>
          </ac:spMkLst>
        </pc:spChg>
      </pc:sldChg>
      <pc:sldChg chg="modSp mod">
        <pc:chgData name="松坂 嘉昭" userId="8203746e-ae30-4f6f-91f1-67915a0589ad" providerId="ADAL" clId="{50E859EB-84CD-461D-884F-2D4324FB7337}" dt="2023-02-07T07:27:58.330" v="5117" actId="27636"/>
        <pc:sldMkLst>
          <pc:docMk/>
          <pc:sldMk cId="293536071" sldId="436"/>
        </pc:sldMkLst>
        <pc:spChg chg="mod">
          <ac:chgData name="松坂 嘉昭" userId="8203746e-ae30-4f6f-91f1-67915a0589ad" providerId="ADAL" clId="{50E859EB-84CD-461D-884F-2D4324FB7337}" dt="2023-02-07T07:27:58.330" v="5117" actId="27636"/>
          <ac:spMkLst>
            <pc:docMk/>
            <pc:sldMk cId="293536071" sldId="436"/>
            <ac:spMk id="10" creationId="{EDBE0BA4-AAE2-0575-A253-C697316BC902}"/>
          </ac:spMkLst>
        </pc:spChg>
        <pc:graphicFrameChg chg="modGraphic">
          <ac:chgData name="松坂 嘉昭" userId="8203746e-ae30-4f6f-91f1-67915a0589ad" providerId="ADAL" clId="{50E859EB-84CD-461D-884F-2D4324FB7337}" dt="2023-02-07T01:50:18.087" v="856" actId="207"/>
          <ac:graphicFrameMkLst>
            <pc:docMk/>
            <pc:sldMk cId="293536071" sldId="436"/>
            <ac:graphicFrameMk id="9" creationId="{F78C6EC8-AE4B-8845-672E-1AAFCC547758}"/>
          </ac:graphicFrameMkLst>
        </pc:graphicFrameChg>
      </pc:sldChg>
      <pc:sldChg chg="modSp mod">
        <pc:chgData name="松坂 嘉昭" userId="8203746e-ae30-4f6f-91f1-67915a0589ad" providerId="ADAL" clId="{50E859EB-84CD-461D-884F-2D4324FB7337}" dt="2023-02-07T01:59:20.613" v="1635" actId="14100"/>
        <pc:sldMkLst>
          <pc:docMk/>
          <pc:sldMk cId="3406563330" sldId="452"/>
        </pc:sldMkLst>
        <pc:spChg chg="mod">
          <ac:chgData name="松坂 嘉昭" userId="8203746e-ae30-4f6f-91f1-67915a0589ad" providerId="ADAL" clId="{50E859EB-84CD-461D-884F-2D4324FB7337}" dt="2023-02-07T01:59:20.613" v="1635" actId="14100"/>
          <ac:spMkLst>
            <pc:docMk/>
            <pc:sldMk cId="3406563330" sldId="452"/>
            <ac:spMk id="4" creationId="{6B4B797A-426E-0C2B-D8FB-04DB76650066}"/>
          </ac:spMkLst>
        </pc:spChg>
      </pc:sldChg>
      <pc:sldChg chg="addSp delSp modSp mod">
        <pc:chgData name="松坂 嘉昭" userId="8203746e-ae30-4f6f-91f1-67915a0589ad" providerId="ADAL" clId="{50E859EB-84CD-461D-884F-2D4324FB7337}" dt="2023-02-07T06:08:31.342" v="3906" actId="14100"/>
        <pc:sldMkLst>
          <pc:docMk/>
          <pc:sldMk cId="3681655821" sldId="454"/>
        </pc:sldMkLst>
        <pc:spChg chg="mod">
          <ac:chgData name="松坂 嘉昭" userId="8203746e-ae30-4f6f-91f1-67915a0589ad" providerId="ADAL" clId="{50E859EB-84CD-461D-884F-2D4324FB7337}" dt="2023-02-07T05:56:37.595" v="3858" actId="1076"/>
          <ac:spMkLst>
            <pc:docMk/>
            <pc:sldMk cId="3681655821" sldId="454"/>
            <ac:spMk id="2" creationId="{178AA83E-28F1-1CC2-3FA8-EFEEBA046205}"/>
          </ac:spMkLst>
        </pc:spChg>
        <pc:spChg chg="del">
          <ac:chgData name="松坂 嘉昭" userId="8203746e-ae30-4f6f-91f1-67915a0589ad" providerId="ADAL" clId="{50E859EB-84CD-461D-884F-2D4324FB7337}" dt="2023-02-07T05:54:57.194" v="3841" actId="22"/>
          <ac:spMkLst>
            <pc:docMk/>
            <pc:sldMk cId="3681655821" sldId="454"/>
            <ac:spMk id="3" creationId="{199665C9-DEBC-8182-742A-96C9947ABB76}"/>
          </ac:spMkLst>
        </pc:spChg>
        <pc:spChg chg="mod">
          <ac:chgData name="松坂 嘉昭" userId="8203746e-ae30-4f6f-91f1-67915a0589ad" providerId="ADAL" clId="{50E859EB-84CD-461D-884F-2D4324FB7337}" dt="2023-02-07T01:59:25.150" v="1636" actId="14100"/>
          <ac:spMkLst>
            <pc:docMk/>
            <pc:sldMk cId="3681655821" sldId="454"/>
            <ac:spMk id="4" creationId="{6B4B797A-426E-0C2B-D8FB-04DB76650066}"/>
          </ac:spMkLst>
        </pc:spChg>
        <pc:spChg chg="add del mod">
          <ac:chgData name="松坂 嘉昭" userId="8203746e-ae30-4f6f-91f1-67915a0589ad" providerId="ADAL" clId="{50E859EB-84CD-461D-884F-2D4324FB7337}" dt="2023-02-07T05:55:23.324" v="3846" actId="22"/>
          <ac:spMkLst>
            <pc:docMk/>
            <pc:sldMk cId="3681655821" sldId="454"/>
            <ac:spMk id="8" creationId="{B9F722BB-9FB7-EDEB-EBA7-3EA012C24964}"/>
          </ac:spMkLst>
        </pc:spChg>
        <pc:picChg chg="add del mod ord">
          <ac:chgData name="松坂 嘉昭" userId="8203746e-ae30-4f6f-91f1-67915a0589ad" providerId="ADAL" clId="{50E859EB-84CD-461D-884F-2D4324FB7337}" dt="2023-02-07T05:55:19.776" v="3845" actId="478"/>
          <ac:picMkLst>
            <pc:docMk/>
            <pc:sldMk cId="3681655821" sldId="454"/>
            <ac:picMk id="6" creationId="{FB8402AD-E2D1-9FCB-C5D7-0D37EBBD1828}"/>
          </ac:picMkLst>
        </pc:picChg>
        <pc:picChg chg="add mod ord">
          <ac:chgData name="松坂 嘉昭" userId="8203746e-ae30-4f6f-91f1-67915a0589ad" providerId="ADAL" clId="{50E859EB-84CD-461D-884F-2D4324FB7337}" dt="2023-02-07T06:08:31.342" v="3906" actId="14100"/>
          <ac:picMkLst>
            <pc:docMk/>
            <pc:sldMk cId="3681655821" sldId="454"/>
            <ac:picMk id="10" creationId="{3FC8C240-AB19-C302-929D-8254057E5222}"/>
          </ac:picMkLst>
        </pc:picChg>
        <pc:picChg chg="add mod">
          <ac:chgData name="松坂 嘉昭" userId="8203746e-ae30-4f6f-91f1-67915a0589ad" providerId="ADAL" clId="{50E859EB-84CD-461D-884F-2D4324FB7337}" dt="2023-02-07T06:08:30.882" v="3905" actId="14100"/>
          <ac:picMkLst>
            <pc:docMk/>
            <pc:sldMk cId="3681655821" sldId="454"/>
            <ac:picMk id="12" creationId="{DB8D920B-7213-AC38-0A8A-B730B1BFB0EB}"/>
          </ac:picMkLst>
        </pc:picChg>
      </pc:sldChg>
      <pc:sldChg chg="del">
        <pc:chgData name="松坂 嘉昭" userId="8203746e-ae30-4f6f-91f1-67915a0589ad" providerId="ADAL" clId="{50E859EB-84CD-461D-884F-2D4324FB7337}" dt="2023-02-06T10:11:29.944" v="0" actId="47"/>
        <pc:sldMkLst>
          <pc:docMk/>
          <pc:sldMk cId="2922870092" sldId="455"/>
        </pc:sldMkLst>
      </pc:sldChg>
      <pc:sldChg chg="del">
        <pc:chgData name="松坂 嘉昭" userId="8203746e-ae30-4f6f-91f1-67915a0589ad" providerId="ADAL" clId="{50E859EB-84CD-461D-884F-2D4324FB7337}" dt="2023-02-06T10:11:29.944" v="0" actId="47"/>
        <pc:sldMkLst>
          <pc:docMk/>
          <pc:sldMk cId="3038048131" sldId="456"/>
        </pc:sldMkLst>
      </pc:sldChg>
      <pc:sldChg chg="del">
        <pc:chgData name="松坂 嘉昭" userId="8203746e-ae30-4f6f-91f1-67915a0589ad" providerId="ADAL" clId="{50E859EB-84CD-461D-884F-2D4324FB7337}" dt="2023-02-06T10:11:29.944" v="0" actId="47"/>
        <pc:sldMkLst>
          <pc:docMk/>
          <pc:sldMk cId="820047845" sldId="457"/>
        </pc:sldMkLst>
      </pc:sldChg>
      <pc:sldChg chg="del">
        <pc:chgData name="松坂 嘉昭" userId="8203746e-ae30-4f6f-91f1-67915a0589ad" providerId="ADAL" clId="{50E859EB-84CD-461D-884F-2D4324FB7337}" dt="2023-02-06T10:11:29.944" v="0" actId="47"/>
        <pc:sldMkLst>
          <pc:docMk/>
          <pc:sldMk cId="576544621" sldId="458"/>
        </pc:sldMkLst>
      </pc:sldChg>
      <pc:sldChg chg="del">
        <pc:chgData name="松坂 嘉昭" userId="8203746e-ae30-4f6f-91f1-67915a0589ad" providerId="ADAL" clId="{50E859EB-84CD-461D-884F-2D4324FB7337}" dt="2023-02-06T10:11:29.944" v="0" actId="47"/>
        <pc:sldMkLst>
          <pc:docMk/>
          <pc:sldMk cId="2275433257" sldId="459"/>
        </pc:sldMkLst>
      </pc:sldChg>
      <pc:sldChg chg="del">
        <pc:chgData name="松坂 嘉昭" userId="8203746e-ae30-4f6f-91f1-67915a0589ad" providerId="ADAL" clId="{50E859EB-84CD-461D-884F-2D4324FB7337}" dt="2023-02-06T10:11:29.944" v="0" actId="47"/>
        <pc:sldMkLst>
          <pc:docMk/>
          <pc:sldMk cId="2738297049" sldId="460"/>
        </pc:sldMkLst>
      </pc:sldChg>
      <pc:sldChg chg="del">
        <pc:chgData name="松坂 嘉昭" userId="8203746e-ae30-4f6f-91f1-67915a0589ad" providerId="ADAL" clId="{50E859EB-84CD-461D-884F-2D4324FB7337}" dt="2023-02-06T10:11:29.944" v="0" actId="47"/>
        <pc:sldMkLst>
          <pc:docMk/>
          <pc:sldMk cId="2245192310" sldId="461"/>
        </pc:sldMkLst>
      </pc:sldChg>
      <pc:sldChg chg="del">
        <pc:chgData name="松坂 嘉昭" userId="8203746e-ae30-4f6f-91f1-67915a0589ad" providerId="ADAL" clId="{50E859EB-84CD-461D-884F-2D4324FB7337}" dt="2023-02-06T10:11:29.944" v="0" actId="47"/>
        <pc:sldMkLst>
          <pc:docMk/>
          <pc:sldMk cId="202116330" sldId="462"/>
        </pc:sldMkLst>
      </pc:sldChg>
      <pc:sldChg chg="del">
        <pc:chgData name="松坂 嘉昭" userId="8203746e-ae30-4f6f-91f1-67915a0589ad" providerId="ADAL" clId="{50E859EB-84CD-461D-884F-2D4324FB7337}" dt="2023-02-06T10:11:29.944" v="0" actId="47"/>
        <pc:sldMkLst>
          <pc:docMk/>
          <pc:sldMk cId="319896119" sldId="463"/>
        </pc:sldMkLst>
      </pc:sldChg>
      <pc:sldChg chg="del">
        <pc:chgData name="松坂 嘉昭" userId="8203746e-ae30-4f6f-91f1-67915a0589ad" providerId="ADAL" clId="{50E859EB-84CD-461D-884F-2D4324FB7337}" dt="2023-02-06T10:11:29.944" v="0" actId="47"/>
        <pc:sldMkLst>
          <pc:docMk/>
          <pc:sldMk cId="2132483688" sldId="464"/>
        </pc:sldMkLst>
      </pc:sldChg>
      <pc:sldChg chg="del">
        <pc:chgData name="松坂 嘉昭" userId="8203746e-ae30-4f6f-91f1-67915a0589ad" providerId="ADAL" clId="{50E859EB-84CD-461D-884F-2D4324FB7337}" dt="2023-02-06T10:11:29.944" v="0" actId="47"/>
        <pc:sldMkLst>
          <pc:docMk/>
          <pc:sldMk cId="310620105" sldId="465"/>
        </pc:sldMkLst>
      </pc:sldChg>
      <pc:sldChg chg="del">
        <pc:chgData name="松坂 嘉昭" userId="8203746e-ae30-4f6f-91f1-67915a0589ad" providerId="ADAL" clId="{50E859EB-84CD-461D-884F-2D4324FB7337}" dt="2023-02-06T10:11:29.944" v="0" actId="47"/>
        <pc:sldMkLst>
          <pc:docMk/>
          <pc:sldMk cId="4175670979" sldId="466"/>
        </pc:sldMkLst>
      </pc:sldChg>
      <pc:sldChg chg="del">
        <pc:chgData name="松坂 嘉昭" userId="8203746e-ae30-4f6f-91f1-67915a0589ad" providerId="ADAL" clId="{50E859EB-84CD-461D-884F-2D4324FB7337}" dt="2023-02-06T10:11:29.944" v="0" actId="47"/>
        <pc:sldMkLst>
          <pc:docMk/>
          <pc:sldMk cId="2326263049" sldId="467"/>
        </pc:sldMkLst>
      </pc:sldChg>
      <pc:sldChg chg="del">
        <pc:chgData name="松坂 嘉昭" userId="8203746e-ae30-4f6f-91f1-67915a0589ad" providerId="ADAL" clId="{50E859EB-84CD-461D-884F-2D4324FB7337}" dt="2023-02-06T10:11:29.944" v="0" actId="47"/>
        <pc:sldMkLst>
          <pc:docMk/>
          <pc:sldMk cId="919147553" sldId="468"/>
        </pc:sldMkLst>
      </pc:sldChg>
      <pc:sldChg chg="del">
        <pc:chgData name="松坂 嘉昭" userId="8203746e-ae30-4f6f-91f1-67915a0589ad" providerId="ADAL" clId="{50E859EB-84CD-461D-884F-2D4324FB7337}" dt="2023-02-06T10:11:29.944" v="0" actId="47"/>
        <pc:sldMkLst>
          <pc:docMk/>
          <pc:sldMk cId="990767729" sldId="469"/>
        </pc:sldMkLst>
      </pc:sldChg>
      <pc:sldChg chg="del">
        <pc:chgData name="松坂 嘉昭" userId="8203746e-ae30-4f6f-91f1-67915a0589ad" providerId="ADAL" clId="{50E859EB-84CD-461D-884F-2D4324FB7337}" dt="2023-02-06T10:11:29.944" v="0" actId="47"/>
        <pc:sldMkLst>
          <pc:docMk/>
          <pc:sldMk cId="507966567" sldId="470"/>
        </pc:sldMkLst>
      </pc:sldChg>
      <pc:sldChg chg="del">
        <pc:chgData name="松坂 嘉昭" userId="8203746e-ae30-4f6f-91f1-67915a0589ad" providerId="ADAL" clId="{50E859EB-84CD-461D-884F-2D4324FB7337}" dt="2023-02-06T10:11:29.944" v="0" actId="47"/>
        <pc:sldMkLst>
          <pc:docMk/>
          <pc:sldMk cId="674471966" sldId="471"/>
        </pc:sldMkLst>
      </pc:sldChg>
      <pc:sldChg chg="modSp mod">
        <pc:chgData name="松坂 嘉昭" userId="8203746e-ae30-4f6f-91f1-67915a0589ad" providerId="ADAL" clId="{50E859EB-84CD-461D-884F-2D4324FB7337}" dt="2023-02-07T06:40:56.723" v="4602" actId="14100"/>
        <pc:sldMkLst>
          <pc:docMk/>
          <pc:sldMk cId="4025036341" sldId="472"/>
        </pc:sldMkLst>
        <pc:spChg chg="mod">
          <ac:chgData name="松坂 嘉昭" userId="8203746e-ae30-4f6f-91f1-67915a0589ad" providerId="ADAL" clId="{50E859EB-84CD-461D-884F-2D4324FB7337}" dt="2023-02-07T06:40:56.723" v="4602" actId="14100"/>
          <ac:spMkLst>
            <pc:docMk/>
            <pc:sldMk cId="4025036341" sldId="472"/>
            <ac:spMk id="2" creationId="{DE93BC8B-07EF-9048-4C67-2DBA288A1B3A}"/>
          </ac:spMkLst>
        </pc:spChg>
      </pc:sldChg>
      <pc:sldChg chg="modSp mod">
        <pc:chgData name="松坂 嘉昭" userId="8203746e-ae30-4f6f-91f1-67915a0589ad" providerId="ADAL" clId="{50E859EB-84CD-461D-884F-2D4324FB7337}" dt="2023-02-07T07:02:25.713" v="4962" actId="404"/>
        <pc:sldMkLst>
          <pc:docMk/>
          <pc:sldMk cId="1545634162" sldId="473"/>
        </pc:sldMkLst>
        <pc:spChg chg="mod">
          <ac:chgData name="松坂 嘉昭" userId="8203746e-ae30-4f6f-91f1-67915a0589ad" providerId="ADAL" clId="{50E859EB-84CD-461D-884F-2D4324FB7337}" dt="2023-02-07T07:02:25.713" v="4962" actId="404"/>
          <ac:spMkLst>
            <pc:docMk/>
            <pc:sldMk cId="1545634162" sldId="473"/>
            <ac:spMk id="2" creationId="{77BE23D3-DE93-541F-FE36-D964BCEFB17E}"/>
          </ac:spMkLst>
        </pc:spChg>
      </pc:sldChg>
      <pc:sldChg chg="del">
        <pc:chgData name="松坂 嘉昭" userId="8203746e-ae30-4f6f-91f1-67915a0589ad" providerId="ADAL" clId="{50E859EB-84CD-461D-884F-2D4324FB7337}" dt="2023-02-06T10:11:29.944" v="0" actId="47"/>
        <pc:sldMkLst>
          <pc:docMk/>
          <pc:sldMk cId="523752246" sldId="474"/>
        </pc:sldMkLst>
      </pc:sldChg>
      <pc:sldChg chg="delSp modSp del mod delAnim">
        <pc:chgData name="松坂 嘉昭" userId="8203746e-ae30-4f6f-91f1-67915a0589ad" providerId="ADAL" clId="{50E859EB-84CD-461D-884F-2D4324FB7337}" dt="2023-02-07T06:10:11.129" v="3912" actId="2696"/>
        <pc:sldMkLst>
          <pc:docMk/>
          <pc:sldMk cId="403149029" sldId="477"/>
        </pc:sldMkLst>
        <pc:spChg chg="mod">
          <ac:chgData name="松坂 嘉昭" userId="8203746e-ae30-4f6f-91f1-67915a0589ad" providerId="ADAL" clId="{50E859EB-84CD-461D-884F-2D4324FB7337}" dt="2023-02-07T01:59:05.993" v="1634" actId="20577"/>
          <ac:spMkLst>
            <pc:docMk/>
            <pc:sldMk cId="403149029" sldId="477"/>
            <ac:spMk id="13" creationId="{BCCCF86F-9CD6-9AA5-B676-2F34F520A328}"/>
          </ac:spMkLst>
        </pc:spChg>
        <pc:picChg chg="del">
          <ac:chgData name="松坂 嘉昭" userId="8203746e-ae30-4f6f-91f1-67915a0589ad" providerId="ADAL" clId="{50E859EB-84CD-461D-884F-2D4324FB7337}" dt="2023-02-07T01:52:33.075" v="857" actId="478"/>
          <ac:picMkLst>
            <pc:docMk/>
            <pc:sldMk cId="403149029" sldId="477"/>
            <ac:picMk id="23" creationId="{0ED6BBD2-5B01-37D0-694A-A6523E437314}"/>
          </ac:picMkLst>
        </pc:picChg>
      </pc:sldChg>
      <pc:sldChg chg="addSp delSp modSp add mod">
        <pc:chgData name="松坂 嘉昭" userId="8203746e-ae30-4f6f-91f1-67915a0589ad" providerId="ADAL" clId="{50E859EB-84CD-461D-884F-2D4324FB7337}" dt="2023-02-07T06:33:26.369" v="4532" actId="1076"/>
        <pc:sldMkLst>
          <pc:docMk/>
          <pc:sldMk cId="1181286360" sldId="478"/>
        </pc:sldMkLst>
        <pc:spChg chg="del mod">
          <ac:chgData name="松坂 嘉昭" userId="8203746e-ae30-4f6f-91f1-67915a0589ad" providerId="ADAL" clId="{50E859EB-84CD-461D-884F-2D4324FB7337}" dt="2023-02-07T06:19:55.520" v="4115" actId="478"/>
          <ac:spMkLst>
            <pc:docMk/>
            <pc:sldMk cId="1181286360" sldId="478"/>
            <ac:spMk id="2" creationId="{178AA83E-28F1-1CC2-3FA8-EFEEBA046205}"/>
          </ac:spMkLst>
        </pc:spChg>
        <pc:spChg chg="del">
          <ac:chgData name="松坂 嘉昭" userId="8203746e-ae30-4f6f-91f1-67915a0589ad" providerId="ADAL" clId="{50E859EB-84CD-461D-884F-2D4324FB7337}" dt="2023-02-07T02:00:23.951" v="1639" actId="478"/>
          <ac:spMkLst>
            <pc:docMk/>
            <pc:sldMk cId="1181286360" sldId="478"/>
            <ac:spMk id="3" creationId="{199665C9-DEBC-8182-742A-96C9947ABB76}"/>
          </ac:spMkLst>
        </pc:spChg>
        <pc:spChg chg="add del mod">
          <ac:chgData name="松坂 嘉昭" userId="8203746e-ae30-4f6f-91f1-67915a0589ad" providerId="ADAL" clId="{50E859EB-84CD-461D-884F-2D4324FB7337}" dt="2023-02-07T06:20:20.654" v="4123" actId="478"/>
          <ac:spMkLst>
            <pc:docMk/>
            <pc:sldMk cId="1181286360" sldId="478"/>
            <ac:spMk id="6" creationId="{A8C3AA4D-264B-3A8B-7E90-295D2C42DE1D}"/>
          </ac:spMkLst>
        </pc:spChg>
        <pc:spChg chg="add mod">
          <ac:chgData name="松坂 嘉昭" userId="8203746e-ae30-4f6f-91f1-67915a0589ad" providerId="ADAL" clId="{50E859EB-84CD-461D-884F-2D4324FB7337}" dt="2023-02-07T06:29:50.181" v="4428" actId="1036"/>
          <ac:spMkLst>
            <pc:docMk/>
            <pc:sldMk cId="1181286360" sldId="478"/>
            <ac:spMk id="8" creationId="{D707CF46-86EC-A18C-FCB6-C2AFE79D7ADD}"/>
          </ac:spMkLst>
        </pc:spChg>
        <pc:spChg chg="add mod">
          <ac:chgData name="松坂 嘉昭" userId="8203746e-ae30-4f6f-91f1-67915a0589ad" providerId="ADAL" clId="{50E859EB-84CD-461D-884F-2D4324FB7337}" dt="2023-02-07T06:29:53.272" v="4438" actId="1035"/>
          <ac:spMkLst>
            <pc:docMk/>
            <pc:sldMk cId="1181286360" sldId="478"/>
            <ac:spMk id="10" creationId="{AA2CE9B5-3D2C-2761-93DD-6438FC389FBE}"/>
          </ac:spMkLst>
        </pc:spChg>
        <pc:spChg chg="add mod">
          <ac:chgData name="松坂 嘉昭" userId="8203746e-ae30-4f6f-91f1-67915a0589ad" providerId="ADAL" clId="{50E859EB-84CD-461D-884F-2D4324FB7337}" dt="2023-02-07T06:20:36.651" v="4126" actId="208"/>
          <ac:spMkLst>
            <pc:docMk/>
            <pc:sldMk cId="1181286360" sldId="478"/>
            <ac:spMk id="14" creationId="{A4E2827D-AB46-DDF3-E006-EB5CA7BF77AF}"/>
          </ac:spMkLst>
        </pc:spChg>
        <pc:spChg chg="add mod">
          <ac:chgData name="松坂 嘉昭" userId="8203746e-ae30-4f6f-91f1-67915a0589ad" providerId="ADAL" clId="{50E859EB-84CD-461D-884F-2D4324FB7337}" dt="2023-02-07T06:26:37.915" v="4208" actId="164"/>
          <ac:spMkLst>
            <pc:docMk/>
            <pc:sldMk cId="1181286360" sldId="478"/>
            <ac:spMk id="16" creationId="{AF197467-FA4C-92C2-FE90-6ED21F9DD991}"/>
          </ac:spMkLst>
        </pc:spChg>
        <pc:spChg chg="add mod">
          <ac:chgData name="松坂 嘉昭" userId="8203746e-ae30-4f6f-91f1-67915a0589ad" providerId="ADAL" clId="{50E859EB-84CD-461D-884F-2D4324FB7337}" dt="2023-02-07T06:26:37.915" v="4208" actId="164"/>
          <ac:spMkLst>
            <pc:docMk/>
            <pc:sldMk cId="1181286360" sldId="478"/>
            <ac:spMk id="20" creationId="{6B0D6E28-872E-FAB9-FD60-89067C5C2FCA}"/>
          </ac:spMkLst>
        </pc:spChg>
        <pc:spChg chg="add mod">
          <ac:chgData name="松坂 嘉昭" userId="8203746e-ae30-4f6f-91f1-67915a0589ad" providerId="ADAL" clId="{50E859EB-84CD-461D-884F-2D4324FB7337}" dt="2023-02-07T06:26:16.408" v="4205" actId="164"/>
          <ac:spMkLst>
            <pc:docMk/>
            <pc:sldMk cId="1181286360" sldId="478"/>
            <ac:spMk id="21" creationId="{2D67C79B-54AD-0DA0-B9EE-49189C36B8E5}"/>
          </ac:spMkLst>
        </pc:spChg>
        <pc:spChg chg="add mod">
          <ac:chgData name="松坂 嘉昭" userId="8203746e-ae30-4f6f-91f1-67915a0589ad" providerId="ADAL" clId="{50E859EB-84CD-461D-884F-2D4324FB7337}" dt="2023-02-07T06:33:03.877" v="4527" actId="6549"/>
          <ac:spMkLst>
            <pc:docMk/>
            <pc:sldMk cId="1181286360" sldId="478"/>
            <ac:spMk id="26" creationId="{FAE626A9-FEC2-6781-A801-71E130AE5011}"/>
          </ac:spMkLst>
        </pc:spChg>
        <pc:spChg chg="add del mod">
          <ac:chgData name="松坂 嘉昭" userId="8203746e-ae30-4f6f-91f1-67915a0589ad" providerId="ADAL" clId="{50E859EB-84CD-461D-884F-2D4324FB7337}" dt="2023-02-07T06:32:15.176" v="4484" actId="478"/>
          <ac:spMkLst>
            <pc:docMk/>
            <pc:sldMk cId="1181286360" sldId="478"/>
            <ac:spMk id="27" creationId="{5AB403F0-02D1-C662-33E4-D46323B531F5}"/>
          </ac:spMkLst>
        </pc:spChg>
        <pc:spChg chg="add mod">
          <ac:chgData name="松坂 嘉昭" userId="8203746e-ae30-4f6f-91f1-67915a0589ad" providerId="ADAL" clId="{50E859EB-84CD-461D-884F-2D4324FB7337}" dt="2023-02-07T06:33:06.844" v="4528" actId="1076"/>
          <ac:spMkLst>
            <pc:docMk/>
            <pc:sldMk cId="1181286360" sldId="478"/>
            <ac:spMk id="29" creationId="{68B6A14A-4784-5CE4-E084-8E41E7E137C6}"/>
          </ac:spMkLst>
        </pc:spChg>
        <pc:grpChg chg="add mod">
          <ac:chgData name="松坂 嘉昭" userId="8203746e-ae30-4f6f-91f1-67915a0589ad" providerId="ADAL" clId="{50E859EB-84CD-461D-884F-2D4324FB7337}" dt="2023-02-07T06:33:26.369" v="4532" actId="1076"/>
          <ac:grpSpMkLst>
            <pc:docMk/>
            <pc:sldMk cId="1181286360" sldId="478"/>
            <ac:grpSpMk id="24" creationId="{EC47C0DC-EA0B-CE8F-98C3-D3623FFD8057}"/>
          </ac:grpSpMkLst>
        </pc:grpChg>
        <pc:grpChg chg="add mod">
          <ac:chgData name="松坂 嘉昭" userId="8203746e-ae30-4f6f-91f1-67915a0589ad" providerId="ADAL" clId="{50E859EB-84CD-461D-884F-2D4324FB7337}" dt="2023-02-07T06:33:22.123" v="4531" actId="1076"/>
          <ac:grpSpMkLst>
            <pc:docMk/>
            <pc:sldMk cId="1181286360" sldId="478"/>
            <ac:grpSpMk id="25" creationId="{D7ED6C31-4B93-8B0F-31A1-FA49A251E641}"/>
          </ac:grpSpMkLst>
        </pc:grpChg>
        <pc:picChg chg="add del mod">
          <ac:chgData name="松坂 嘉昭" userId="8203746e-ae30-4f6f-91f1-67915a0589ad" providerId="ADAL" clId="{50E859EB-84CD-461D-884F-2D4324FB7337}" dt="2023-02-07T06:24:36.111" v="4183" actId="478"/>
          <ac:picMkLst>
            <pc:docMk/>
            <pc:sldMk cId="1181286360" sldId="478"/>
            <ac:picMk id="12" creationId="{861B5E44-B553-198B-BA04-477738DECF9F}"/>
          </ac:picMkLst>
        </pc:picChg>
        <pc:picChg chg="add mod">
          <ac:chgData name="松坂 嘉昭" userId="8203746e-ae30-4f6f-91f1-67915a0589ad" providerId="ADAL" clId="{50E859EB-84CD-461D-884F-2D4324FB7337}" dt="2023-02-07T06:26:37.915" v="4208" actId="164"/>
          <ac:picMkLst>
            <pc:docMk/>
            <pc:sldMk cId="1181286360" sldId="478"/>
            <ac:picMk id="18" creationId="{69F6B798-FA42-852A-4600-083A453D0AA4}"/>
          </ac:picMkLst>
        </pc:picChg>
        <pc:picChg chg="add mod">
          <ac:chgData name="松坂 嘉昭" userId="8203746e-ae30-4f6f-91f1-67915a0589ad" providerId="ADAL" clId="{50E859EB-84CD-461D-884F-2D4324FB7337}" dt="2023-02-07T06:26:16.408" v="4205" actId="164"/>
          <ac:picMkLst>
            <pc:docMk/>
            <pc:sldMk cId="1181286360" sldId="478"/>
            <ac:picMk id="23" creationId="{3B5BF285-8361-CAD5-09C1-F6DD6878CA50}"/>
          </ac:picMkLst>
        </pc:picChg>
      </pc:sldChg>
      <pc:sldChg chg="delSp modSp add del mod">
        <pc:chgData name="松坂 嘉昭" userId="8203746e-ae30-4f6f-91f1-67915a0589ad" providerId="ADAL" clId="{50E859EB-84CD-461D-884F-2D4324FB7337}" dt="2023-02-07T03:42:07.976" v="3770" actId="2696"/>
        <pc:sldMkLst>
          <pc:docMk/>
          <pc:sldMk cId="1679511523" sldId="479"/>
        </pc:sldMkLst>
        <pc:picChg chg="mod">
          <ac:chgData name="松坂 嘉昭" userId="8203746e-ae30-4f6f-91f1-67915a0589ad" providerId="ADAL" clId="{50E859EB-84CD-461D-884F-2D4324FB7337}" dt="2023-02-07T03:03:50.839" v="2488" actId="1076"/>
          <ac:picMkLst>
            <pc:docMk/>
            <pc:sldMk cId="1679511523" sldId="479"/>
            <ac:picMk id="6" creationId="{9F165990-5900-BBD9-0A58-5F5ED43132B4}"/>
          </ac:picMkLst>
        </pc:picChg>
        <pc:picChg chg="mod">
          <ac:chgData name="松坂 嘉昭" userId="8203746e-ae30-4f6f-91f1-67915a0589ad" providerId="ADAL" clId="{50E859EB-84CD-461D-884F-2D4324FB7337}" dt="2023-02-07T03:03:46.967" v="2487" actId="1076"/>
          <ac:picMkLst>
            <pc:docMk/>
            <pc:sldMk cId="1679511523" sldId="479"/>
            <ac:picMk id="8" creationId="{B752A95D-DC19-DAAD-BFAE-EDDE1A5DB4CA}"/>
          </ac:picMkLst>
        </pc:picChg>
        <pc:picChg chg="del">
          <ac:chgData name="松坂 嘉昭" userId="8203746e-ae30-4f6f-91f1-67915a0589ad" providerId="ADAL" clId="{50E859EB-84CD-461D-884F-2D4324FB7337}" dt="2023-02-07T02:58:35.361" v="2467" actId="478"/>
          <ac:picMkLst>
            <pc:docMk/>
            <pc:sldMk cId="1679511523" sldId="479"/>
            <ac:picMk id="14" creationId="{B579CC51-A999-5ECC-A72B-D066F9C1626F}"/>
          </ac:picMkLst>
        </pc:picChg>
        <pc:picChg chg="del">
          <ac:chgData name="松坂 嘉昭" userId="8203746e-ae30-4f6f-91f1-67915a0589ad" providerId="ADAL" clId="{50E859EB-84CD-461D-884F-2D4324FB7337}" dt="2023-02-07T02:58:36.699" v="2468" actId="478"/>
          <ac:picMkLst>
            <pc:docMk/>
            <pc:sldMk cId="1679511523" sldId="479"/>
            <ac:picMk id="16" creationId="{196117A6-EA52-977A-A958-F8FD628C2E06}"/>
          </ac:picMkLst>
        </pc:picChg>
      </pc:sldChg>
      <pc:sldChg chg="addSp delSp modSp new mod ord">
        <pc:chgData name="松坂 嘉昭" userId="8203746e-ae30-4f6f-91f1-67915a0589ad" providerId="ADAL" clId="{50E859EB-84CD-461D-884F-2D4324FB7337}" dt="2023-02-07T06:19:10.427" v="4104"/>
        <pc:sldMkLst>
          <pc:docMk/>
          <pc:sldMk cId="2455819222" sldId="479"/>
        </pc:sldMkLst>
        <pc:spChg chg="del">
          <ac:chgData name="松坂 嘉昭" userId="8203746e-ae30-4f6f-91f1-67915a0589ad" providerId="ADAL" clId="{50E859EB-84CD-461D-884F-2D4324FB7337}" dt="2023-02-07T05:57:16.324" v="3865" actId="478"/>
          <ac:spMkLst>
            <pc:docMk/>
            <pc:sldMk cId="2455819222" sldId="479"/>
            <ac:spMk id="2" creationId="{DFD1897C-AD5D-2994-9AD3-64AE77804671}"/>
          </ac:spMkLst>
        </pc:spChg>
        <pc:spChg chg="del">
          <ac:chgData name="松坂 嘉昭" userId="8203746e-ae30-4f6f-91f1-67915a0589ad" providerId="ADAL" clId="{50E859EB-84CD-461D-884F-2D4324FB7337}" dt="2023-02-07T05:57:43.173" v="3866" actId="22"/>
          <ac:spMkLst>
            <pc:docMk/>
            <pc:sldMk cId="2455819222" sldId="479"/>
            <ac:spMk id="3" creationId="{94B7982F-0389-0159-A12C-AC1EBFB41CBB}"/>
          </ac:spMkLst>
        </pc:spChg>
        <pc:spChg chg="mod">
          <ac:chgData name="松坂 嘉昭" userId="8203746e-ae30-4f6f-91f1-67915a0589ad" providerId="ADAL" clId="{50E859EB-84CD-461D-884F-2D4324FB7337}" dt="2023-02-07T05:59:03.445" v="3893" actId="1076"/>
          <ac:spMkLst>
            <pc:docMk/>
            <pc:sldMk cId="2455819222" sldId="479"/>
            <ac:spMk id="4" creationId="{71E3802A-BD5D-1DD8-D106-CFA41B94ED02}"/>
          </ac:spMkLst>
        </pc:spChg>
        <pc:picChg chg="add mod ord">
          <ac:chgData name="松坂 嘉昭" userId="8203746e-ae30-4f6f-91f1-67915a0589ad" providerId="ADAL" clId="{50E859EB-84CD-461D-884F-2D4324FB7337}" dt="2023-02-07T05:58:43.364" v="3874" actId="14100"/>
          <ac:picMkLst>
            <pc:docMk/>
            <pc:sldMk cId="2455819222" sldId="479"/>
            <ac:picMk id="6" creationId="{2966D4D8-8D7C-1881-6FD5-2ADA363469BD}"/>
          </ac:picMkLst>
        </pc:picChg>
        <pc:picChg chg="add mod">
          <ac:chgData name="松坂 嘉昭" userId="8203746e-ae30-4f6f-91f1-67915a0589ad" providerId="ADAL" clId="{50E859EB-84CD-461D-884F-2D4324FB7337}" dt="2023-02-07T05:58:48.204" v="3889" actId="1038"/>
          <ac:picMkLst>
            <pc:docMk/>
            <pc:sldMk cId="2455819222" sldId="479"/>
            <ac:picMk id="8" creationId="{2D777D22-196E-0B62-BCC3-A690160241D3}"/>
          </ac:picMkLst>
        </pc:picChg>
      </pc:sldChg>
      <pc:sldChg chg="addSp delSp modSp new del mod">
        <pc:chgData name="松坂 嘉昭" userId="8203746e-ae30-4f6f-91f1-67915a0589ad" providerId="ADAL" clId="{50E859EB-84CD-461D-884F-2D4324FB7337}" dt="2023-02-07T02:53:02.993" v="2450" actId="2696"/>
        <pc:sldMkLst>
          <pc:docMk/>
          <pc:sldMk cId="3366762666" sldId="479"/>
        </pc:sldMkLst>
        <pc:spChg chg="del mod">
          <ac:chgData name="松坂 嘉昭" userId="8203746e-ae30-4f6f-91f1-67915a0589ad" providerId="ADAL" clId="{50E859EB-84CD-461D-884F-2D4324FB7337}" dt="2023-02-07T02:17:40.226" v="1933" actId="478"/>
          <ac:spMkLst>
            <pc:docMk/>
            <pc:sldMk cId="3366762666" sldId="479"/>
            <ac:spMk id="2" creationId="{CE4F0738-95DD-F2E5-DC87-9FD43AFF51E0}"/>
          </ac:spMkLst>
        </pc:spChg>
        <pc:spChg chg="del">
          <ac:chgData name="松坂 嘉昭" userId="8203746e-ae30-4f6f-91f1-67915a0589ad" providerId="ADAL" clId="{50E859EB-84CD-461D-884F-2D4324FB7337}" dt="2023-02-07T02:15:42.799" v="1900" actId="22"/>
          <ac:spMkLst>
            <pc:docMk/>
            <pc:sldMk cId="3366762666" sldId="479"/>
            <ac:spMk id="3" creationId="{FC39BA65-E1D7-AEF5-F44D-133F7FEA19AD}"/>
          </ac:spMkLst>
        </pc:spChg>
        <pc:spChg chg="add mod">
          <ac:chgData name="松坂 嘉昭" userId="8203746e-ae30-4f6f-91f1-67915a0589ad" providerId="ADAL" clId="{50E859EB-84CD-461D-884F-2D4324FB7337}" dt="2023-02-07T02:17:09.954" v="1917" actId="1076"/>
          <ac:spMkLst>
            <pc:docMk/>
            <pc:sldMk cId="3366762666" sldId="479"/>
            <ac:spMk id="8" creationId="{C55DD7A0-4702-C206-06A0-944155A3ADF6}"/>
          </ac:spMkLst>
        </pc:spChg>
        <pc:picChg chg="add mod ord">
          <ac:chgData name="松坂 嘉昭" userId="8203746e-ae30-4f6f-91f1-67915a0589ad" providerId="ADAL" clId="{50E859EB-84CD-461D-884F-2D4324FB7337}" dt="2023-02-07T02:17:15.958" v="1918" actId="14100"/>
          <ac:picMkLst>
            <pc:docMk/>
            <pc:sldMk cId="3366762666" sldId="479"/>
            <ac:picMk id="6" creationId="{243901D0-BB55-EC4A-6BFE-C21097F0E52C}"/>
          </ac:picMkLst>
        </pc:picChg>
      </pc:sldChg>
      <pc:sldChg chg="addSp delSp modSp new mod">
        <pc:chgData name="松坂 嘉昭" userId="8203746e-ae30-4f6f-91f1-67915a0589ad" providerId="ADAL" clId="{50E859EB-84CD-461D-884F-2D4324FB7337}" dt="2023-02-07T06:19:44.790" v="4114" actId="14100"/>
        <pc:sldMkLst>
          <pc:docMk/>
          <pc:sldMk cId="1255632371" sldId="480"/>
        </pc:sldMkLst>
        <pc:spChg chg="del">
          <ac:chgData name="松坂 嘉昭" userId="8203746e-ae30-4f6f-91f1-67915a0589ad" providerId="ADAL" clId="{50E859EB-84CD-461D-884F-2D4324FB7337}" dt="2023-02-07T05:59:38.543" v="3896" actId="478"/>
          <ac:spMkLst>
            <pc:docMk/>
            <pc:sldMk cId="1255632371" sldId="480"/>
            <ac:spMk id="2" creationId="{1981B897-0BF5-14F5-2DEA-55766C7414BD}"/>
          </ac:spMkLst>
        </pc:spChg>
        <pc:spChg chg="del">
          <ac:chgData name="松坂 嘉昭" userId="8203746e-ae30-4f6f-91f1-67915a0589ad" providerId="ADAL" clId="{50E859EB-84CD-461D-884F-2D4324FB7337}" dt="2023-02-07T05:59:36.090" v="3895" actId="22"/>
          <ac:spMkLst>
            <pc:docMk/>
            <pc:sldMk cId="1255632371" sldId="480"/>
            <ac:spMk id="3" creationId="{6881FBCF-702F-07ED-8B02-B6E73EEEA258}"/>
          </ac:spMkLst>
        </pc:spChg>
        <pc:spChg chg="add mod">
          <ac:chgData name="松坂 嘉昭" userId="8203746e-ae30-4f6f-91f1-67915a0589ad" providerId="ADAL" clId="{50E859EB-84CD-461D-884F-2D4324FB7337}" dt="2023-02-07T06:19:44.790" v="4114" actId="14100"/>
          <ac:spMkLst>
            <pc:docMk/>
            <pc:sldMk cId="1255632371" sldId="480"/>
            <ac:spMk id="7" creationId="{35A25CAC-EB94-B8A1-FB90-0A1A38C50492}"/>
          </ac:spMkLst>
        </pc:spChg>
        <pc:picChg chg="add mod ord">
          <ac:chgData name="松坂 嘉昭" userId="8203746e-ae30-4f6f-91f1-67915a0589ad" providerId="ADAL" clId="{50E859EB-84CD-461D-884F-2D4324FB7337}" dt="2023-02-07T06:19:26.746" v="4110" actId="1076"/>
          <ac:picMkLst>
            <pc:docMk/>
            <pc:sldMk cId="1255632371" sldId="480"/>
            <ac:picMk id="6" creationId="{B28F053B-D7D0-44E9-BAFE-5D12AE18FA1D}"/>
          </ac:picMkLst>
        </pc:picChg>
      </pc:sldChg>
      <pc:sldChg chg="add del">
        <pc:chgData name="松坂 嘉昭" userId="8203746e-ae30-4f6f-91f1-67915a0589ad" providerId="ADAL" clId="{50E859EB-84CD-461D-884F-2D4324FB7337}" dt="2023-02-07T08:03:12.907" v="5249" actId="2696"/>
        <pc:sldMkLst>
          <pc:docMk/>
          <pc:sldMk cId="1369572833" sldId="481"/>
        </pc:sldMkLst>
      </pc:sldChg>
    </pc:docChg>
  </pc:docChgLst>
  <pc:docChgLst>
    <pc:chgData name="松坂 嘉昭" userId="8203746e-ae30-4f6f-91f1-67915a0589ad" providerId="ADAL" clId="{0439CED2-B94B-4297-993A-15CABF9731E2}"/>
    <pc:docChg chg="undo custSel addSld delSld modSld">
      <pc:chgData name="松坂 嘉昭" userId="8203746e-ae30-4f6f-91f1-67915a0589ad" providerId="ADAL" clId="{0439CED2-B94B-4297-993A-15CABF9731E2}" dt="2023-03-02T01:12:11.852" v="251" actId="20577"/>
      <pc:docMkLst>
        <pc:docMk/>
      </pc:docMkLst>
      <pc:sldChg chg="add del">
        <pc:chgData name="松坂 嘉昭" userId="8203746e-ae30-4f6f-91f1-67915a0589ad" providerId="ADAL" clId="{0439CED2-B94B-4297-993A-15CABF9731E2}" dt="2023-03-01T02:51:30.602" v="136" actId="47"/>
        <pc:sldMkLst>
          <pc:docMk/>
          <pc:sldMk cId="2145370363" sldId="267"/>
        </pc:sldMkLst>
      </pc:sldChg>
      <pc:sldChg chg="addSp modSp mod">
        <pc:chgData name="松坂 嘉昭" userId="8203746e-ae30-4f6f-91f1-67915a0589ad" providerId="ADAL" clId="{0439CED2-B94B-4297-993A-15CABF9731E2}" dt="2023-03-02T01:12:11.852" v="251" actId="20577"/>
        <pc:sldMkLst>
          <pc:docMk/>
          <pc:sldMk cId="3275818958" sldId="375"/>
        </pc:sldMkLst>
        <pc:spChg chg="add mod">
          <ac:chgData name="松坂 嘉昭" userId="8203746e-ae30-4f6f-91f1-67915a0589ad" providerId="ADAL" clId="{0439CED2-B94B-4297-993A-15CABF9731E2}" dt="2023-03-02T01:12:11.852" v="251" actId="20577"/>
          <ac:spMkLst>
            <pc:docMk/>
            <pc:sldMk cId="3275818958" sldId="375"/>
            <ac:spMk id="14" creationId="{1F84301F-DE33-770A-6CAB-6027DD4AB3E8}"/>
          </ac:spMkLst>
        </pc:spChg>
      </pc:sldChg>
      <pc:sldChg chg="modSp mod">
        <pc:chgData name="松坂 嘉昭" userId="8203746e-ae30-4f6f-91f1-67915a0589ad" providerId="ADAL" clId="{0439CED2-B94B-4297-993A-15CABF9731E2}" dt="2023-03-01T02:51:06.179" v="100" actId="6549"/>
        <pc:sldMkLst>
          <pc:docMk/>
          <pc:sldMk cId="2528427771" sldId="403"/>
        </pc:sldMkLst>
        <pc:spChg chg="mod">
          <ac:chgData name="松坂 嘉昭" userId="8203746e-ae30-4f6f-91f1-67915a0589ad" providerId="ADAL" clId="{0439CED2-B94B-4297-993A-15CABF9731E2}" dt="2023-03-01T02:51:06.179" v="100" actId="6549"/>
          <ac:spMkLst>
            <pc:docMk/>
            <pc:sldMk cId="2528427771" sldId="403"/>
            <ac:spMk id="3" creationId="{E3893B9F-25B5-DA53-DD00-DF2E36718C23}"/>
          </ac:spMkLst>
        </pc:spChg>
        <pc:spChg chg="mod">
          <ac:chgData name="松坂 嘉昭" userId="8203746e-ae30-4f6f-91f1-67915a0589ad" providerId="ADAL" clId="{0439CED2-B94B-4297-993A-15CABF9731E2}" dt="2023-03-01T02:50:15.376" v="20" actId="20577"/>
          <ac:spMkLst>
            <pc:docMk/>
            <pc:sldMk cId="2528427771" sldId="403"/>
            <ac:spMk id="5" creationId="{7841BA9E-727F-25E5-99DD-9A12414F4DDB}"/>
          </ac:spMkLst>
        </pc:spChg>
      </pc:sldChg>
      <pc:sldChg chg="modSp mod">
        <pc:chgData name="松坂 嘉昭" userId="8203746e-ae30-4f6f-91f1-67915a0589ad" providerId="ADAL" clId="{0439CED2-B94B-4297-993A-15CABF9731E2}" dt="2023-03-01T02:50:43.774" v="50" actId="20577"/>
        <pc:sldMkLst>
          <pc:docMk/>
          <pc:sldMk cId="620947029" sldId="406"/>
        </pc:sldMkLst>
        <pc:spChg chg="mod">
          <ac:chgData name="松坂 嘉昭" userId="8203746e-ae30-4f6f-91f1-67915a0589ad" providerId="ADAL" clId="{0439CED2-B94B-4297-993A-15CABF9731E2}" dt="2023-03-01T02:50:43.774" v="50" actId="20577"/>
          <ac:spMkLst>
            <pc:docMk/>
            <pc:sldMk cId="620947029" sldId="406"/>
            <ac:spMk id="7" creationId="{2AE1C9D5-B2E6-8FE1-9851-DCBBE34CC52B}"/>
          </ac:spMkLst>
        </pc:spChg>
      </pc:sldChg>
      <pc:sldChg chg="modSp add del mod">
        <pc:chgData name="松坂 嘉昭" userId="8203746e-ae30-4f6f-91f1-67915a0589ad" providerId="ADAL" clId="{0439CED2-B94B-4297-993A-15CABF9731E2}" dt="2023-03-01T02:51:36.626" v="142" actId="20577"/>
        <pc:sldMkLst>
          <pc:docMk/>
          <pc:sldMk cId="970350620" sldId="409"/>
        </pc:sldMkLst>
        <pc:spChg chg="mod">
          <ac:chgData name="松坂 嘉昭" userId="8203746e-ae30-4f6f-91f1-67915a0589ad" providerId="ADAL" clId="{0439CED2-B94B-4297-993A-15CABF9731E2}" dt="2023-03-01T02:51:36.626" v="142" actId="20577"/>
          <ac:spMkLst>
            <pc:docMk/>
            <pc:sldMk cId="970350620" sldId="409"/>
            <ac:spMk id="5" creationId="{0C5FCA8E-F02A-C598-A934-29D559D9E5F6}"/>
          </ac:spMkLst>
        </pc:spChg>
      </pc:sldChg>
    </pc:docChg>
  </pc:docChgLst>
  <pc:docChgLst>
    <pc:chgData name="松坂 嘉昭" userId="8203746e-ae30-4f6f-91f1-67915a0589ad" providerId="ADAL" clId="{79ABCC9A-5000-47B0-AA69-D9369C1BB505}"/>
    <pc:docChg chg="undo custSel addSld delSld modSld sldOrd delMainMaster">
      <pc:chgData name="松坂 嘉昭" userId="8203746e-ae30-4f6f-91f1-67915a0589ad" providerId="ADAL" clId="{79ABCC9A-5000-47B0-AA69-D9369C1BB505}" dt="2023-02-02T02:47:15.922" v="15869" actId="14100"/>
      <pc:docMkLst>
        <pc:docMk/>
      </pc:docMkLst>
      <pc:sldChg chg="new del">
        <pc:chgData name="松坂 嘉昭" userId="8203746e-ae30-4f6f-91f1-67915a0589ad" providerId="ADAL" clId="{79ABCC9A-5000-47B0-AA69-D9369C1BB505}" dt="2023-02-01T07:11:33.103" v="15693" actId="2696"/>
        <pc:sldMkLst>
          <pc:docMk/>
          <pc:sldMk cId="3492505917" sldId="256"/>
        </pc:sldMkLst>
      </pc:sldChg>
      <pc:sldChg chg="addSp delSp modSp mod">
        <pc:chgData name="松坂 嘉昭" userId="8203746e-ae30-4f6f-91f1-67915a0589ad" providerId="ADAL" clId="{79ABCC9A-5000-47B0-AA69-D9369C1BB505}" dt="2023-02-01T02:49:51.693" v="5512" actId="20577"/>
        <pc:sldMkLst>
          <pc:docMk/>
          <pc:sldMk cId="2132887660" sldId="324"/>
        </pc:sldMkLst>
        <pc:spChg chg="mod">
          <ac:chgData name="松坂 嘉昭" userId="8203746e-ae30-4f6f-91f1-67915a0589ad" providerId="ADAL" clId="{79ABCC9A-5000-47B0-AA69-D9369C1BB505}" dt="2023-02-01T02:49:51.693" v="5512" actId="20577"/>
          <ac:spMkLst>
            <pc:docMk/>
            <pc:sldMk cId="2132887660" sldId="324"/>
            <ac:spMk id="3" creationId="{E950EA32-ADEA-E4F4-B60C-9E3A9025D17C}"/>
          </ac:spMkLst>
        </pc:spChg>
        <pc:spChg chg="add mod">
          <ac:chgData name="松坂 嘉昭" userId="8203746e-ae30-4f6f-91f1-67915a0589ad" providerId="ADAL" clId="{79ABCC9A-5000-47B0-AA69-D9369C1BB505}" dt="2023-02-01T02:06:55.456" v="4879" actId="403"/>
          <ac:spMkLst>
            <pc:docMk/>
            <pc:sldMk cId="2132887660" sldId="324"/>
            <ac:spMk id="7" creationId="{7DDAD760-0B86-8C5B-57F4-672F8AE4D58E}"/>
          </ac:spMkLst>
        </pc:spChg>
        <pc:spChg chg="del">
          <ac:chgData name="松坂 嘉昭" userId="8203746e-ae30-4f6f-91f1-67915a0589ad" providerId="ADAL" clId="{79ABCC9A-5000-47B0-AA69-D9369C1BB505}" dt="2023-01-31T10:18:36.110" v="2626" actId="478"/>
          <ac:spMkLst>
            <pc:docMk/>
            <pc:sldMk cId="2132887660" sldId="324"/>
            <ac:spMk id="10" creationId="{AAB29444-97FC-A852-67DE-557858043FBA}"/>
          </ac:spMkLst>
        </pc:spChg>
        <pc:spChg chg="del">
          <ac:chgData name="松坂 嘉昭" userId="8203746e-ae30-4f6f-91f1-67915a0589ad" providerId="ADAL" clId="{79ABCC9A-5000-47B0-AA69-D9369C1BB505}" dt="2023-01-31T10:18:40.751" v="2627" actId="478"/>
          <ac:spMkLst>
            <pc:docMk/>
            <pc:sldMk cId="2132887660" sldId="324"/>
            <ac:spMk id="11" creationId="{55E7985A-DBAB-C761-C036-E8530531C97B}"/>
          </ac:spMkLst>
        </pc:spChg>
        <pc:spChg chg="del">
          <ac:chgData name="松坂 嘉昭" userId="8203746e-ae30-4f6f-91f1-67915a0589ad" providerId="ADAL" clId="{79ABCC9A-5000-47B0-AA69-D9369C1BB505}" dt="2023-01-31T10:18:28.221" v="2625" actId="478"/>
          <ac:spMkLst>
            <pc:docMk/>
            <pc:sldMk cId="2132887660" sldId="324"/>
            <ac:spMk id="12" creationId="{1784D22A-F870-8951-CA6A-5DC529F3FA23}"/>
          </ac:spMkLst>
        </pc:spChg>
        <pc:spChg chg="add del mod">
          <ac:chgData name="松坂 嘉昭" userId="8203746e-ae30-4f6f-91f1-67915a0589ad" providerId="ADAL" clId="{79ABCC9A-5000-47B0-AA69-D9369C1BB505}" dt="2023-02-01T02:05:27.349" v="4864" actId="478"/>
          <ac:spMkLst>
            <pc:docMk/>
            <pc:sldMk cId="2132887660" sldId="324"/>
            <ac:spMk id="13" creationId="{E01308B3-0DEF-F990-339D-5111ACE3B2CF}"/>
          </ac:spMkLst>
        </pc:spChg>
        <pc:graphicFrameChg chg="del">
          <ac:chgData name="松坂 嘉昭" userId="8203746e-ae30-4f6f-91f1-67915a0589ad" providerId="ADAL" clId="{79ABCC9A-5000-47B0-AA69-D9369C1BB505}" dt="2023-01-31T10:18:20.109" v="2622" actId="478"/>
          <ac:graphicFrameMkLst>
            <pc:docMk/>
            <pc:sldMk cId="2132887660" sldId="324"/>
            <ac:graphicFrameMk id="5" creationId="{CFA3EDF3-D952-B0F5-5F94-2D8D34857DB3}"/>
          </ac:graphicFrameMkLst>
        </pc:graphicFrameChg>
        <pc:graphicFrameChg chg="add mod modGraphic">
          <ac:chgData name="松坂 嘉昭" userId="8203746e-ae30-4f6f-91f1-67915a0589ad" providerId="ADAL" clId="{79ABCC9A-5000-47B0-AA69-D9369C1BB505}" dt="2023-02-01T02:06:47.040" v="4875" actId="1076"/>
          <ac:graphicFrameMkLst>
            <pc:docMk/>
            <pc:sldMk cId="2132887660" sldId="324"/>
            <ac:graphicFrameMk id="6" creationId="{7330D878-A0EB-2AD2-3B3E-788C0565903B}"/>
          </ac:graphicFrameMkLst>
        </pc:graphicFrameChg>
        <pc:graphicFrameChg chg="del">
          <ac:chgData name="松坂 嘉昭" userId="8203746e-ae30-4f6f-91f1-67915a0589ad" providerId="ADAL" clId="{79ABCC9A-5000-47B0-AA69-D9369C1BB505}" dt="2023-01-31T10:18:23.410" v="2623" actId="478"/>
          <ac:graphicFrameMkLst>
            <pc:docMk/>
            <pc:sldMk cId="2132887660" sldId="324"/>
            <ac:graphicFrameMk id="9" creationId="{E6BF96E3-269B-A1C2-287A-60075ACF5789}"/>
          </ac:graphicFrameMkLst>
        </pc:graphicFrameChg>
        <pc:picChg chg="del">
          <ac:chgData name="松坂 嘉昭" userId="8203746e-ae30-4f6f-91f1-67915a0589ad" providerId="ADAL" clId="{79ABCC9A-5000-47B0-AA69-D9369C1BB505}" dt="2023-01-31T10:18:25.396" v="2624" actId="478"/>
          <ac:picMkLst>
            <pc:docMk/>
            <pc:sldMk cId="2132887660" sldId="324"/>
            <ac:picMk id="8" creationId="{404CCB4A-76B2-6498-D7E5-832F94E86E6C}"/>
          </ac:picMkLst>
        </pc:picChg>
      </pc:sldChg>
      <pc:sldChg chg="modSp mod">
        <pc:chgData name="松坂 嘉昭" userId="8203746e-ae30-4f6f-91f1-67915a0589ad" providerId="ADAL" clId="{79ABCC9A-5000-47B0-AA69-D9369C1BB505}" dt="2023-01-31T03:19:48.424" v="507" actId="20577"/>
        <pc:sldMkLst>
          <pc:docMk/>
          <pc:sldMk cId="2474319205" sldId="325"/>
        </pc:sldMkLst>
        <pc:spChg chg="mod">
          <ac:chgData name="松坂 嘉昭" userId="8203746e-ae30-4f6f-91f1-67915a0589ad" providerId="ADAL" clId="{79ABCC9A-5000-47B0-AA69-D9369C1BB505}" dt="2023-01-31T03:19:48.424" v="507" actId="20577"/>
          <ac:spMkLst>
            <pc:docMk/>
            <pc:sldMk cId="2474319205" sldId="325"/>
            <ac:spMk id="3" creationId="{553FFAC1-ACEC-BAF6-81EB-DCBACD77A030}"/>
          </ac:spMkLst>
        </pc:spChg>
      </pc:sldChg>
      <pc:sldChg chg="addSp delSp modSp mod">
        <pc:chgData name="松坂 嘉昭" userId="8203746e-ae30-4f6f-91f1-67915a0589ad" providerId="ADAL" clId="{79ABCC9A-5000-47B0-AA69-D9369C1BB505}" dt="2023-01-31T03:12:42.790" v="483" actId="1036"/>
        <pc:sldMkLst>
          <pc:docMk/>
          <pc:sldMk cId="2180663642" sldId="334"/>
        </pc:sldMkLst>
        <pc:spChg chg="mod">
          <ac:chgData name="松坂 嘉昭" userId="8203746e-ae30-4f6f-91f1-67915a0589ad" providerId="ADAL" clId="{79ABCC9A-5000-47B0-AA69-D9369C1BB505}" dt="2023-01-31T03:11:56.888" v="465" actId="27636"/>
          <ac:spMkLst>
            <pc:docMk/>
            <pc:sldMk cId="2180663642" sldId="334"/>
            <ac:spMk id="3" creationId="{80A6158C-DC08-B341-E598-F83C806D5141}"/>
          </ac:spMkLst>
        </pc:spChg>
        <pc:spChg chg="add mod">
          <ac:chgData name="松坂 嘉昭" userId="8203746e-ae30-4f6f-91f1-67915a0589ad" providerId="ADAL" clId="{79ABCC9A-5000-47B0-AA69-D9369C1BB505}" dt="2023-01-31T03:12:15.770" v="469" actId="1076"/>
          <ac:spMkLst>
            <pc:docMk/>
            <pc:sldMk cId="2180663642" sldId="334"/>
            <ac:spMk id="5" creationId="{42835A9D-1D80-B08E-C76D-62A6579F6C46}"/>
          </ac:spMkLst>
        </pc:spChg>
        <pc:spChg chg="mod">
          <ac:chgData name="松坂 嘉昭" userId="8203746e-ae30-4f6f-91f1-67915a0589ad" providerId="ADAL" clId="{79ABCC9A-5000-47B0-AA69-D9369C1BB505}" dt="2023-01-31T03:12:42.790" v="483" actId="1036"/>
          <ac:spMkLst>
            <pc:docMk/>
            <pc:sldMk cId="2180663642" sldId="334"/>
            <ac:spMk id="14" creationId="{4E67EE8E-F4B5-15AB-6982-B04C3EBE61CC}"/>
          </ac:spMkLst>
        </pc:spChg>
        <pc:graphicFrameChg chg="del modGraphic">
          <ac:chgData name="松坂 嘉昭" userId="8203746e-ae30-4f6f-91f1-67915a0589ad" providerId="ADAL" clId="{79ABCC9A-5000-47B0-AA69-D9369C1BB505}" dt="2023-01-31T03:10:51.715" v="456" actId="478"/>
          <ac:graphicFrameMkLst>
            <pc:docMk/>
            <pc:sldMk cId="2180663642" sldId="334"/>
            <ac:graphicFrameMk id="15" creationId="{C7536A71-BB16-88C4-17CE-90FC93C73DE3}"/>
          </ac:graphicFrameMkLst>
        </pc:graphicFrameChg>
      </pc:sldChg>
      <pc:sldChg chg="del">
        <pc:chgData name="松坂 嘉昭" userId="8203746e-ae30-4f6f-91f1-67915a0589ad" providerId="ADAL" clId="{79ABCC9A-5000-47B0-AA69-D9369C1BB505}" dt="2023-02-01T03:40:28.598" v="8989" actId="2696"/>
        <pc:sldMkLst>
          <pc:docMk/>
          <pc:sldMk cId="1762683675" sldId="335"/>
        </pc:sldMkLst>
      </pc:sldChg>
      <pc:sldChg chg="addSp modSp mod">
        <pc:chgData name="松坂 嘉昭" userId="8203746e-ae30-4f6f-91f1-67915a0589ad" providerId="ADAL" clId="{79ABCC9A-5000-47B0-AA69-D9369C1BB505}" dt="2023-02-01T06:57:47.838" v="15319" actId="20577"/>
        <pc:sldMkLst>
          <pc:docMk/>
          <pc:sldMk cId="3094065882" sldId="336"/>
        </pc:sldMkLst>
        <pc:spChg chg="add mod">
          <ac:chgData name="松坂 嘉昭" userId="8203746e-ae30-4f6f-91f1-67915a0589ad" providerId="ADAL" clId="{79ABCC9A-5000-47B0-AA69-D9369C1BB505}" dt="2023-02-01T05:28:15.537" v="13028" actId="404"/>
          <ac:spMkLst>
            <pc:docMk/>
            <pc:sldMk cId="3094065882" sldId="336"/>
            <ac:spMk id="2" creationId="{095A128D-0A98-0ED5-4F90-3C5C84A44704}"/>
          </ac:spMkLst>
        </pc:spChg>
        <pc:spChg chg="mod">
          <ac:chgData name="松坂 嘉昭" userId="8203746e-ae30-4f6f-91f1-67915a0589ad" providerId="ADAL" clId="{79ABCC9A-5000-47B0-AA69-D9369C1BB505}" dt="2023-02-01T06:57:47.838" v="15319" actId="20577"/>
          <ac:spMkLst>
            <pc:docMk/>
            <pc:sldMk cId="3094065882" sldId="336"/>
            <ac:spMk id="3" creationId="{CD865B2A-E2D3-22A6-126D-B274FD87713A}"/>
          </ac:spMkLst>
        </pc:spChg>
      </pc:sldChg>
      <pc:sldChg chg="addSp delSp modSp add mod">
        <pc:chgData name="松坂 嘉昭" userId="8203746e-ae30-4f6f-91f1-67915a0589ad" providerId="ADAL" clId="{79ABCC9A-5000-47B0-AA69-D9369C1BB505}" dt="2023-01-31T03:05:57.751" v="379" actId="478"/>
        <pc:sldMkLst>
          <pc:docMk/>
          <pc:sldMk cId="3576914356" sldId="338"/>
        </pc:sldMkLst>
        <pc:spChg chg="mod">
          <ac:chgData name="松坂 嘉昭" userId="8203746e-ae30-4f6f-91f1-67915a0589ad" providerId="ADAL" clId="{79ABCC9A-5000-47B0-AA69-D9369C1BB505}" dt="2023-01-31T03:05:45.549" v="375" actId="1076"/>
          <ac:spMkLst>
            <pc:docMk/>
            <pc:sldMk cId="3576914356" sldId="338"/>
            <ac:spMk id="2" creationId="{41B24742-1FA4-EAD5-C753-C0B7BE560604}"/>
          </ac:spMkLst>
        </pc:spChg>
        <pc:spChg chg="mod">
          <ac:chgData name="松坂 嘉昭" userId="8203746e-ae30-4f6f-91f1-67915a0589ad" providerId="ADAL" clId="{79ABCC9A-5000-47B0-AA69-D9369C1BB505}" dt="2023-01-31T02:57:48.084" v="148" actId="20577"/>
          <ac:spMkLst>
            <pc:docMk/>
            <pc:sldMk cId="3576914356" sldId="338"/>
            <ac:spMk id="3" creationId="{B930C2BE-993A-9B79-0CFB-2F36C117F056}"/>
          </ac:spMkLst>
        </pc:spChg>
        <pc:spChg chg="mod">
          <ac:chgData name="松坂 嘉昭" userId="8203746e-ae30-4f6f-91f1-67915a0589ad" providerId="ADAL" clId="{79ABCC9A-5000-47B0-AA69-D9369C1BB505}" dt="2023-01-31T03:05:08.129" v="369" actId="6549"/>
          <ac:spMkLst>
            <pc:docMk/>
            <pc:sldMk cId="3576914356" sldId="338"/>
            <ac:spMk id="4" creationId="{7AA33A77-9F14-2A60-E1FB-3FB63EAE68E7}"/>
          </ac:spMkLst>
        </pc:spChg>
        <pc:spChg chg="add del mod">
          <ac:chgData name="松坂 嘉昭" userId="8203746e-ae30-4f6f-91f1-67915a0589ad" providerId="ADAL" clId="{79ABCC9A-5000-47B0-AA69-D9369C1BB505}" dt="2023-01-31T03:02:57.222" v="301" actId="478"/>
          <ac:spMkLst>
            <pc:docMk/>
            <pc:sldMk cId="3576914356" sldId="338"/>
            <ac:spMk id="5" creationId="{40FA22BB-0EDA-3205-180C-E888E85D1B24}"/>
          </ac:spMkLst>
        </pc:spChg>
        <pc:spChg chg="add del">
          <ac:chgData name="松坂 嘉昭" userId="8203746e-ae30-4f6f-91f1-67915a0589ad" providerId="ADAL" clId="{79ABCC9A-5000-47B0-AA69-D9369C1BB505}" dt="2023-01-31T03:03:35.965" v="303"/>
          <ac:spMkLst>
            <pc:docMk/>
            <pc:sldMk cId="3576914356" sldId="338"/>
            <ac:spMk id="7" creationId="{68265C66-DAA3-3B9D-244B-8FE8D21E196A}"/>
          </ac:spMkLst>
        </pc:spChg>
        <pc:spChg chg="add del">
          <ac:chgData name="松坂 嘉昭" userId="8203746e-ae30-4f6f-91f1-67915a0589ad" providerId="ADAL" clId="{79ABCC9A-5000-47B0-AA69-D9369C1BB505}" dt="2023-01-31T03:03:35.965" v="303"/>
          <ac:spMkLst>
            <pc:docMk/>
            <pc:sldMk cId="3576914356" sldId="338"/>
            <ac:spMk id="8" creationId="{8D15E105-2517-2A1A-1227-E1D01A6F1FA3}"/>
          </ac:spMkLst>
        </pc:spChg>
        <pc:spChg chg="add del">
          <ac:chgData name="松坂 嘉昭" userId="8203746e-ae30-4f6f-91f1-67915a0589ad" providerId="ADAL" clId="{79ABCC9A-5000-47B0-AA69-D9369C1BB505}" dt="2023-01-31T03:03:35.965" v="303"/>
          <ac:spMkLst>
            <pc:docMk/>
            <pc:sldMk cId="3576914356" sldId="338"/>
            <ac:spMk id="9" creationId="{B72D9358-A5FE-5739-F129-E58E4F8798A4}"/>
          </ac:spMkLst>
        </pc:spChg>
        <pc:spChg chg="add del">
          <ac:chgData name="松坂 嘉昭" userId="8203746e-ae30-4f6f-91f1-67915a0589ad" providerId="ADAL" clId="{79ABCC9A-5000-47B0-AA69-D9369C1BB505}" dt="2023-01-31T03:03:35.965" v="303"/>
          <ac:spMkLst>
            <pc:docMk/>
            <pc:sldMk cId="3576914356" sldId="338"/>
            <ac:spMk id="10" creationId="{324535D7-2CE1-5CC8-B56E-4F920B500D46}"/>
          </ac:spMkLst>
        </pc:spChg>
        <pc:spChg chg="add del">
          <ac:chgData name="松坂 嘉昭" userId="8203746e-ae30-4f6f-91f1-67915a0589ad" providerId="ADAL" clId="{79ABCC9A-5000-47B0-AA69-D9369C1BB505}" dt="2023-01-31T03:03:35.965" v="303"/>
          <ac:spMkLst>
            <pc:docMk/>
            <pc:sldMk cId="3576914356" sldId="338"/>
            <ac:spMk id="11" creationId="{618576B3-1105-36E5-7807-A12E2FB0D275}"/>
          </ac:spMkLst>
        </pc:spChg>
        <pc:spChg chg="add del">
          <ac:chgData name="松坂 嘉昭" userId="8203746e-ae30-4f6f-91f1-67915a0589ad" providerId="ADAL" clId="{79ABCC9A-5000-47B0-AA69-D9369C1BB505}" dt="2023-01-31T03:03:35.965" v="303"/>
          <ac:spMkLst>
            <pc:docMk/>
            <pc:sldMk cId="3576914356" sldId="338"/>
            <ac:spMk id="12" creationId="{6AA7B2B7-A38D-4E02-36D3-D227E2C41EF7}"/>
          </ac:spMkLst>
        </pc:spChg>
        <pc:spChg chg="mod">
          <ac:chgData name="松坂 嘉昭" userId="8203746e-ae30-4f6f-91f1-67915a0589ad" providerId="ADAL" clId="{79ABCC9A-5000-47B0-AA69-D9369C1BB505}" dt="2023-01-31T03:05:38.515" v="373" actId="1076"/>
          <ac:spMkLst>
            <pc:docMk/>
            <pc:sldMk cId="3576914356" sldId="338"/>
            <ac:spMk id="25" creationId="{360EE157-1346-A99C-5224-00C3B04D4C54}"/>
          </ac:spMkLst>
        </pc:spChg>
        <pc:picChg chg="add mod">
          <ac:chgData name="松坂 嘉昭" userId="8203746e-ae30-4f6f-91f1-67915a0589ad" providerId="ADAL" clId="{79ABCC9A-5000-47B0-AA69-D9369C1BB505}" dt="2023-01-31T03:03:54.783" v="330" actId="1076"/>
          <ac:picMkLst>
            <pc:docMk/>
            <pc:sldMk cId="3576914356" sldId="338"/>
            <ac:picMk id="6" creationId="{153A63B6-8121-A4F7-CA07-9EE1CF8D8993}"/>
          </ac:picMkLst>
        </pc:picChg>
        <pc:picChg chg="add del mod">
          <ac:chgData name="松坂 嘉昭" userId="8203746e-ae30-4f6f-91f1-67915a0589ad" providerId="ADAL" clId="{79ABCC9A-5000-47B0-AA69-D9369C1BB505}" dt="2023-01-31T03:05:57.751" v="379" actId="478"/>
          <ac:picMkLst>
            <pc:docMk/>
            <pc:sldMk cId="3576914356" sldId="338"/>
            <ac:picMk id="13" creationId="{148F8E41-7A16-8243-2AA8-C97A09C9D0B3}"/>
          </ac:picMkLst>
        </pc:picChg>
        <pc:picChg chg="add del">
          <ac:chgData name="松坂 嘉昭" userId="8203746e-ae30-4f6f-91f1-67915a0589ad" providerId="ADAL" clId="{79ABCC9A-5000-47B0-AA69-D9369C1BB505}" dt="2023-01-31T03:03:35.965" v="303"/>
          <ac:picMkLst>
            <pc:docMk/>
            <pc:sldMk cId="3576914356" sldId="338"/>
            <ac:picMk id="2051" creationId="{6B6ECDA6-03AF-E2C0-C5BC-739FB35F02B8}"/>
          </ac:picMkLst>
        </pc:picChg>
      </pc:sldChg>
      <pc:sldChg chg="modSp mod">
        <pc:chgData name="松坂 嘉昭" userId="8203746e-ae30-4f6f-91f1-67915a0589ad" providerId="ADAL" clId="{79ABCC9A-5000-47B0-AA69-D9369C1BB505}" dt="2023-02-02T00:27:56.832" v="15819" actId="404"/>
        <pc:sldMkLst>
          <pc:docMk/>
          <pc:sldMk cId="3592573617" sldId="339"/>
        </pc:sldMkLst>
        <pc:spChg chg="mod">
          <ac:chgData name="松坂 嘉昭" userId="8203746e-ae30-4f6f-91f1-67915a0589ad" providerId="ADAL" clId="{79ABCC9A-5000-47B0-AA69-D9369C1BB505}" dt="2023-02-02T00:27:56.832" v="15819" actId="404"/>
          <ac:spMkLst>
            <pc:docMk/>
            <pc:sldMk cId="3592573617" sldId="339"/>
            <ac:spMk id="2" creationId="{5F2C538A-5D45-C9AB-3D82-C2C95D8BF667}"/>
          </ac:spMkLst>
        </pc:spChg>
      </pc:sldChg>
      <pc:sldChg chg="addSp delSp modSp mod">
        <pc:chgData name="松坂 嘉昭" userId="8203746e-ae30-4f6f-91f1-67915a0589ad" providerId="ADAL" clId="{79ABCC9A-5000-47B0-AA69-D9369C1BB505}" dt="2023-01-31T03:55:44.854" v="895" actId="1076"/>
        <pc:sldMkLst>
          <pc:docMk/>
          <pc:sldMk cId="4015666227" sldId="340"/>
        </pc:sldMkLst>
        <pc:spChg chg="mod">
          <ac:chgData name="松坂 嘉昭" userId="8203746e-ae30-4f6f-91f1-67915a0589ad" providerId="ADAL" clId="{79ABCC9A-5000-47B0-AA69-D9369C1BB505}" dt="2023-01-31T03:28:45.825" v="581" actId="20577"/>
          <ac:spMkLst>
            <pc:docMk/>
            <pc:sldMk cId="4015666227" sldId="340"/>
            <ac:spMk id="2" creationId="{D4AB3947-2301-F42B-5CA3-F273470D62B3}"/>
          </ac:spMkLst>
        </pc:spChg>
        <pc:spChg chg="del mod">
          <ac:chgData name="松坂 嘉昭" userId="8203746e-ae30-4f6f-91f1-67915a0589ad" providerId="ADAL" clId="{79ABCC9A-5000-47B0-AA69-D9369C1BB505}" dt="2023-01-31T03:36:17.587" v="764" actId="478"/>
          <ac:spMkLst>
            <pc:docMk/>
            <pc:sldMk cId="4015666227" sldId="340"/>
            <ac:spMk id="3" creationId="{87FA6258-9EB0-A288-451C-F6566076856B}"/>
          </ac:spMkLst>
        </pc:spChg>
        <pc:spChg chg="mod">
          <ac:chgData name="松坂 嘉昭" userId="8203746e-ae30-4f6f-91f1-67915a0589ad" providerId="ADAL" clId="{79ABCC9A-5000-47B0-AA69-D9369C1BB505}" dt="2023-01-31T03:55:44.854" v="895" actId="1076"/>
          <ac:spMkLst>
            <pc:docMk/>
            <pc:sldMk cId="4015666227" sldId="340"/>
            <ac:spMk id="5" creationId="{5D5CFE1C-434F-B8ED-CC89-39718F69F9FF}"/>
          </ac:spMkLst>
        </pc:spChg>
        <pc:spChg chg="del mod">
          <ac:chgData name="松坂 嘉昭" userId="8203746e-ae30-4f6f-91f1-67915a0589ad" providerId="ADAL" clId="{79ABCC9A-5000-47B0-AA69-D9369C1BB505}" dt="2023-01-31T03:36:31.250" v="769" actId="478"/>
          <ac:spMkLst>
            <pc:docMk/>
            <pc:sldMk cId="4015666227" sldId="340"/>
            <ac:spMk id="7" creationId="{FF4C3E02-385B-63D3-45B1-53367C2B1DA3}"/>
          </ac:spMkLst>
        </pc:spChg>
        <pc:spChg chg="del mod">
          <ac:chgData name="松坂 嘉昭" userId="8203746e-ae30-4f6f-91f1-67915a0589ad" providerId="ADAL" clId="{79ABCC9A-5000-47B0-AA69-D9369C1BB505}" dt="2023-01-31T03:36:24.702" v="767" actId="478"/>
          <ac:spMkLst>
            <pc:docMk/>
            <pc:sldMk cId="4015666227" sldId="340"/>
            <ac:spMk id="8" creationId="{8055F4FE-2B83-0C5B-AD77-D003756FBF55}"/>
          </ac:spMkLst>
        </pc:spChg>
        <pc:spChg chg="del mod">
          <ac:chgData name="松坂 嘉昭" userId="8203746e-ae30-4f6f-91f1-67915a0589ad" providerId="ADAL" clId="{79ABCC9A-5000-47B0-AA69-D9369C1BB505}" dt="2023-01-31T03:36:36.763" v="771" actId="478"/>
          <ac:spMkLst>
            <pc:docMk/>
            <pc:sldMk cId="4015666227" sldId="340"/>
            <ac:spMk id="9" creationId="{24DAA655-671B-1A98-504F-E67F77D82F0D}"/>
          </ac:spMkLst>
        </pc:spChg>
        <pc:spChg chg="del">
          <ac:chgData name="松坂 嘉昭" userId="8203746e-ae30-4f6f-91f1-67915a0589ad" providerId="ADAL" clId="{79ABCC9A-5000-47B0-AA69-D9369C1BB505}" dt="2023-01-31T03:36:26.622" v="768" actId="478"/>
          <ac:spMkLst>
            <pc:docMk/>
            <pc:sldMk cId="4015666227" sldId="340"/>
            <ac:spMk id="11" creationId="{B6E79809-8C45-1FD3-3E3B-B411F7D4DE01}"/>
          </ac:spMkLst>
        </pc:spChg>
        <pc:spChg chg="add mod">
          <ac:chgData name="松坂 嘉昭" userId="8203746e-ae30-4f6f-91f1-67915a0589ad" providerId="ADAL" clId="{79ABCC9A-5000-47B0-AA69-D9369C1BB505}" dt="2023-01-31T03:53:13.226" v="868" actId="164"/>
          <ac:spMkLst>
            <pc:docMk/>
            <pc:sldMk cId="4015666227" sldId="340"/>
            <ac:spMk id="14" creationId="{ADB62876-67B2-A5C8-6B63-566064565159}"/>
          </ac:spMkLst>
        </pc:spChg>
        <pc:spChg chg="add del mod">
          <ac:chgData name="松坂 嘉昭" userId="8203746e-ae30-4f6f-91f1-67915a0589ad" providerId="ADAL" clId="{79ABCC9A-5000-47B0-AA69-D9369C1BB505}" dt="2023-01-31T03:52:47.417" v="864" actId="478"/>
          <ac:spMkLst>
            <pc:docMk/>
            <pc:sldMk cId="4015666227" sldId="340"/>
            <ac:spMk id="15" creationId="{A7CC5A65-3EAE-A403-63E9-08375FF95B6C}"/>
          </ac:spMkLst>
        </pc:spChg>
        <pc:spChg chg="add mod">
          <ac:chgData name="松坂 嘉昭" userId="8203746e-ae30-4f6f-91f1-67915a0589ad" providerId="ADAL" clId="{79ABCC9A-5000-47B0-AA69-D9369C1BB505}" dt="2023-01-31T03:55:24.132" v="894" actId="14100"/>
          <ac:spMkLst>
            <pc:docMk/>
            <pc:sldMk cId="4015666227" sldId="340"/>
            <ac:spMk id="19" creationId="{9D9DF60E-B4A3-D098-1F19-1E38F86660F7}"/>
          </ac:spMkLst>
        </pc:spChg>
        <pc:grpChg chg="add mod">
          <ac:chgData name="松坂 嘉昭" userId="8203746e-ae30-4f6f-91f1-67915a0589ad" providerId="ADAL" clId="{79ABCC9A-5000-47B0-AA69-D9369C1BB505}" dt="2023-01-31T03:54:09.285" v="879" actId="14100"/>
          <ac:grpSpMkLst>
            <pc:docMk/>
            <pc:sldMk cId="4015666227" sldId="340"/>
            <ac:grpSpMk id="18" creationId="{0117E6D7-471A-DCAC-A154-12A4979B07E2}"/>
          </ac:grpSpMkLst>
        </pc:grpChg>
        <pc:graphicFrameChg chg="del">
          <ac:chgData name="松坂 嘉昭" userId="8203746e-ae30-4f6f-91f1-67915a0589ad" providerId="ADAL" clId="{79ABCC9A-5000-47B0-AA69-D9369C1BB505}" dt="2023-01-31T03:36:20.184" v="765" actId="478"/>
          <ac:graphicFrameMkLst>
            <pc:docMk/>
            <pc:sldMk cId="4015666227" sldId="340"/>
            <ac:graphicFrameMk id="10" creationId="{E1101D65-64EF-80D6-9FE3-63CB1E9B0664}"/>
          </ac:graphicFrameMkLst>
        </pc:graphicFrameChg>
        <pc:picChg chg="del">
          <ac:chgData name="松坂 嘉昭" userId="8203746e-ae30-4f6f-91f1-67915a0589ad" providerId="ADAL" clId="{79ABCC9A-5000-47B0-AA69-D9369C1BB505}" dt="2023-01-31T03:36:14.998" v="763" actId="478"/>
          <ac:picMkLst>
            <pc:docMk/>
            <pc:sldMk cId="4015666227" sldId="340"/>
            <ac:picMk id="6" creationId="{71EAE6F6-86F3-A9B7-ED7B-A4F73EA30BF1}"/>
          </ac:picMkLst>
        </pc:picChg>
        <pc:picChg chg="add mod">
          <ac:chgData name="松坂 嘉昭" userId="8203746e-ae30-4f6f-91f1-67915a0589ad" providerId="ADAL" clId="{79ABCC9A-5000-47B0-AA69-D9369C1BB505}" dt="2023-01-31T03:54:23.176" v="883" actId="1076"/>
          <ac:picMkLst>
            <pc:docMk/>
            <pc:sldMk cId="4015666227" sldId="340"/>
            <ac:picMk id="13" creationId="{C20CDE8E-FD53-2703-4F74-CB847DD2AF19}"/>
          </ac:picMkLst>
        </pc:picChg>
        <pc:picChg chg="add mod">
          <ac:chgData name="松坂 嘉昭" userId="8203746e-ae30-4f6f-91f1-67915a0589ad" providerId="ADAL" clId="{79ABCC9A-5000-47B0-AA69-D9369C1BB505}" dt="2023-01-31T03:53:13.226" v="868" actId="164"/>
          <ac:picMkLst>
            <pc:docMk/>
            <pc:sldMk cId="4015666227" sldId="340"/>
            <ac:picMk id="17" creationId="{5923D5FC-500F-9335-2C59-8F96B691DC74}"/>
          </ac:picMkLst>
        </pc:picChg>
      </pc:sldChg>
      <pc:sldChg chg="addSp delSp modSp new mod">
        <pc:chgData name="松坂 嘉昭" userId="8203746e-ae30-4f6f-91f1-67915a0589ad" providerId="ADAL" clId="{79ABCC9A-5000-47B0-AA69-D9369C1BB505}" dt="2023-01-31T03:18:49.343" v="494" actId="6549"/>
        <pc:sldMkLst>
          <pc:docMk/>
          <pc:sldMk cId="2830485849" sldId="341"/>
        </pc:sldMkLst>
        <pc:spChg chg="mod">
          <ac:chgData name="松坂 嘉昭" userId="8203746e-ae30-4f6f-91f1-67915a0589ad" providerId="ADAL" clId="{79ABCC9A-5000-47B0-AA69-D9369C1BB505}" dt="2023-01-31T03:13:12.924" v="490" actId="404"/>
          <ac:spMkLst>
            <pc:docMk/>
            <pc:sldMk cId="2830485849" sldId="341"/>
            <ac:spMk id="2" creationId="{B1D3EBC2-DB16-5B07-D40D-5FC827BE1E5A}"/>
          </ac:spMkLst>
        </pc:spChg>
        <pc:spChg chg="del">
          <ac:chgData name="松坂 嘉昭" userId="8203746e-ae30-4f6f-91f1-67915a0589ad" providerId="ADAL" clId="{79ABCC9A-5000-47B0-AA69-D9369C1BB505}" dt="2023-01-31T03:17:57.490" v="491" actId="3680"/>
          <ac:spMkLst>
            <pc:docMk/>
            <pc:sldMk cId="2830485849" sldId="341"/>
            <ac:spMk id="3" creationId="{8F720A8E-9798-445E-EF5B-CA4CEC70DB1C}"/>
          </ac:spMkLst>
        </pc:spChg>
        <pc:graphicFrameChg chg="add mod ord modGraphic">
          <ac:chgData name="松坂 嘉昭" userId="8203746e-ae30-4f6f-91f1-67915a0589ad" providerId="ADAL" clId="{79ABCC9A-5000-47B0-AA69-D9369C1BB505}" dt="2023-01-31T03:18:49.343" v="494" actId="6549"/>
          <ac:graphicFrameMkLst>
            <pc:docMk/>
            <pc:sldMk cId="2830485849" sldId="341"/>
            <ac:graphicFrameMk id="5" creationId="{4D900722-25E9-FD94-9E2B-608064763C73}"/>
          </ac:graphicFrameMkLst>
        </pc:graphicFrameChg>
      </pc:sldChg>
      <pc:sldChg chg="addSp delSp modSp new mod">
        <pc:chgData name="松坂 嘉昭" userId="8203746e-ae30-4f6f-91f1-67915a0589ad" providerId="ADAL" clId="{79ABCC9A-5000-47B0-AA69-D9369C1BB505}" dt="2023-02-01T07:11:22.469" v="15692" actId="1037"/>
        <pc:sldMkLst>
          <pc:docMk/>
          <pc:sldMk cId="2825695649" sldId="342"/>
        </pc:sldMkLst>
        <pc:spChg chg="del">
          <ac:chgData name="松坂 嘉昭" userId="8203746e-ae30-4f6f-91f1-67915a0589ad" providerId="ADAL" clId="{79ABCC9A-5000-47B0-AA69-D9369C1BB505}" dt="2023-01-31T04:00:02.668" v="919" actId="478"/>
          <ac:spMkLst>
            <pc:docMk/>
            <pc:sldMk cId="2825695649" sldId="342"/>
            <ac:spMk id="2" creationId="{1847683F-8F1C-68BA-E151-A7B99AECC894}"/>
          </ac:spMkLst>
        </pc:spChg>
        <pc:spChg chg="del">
          <ac:chgData name="松坂 嘉昭" userId="8203746e-ae30-4f6f-91f1-67915a0589ad" providerId="ADAL" clId="{79ABCC9A-5000-47B0-AA69-D9369C1BB505}" dt="2023-01-31T03:52:43.973" v="863"/>
          <ac:spMkLst>
            <pc:docMk/>
            <pc:sldMk cId="2825695649" sldId="342"/>
            <ac:spMk id="3" creationId="{1829C505-CC63-CA6D-7013-5FE86FBF6829}"/>
          </ac:spMkLst>
        </pc:spChg>
        <pc:spChg chg="add mod">
          <ac:chgData name="松坂 嘉昭" userId="8203746e-ae30-4f6f-91f1-67915a0589ad" providerId="ADAL" clId="{79ABCC9A-5000-47B0-AA69-D9369C1BB505}" dt="2023-01-31T08:25:00.945" v="2003" actId="1076"/>
          <ac:spMkLst>
            <pc:docMk/>
            <pc:sldMk cId="2825695649" sldId="342"/>
            <ac:spMk id="5" creationId="{D00A6FCF-207D-C8F4-6EFC-9A46555F9A88}"/>
          </ac:spMkLst>
        </pc:spChg>
        <pc:spChg chg="add del mod">
          <ac:chgData name="松坂 嘉昭" userId="8203746e-ae30-4f6f-91f1-67915a0589ad" providerId="ADAL" clId="{79ABCC9A-5000-47B0-AA69-D9369C1BB505}" dt="2023-01-31T08:24:13.818" v="1995" actId="478"/>
          <ac:spMkLst>
            <pc:docMk/>
            <pc:sldMk cId="2825695649" sldId="342"/>
            <ac:spMk id="13" creationId="{8347747B-363C-99F3-B7D2-D2031FFF023C}"/>
          </ac:spMkLst>
        </pc:spChg>
        <pc:spChg chg="add del mod">
          <ac:chgData name="松坂 嘉昭" userId="8203746e-ae30-4f6f-91f1-67915a0589ad" providerId="ADAL" clId="{79ABCC9A-5000-47B0-AA69-D9369C1BB505}" dt="2023-01-31T08:22:31.695" v="1988" actId="478"/>
          <ac:spMkLst>
            <pc:docMk/>
            <pc:sldMk cId="2825695649" sldId="342"/>
            <ac:spMk id="14" creationId="{1C349B5F-AAA8-D9FB-288D-EF1E43CB310C}"/>
          </ac:spMkLst>
        </pc:spChg>
        <pc:spChg chg="add mod">
          <ac:chgData name="松坂 嘉昭" userId="8203746e-ae30-4f6f-91f1-67915a0589ad" providerId="ADAL" clId="{79ABCC9A-5000-47B0-AA69-D9369C1BB505}" dt="2023-02-01T07:11:22.469" v="15692" actId="1037"/>
          <ac:spMkLst>
            <pc:docMk/>
            <pc:sldMk cId="2825695649" sldId="342"/>
            <ac:spMk id="15" creationId="{B38213BA-530C-12C6-0C26-3425B27C750D}"/>
          </ac:spMkLst>
        </pc:spChg>
        <pc:picChg chg="add mod">
          <ac:chgData name="松坂 嘉昭" userId="8203746e-ae30-4f6f-91f1-67915a0589ad" providerId="ADAL" clId="{79ABCC9A-5000-47B0-AA69-D9369C1BB505}" dt="2023-01-31T08:25:20.420" v="2008" actId="14100"/>
          <ac:picMkLst>
            <pc:docMk/>
            <pc:sldMk cId="2825695649" sldId="342"/>
            <ac:picMk id="7" creationId="{2D9357D6-0ED1-8DE7-7D2B-E06AD38D6791}"/>
          </ac:picMkLst>
        </pc:picChg>
        <pc:picChg chg="add mod">
          <ac:chgData name="松坂 嘉昭" userId="8203746e-ae30-4f6f-91f1-67915a0589ad" providerId="ADAL" clId="{79ABCC9A-5000-47B0-AA69-D9369C1BB505}" dt="2023-02-01T07:11:22.469" v="15692" actId="1037"/>
          <ac:picMkLst>
            <pc:docMk/>
            <pc:sldMk cId="2825695649" sldId="342"/>
            <ac:picMk id="9" creationId="{121B6FB3-CEAA-C1DF-E89E-807DEB9A259C}"/>
          </ac:picMkLst>
        </pc:picChg>
        <pc:picChg chg="add del mod">
          <ac:chgData name="松坂 嘉昭" userId="8203746e-ae30-4f6f-91f1-67915a0589ad" providerId="ADAL" clId="{79ABCC9A-5000-47B0-AA69-D9369C1BB505}" dt="2023-01-31T04:12:10.827" v="961" actId="478"/>
          <ac:picMkLst>
            <pc:docMk/>
            <pc:sldMk cId="2825695649" sldId="342"/>
            <ac:picMk id="10" creationId="{D08BBFBD-9993-9179-79ED-A80CEA8366C1}"/>
          </ac:picMkLst>
        </pc:picChg>
        <pc:picChg chg="add del mod">
          <ac:chgData name="松坂 嘉昭" userId="8203746e-ae30-4f6f-91f1-67915a0589ad" providerId="ADAL" clId="{79ABCC9A-5000-47B0-AA69-D9369C1BB505}" dt="2023-01-31T04:12:37.361" v="966" actId="478"/>
          <ac:picMkLst>
            <pc:docMk/>
            <pc:sldMk cId="2825695649" sldId="342"/>
            <ac:picMk id="11" creationId="{AEB6201D-59AF-36F9-1ED1-45863DE04D12}"/>
          </ac:picMkLst>
        </pc:picChg>
        <pc:picChg chg="add del mod">
          <ac:chgData name="松坂 嘉昭" userId="8203746e-ae30-4f6f-91f1-67915a0589ad" providerId="ADAL" clId="{79ABCC9A-5000-47B0-AA69-D9369C1BB505}" dt="2023-01-31T08:24:11.936" v="1994" actId="478"/>
          <ac:picMkLst>
            <pc:docMk/>
            <pc:sldMk cId="2825695649" sldId="342"/>
            <ac:picMk id="12" creationId="{1AFBC0C7-AD5F-D34F-E6CD-0E50C0545738}"/>
          </ac:picMkLst>
        </pc:picChg>
      </pc:sldChg>
      <pc:sldChg chg="addSp delSp modSp new mod">
        <pc:chgData name="松坂 嘉昭" userId="8203746e-ae30-4f6f-91f1-67915a0589ad" providerId="ADAL" clId="{79ABCC9A-5000-47B0-AA69-D9369C1BB505}" dt="2023-02-01T05:38:16.423" v="13042" actId="14100"/>
        <pc:sldMkLst>
          <pc:docMk/>
          <pc:sldMk cId="1640750005" sldId="343"/>
        </pc:sldMkLst>
        <pc:spChg chg="del mod">
          <ac:chgData name="松坂 嘉昭" userId="8203746e-ae30-4f6f-91f1-67915a0589ad" providerId="ADAL" clId="{79ABCC9A-5000-47B0-AA69-D9369C1BB505}" dt="2023-01-31T04:57:15.622" v="1429" actId="478"/>
          <ac:spMkLst>
            <pc:docMk/>
            <pc:sldMk cId="1640750005" sldId="343"/>
            <ac:spMk id="2" creationId="{394D4899-F99D-2364-6C94-184AC9B0C4B2}"/>
          </ac:spMkLst>
        </pc:spChg>
        <pc:spChg chg="del">
          <ac:chgData name="松坂 嘉昭" userId="8203746e-ae30-4f6f-91f1-67915a0589ad" providerId="ADAL" clId="{79ABCC9A-5000-47B0-AA69-D9369C1BB505}" dt="2023-01-31T04:54:51.082" v="1153" actId="22"/>
          <ac:spMkLst>
            <pc:docMk/>
            <pc:sldMk cId="1640750005" sldId="343"/>
            <ac:spMk id="3" creationId="{9435A10A-ED38-D628-367B-BE34BFBB6645}"/>
          </ac:spMkLst>
        </pc:spChg>
        <pc:spChg chg="add del mod">
          <ac:chgData name="松坂 嘉昭" userId="8203746e-ae30-4f6f-91f1-67915a0589ad" providerId="ADAL" clId="{79ABCC9A-5000-47B0-AA69-D9369C1BB505}" dt="2023-01-31T04:55:45.980" v="1155" actId="22"/>
          <ac:spMkLst>
            <pc:docMk/>
            <pc:sldMk cId="1640750005" sldId="343"/>
            <ac:spMk id="8" creationId="{03502AB2-FFF1-E728-3106-4D31C98553F5}"/>
          </ac:spMkLst>
        </pc:spChg>
        <pc:spChg chg="add mod">
          <ac:chgData name="松坂 嘉昭" userId="8203746e-ae30-4f6f-91f1-67915a0589ad" providerId="ADAL" clId="{79ABCC9A-5000-47B0-AA69-D9369C1BB505}" dt="2023-01-31T08:26:45.674" v="2035" actId="403"/>
          <ac:spMkLst>
            <pc:docMk/>
            <pc:sldMk cId="1640750005" sldId="343"/>
            <ac:spMk id="12" creationId="{11BAAC3E-97A6-BA28-1A42-E40FF2C048D1}"/>
          </ac:spMkLst>
        </pc:spChg>
        <pc:spChg chg="add mod">
          <ac:chgData name="松坂 嘉昭" userId="8203746e-ae30-4f6f-91f1-67915a0589ad" providerId="ADAL" clId="{79ABCC9A-5000-47B0-AA69-D9369C1BB505}" dt="2023-01-31T08:26:32.294" v="2027" actId="20577"/>
          <ac:spMkLst>
            <pc:docMk/>
            <pc:sldMk cId="1640750005" sldId="343"/>
            <ac:spMk id="13" creationId="{A1736347-C2F0-A682-82F5-6506B6E63997}"/>
          </ac:spMkLst>
        </pc:spChg>
        <pc:spChg chg="add del mod">
          <ac:chgData name="松坂 嘉昭" userId="8203746e-ae30-4f6f-91f1-67915a0589ad" providerId="ADAL" clId="{79ABCC9A-5000-47B0-AA69-D9369C1BB505}" dt="2023-01-31T05:08:57.813" v="1622" actId="478"/>
          <ac:spMkLst>
            <pc:docMk/>
            <pc:sldMk cId="1640750005" sldId="343"/>
            <ac:spMk id="15" creationId="{20C84C2F-EDAF-83B3-3C3D-D6CCE0E2A76B}"/>
          </ac:spMkLst>
        </pc:spChg>
        <pc:spChg chg="add mod">
          <ac:chgData name="松坂 嘉昭" userId="8203746e-ae30-4f6f-91f1-67915a0589ad" providerId="ADAL" clId="{79ABCC9A-5000-47B0-AA69-D9369C1BB505}" dt="2023-02-01T05:31:29.431" v="13039" actId="14100"/>
          <ac:spMkLst>
            <pc:docMk/>
            <pc:sldMk cId="1640750005" sldId="343"/>
            <ac:spMk id="18" creationId="{E0640085-88FD-DFDC-AC99-D3D85FBEDDF2}"/>
          </ac:spMkLst>
        </pc:spChg>
        <pc:spChg chg="add mod">
          <ac:chgData name="松坂 嘉昭" userId="8203746e-ae30-4f6f-91f1-67915a0589ad" providerId="ADAL" clId="{79ABCC9A-5000-47B0-AA69-D9369C1BB505}" dt="2023-02-01T05:38:16.423" v="13042" actId="14100"/>
          <ac:spMkLst>
            <pc:docMk/>
            <pc:sldMk cId="1640750005" sldId="343"/>
            <ac:spMk id="19" creationId="{8EF598E8-120B-1379-415D-716384AE80B6}"/>
          </ac:spMkLst>
        </pc:spChg>
        <pc:picChg chg="add del mod ord">
          <ac:chgData name="松坂 嘉昭" userId="8203746e-ae30-4f6f-91f1-67915a0589ad" providerId="ADAL" clId="{79ABCC9A-5000-47B0-AA69-D9369C1BB505}" dt="2023-01-31T04:55:40.509" v="1154" actId="478"/>
          <ac:picMkLst>
            <pc:docMk/>
            <pc:sldMk cId="1640750005" sldId="343"/>
            <ac:picMk id="6" creationId="{99957885-C00C-F186-6EE7-FCCEFAFCD6D2}"/>
          </ac:picMkLst>
        </pc:picChg>
        <pc:picChg chg="add mod ord">
          <ac:chgData name="松坂 嘉昭" userId="8203746e-ae30-4f6f-91f1-67915a0589ad" providerId="ADAL" clId="{79ABCC9A-5000-47B0-AA69-D9369C1BB505}" dt="2023-01-31T08:27:11.167" v="2036" actId="14100"/>
          <ac:picMkLst>
            <pc:docMk/>
            <pc:sldMk cId="1640750005" sldId="343"/>
            <ac:picMk id="10" creationId="{D5445DFF-B865-60D5-3A0A-271C66F5D601}"/>
          </ac:picMkLst>
        </pc:picChg>
        <pc:picChg chg="add mod">
          <ac:chgData name="松坂 嘉昭" userId="8203746e-ae30-4f6f-91f1-67915a0589ad" providerId="ADAL" clId="{79ABCC9A-5000-47B0-AA69-D9369C1BB505}" dt="2023-01-31T08:27:18.552" v="2037" actId="14100"/>
          <ac:picMkLst>
            <pc:docMk/>
            <pc:sldMk cId="1640750005" sldId="343"/>
            <ac:picMk id="17" creationId="{51E04B41-39EC-1FA8-E50A-8388DB9CB2CF}"/>
          </ac:picMkLst>
        </pc:picChg>
      </pc:sldChg>
      <pc:sldChg chg="addSp modSp new mod">
        <pc:chgData name="松坂 嘉昭" userId="8203746e-ae30-4f6f-91f1-67915a0589ad" providerId="ADAL" clId="{79ABCC9A-5000-47B0-AA69-D9369C1BB505}" dt="2023-02-02T00:26:28.660" v="15817" actId="14100"/>
        <pc:sldMkLst>
          <pc:docMk/>
          <pc:sldMk cId="4207112237" sldId="344"/>
        </pc:sldMkLst>
        <pc:spChg chg="mod">
          <ac:chgData name="松坂 嘉昭" userId="8203746e-ae30-4f6f-91f1-67915a0589ad" providerId="ADAL" clId="{79ABCC9A-5000-47B0-AA69-D9369C1BB505}" dt="2023-01-31T05:13:35.391" v="1680" actId="20577"/>
          <ac:spMkLst>
            <pc:docMk/>
            <pc:sldMk cId="4207112237" sldId="344"/>
            <ac:spMk id="2" creationId="{D8238962-0610-482B-FA84-E97CE5A66B56}"/>
          </ac:spMkLst>
        </pc:spChg>
        <pc:spChg chg="mod">
          <ac:chgData name="松坂 嘉昭" userId="8203746e-ae30-4f6f-91f1-67915a0589ad" providerId="ADAL" clId="{79ABCC9A-5000-47B0-AA69-D9369C1BB505}" dt="2023-02-01T14:35:42.954" v="15814" actId="27636"/>
          <ac:spMkLst>
            <pc:docMk/>
            <pc:sldMk cId="4207112237" sldId="344"/>
            <ac:spMk id="3" creationId="{C60FCA14-F71A-86BF-6CDC-5A319F9A00EF}"/>
          </ac:spMkLst>
        </pc:spChg>
        <pc:spChg chg="add mod">
          <ac:chgData name="松坂 嘉昭" userId="8203746e-ae30-4f6f-91f1-67915a0589ad" providerId="ADAL" clId="{79ABCC9A-5000-47B0-AA69-D9369C1BB505}" dt="2023-01-31T05:21:51.566" v="1780" actId="164"/>
          <ac:spMkLst>
            <pc:docMk/>
            <pc:sldMk cId="4207112237" sldId="344"/>
            <ac:spMk id="8" creationId="{0EA2E0CB-DA55-2B86-87D2-D02077EECE8F}"/>
          </ac:spMkLst>
        </pc:spChg>
        <pc:spChg chg="add mod">
          <ac:chgData name="松坂 嘉昭" userId="8203746e-ae30-4f6f-91f1-67915a0589ad" providerId="ADAL" clId="{79ABCC9A-5000-47B0-AA69-D9369C1BB505}" dt="2023-01-31T05:22:00.283" v="1782" actId="164"/>
          <ac:spMkLst>
            <pc:docMk/>
            <pc:sldMk cId="4207112237" sldId="344"/>
            <ac:spMk id="11" creationId="{9E4E59B6-4ABC-39A2-796F-CB7D19E0BCD8}"/>
          </ac:spMkLst>
        </pc:spChg>
        <pc:spChg chg="add mod">
          <ac:chgData name="松坂 嘉昭" userId="8203746e-ae30-4f6f-91f1-67915a0589ad" providerId="ADAL" clId="{79ABCC9A-5000-47B0-AA69-D9369C1BB505}" dt="2023-01-31T05:24:00.195" v="1804" actId="164"/>
          <ac:spMkLst>
            <pc:docMk/>
            <pc:sldMk cId="4207112237" sldId="344"/>
            <ac:spMk id="17" creationId="{AE15D571-16E3-7CCC-745E-A78C4EAA84AF}"/>
          </ac:spMkLst>
        </pc:spChg>
        <pc:spChg chg="add mod">
          <ac:chgData name="松坂 嘉昭" userId="8203746e-ae30-4f6f-91f1-67915a0589ad" providerId="ADAL" clId="{79ABCC9A-5000-47B0-AA69-D9369C1BB505}" dt="2023-02-02T00:26:28.660" v="15817" actId="14100"/>
          <ac:spMkLst>
            <pc:docMk/>
            <pc:sldMk cId="4207112237" sldId="344"/>
            <ac:spMk id="19" creationId="{673F0584-E0D2-CD00-C75E-3E855A0444D8}"/>
          </ac:spMkLst>
        </pc:spChg>
        <pc:grpChg chg="add mod">
          <ac:chgData name="松坂 嘉昭" userId="8203746e-ae30-4f6f-91f1-67915a0589ad" providerId="ADAL" clId="{79ABCC9A-5000-47B0-AA69-D9369C1BB505}" dt="2023-01-31T05:24:07.778" v="1806" actId="1076"/>
          <ac:grpSpMkLst>
            <pc:docMk/>
            <pc:sldMk cId="4207112237" sldId="344"/>
            <ac:grpSpMk id="12" creationId="{F6B6C01B-498C-4486-1EF9-DAA55C2D1240}"/>
          </ac:grpSpMkLst>
        </pc:grpChg>
        <pc:grpChg chg="add mod">
          <ac:chgData name="松坂 嘉昭" userId="8203746e-ae30-4f6f-91f1-67915a0589ad" providerId="ADAL" clId="{79ABCC9A-5000-47B0-AA69-D9369C1BB505}" dt="2023-02-01T14:35:37.688" v="15812" actId="1076"/>
          <ac:grpSpMkLst>
            <pc:docMk/>
            <pc:sldMk cId="4207112237" sldId="344"/>
            <ac:grpSpMk id="13" creationId="{286902D0-B3D5-F716-D64F-C820342B87A8}"/>
          </ac:grpSpMkLst>
        </pc:grpChg>
        <pc:grpChg chg="add mod">
          <ac:chgData name="松坂 嘉昭" userId="8203746e-ae30-4f6f-91f1-67915a0589ad" providerId="ADAL" clId="{79ABCC9A-5000-47B0-AA69-D9369C1BB505}" dt="2023-01-31T05:24:22.016" v="1818" actId="1036"/>
          <ac:grpSpMkLst>
            <pc:docMk/>
            <pc:sldMk cId="4207112237" sldId="344"/>
            <ac:grpSpMk id="18" creationId="{A6A5AA42-3438-1AEF-B79D-32FFF34C0FEE}"/>
          </ac:grpSpMkLst>
        </pc:grpChg>
        <pc:picChg chg="add mod">
          <ac:chgData name="松坂 嘉昭" userId="8203746e-ae30-4f6f-91f1-67915a0589ad" providerId="ADAL" clId="{79ABCC9A-5000-47B0-AA69-D9369C1BB505}" dt="2023-01-31T05:21:51.566" v="1780" actId="164"/>
          <ac:picMkLst>
            <pc:docMk/>
            <pc:sldMk cId="4207112237" sldId="344"/>
            <ac:picMk id="6" creationId="{212C49DA-F9F4-B626-E42C-D5B4C9FEC267}"/>
          </ac:picMkLst>
        </pc:picChg>
        <pc:picChg chg="add mod">
          <ac:chgData name="松坂 嘉昭" userId="8203746e-ae30-4f6f-91f1-67915a0589ad" providerId="ADAL" clId="{79ABCC9A-5000-47B0-AA69-D9369C1BB505}" dt="2023-01-31T05:22:00.283" v="1782" actId="164"/>
          <ac:picMkLst>
            <pc:docMk/>
            <pc:sldMk cId="4207112237" sldId="344"/>
            <ac:picMk id="10" creationId="{35D4EF1A-B6DF-389C-93C0-8C872BE57D0B}"/>
          </ac:picMkLst>
        </pc:picChg>
        <pc:picChg chg="add mod">
          <ac:chgData name="松坂 嘉昭" userId="8203746e-ae30-4f6f-91f1-67915a0589ad" providerId="ADAL" clId="{79ABCC9A-5000-47B0-AA69-D9369C1BB505}" dt="2023-01-31T05:24:00.195" v="1804" actId="164"/>
          <ac:picMkLst>
            <pc:docMk/>
            <pc:sldMk cId="4207112237" sldId="344"/>
            <ac:picMk id="15" creationId="{36265BA5-9D9F-1FC9-99C7-04267AFA6D9E}"/>
          </ac:picMkLst>
        </pc:picChg>
      </pc:sldChg>
      <pc:sldChg chg="addSp delSp modSp new mod">
        <pc:chgData name="松坂 嘉昭" userId="8203746e-ae30-4f6f-91f1-67915a0589ad" providerId="ADAL" clId="{79ABCC9A-5000-47B0-AA69-D9369C1BB505}" dt="2023-02-01T07:13:27.983" v="15798"/>
        <pc:sldMkLst>
          <pc:docMk/>
          <pc:sldMk cId="2047988990" sldId="345"/>
        </pc:sldMkLst>
        <pc:spChg chg="mod">
          <ac:chgData name="松坂 嘉昭" userId="8203746e-ae30-4f6f-91f1-67915a0589ad" providerId="ADAL" clId="{79ABCC9A-5000-47B0-AA69-D9369C1BB505}" dt="2023-01-31T05:27:08.567" v="1857" actId="404"/>
          <ac:spMkLst>
            <pc:docMk/>
            <pc:sldMk cId="2047988990" sldId="345"/>
            <ac:spMk id="2" creationId="{E8D3386B-52F6-7186-FFD5-FBB816F17502}"/>
          </ac:spMkLst>
        </pc:spChg>
        <pc:spChg chg="del">
          <ac:chgData name="松坂 嘉昭" userId="8203746e-ae30-4f6f-91f1-67915a0589ad" providerId="ADAL" clId="{79ABCC9A-5000-47B0-AA69-D9369C1BB505}" dt="2023-01-31T05:28:01.605" v="1858" actId="22"/>
          <ac:spMkLst>
            <pc:docMk/>
            <pc:sldMk cId="2047988990" sldId="345"/>
            <ac:spMk id="3" creationId="{6C4EDAD3-F976-853C-300D-10251904D691}"/>
          </ac:spMkLst>
        </pc:spChg>
        <pc:spChg chg="add mod">
          <ac:chgData name="松坂 嘉昭" userId="8203746e-ae30-4f6f-91f1-67915a0589ad" providerId="ADAL" clId="{79ABCC9A-5000-47B0-AA69-D9369C1BB505}" dt="2023-02-01T07:13:27.983" v="15798"/>
          <ac:spMkLst>
            <pc:docMk/>
            <pc:sldMk cId="2047988990" sldId="345"/>
            <ac:spMk id="17" creationId="{091B383F-ADF4-94BF-A3FF-885AC83CB05D}"/>
          </ac:spMkLst>
        </pc:spChg>
        <pc:picChg chg="add mod ord">
          <ac:chgData name="松坂 嘉昭" userId="8203746e-ae30-4f6f-91f1-67915a0589ad" providerId="ADAL" clId="{79ABCC9A-5000-47B0-AA69-D9369C1BB505}" dt="2023-02-01T05:39:44.582" v="13063" actId="1035"/>
          <ac:picMkLst>
            <pc:docMk/>
            <pc:sldMk cId="2047988990" sldId="345"/>
            <ac:picMk id="6" creationId="{9F165990-5900-BBD9-0A58-5F5ED43132B4}"/>
          </ac:picMkLst>
        </pc:picChg>
        <pc:picChg chg="add mod">
          <ac:chgData name="松坂 嘉昭" userId="8203746e-ae30-4f6f-91f1-67915a0589ad" providerId="ADAL" clId="{79ABCC9A-5000-47B0-AA69-D9369C1BB505}" dt="2023-02-01T05:39:01.343" v="13044" actId="1076"/>
          <ac:picMkLst>
            <pc:docMk/>
            <pc:sldMk cId="2047988990" sldId="345"/>
            <ac:picMk id="8" creationId="{B752A95D-DC19-DAAD-BFAE-EDDE1A5DB4CA}"/>
          </ac:picMkLst>
        </pc:picChg>
        <pc:picChg chg="add mod">
          <ac:chgData name="松坂 嘉昭" userId="8203746e-ae30-4f6f-91f1-67915a0589ad" providerId="ADAL" clId="{79ABCC9A-5000-47B0-AA69-D9369C1BB505}" dt="2023-02-01T05:39:44.582" v="13063" actId="1035"/>
          <ac:picMkLst>
            <pc:docMk/>
            <pc:sldMk cId="2047988990" sldId="345"/>
            <ac:picMk id="10" creationId="{53025320-2C3E-98C7-B17D-A555A8D83123}"/>
          </ac:picMkLst>
        </pc:picChg>
        <pc:picChg chg="add mod">
          <ac:chgData name="松坂 嘉昭" userId="8203746e-ae30-4f6f-91f1-67915a0589ad" providerId="ADAL" clId="{79ABCC9A-5000-47B0-AA69-D9369C1BB505}" dt="2023-02-01T05:39:26.124" v="13057" actId="1076"/>
          <ac:picMkLst>
            <pc:docMk/>
            <pc:sldMk cId="2047988990" sldId="345"/>
            <ac:picMk id="12" creationId="{E3E61AC5-9DC4-D5F2-57CA-78BEE234B64E}"/>
          </ac:picMkLst>
        </pc:picChg>
        <pc:picChg chg="add mod">
          <ac:chgData name="松坂 嘉昭" userId="8203746e-ae30-4f6f-91f1-67915a0589ad" providerId="ADAL" clId="{79ABCC9A-5000-47B0-AA69-D9369C1BB505}" dt="2023-02-01T05:39:44.582" v="13063" actId="1035"/>
          <ac:picMkLst>
            <pc:docMk/>
            <pc:sldMk cId="2047988990" sldId="345"/>
            <ac:picMk id="14" creationId="{B579CC51-A999-5ECC-A72B-D066F9C1626F}"/>
          </ac:picMkLst>
        </pc:picChg>
        <pc:picChg chg="add mod">
          <ac:chgData name="松坂 嘉昭" userId="8203746e-ae30-4f6f-91f1-67915a0589ad" providerId="ADAL" clId="{79ABCC9A-5000-47B0-AA69-D9369C1BB505}" dt="2023-02-01T05:39:36.217" v="13059" actId="14100"/>
          <ac:picMkLst>
            <pc:docMk/>
            <pc:sldMk cId="2047988990" sldId="345"/>
            <ac:picMk id="16" creationId="{196117A6-EA52-977A-A958-F8FD628C2E06}"/>
          </ac:picMkLst>
        </pc:picChg>
      </pc:sldChg>
      <pc:sldChg chg="addSp delSp modSp new mod">
        <pc:chgData name="松坂 嘉昭" userId="8203746e-ae30-4f6f-91f1-67915a0589ad" providerId="ADAL" clId="{79ABCC9A-5000-47B0-AA69-D9369C1BB505}" dt="2023-02-01T07:13:37.687" v="15801" actId="1076"/>
        <pc:sldMkLst>
          <pc:docMk/>
          <pc:sldMk cId="1464788109" sldId="346"/>
        </pc:sldMkLst>
        <pc:spChg chg="mod">
          <ac:chgData name="松坂 嘉昭" userId="8203746e-ae30-4f6f-91f1-67915a0589ad" providerId="ADAL" clId="{79ABCC9A-5000-47B0-AA69-D9369C1BB505}" dt="2023-02-01T05:50:51.373" v="13209" actId="14100"/>
          <ac:spMkLst>
            <pc:docMk/>
            <pc:sldMk cId="1464788109" sldId="346"/>
            <ac:spMk id="2" creationId="{92EDDDA3-64CD-85D6-E204-FD7FBC97C4E9}"/>
          </ac:spMkLst>
        </pc:spChg>
        <pc:spChg chg="mod">
          <ac:chgData name="松坂 嘉昭" userId="8203746e-ae30-4f6f-91f1-67915a0589ad" providerId="ADAL" clId="{79ABCC9A-5000-47B0-AA69-D9369C1BB505}" dt="2023-02-01T05:52:03.130" v="13230" actId="27636"/>
          <ac:spMkLst>
            <pc:docMk/>
            <pc:sldMk cId="1464788109" sldId="346"/>
            <ac:spMk id="3" creationId="{8D85C1E0-1D02-7069-9F0D-100E10D754CD}"/>
          </ac:spMkLst>
        </pc:spChg>
        <pc:spChg chg="add del mod">
          <ac:chgData name="松坂 嘉昭" userId="8203746e-ae30-4f6f-91f1-67915a0589ad" providerId="ADAL" clId="{79ABCC9A-5000-47B0-AA69-D9369C1BB505}" dt="2023-02-01T05:42:48.032" v="13074"/>
          <ac:spMkLst>
            <pc:docMk/>
            <pc:sldMk cId="1464788109" sldId="346"/>
            <ac:spMk id="8" creationId="{EC2978ED-3981-E7D1-B705-17CB58ED12C2}"/>
          </ac:spMkLst>
        </pc:spChg>
        <pc:spChg chg="add del mod">
          <ac:chgData name="松坂 嘉昭" userId="8203746e-ae30-4f6f-91f1-67915a0589ad" providerId="ADAL" clId="{79ABCC9A-5000-47B0-AA69-D9369C1BB505}" dt="2023-02-01T05:47:23.253" v="13139" actId="478"/>
          <ac:spMkLst>
            <pc:docMk/>
            <pc:sldMk cId="1464788109" sldId="346"/>
            <ac:spMk id="13" creationId="{CE0F8CF9-473A-3DFA-D1FC-7D57B5DD0748}"/>
          </ac:spMkLst>
        </pc:spChg>
        <pc:spChg chg="add mod">
          <ac:chgData name="松坂 嘉昭" userId="8203746e-ae30-4f6f-91f1-67915a0589ad" providerId="ADAL" clId="{79ABCC9A-5000-47B0-AA69-D9369C1BB505}" dt="2023-02-01T05:51:06.889" v="13220" actId="1038"/>
          <ac:spMkLst>
            <pc:docMk/>
            <pc:sldMk cId="1464788109" sldId="346"/>
            <ac:spMk id="15" creationId="{FABBFFF5-B24F-863F-4AFA-B206356CA6F7}"/>
          </ac:spMkLst>
        </pc:spChg>
        <pc:spChg chg="add mod">
          <ac:chgData name="松坂 嘉昭" userId="8203746e-ae30-4f6f-91f1-67915a0589ad" providerId="ADAL" clId="{79ABCC9A-5000-47B0-AA69-D9369C1BB505}" dt="2023-02-01T05:51:06.889" v="13220" actId="1038"/>
          <ac:spMkLst>
            <pc:docMk/>
            <pc:sldMk cId="1464788109" sldId="346"/>
            <ac:spMk id="17" creationId="{46017BCD-3609-A2D3-7AB4-41B634FB04B4}"/>
          </ac:spMkLst>
        </pc:spChg>
        <pc:spChg chg="add mod">
          <ac:chgData name="松坂 嘉昭" userId="8203746e-ae30-4f6f-91f1-67915a0589ad" providerId="ADAL" clId="{79ABCC9A-5000-47B0-AA69-D9369C1BB505}" dt="2023-02-01T05:51:06.889" v="13220" actId="1038"/>
          <ac:spMkLst>
            <pc:docMk/>
            <pc:sldMk cId="1464788109" sldId="346"/>
            <ac:spMk id="19" creationId="{C2865D76-81D0-B766-A536-B024F488A3EE}"/>
          </ac:spMkLst>
        </pc:spChg>
        <pc:spChg chg="add mod">
          <ac:chgData name="松坂 嘉昭" userId="8203746e-ae30-4f6f-91f1-67915a0589ad" providerId="ADAL" clId="{79ABCC9A-5000-47B0-AA69-D9369C1BB505}" dt="2023-02-01T05:51:06.889" v="13220" actId="1038"/>
          <ac:spMkLst>
            <pc:docMk/>
            <pc:sldMk cId="1464788109" sldId="346"/>
            <ac:spMk id="21" creationId="{A545F21A-CC46-949B-1396-222F4DB3BD25}"/>
          </ac:spMkLst>
        </pc:spChg>
        <pc:spChg chg="add mod">
          <ac:chgData name="松坂 嘉昭" userId="8203746e-ae30-4f6f-91f1-67915a0589ad" providerId="ADAL" clId="{79ABCC9A-5000-47B0-AA69-D9369C1BB505}" dt="2023-02-01T05:52:11.798" v="13232" actId="14100"/>
          <ac:spMkLst>
            <pc:docMk/>
            <pc:sldMk cId="1464788109" sldId="346"/>
            <ac:spMk id="23" creationId="{98CF384B-EF3F-BF6C-3F38-3DE895C27FF8}"/>
          </ac:spMkLst>
        </pc:spChg>
        <pc:spChg chg="add mod">
          <ac:chgData name="松坂 嘉昭" userId="8203746e-ae30-4f6f-91f1-67915a0589ad" providerId="ADAL" clId="{79ABCC9A-5000-47B0-AA69-D9369C1BB505}" dt="2023-02-01T05:53:09.566" v="13240" actId="6549"/>
          <ac:spMkLst>
            <pc:docMk/>
            <pc:sldMk cId="1464788109" sldId="346"/>
            <ac:spMk id="25" creationId="{3E8787CF-9849-23AF-D4B3-5DC50902E05C}"/>
          </ac:spMkLst>
        </pc:spChg>
        <pc:spChg chg="add mod">
          <ac:chgData name="松坂 嘉昭" userId="8203746e-ae30-4f6f-91f1-67915a0589ad" providerId="ADAL" clId="{79ABCC9A-5000-47B0-AA69-D9369C1BB505}" dt="2023-02-01T05:53:15.859" v="13242" actId="1076"/>
          <ac:spMkLst>
            <pc:docMk/>
            <pc:sldMk cId="1464788109" sldId="346"/>
            <ac:spMk id="26" creationId="{B4EE2F0F-9421-B491-2F96-2818EF29D8D7}"/>
          </ac:spMkLst>
        </pc:spChg>
        <pc:spChg chg="add mod">
          <ac:chgData name="松坂 嘉昭" userId="8203746e-ae30-4f6f-91f1-67915a0589ad" providerId="ADAL" clId="{79ABCC9A-5000-47B0-AA69-D9369C1BB505}" dt="2023-02-01T07:13:37.687" v="15801" actId="1076"/>
          <ac:spMkLst>
            <pc:docMk/>
            <pc:sldMk cId="1464788109" sldId="346"/>
            <ac:spMk id="27" creationId="{AE37E4AE-868A-B714-B557-DA13517E56AA}"/>
          </ac:spMkLst>
        </pc:spChg>
        <pc:graphicFrameChg chg="add del mod">
          <ac:chgData name="松坂 嘉昭" userId="8203746e-ae30-4f6f-91f1-67915a0589ad" providerId="ADAL" clId="{79ABCC9A-5000-47B0-AA69-D9369C1BB505}" dt="2023-02-01T05:42:48.032" v="13074"/>
          <ac:graphicFrameMkLst>
            <pc:docMk/>
            <pc:sldMk cId="1464788109" sldId="346"/>
            <ac:graphicFrameMk id="5" creationId="{6A5DF087-5AF2-735D-6D7E-3E51D7B5B40F}"/>
          </ac:graphicFrameMkLst>
        </pc:graphicFrameChg>
        <pc:graphicFrameChg chg="add del mod">
          <ac:chgData name="松坂 嘉昭" userId="8203746e-ae30-4f6f-91f1-67915a0589ad" providerId="ADAL" clId="{79ABCC9A-5000-47B0-AA69-D9369C1BB505}" dt="2023-02-01T05:42:48.032" v="13074"/>
          <ac:graphicFrameMkLst>
            <pc:docMk/>
            <pc:sldMk cId="1464788109" sldId="346"/>
            <ac:graphicFrameMk id="6" creationId="{672E1EA0-8ECB-D305-BFEA-73DBEC6F9D63}"/>
          </ac:graphicFrameMkLst>
        </pc:graphicFrameChg>
        <pc:graphicFrameChg chg="add del mod">
          <ac:chgData name="松坂 嘉昭" userId="8203746e-ae30-4f6f-91f1-67915a0589ad" providerId="ADAL" clId="{79ABCC9A-5000-47B0-AA69-D9369C1BB505}" dt="2023-02-01T05:42:48.032" v="13074"/>
          <ac:graphicFrameMkLst>
            <pc:docMk/>
            <pc:sldMk cId="1464788109" sldId="346"/>
            <ac:graphicFrameMk id="7" creationId="{5BEB0A17-5C06-1FCF-913C-5C6174E1AA85}"/>
          </ac:graphicFrameMkLst>
        </pc:graphicFrameChg>
        <pc:graphicFrameChg chg="add mod">
          <ac:chgData name="松坂 嘉昭" userId="8203746e-ae30-4f6f-91f1-67915a0589ad" providerId="ADAL" clId="{79ABCC9A-5000-47B0-AA69-D9369C1BB505}" dt="2023-02-01T05:51:06.889" v="13220" actId="1038"/>
          <ac:graphicFrameMkLst>
            <pc:docMk/>
            <pc:sldMk cId="1464788109" sldId="346"/>
            <ac:graphicFrameMk id="10" creationId="{C75FD322-D011-384A-92F2-E818231AB8AC}"/>
          </ac:graphicFrameMkLst>
        </pc:graphicFrameChg>
        <pc:graphicFrameChg chg="add mod">
          <ac:chgData name="松坂 嘉昭" userId="8203746e-ae30-4f6f-91f1-67915a0589ad" providerId="ADAL" clId="{79ABCC9A-5000-47B0-AA69-D9369C1BB505}" dt="2023-02-01T05:51:06.889" v="13220" actId="1038"/>
          <ac:graphicFrameMkLst>
            <pc:docMk/>
            <pc:sldMk cId="1464788109" sldId="346"/>
            <ac:graphicFrameMk id="11" creationId="{33BFE41D-3BF9-91B9-155B-CE3B17EA2525}"/>
          </ac:graphicFrameMkLst>
        </pc:graphicFrameChg>
        <pc:graphicFrameChg chg="add mod">
          <ac:chgData name="松坂 嘉昭" userId="8203746e-ae30-4f6f-91f1-67915a0589ad" providerId="ADAL" clId="{79ABCC9A-5000-47B0-AA69-D9369C1BB505}" dt="2023-02-01T05:51:06.889" v="13220" actId="1038"/>
          <ac:graphicFrameMkLst>
            <pc:docMk/>
            <pc:sldMk cId="1464788109" sldId="346"/>
            <ac:graphicFrameMk id="12" creationId="{4DB60299-97D1-25AB-043F-24C4E923D763}"/>
          </ac:graphicFrameMkLst>
        </pc:graphicFrameChg>
        <pc:picChg chg="add del">
          <ac:chgData name="松坂 嘉昭" userId="8203746e-ae30-4f6f-91f1-67915a0589ad" providerId="ADAL" clId="{79ABCC9A-5000-47B0-AA69-D9369C1BB505}" dt="2023-02-01T05:43:49.992" v="13076"/>
          <ac:picMkLst>
            <pc:docMk/>
            <pc:sldMk cId="1464788109" sldId="346"/>
            <ac:picMk id="9" creationId="{D3C9F770-57F5-E72A-CA51-2D8AA19C253F}"/>
          </ac:picMkLst>
        </pc:picChg>
      </pc:sldChg>
      <pc:sldChg chg="addSp delSp modSp new mod">
        <pc:chgData name="松坂 嘉昭" userId="8203746e-ae30-4f6f-91f1-67915a0589ad" providerId="ADAL" clId="{79ABCC9A-5000-47B0-AA69-D9369C1BB505}" dt="2023-01-31T10:00:30.523" v="2469" actId="1038"/>
        <pc:sldMkLst>
          <pc:docMk/>
          <pc:sldMk cId="711534558" sldId="347"/>
        </pc:sldMkLst>
        <pc:spChg chg="mod">
          <ac:chgData name="松坂 嘉昭" userId="8203746e-ae30-4f6f-91f1-67915a0589ad" providerId="ADAL" clId="{79ABCC9A-5000-47B0-AA69-D9369C1BB505}" dt="2023-01-31T08:39:28.585" v="2100" actId="404"/>
          <ac:spMkLst>
            <pc:docMk/>
            <pc:sldMk cId="711534558" sldId="347"/>
            <ac:spMk id="2" creationId="{9AD4FFC4-AB4C-3002-F246-2CCAD83AAFC2}"/>
          </ac:spMkLst>
        </pc:spChg>
        <pc:spChg chg="mod">
          <ac:chgData name="松坂 嘉昭" userId="8203746e-ae30-4f6f-91f1-67915a0589ad" providerId="ADAL" clId="{79ABCC9A-5000-47B0-AA69-D9369C1BB505}" dt="2023-01-31T09:59:40.696" v="2444" actId="6549"/>
          <ac:spMkLst>
            <pc:docMk/>
            <pc:sldMk cId="711534558" sldId="347"/>
            <ac:spMk id="3" creationId="{D669F940-2632-9DA0-C1C2-3349A6FBE5F3}"/>
          </ac:spMkLst>
        </pc:spChg>
        <pc:spChg chg="add mod">
          <ac:chgData name="松坂 嘉昭" userId="8203746e-ae30-4f6f-91f1-67915a0589ad" providerId="ADAL" clId="{79ABCC9A-5000-47B0-AA69-D9369C1BB505}" dt="2023-01-31T09:45:45.069" v="2345" actId="164"/>
          <ac:spMkLst>
            <pc:docMk/>
            <pc:sldMk cId="711534558" sldId="347"/>
            <ac:spMk id="10" creationId="{0FD50243-629B-9C46-C253-B516C1C57829}"/>
          </ac:spMkLst>
        </pc:spChg>
        <pc:spChg chg="add del">
          <ac:chgData name="松坂 嘉昭" userId="8203746e-ae30-4f6f-91f1-67915a0589ad" providerId="ADAL" clId="{79ABCC9A-5000-47B0-AA69-D9369C1BB505}" dt="2023-01-31T09:52:09.386" v="2378" actId="22"/>
          <ac:spMkLst>
            <pc:docMk/>
            <pc:sldMk cId="711534558" sldId="347"/>
            <ac:spMk id="13" creationId="{56A431ED-4783-1914-C10C-50E99AB3A440}"/>
          </ac:spMkLst>
        </pc:spChg>
        <pc:spChg chg="add del mod">
          <ac:chgData name="松坂 嘉昭" userId="8203746e-ae30-4f6f-91f1-67915a0589ad" providerId="ADAL" clId="{79ABCC9A-5000-47B0-AA69-D9369C1BB505}" dt="2023-01-31T09:52:25.328" v="2381" actId="478"/>
          <ac:spMkLst>
            <pc:docMk/>
            <pc:sldMk cId="711534558" sldId="347"/>
            <ac:spMk id="14" creationId="{C8702B97-0938-2651-EE79-11C77A93AE90}"/>
          </ac:spMkLst>
        </pc:spChg>
        <pc:spChg chg="add mod">
          <ac:chgData name="松坂 嘉昭" userId="8203746e-ae30-4f6f-91f1-67915a0589ad" providerId="ADAL" clId="{79ABCC9A-5000-47B0-AA69-D9369C1BB505}" dt="2023-01-31T10:00:30.523" v="2469" actId="1038"/>
          <ac:spMkLst>
            <pc:docMk/>
            <pc:sldMk cId="711534558" sldId="347"/>
            <ac:spMk id="16" creationId="{D064A752-7BCC-8489-6FCF-8F099AED83C3}"/>
          </ac:spMkLst>
        </pc:spChg>
        <pc:grpChg chg="add mod">
          <ac:chgData name="松坂 嘉昭" userId="8203746e-ae30-4f6f-91f1-67915a0589ad" providerId="ADAL" clId="{79ABCC9A-5000-47B0-AA69-D9369C1BB505}" dt="2023-01-31T09:59:54.570" v="2445" actId="1076"/>
          <ac:grpSpMkLst>
            <pc:docMk/>
            <pc:sldMk cId="711534558" sldId="347"/>
            <ac:grpSpMk id="11" creationId="{6388504D-B4FA-7201-C51E-7DEF009AA95A}"/>
          </ac:grpSpMkLst>
        </pc:grpChg>
        <pc:grpChg chg="add mod">
          <ac:chgData name="松坂 嘉昭" userId="8203746e-ae30-4f6f-91f1-67915a0589ad" providerId="ADAL" clId="{79ABCC9A-5000-47B0-AA69-D9369C1BB505}" dt="2023-01-31T10:00:00.430" v="2446" actId="1076"/>
          <ac:grpSpMkLst>
            <pc:docMk/>
            <pc:sldMk cId="711534558" sldId="347"/>
            <ac:grpSpMk id="17" creationId="{33F7F945-81D4-358F-C04E-263B327B8F54}"/>
          </ac:grpSpMkLst>
        </pc:grpChg>
        <pc:picChg chg="add mod">
          <ac:chgData name="松坂 嘉昭" userId="8203746e-ae30-4f6f-91f1-67915a0589ad" providerId="ADAL" clId="{79ABCC9A-5000-47B0-AA69-D9369C1BB505}" dt="2023-01-31T09:45:45.069" v="2345" actId="164"/>
          <ac:picMkLst>
            <pc:docMk/>
            <pc:sldMk cId="711534558" sldId="347"/>
            <ac:picMk id="6" creationId="{91172A5C-4586-6CF4-3AA3-A534886FD604}"/>
          </ac:picMkLst>
        </pc:picChg>
        <pc:picChg chg="add mod">
          <ac:chgData name="松坂 嘉昭" userId="8203746e-ae30-4f6f-91f1-67915a0589ad" providerId="ADAL" clId="{79ABCC9A-5000-47B0-AA69-D9369C1BB505}" dt="2023-01-31T09:57:57.564" v="2419" actId="164"/>
          <ac:picMkLst>
            <pc:docMk/>
            <pc:sldMk cId="711534558" sldId="347"/>
            <ac:picMk id="8" creationId="{EC1CFFB8-D840-2293-0F89-BDEFF508831C}"/>
          </ac:picMkLst>
        </pc:picChg>
      </pc:sldChg>
      <pc:sldChg chg="addSp delSp modSp add mod">
        <pc:chgData name="松坂 嘉昭" userId="8203746e-ae30-4f6f-91f1-67915a0589ad" providerId="ADAL" clId="{79ABCC9A-5000-47B0-AA69-D9369C1BB505}" dt="2023-01-31T10:15:27.295" v="2621" actId="1076"/>
        <pc:sldMkLst>
          <pc:docMk/>
          <pc:sldMk cId="1260058486" sldId="348"/>
        </pc:sldMkLst>
        <pc:spChg chg="mod">
          <ac:chgData name="松坂 嘉昭" userId="8203746e-ae30-4f6f-91f1-67915a0589ad" providerId="ADAL" clId="{79ABCC9A-5000-47B0-AA69-D9369C1BB505}" dt="2023-01-31T10:02:34.271" v="2490" actId="20577"/>
          <ac:spMkLst>
            <pc:docMk/>
            <pc:sldMk cId="1260058486" sldId="348"/>
            <ac:spMk id="2" creationId="{9AD4FFC4-AB4C-3002-F246-2CCAD83AAFC2}"/>
          </ac:spMkLst>
        </pc:spChg>
        <pc:spChg chg="mod">
          <ac:chgData name="松坂 嘉昭" userId="8203746e-ae30-4f6f-91f1-67915a0589ad" providerId="ADAL" clId="{79ABCC9A-5000-47B0-AA69-D9369C1BB505}" dt="2023-01-31T10:11:29.975" v="2514" actId="1076"/>
          <ac:spMkLst>
            <pc:docMk/>
            <pc:sldMk cId="1260058486" sldId="348"/>
            <ac:spMk id="3" creationId="{D669F940-2632-9DA0-C1C2-3349A6FBE5F3}"/>
          </ac:spMkLst>
        </pc:spChg>
        <pc:spChg chg="add mod">
          <ac:chgData name="松坂 嘉昭" userId="8203746e-ae30-4f6f-91f1-67915a0589ad" providerId="ADAL" clId="{79ABCC9A-5000-47B0-AA69-D9369C1BB505}" dt="2023-01-31T10:15:27.295" v="2621" actId="1076"/>
          <ac:spMkLst>
            <pc:docMk/>
            <pc:sldMk cId="1260058486" sldId="348"/>
            <ac:spMk id="9" creationId="{C8BF5937-5B67-502A-6831-DA6BFD40FEB5}"/>
          </ac:spMkLst>
        </pc:spChg>
        <pc:grpChg chg="del">
          <ac:chgData name="松坂 嘉昭" userId="8203746e-ae30-4f6f-91f1-67915a0589ad" providerId="ADAL" clId="{79ABCC9A-5000-47B0-AA69-D9369C1BB505}" dt="2023-01-31T10:10:10.437" v="2501" actId="478"/>
          <ac:grpSpMkLst>
            <pc:docMk/>
            <pc:sldMk cId="1260058486" sldId="348"/>
            <ac:grpSpMk id="11" creationId="{6388504D-B4FA-7201-C51E-7DEF009AA95A}"/>
          </ac:grpSpMkLst>
        </pc:grpChg>
        <pc:grpChg chg="del">
          <ac:chgData name="松坂 嘉昭" userId="8203746e-ae30-4f6f-91f1-67915a0589ad" providerId="ADAL" clId="{79ABCC9A-5000-47B0-AA69-D9369C1BB505}" dt="2023-01-31T10:10:12.027" v="2502" actId="478"/>
          <ac:grpSpMkLst>
            <pc:docMk/>
            <pc:sldMk cId="1260058486" sldId="348"/>
            <ac:grpSpMk id="17" creationId="{33F7F945-81D4-358F-C04E-263B327B8F54}"/>
          </ac:grpSpMkLst>
        </pc:grpChg>
        <pc:picChg chg="add mod">
          <ac:chgData name="松坂 嘉昭" userId="8203746e-ae30-4f6f-91f1-67915a0589ad" providerId="ADAL" clId="{79ABCC9A-5000-47B0-AA69-D9369C1BB505}" dt="2023-01-31T10:12:12.042" v="2519" actId="1038"/>
          <ac:picMkLst>
            <pc:docMk/>
            <pc:sldMk cId="1260058486" sldId="348"/>
            <ac:picMk id="7" creationId="{76AECE6A-80A0-71EF-D4F1-FBBD056796F9}"/>
          </ac:picMkLst>
        </pc:picChg>
      </pc:sldChg>
      <pc:sldChg chg="addSp delSp modSp new mod">
        <pc:chgData name="松坂 嘉昭" userId="8203746e-ae30-4f6f-91f1-67915a0589ad" providerId="ADAL" clId="{79ABCC9A-5000-47B0-AA69-D9369C1BB505}" dt="2023-02-01T06:19:46.658" v="13678" actId="27636"/>
        <pc:sldMkLst>
          <pc:docMk/>
          <pc:sldMk cId="3209226859" sldId="349"/>
        </pc:sldMkLst>
        <pc:spChg chg="del">
          <ac:chgData name="松坂 嘉昭" userId="8203746e-ae30-4f6f-91f1-67915a0589ad" providerId="ADAL" clId="{79ABCC9A-5000-47B0-AA69-D9369C1BB505}" dt="2023-02-01T02:09:10.202" v="4940" actId="478"/>
          <ac:spMkLst>
            <pc:docMk/>
            <pc:sldMk cId="3209226859" sldId="349"/>
            <ac:spMk id="2" creationId="{9A94771B-CE87-1360-9547-4B7BD67047FE}"/>
          </ac:spMkLst>
        </pc:spChg>
        <pc:spChg chg="del">
          <ac:chgData name="松坂 嘉昭" userId="8203746e-ae30-4f6f-91f1-67915a0589ad" providerId="ADAL" clId="{79ABCC9A-5000-47B0-AA69-D9369C1BB505}" dt="2023-02-01T02:05:22.468" v="4862"/>
          <ac:spMkLst>
            <pc:docMk/>
            <pc:sldMk cId="3209226859" sldId="349"/>
            <ac:spMk id="3" creationId="{9B7EA561-0160-A1E5-7081-E387434B07FF}"/>
          </ac:spMkLst>
        </pc:spChg>
        <pc:spChg chg="add mod">
          <ac:chgData name="松坂 嘉昭" userId="8203746e-ae30-4f6f-91f1-67915a0589ad" providerId="ADAL" clId="{79ABCC9A-5000-47B0-AA69-D9369C1BB505}" dt="2023-02-01T06:19:46.658" v="13678" actId="27636"/>
          <ac:spMkLst>
            <pc:docMk/>
            <pc:sldMk cId="3209226859" sldId="349"/>
            <ac:spMk id="5" creationId="{1577DBA2-B2BC-003C-11B6-68BB5266CD7C}"/>
          </ac:spMkLst>
        </pc:spChg>
        <pc:spChg chg="add del mod">
          <ac:chgData name="松坂 嘉昭" userId="8203746e-ae30-4f6f-91f1-67915a0589ad" providerId="ADAL" clId="{79ABCC9A-5000-47B0-AA69-D9369C1BB505}" dt="2023-02-01T06:15:16.084" v="13331" actId="478"/>
          <ac:spMkLst>
            <pc:docMk/>
            <pc:sldMk cId="3209226859" sldId="349"/>
            <ac:spMk id="6" creationId="{07A6F1C3-48A2-1A48-CBB2-3A922B923A50}"/>
          </ac:spMkLst>
        </pc:spChg>
      </pc:sldChg>
      <pc:sldChg chg="addSp delSp modSp new mod ord">
        <pc:chgData name="松坂 嘉昭" userId="8203746e-ae30-4f6f-91f1-67915a0589ad" providerId="ADAL" clId="{79ABCC9A-5000-47B0-AA69-D9369C1BB505}" dt="2023-02-02T02:44:21.726" v="15835" actId="20577"/>
        <pc:sldMkLst>
          <pc:docMk/>
          <pc:sldMk cId="3025816356" sldId="350"/>
        </pc:sldMkLst>
        <pc:spChg chg="del mod">
          <ac:chgData name="松坂 嘉昭" userId="8203746e-ae30-4f6f-91f1-67915a0589ad" providerId="ADAL" clId="{79ABCC9A-5000-47B0-AA69-D9369C1BB505}" dt="2023-02-02T00:30:08.960" v="15823" actId="478"/>
          <ac:spMkLst>
            <pc:docMk/>
            <pc:sldMk cId="3025816356" sldId="350"/>
            <ac:spMk id="2" creationId="{4E8366F3-981D-A25E-48F2-497DDBBF94CD}"/>
          </ac:spMkLst>
        </pc:spChg>
        <pc:spChg chg="del">
          <ac:chgData name="松坂 嘉昭" userId="8203746e-ae30-4f6f-91f1-67915a0589ad" providerId="ADAL" clId="{79ABCC9A-5000-47B0-AA69-D9369C1BB505}" dt="2023-02-01T06:05:27.145" v="13244" actId="22"/>
          <ac:spMkLst>
            <pc:docMk/>
            <pc:sldMk cId="3025816356" sldId="350"/>
            <ac:spMk id="3" creationId="{6BCF6F83-6760-2DDD-52FC-9D75F5779511}"/>
          </ac:spMkLst>
        </pc:spChg>
        <pc:spChg chg="add del mod">
          <ac:chgData name="松坂 嘉昭" userId="8203746e-ae30-4f6f-91f1-67915a0589ad" providerId="ADAL" clId="{79ABCC9A-5000-47B0-AA69-D9369C1BB505}" dt="2023-02-02T00:30:13.651" v="15824" actId="478"/>
          <ac:spMkLst>
            <pc:docMk/>
            <pc:sldMk cId="3025816356" sldId="350"/>
            <ac:spMk id="5" creationId="{93812FEE-3C59-CC78-A6F5-5FFF944F5CAE}"/>
          </ac:spMkLst>
        </pc:spChg>
        <pc:spChg chg="add del mod">
          <ac:chgData name="松坂 嘉昭" userId="8203746e-ae30-4f6f-91f1-67915a0589ad" providerId="ADAL" clId="{79ABCC9A-5000-47B0-AA69-D9369C1BB505}" dt="2023-02-01T06:06:22.808" v="13249" actId="22"/>
          <ac:spMkLst>
            <pc:docMk/>
            <pc:sldMk cId="3025816356" sldId="350"/>
            <ac:spMk id="8" creationId="{A5B981B2-B999-1529-8068-C4CFC7A3E2F9}"/>
          </ac:spMkLst>
        </pc:spChg>
        <pc:spChg chg="add mod topLvl">
          <ac:chgData name="松坂 嘉昭" userId="8203746e-ae30-4f6f-91f1-67915a0589ad" providerId="ADAL" clId="{79ABCC9A-5000-47B0-AA69-D9369C1BB505}" dt="2023-02-01T06:45:29.187" v="14385" actId="164"/>
          <ac:spMkLst>
            <pc:docMk/>
            <pc:sldMk cId="3025816356" sldId="350"/>
            <ac:spMk id="12" creationId="{302D4611-C060-B114-B800-59156ED6EC74}"/>
          </ac:spMkLst>
        </pc:spChg>
        <pc:spChg chg="add del mod">
          <ac:chgData name="松坂 嘉昭" userId="8203746e-ae30-4f6f-91f1-67915a0589ad" providerId="ADAL" clId="{79ABCC9A-5000-47B0-AA69-D9369C1BB505}" dt="2023-02-01T06:07:32.083" v="13260" actId="478"/>
          <ac:spMkLst>
            <pc:docMk/>
            <pc:sldMk cId="3025816356" sldId="350"/>
            <ac:spMk id="16" creationId="{47713D18-24F3-F930-B9CB-ABC3AC3CD6D4}"/>
          </ac:spMkLst>
        </pc:spChg>
        <pc:spChg chg="add mod">
          <ac:chgData name="松坂 嘉昭" userId="8203746e-ae30-4f6f-91f1-67915a0589ad" providerId="ADAL" clId="{79ABCC9A-5000-47B0-AA69-D9369C1BB505}" dt="2023-02-02T02:44:21.726" v="15835" actId="20577"/>
          <ac:spMkLst>
            <pc:docMk/>
            <pc:sldMk cId="3025816356" sldId="350"/>
            <ac:spMk id="19" creationId="{9353C70D-A57F-B96A-B204-DAD9A888DF14}"/>
          </ac:spMkLst>
        </pc:spChg>
        <pc:spChg chg="add mod">
          <ac:chgData name="松坂 嘉昭" userId="8203746e-ae30-4f6f-91f1-67915a0589ad" providerId="ADAL" clId="{79ABCC9A-5000-47B0-AA69-D9369C1BB505}" dt="2023-02-01T06:48:20.258" v="14457" actId="1036"/>
          <ac:spMkLst>
            <pc:docMk/>
            <pc:sldMk cId="3025816356" sldId="350"/>
            <ac:spMk id="23" creationId="{858BD06A-2D85-FB66-A083-523A61603F26}"/>
          </ac:spMkLst>
        </pc:spChg>
        <pc:grpChg chg="add del mod">
          <ac:chgData name="松坂 嘉昭" userId="8203746e-ae30-4f6f-91f1-67915a0589ad" providerId="ADAL" clId="{79ABCC9A-5000-47B0-AA69-D9369C1BB505}" dt="2023-02-01T06:37:31.081" v="14353" actId="165"/>
          <ac:grpSpMkLst>
            <pc:docMk/>
            <pc:sldMk cId="3025816356" sldId="350"/>
            <ac:grpSpMk id="14" creationId="{171A019A-A96C-D2DC-6016-8C0F6417E64F}"/>
          </ac:grpSpMkLst>
        </pc:grpChg>
        <pc:grpChg chg="add mod">
          <ac:chgData name="松坂 嘉昭" userId="8203746e-ae30-4f6f-91f1-67915a0589ad" providerId="ADAL" clId="{79ABCC9A-5000-47B0-AA69-D9369C1BB505}" dt="2023-02-01T06:46:17.797" v="14395" actId="14100"/>
          <ac:grpSpMkLst>
            <pc:docMk/>
            <pc:sldMk cId="3025816356" sldId="350"/>
            <ac:grpSpMk id="20" creationId="{F5D5987B-CE8D-B256-C30E-BBAF8DB9D5F6}"/>
          </ac:grpSpMkLst>
        </pc:grpChg>
        <pc:picChg chg="add del mod ord">
          <ac:chgData name="松坂 嘉昭" userId="8203746e-ae30-4f6f-91f1-67915a0589ad" providerId="ADAL" clId="{79ABCC9A-5000-47B0-AA69-D9369C1BB505}" dt="2023-02-01T06:05:55.540" v="13248" actId="478"/>
          <ac:picMkLst>
            <pc:docMk/>
            <pc:sldMk cId="3025816356" sldId="350"/>
            <ac:picMk id="6" creationId="{3C95837E-B235-047F-635A-08012A412851}"/>
          </ac:picMkLst>
        </pc:picChg>
        <pc:picChg chg="add del mod ord">
          <ac:chgData name="松坂 嘉昭" userId="8203746e-ae30-4f6f-91f1-67915a0589ad" providerId="ADAL" clId="{79ABCC9A-5000-47B0-AA69-D9369C1BB505}" dt="2023-02-01T06:07:28.106" v="13259" actId="478"/>
          <ac:picMkLst>
            <pc:docMk/>
            <pc:sldMk cId="3025816356" sldId="350"/>
            <ac:picMk id="10" creationId="{7823CF85-016D-13F3-B6F0-2AA6FB94C3B0}"/>
          </ac:picMkLst>
        </pc:picChg>
        <pc:picChg chg="add mod topLvl">
          <ac:chgData name="松坂 嘉昭" userId="8203746e-ae30-4f6f-91f1-67915a0589ad" providerId="ADAL" clId="{79ABCC9A-5000-47B0-AA69-D9369C1BB505}" dt="2023-02-01T06:45:29.187" v="14385" actId="164"/>
          <ac:picMkLst>
            <pc:docMk/>
            <pc:sldMk cId="3025816356" sldId="350"/>
            <ac:picMk id="13" creationId="{AE93B1B1-D4E2-0606-1E8B-CA5E493934C1}"/>
          </ac:picMkLst>
        </pc:picChg>
        <pc:picChg chg="add del mod">
          <ac:chgData name="松坂 嘉昭" userId="8203746e-ae30-4f6f-91f1-67915a0589ad" providerId="ADAL" clId="{79ABCC9A-5000-47B0-AA69-D9369C1BB505}" dt="2023-02-01T06:12:27.667" v="13329" actId="478"/>
          <ac:picMkLst>
            <pc:docMk/>
            <pc:sldMk cId="3025816356" sldId="350"/>
            <ac:picMk id="18" creationId="{7C437402-8A7B-D26F-05FA-6DF8C0E62BA3}"/>
          </ac:picMkLst>
        </pc:picChg>
        <pc:picChg chg="add mod">
          <ac:chgData name="松坂 嘉昭" userId="8203746e-ae30-4f6f-91f1-67915a0589ad" providerId="ADAL" clId="{79ABCC9A-5000-47B0-AA69-D9369C1BB505}" dt="2023-02-01T06:46:10.782" v="14393" actId="1076"/>
          <ac:picMkLst>
            <pc:docMk/>
            <pc:sldMk cId="3025816356" sldId="350"/>
            <ac:picMk id="21" creationId="{8DE9F818-0ABD-CB9D-5066-5846A638D1A7}"/>
          </ac:picMkLst>
        </pc:picChg>
      </pc:sldChg>
      <pc:sldChg chg="addSp delSp modSp new del mod">
        <pc:chgData name="松坂 嘉昭" userId="8203746e-ae30-4f6f-91f1-67915a0589ad" providerId="ADAL" clId="{79ABCC9A-5000-47B0-AA69-D9369C1BB505}" dt="2023-02-01T06:48:29.870" v="14458" actId="2696"/>
        <pc:sldMkLst>
          <pc:docMk/>
          <pc:sldMk cId="1081825304" sldId="351"/>
        </pc:sldMkLst>
        <pc:spChg chg="mod">
          <ac:chgData name="松坂 嘉昭" userId="8203746e-ae30-4f6f-91f1-67915a0589ad" providerId="ADAL" clId="{79ABCC9A-5000-47B0-AA69-D9369C1BB505}" dt="2023-02-01T06:12:24.009" v="13328" actId="404"/>
          <ac:spMkLst>
            <pc:docMk/>
            <pc:sldMk cId="1081825304" sldId="351"/>
            <ac:spMk id="2" creationId="{E0D949AC-942E-D404-8DCF-1F495A54D427}"/>
          </ac:spMkLst>
        </pc:spChg>
        <pc:spChg chg="del">
          <ac:chgData name="松坂 嘉昭" userId="8203746e-ae30-4f6f-91f1-67915a0589ad" providerId="ADAL" clId="{79ABCC9A-5000-47B0-AA69-D9369C1BB505}" dt="2023-02-01T06:11:20.001" v="13320" actId="22"/>
          <ac:spMkLst>
            <pc:docMk/>
            <pc:sldMk cId="1081825304" sldId="351"/>
            <ac:spMk id="3" creationId="{95FBDAAC-481F-E3D5-FE61-40DF0E933895}"/>
          </ac:spMkLst>
        </pc:spChg>
        <pc:spChg chg="add del mod">
          <ac:chgData name="松坂 嘉昭" userId="8203746e-ae30-4f6f-91f1-67915a0589ad" providerId="ADAL" clId="{79ABCC9A-5000-47B0-AA69-D9369C1BB505}" dt="2023-02-01T06:12:08.844" v="13323" actId="22"/>
          <ac:spMkLst>
            <pc:docMk/>
            <pc:sldMk cId="1081825304" sldId="351"/>
            <ac:spMk id="8" creationId="{5BDE8ED0-4109-3B8E-AF24-AA0509433B0C}"/>
          </ac:spMkLst>
        </pc:spChg>
        <pc:picChg chg="add del mod ord">
          <ac:chgData name="松坂 嘉昭" userId="8203746e-ae30-4f6f-91f1-67915a0589ad" providerId="ADAL" clId="{79ABCC9A-5000-47B0-AA69-D9369C1BB505}" dt="2023-02-01T06:11:51.571" v="13322" actId="478"/>
          <ac:picMkLst>
            <pc:docMk/>
            <pc:sldMk cId="1081825304" sldId="351"/>
            <ac:picMk id="6" creationId="{BFDBA0D7-7C3F-7EC4-3289-A928065A57B7}"/>
          </ac:picMkLst>
        </pc:picChg>
        <pc:picChg chg="add mod ord">
          <ac:chgData name="松坂 嘉昭" userId="8203746e-ae30-4f6f-91f1-67915a0589ad" providerId="ADAL" clId="{79ABCC9A-5000-47B0-AA69-D9369C1BB505}" dt="2023-02-01T06:12:17.591" v="13325" actId="14100"/>
          <ac:picMkLst>
            <pc:docMk/>
            <pc:sldMk cId="1081825304" sldId="351"/>
            <ac:picMk id="10" creationId="{4ED4B259-8AD7-D28C-0415-BB53C6243FA7}"/>
          </ac:picMkLst>
        </pc:picChg>
      </pc:sldChg>
      <pc:sldChg chg="addSp delSp modSp new mod">
        <pc:chgData name="松坂 嘉昭" userId="8203746e-ae30-4f6f-91f1-67915a0589ad" providerId="ADAL" clId="{79ABCC9A-5000-47B0-AA69-D9369C1BB505}" dt="2023-02-01T07:08:24.241" v="15683" actId="255"/>
        <pc:sldMkLst>
          <pc:docMk/>
          <pc:sldMk cId="1856679864" sldId="351"/>
        </pc:sldMkLst>
        <pc:spChg chg="del">
          <ac:chgData name="松坂 嘉昭" userId="8203746e-ae30-4f6f-91f1-67915a0589ad" providerId="ADAL" clId="{79ABCC9A-5000-47B0-AA69-D9369C1BB505}" dt="2023-02-01T07:07:51.355" v="15675" actId="478"/>
          <ac:spMkLst>
            <pc:docMk/>
            <pc:sldMk cId="1856679864" sldId="351"/>
            <ac:spMk id="2" creationId="{1605755C-13D0-B2BB-53B2-27E4DDB5942E}"/>
          </ac:spMkLst>
        </pc:spChg>
        <pc:spChg chg="del">
          <ac:chgData name="松坂 嘉昭" userId="8203746e-ae30-4f6f-91f1-67915a0589ad" providerId="ADAL" clId="{79ABCC9A-5000-47B0-AA69-D9369C1BB505}" dt="2023-02-01T07:06:02.385" v="15669"/>
          <ac:spMkLst>
            <pc:docMk/>
            <pc:sldMk cId="1856679864" sldId="351"/>
            <ac:spMk id="3" creationId="{7468D777-4FCE-3980-68D7-8A781DBB6921}"/>
          </ac:spMkLst>
        </pc:spChg>
        <pc:spChg chg="add mod">
          <ac:chgData name="松坂 嘉昭" userId="8203746e-ae30-4f6f-91f1-67915a0589ad" providerId="ADAL" clId="{79ABCC9A-5000-47B0-AA69-D9369C1BB505}" dt="2023-02-01T07:08:24.241" v="15683" actId="255"/>
          <ac:spMkLst>
            <pc:docMk/>
            <pc:sldMk cId="1856679864" sldId="351"/>
            <ac:spMk id="6" creationId="{672E224E-FF3F-DA82-E534-76715C4768B3}"/>
          </ac:spMkLst>
        </pc:spChg>
        <pc:picChg chg="add mod">
          <ac:chgData name="松坂 嘉昭" userId="8203746e-ae30-4f6f-91f1-67915a0589ad" providerId="ADAL" clId="{79ABCC9A-5000-47B0-AA69-D9369C1BB505}" dt="2023-02-01T07:08:06.441" v="15680" actId="1076"/>
          <ac:picMkLst>
            <pc:docMk/>
            <pc:sldMk cId="1856679864" sldId="351"/>
            <ac:picMk id="5" creationId="{0DF7BAD1-47D1-0623-CD9E-37800DE470EC}"/>
          </ac:picMkLst>
        </pc:picChg>
      </pc:sldChg>
      <pc:sldChg chg="addSp delSp modSp new mod">
        <pc:chgData name="松坂 嘉昭" userId="8203746e-ae30-4f6f-91f1-67915a0589ad" providerId="ADAL" clId="{79ABCC9A-5000-47B0-AA69-D9369C1BB505}" dt="2023-02-02T02:47:15.922" v="15869" actId="14100"/>
        <pc:sldMkLst>
          <pc:docMk/>
          <pc:sldMk cId="494087759" sldId="352"/>
        </pc:sldMkLst>
        <pc:spChg chg="mod">
          <ac:chgData name="松坂 嘉昭" userId="8203746e-ae30-4f6f-91f1-67915a0589ad" providerId="ADAL" clId="{79ABCC9A-5000-47B0-AA69-D9369C1BB505}" dt="2023-02-02T02:47:05.585" v="15866" actId="20577"/>
          <ac:spMkLst>
            <pc:docMk/>
            <pc:sldMk cId="494087759" sldId="352"/>
            <ac:spMk id="2" creationId="{86413AA1-E5C1-4678-0329-61D8898B8CFC}"/>
          </ac:spMkLst>
        </pc:spChg>
        <pc:spChg chg="del">
          <ac:chgData name="松坂 嘉昭" userId="8203746e-ae30-4f6f-91f1-67915a0589ad" providerId="ADAL" clId="{79ABCC9A-5000-47B0-AA69-D9369C1BB505}" dt="2023-02-02T02:46:50.470" v="15837" actId="22"/>
          <ac:spMkLst>
            <pc:docMk/>
            <pc:sldMk cId="494087759" sldId="352"/>
            <ac:spMk id="3" creationId="{5983F33B-0E6A-F46E-7721-0822A6612137}"/>
          </ac:spMkLst>
        </pc:spChg>
        <pc:picChg chg="add mod ord">
          <ac:chgData name="松坂 嘉昭" userId="8203746e-ae30-4f6f-91f1-67915a0589ad" providerId="ADAL" clId="{79ABCC9A-5000-47B0-AA69-D9369C1BB505}" dt="2023-02-02T02:47:15.922" v="15869" actId="14100"/>
          <ac:picMkLst>
            <pc:docMk/>
            <pc:sldMk cId="494087759" sldId="352"/>
            <ac:picMk id="6" creationId="{2C6C66F8-47AF-6B2E-D3A5-BD273342A5CA}"/>
          </ac:picMkLst>
        </pc:picChg>
      </pc:sldChg>
      <pc:sldMasterChg chg="del delSldLayout">
        <pc:chgData name="松坂 嘉昭" userId="8203746e-ae30-4f6f-91f1-67915a0589ad" providerId="ADAL" clId="{79ABCC9A-5000-47B0-AA69-D9369C1BB505}" dt="2023-02-01T07:11:33.103" v="15693" actId="2696"/>
        <pc:sldMasterMkLst>
          <pc:docMk/>
          <pc:sldMasterMk cId="1839284107" sldId="2147483648"/>
        </pc:sldMasterMkLst>
        <pc:sldLayoutChg chg="del">
          <pc:chgData name="松坂 嘉昭" userId="8203746e-ae30-4f6f-91f1-67915a0589ad" providerId="ADAL" clId="{79ABCC9A-5000-47B0-AA69-D9369C1BB505}" dt="2023-02-01T07:11:33.103" v="15693" actId="2696"/>
          <pc:sldLayoutMkLst>
            <pc:docMk/>
            <pc:sldMasterMk cId="1839284107" sldId="2147483648"/>
            <pc:sldLayoutMk cId="2190165915" sldId="2147483649"/>
          </pc:sldLayoutMkLst>
        </pc:sldLayoutChg>
        <pc:sldLayoutChg chg="del">
          <pc:chgData name="松坂 嘉昭" userId="8203746e-ae30-4f6f-91f1-67915a0589ad" providerId="ADAL" clId="{79ABCC9A-5000-47B0-AA69-D9369C1BB505}" dt="2023-02-01T07:11:33.103" v="15693" actId="2696"/>
          <pc:sldLayoutMkLst>
            <pc:docMk/>
            <pc:sldMasterMk cId="1839284107" sldId="2147483648"/>
            <pc:sldLayoutMk cId="3423384409" sldId="2147483650"/>
          </pc:sldLayoutMkLst>
        </pc:sldLayoutChg>
        <pc:sldLayoutChg chg="del">
          <pc:chgData name="松坂 嘉昭" userId="8203746e-ae30-4f6f-91f1-67915a0589ad" providerId="ADAL" clId="{79ABCC9A-5000-47B0-AA69-D9369C1BB505}" dt="2023-02-01T07:11:33.103" v="15693" actId="2696"/>
          <pc:sldLayoutMkLst>
            <pc:docMk/>
            <pc:sldMasterMk cId="1839284107" sldId="2147483648"/>
            <pc:sldLayoutMk cId="2134408186" sldId="2147483651"/>
          </pc:sldLayoutMkLst>
        </pc:sldLayoutChg>
        <pc:sldLayoutChg chg="del">
          <pc:chgData name="松坂 嘉昭" userId="8203746e-ae30-4f6f-91f1-67915a0589ad" providerId="ADAL" clId="{79ABCC9A-5000-47B0-AA69-D9369C1BB505}" dt="2023-02-01T07:11:33.103" v="15693" actId="2696"/>
          <pc:sldLayoutMkLst>
            <pc:docMk/>
            <pc:sldMasterMk cId="1839284107" sldId="2147483648"/>
            <pc:sldLayoutMk cId="2809989301" sldId="2147483652"/>
          </pc:sldLayoutMkLst>
        </pc:sldLayoutChg>
        <pc:sldLayoutChg chg="del">
          <pc:chgData name="松坂 嘉昭" userId="8203746e-ae30-4f6f-91f1-67915a0589ad" providerId="ADAL" clId="{79ABCC9A-5000-47B0-AA69-D9369C1BB505}" dt="2023-02-01T07:11:33.103" v="15693" actId="2696"/>
          <pc:sldLayoutMkLst>
            <pc:docMk/>
            <pc:sldMasterMk cId="1839284107" sldId="2147483648"/>
            <pc:sldLayoutMk cId="661360939" sldId="2147483653"/>
          </pc:sldLayoutMkLst>
        </pc:sldLayoutChg>
        <pc:sldLayoutChg chg="del">
          <pc:chgData name="松坂 嘉昭" userId="8203746e-ae30-4f6f-91f1-67915a0589ad" providerId="ADAL" clId="{79ABCC9A-5000-47B0-AA69-D9369C1BB505}" dt="2023-02-01T07:11:33.103" v="15693" actId="2696"/>
          <pc:sldLayoutMkLst>
            <pc:docMk/>
            <pc:sldMasterMk cId="1839284107" sldId="2147483648"/>
            <pc:sldLayoutMk cId="542673558" sldId="2147483654"/>
          </pc:sldLayoutMkLst>
        </pc:sldLayoutChg>
        <pc:sldLayoutChg chg="del">
          <pc:chgData name="松坂 嘉昭" userId="8203746e-ae30-4f6f-91f1-67915a0589ad" providerId="ADAL" clId="{79ABCC9A-5000-47B0-AA69-D9369C1BB505}" dt="2023-02-01T07:11:33.103" v="15693" actId="2696"/>
          <pc:sldLayoutMkLst>
            <pc:docMk/>
            <pc:sldMasterMk cId="1839284107" sldId="2147483648"/>
            <pc:sldLayoutMk cId="1494617022" sldId="2147483655"/>
          </pc:sldLayoutMkLst>
        </pc:sldLayoutChg>
        <pc:sldLayoutChg chg="del">
          <pc:chgData name="松坂 嘉昭" userId="8203746e-ae30-4f6f-91f1-67915a0589ad" providerId="ADAL" clId="{79ABCC9A-5000-47B0-AA69-D9369C1BB505}" dt="2023-02-01T07:11:33.103" v="15693" actId="2696"/>
          <pc:sldLayoutMkLst>
            <pc:docMk/>
            <pc:sldMasterMk cId="1839284107" sldId="2147483648"/>
            <pc:sldLayoutMk cId="860263067" sldId="2147483656"/>
          </pc:sldLayoutMkLst>
        </pc:sldLayoutChg>
        <pc:sldLayoutChg chg="del">
          <pc:chgData name="松坂 嘉昭" userId="8203746e-ae30-4f6f-91f1-67915a0589ad" providerId="ADAL" clId="{79ABCC9A-5000-47B0-AA69-D9369C1BB505}" dt="2023-02-01T07:11:33.103" v="15693" actId="2696"/>
          <pc:sldLayoutMkLst>
            <pc:docMk/>
            <pc:sldMasterMk cId="1839284107" sldId="2147483648"/>
            <pc:sldLayoutMk cId="360898279" sldId="2147483657"/>
          </pc:sldLayoutMkLst>
        </pc:sldLayoutChg>
        <pc:sldLayoutChg chg="del">
          <pc:chgData name="松坂 嘉昭" userId="8203746e-ae30-4f6f-91f1-67915a0589ad" providerId="ADAL" clId="{79ABCC9A-5000-47B0-AA69-D9369C1BB505}" dt="2023-02-01T07:11:33.103" v="15693" actId="2696"/>
          <pc:sldLayoutMkLst>
            <pc:docMk/>
            <pc:sldMasterMk cId="1839284107" sldId="2147483648"/>
            <pc:sldLayoutMk cId="1467439703" sldId="2147483658"/>
          </pc:sldLayoutMkLst>
        </pc:sldLayoutChg>
        <pc:sldLayoutChg chg="del">
          <pc:chgData name="松坂 嘉昭" userId="8203746e-ae30-4f6f-91f1-67915a0589ad" providerId="ADAL" clId="{79ABCC9A-5000-47B0-AA69-D9369C1BB505}" dt="2023-02-01T07:11:33.103" v="15693" actId="2696"/>
          <pc:sldLayoutMkLst>
            <pc:docMk/>
            <pc:sldMasterMk cId="1839284107" sldId="2147483648"/>
            <pc:sldLayoutMk cId="3224668656" sldId="2147483659"/>
          </pc:sldLayoutMkLst>
        </pc:sldLayoutChg>
      </pc:sldMasterChg>
    </pc:docChg>
  </pc:docChgLst>
  <pc:docChgLst>
    <pc:chgData name="松坂 嘉昭" userId="8203746e-ae30-4f6f-91f1-67915a0589ad" providerId="ADAL" clId="{7B681CD0-D34A-4CF2-9394-5C091DC5C08D}"/>
    <pc:docChg chg="undo custSel addSld delSld modSld sldOrd">
      <pc:chgData name="松坂 嘉昭" userId="8203746e-ae30-4f6f-91f1-67915a0589ad" providerId="ADAL" clId="{7B681CD0-D34A-4CF2-9394-5C091DC5C08D}" dt="2023-02-06T10:09:48.844" v="4502" actId="20577"/>
      <pc:docMkLst>
        <pc:docMk/>
      </pc:docMkLst>
      <pc:sldChg chg="del">
        <pc:chgData name="松坂 嘉昭" userId="8203746e-ae30-4f6f-91f1-67915a0589ad" providerId="ADAL" clId="{7B681CD0-D34A-4CF2-9394-5C091DC5C08D}" dt="2023-02-06T08:50:58.141" v="4305" actId="2696"/>
        <pc:sldMkLst>
          <pc:docMk/>
          <pc:sldMk cId="1162252908" sldId="256"/>
        </pc:sldMkLst>
      </pc:sldChg>
      <pc:sldChg chg="del">
        <pc:chgData name="松坂 嘉昭" userId="8203746e-ae30-4f6f-91f1-67915a0589ad" providerId="ADAL" clId="{7B681CD0-D34A-4CF2-9394-5C091DC5C08D}" dt="2023-02-06T09:04:56.478" v="4464" actId="2696"/>
        <pc:sldMkLst>
          <pc:docMk/>
          <pc:sldMk cId="3850812145" sldId="257"/>
        </pc:sldMkLst>
      </pc:sldChg>
      <pc:sldChg chg="modSp mod">
        <pc:chgData name="松坂 嘉昭" userId="8203746e-ae30-4f6f-91f1-67915a0589ad" providerId="ADAL" clId="{7B681CD0-D34A-4CF2-9394-5C091DC5C08D}" dt="2023-02-06T09:05:23.996" v="4470" actId="14100"/>
        <pc:sldMkLst>
          <pc:docMk/>
          <pc:sldMk cId="326763201" sldId="259"/>
        </pc:sldMkLst>
        <pc:spChg chg="mod">
          <ac:chgData name="松坂 嘉昭" userId="8203746e-ae30-4f6f-91f1-67915a0589ad" providerId="ADAL" clId="{7B681CD0-D34A-4CF2-9394-5C091DC5C08D}" dt="2023-02-06T09:05:23.996" v="4470" actId="14100"/>
          <ac:spMkLst>
            <pc:docMk/>
            <pc:sldMk cId="326763201" sldId="259"/>
            <ac:spMk id="4" creationId="{375DB91F-3B3B-777C-9881-29BCA9D171BE}"/>
          </ac:spMkLst>
        </pc:spChg>
      </pc:sldChg>
      <pc:sldChg chg="modSp mod">
        <pc:chgData name="松坂 嘉昭" userId="8203746e-ae30-4f6f-91f1-67915a0589ad" providerId="ADAL" clId="{7B681CD0-D34A-4CF2-9394-5C091DC5C08D}" dt="2023-02-06T08:52:41.404" v="4324" actId="14100"/>
        <pc:sldMkLst>
          <pc:docMk/>
          <pc:sldMk cId="225110514" sldId="260"/>
        </pc:sldMkLst>
        <pc:spChg chg="mod">
          <ac:chgData name="松坂 嘉昭" userId="8203746e-ae30-4f6f-91f1-67915a0589ad" providerId="ADAL" clId="{7B681CD0-D34A-4CF2-9394-5C091DC5C08D}" dt="2023-02-06T08:52:41.404" v="4324" actId="14100"/>
          <ac:spMkLst>
            <pc:docMk/>
            <pc:sldMk cId="225110514" sldId="260"/>
            <ac:spMk id="4" creationId="{466E0A3C-1291-4660-651E-E5163D5A5140}"/>
          </ac:spMkLst>
        </pc:spChg>
      </pc:sldChg>
      <pc:sldChg chg="modSp mod">
        <pc:chgData name="松坂 嘉昭" userId="8203746e-ae30-4f6f-91f1-67915a0589ad" providerId="ADAL" clId="{7B681CD0-D34A-4CF2-9394-5C091DC5C08D}" dt="2023-02-06T08:53:18.831" v="4333" actId="14100"/>
        <pc:sldMkLst>
          <pc:docMk/>
          <pc:sldMk cId="3837197452" sldId="261"/>
        </pc:sldMkLst>
        <pc:spChg chg="mod">
          <ac:chgData name="松坂 嘉昭" userId="8203746e-ae30-4f6f-91f1-67915a0589ad" providerId="ADAL" clId="{7B681CD0-D34A-4CF2-9394-5C091DC5C08D}" dt="2023-02-06T08:53:18.831" v="4333" actId="14100"/>
          <ac:spMkLst>
            <pc:docMk/>
            <pc:sldMk cId="3837197452" sldId="261"/>
            <ac:spMk id="4" creationId="{19C46DEC-0744-82C7-1E75-75852D080A4C}"/>
          </ac:spMkLst>
        </pc:spChg>
      </pc:sldChg>
      <pc:sldChg chg="modSp mod">
        <pc:chgData name="松坂 嘉昭" userId="8203746e-ae30-4f6f-91f1-67915a0589ad" providerId="ADAL" clId="{7B681CD0-D34A-4CF2-9394-5C091DC5C08D}" dt="2023-02-06T08:53:25.547" v="4334" actId="14100"/>
        <pc:sldMkLst>
          <pc:docMk/>
          <pc:sldMk cId="554497748" sldId="262"/>
        </pc:sldMkLst>
        <pc:spChg chg="mod">
          <ac:chgData name="松坂 嘉昭" userId="8203746e-ae30-4f6f-91f1-67915a0589ad" providerId="ADAL" clId="{7B681CD0-D34A-4CF2-9394-5C091DC5C08D}" dt="2023-02-06T08:53:25.547" v="4334" actId="14100"/>
          <ac:spMkLst>
            <pc:docMk/>
            <pc:sldMk cId="554497748" sldId="262"/>
            <ac:spMk id="4" creationId="{E3870A4A-01EA-7966-5CE4-6CCDEB669367}"/>
          </ac:spMkLst>
        </pc:spChg>
      </pc:sldChg>
      <pc:sldChg chg="modSp mod">
        <pc:chgData name="松坂 嘉昭" userId="8203746e-ae30-4f6f-91f1-67915a0589ad" providerId="ADAL" clId="{7B681CD0-D34A-4CF2-9394-5C091DC5C08D}" dt="2023-02-06T08:52:36.949" v="4323" actId="14100"/>
        <pc:sldMkLst>
          <pc:docMk/>
          <pc:sldMk cId="500051104" sldId="264"/>
        </pc:sldMkLst>
        <pc:spChg chg="mod">
          <ac:chgData name="松坂 嘉昭" userId="8203746e-ae30-4f6f-91f1-67915a0589ad" providerId="ADAL" clId="{7B681CD0-D34A-4CF2-9394-5C091DC5C08D}" dt="2023-02-06T08:52:36.949" v="4323" actId="14100"/>
          <ac:spMkLst>
            <pc:docMk/>
            <pc:sldMk cId="500051104" sldId="264"/>
            <ac:spMk id="4" creationId="{1CA7BE52-5D22-F15D-06EE-8D31966C7A89}"/>
          </ac:spMkLst>
        </pc:spChg>
      </pc:sldChg>
      <pc:sldChg chg="modSp mod ord">
        <pc:chgData name="松坂 嘉昭" userId="8203746e-ae30-4f6f-91f1-67915a0589ad" providerId="ADAL" clId="{7B681CD0-D34A-4CF2-9394-5C091DC5C08D}" dt="2023-02-06T08:53:02.894" v="4330" actId="14100"/>
        <pc:sldMkLst>
          <pc:docMk/>
          <pc:sldMk cId="1777065222" sldId="265"/>
        </pc:sldMkLst>
        <pc:spChg chg="mod">
          <ac:chgData name="松坂 嘉昭" userId="8203746e-ae30-4f6f-91f1-67915a0589ad" providerId="ADAL" clId="{7B681CD0-D34A-4CF2-9394-5C091DC5C08D}" dt="2023-02-06T08:53:02.894" v="4330" actId="14100"/>
          <ac:spMkLst>
            <pc:docMk/>
            <pc:sldMk cId="1777065222" sldId="265"/>
            <ac:spMk id="4" creationId="{270207BC-32EA-7D0C-9D1C-2FCBF888880B}"/>
          </ac:spMkLst>
        </pc:spChg>
      </pc:sldChg>
      <pc:sldChg chg="modSp mod">
        <pc:chgData name="松坂 嘉昭" userId="8203746e-ae30-4f6f-91f1-67915a0589ad" providerId="ADAL" clId="{7B681CD0-D34A-4CF2-9394-5C091DC5C08D}" dt="2023-02-06T08:53:13.996" v="4332" actId="14100"/>
        <pc:sldMkLst>
          <pc:docMk/>
          <pc:sldMk cId="3772529224" sldId="266"/>
        </pc:sldMkLst>
        <pc:spChg chg="mod">
          <ac:chgData name="松坂 嘉昭" userId="8203746e-ae30-4f6f-91f1-67915a0589ad" providerId="ADAL" clId="{7B681CD0-D34A-4CF2-9394-5C091DC5C08D}" dt="2023-02-06T08:53:13.996" v="4332" actId="14100"/>
          <ac:spMkLst>
            <pc:docMk/>
            <pc:sldMk cId="3772529224" sldId="266"/>
            <ac:spMk id="4" creationId="{F39ADF94-B389-C125-F0F3-643B08C4F3BD}"/>
          </ac:spMkLst>
        </pc:spChg>
      </pc:sldChg>
      <pc:sldChg chg="modSp mod">
        <pc:chgData name="松坂 嘉昭" userId="8203746e-ae30-4f6f-91f1-67915a0589ad" providerId="ADAL" clId="{7B681CD0-D34A-4CF2-9394-5C091DC5C08D}" dt="2023-02-06T08:49:23.519" v="4289" actId="14100"/>
        <pc:sldMkLst>
          <pc:docMk/>
          <pc:sldMk cId="2145370363" sldId="267"/>
        </pc:sldMkLst>
        <pc:spChg chg="mod">
          <ac:chgData name="松坂 嘉昭" userId="8203746e-ae30-4f6f-91f1-67915a0589ad" providerId="ADAL" clId="{7B681CD0-D34A-4CF2-9394-5C091DC5C08D}" dt="2023-02-06T08:49:23.519" v="4289" actId="14100"/>
          <ac:spMkLst>
            <pc:docMk/>
            <pc:sldMk cId="2145370363" sldId="267"/>
            <ac:spMk id="4" creationId="{731DF927-C22B-BC13-21FE-6DBF89A9C0A2}"/>
          </ac:spMkLst>
        </pc:spChg>
      </pc:sldChg>
      <pc:sldChg chg="modSp mod">
        <pc:chgData name="松坂 嘉昭" userId="8203746e-ae30-4f6f-91f1-67915a0589ad" providerId="ADAL" clId="{7B681CD0-D34A-4CF2-9394-5C091DC5C08D}" dt="2023-02-06T08:49:30.532" v="4291" actId="14100"/>
        <pc:sldMkLst>
          <pc:docMk/>
          <pc:sldMk cId="393348618" sldId="268"/>
        </pc:sldMkLst>
        <pc:spChg chg="mod">
          <ac:chgData name="松坂 嘉昭" userId="8203746e-ae30-4f6f-91f1-67915a0589ad" providerId="ADAL" clId="{7B681CD0-D34A-4CF2-9394-5C091DC5C08D}" dt="2023-02-06T08:49:30.532" v="4291" actId="14100"/>
          <ac:spMkLst>
            <pc:docMk/>
            <pc:sldMk cId="393348618" sldId="268"/>
            <ac:spMk id="4" creationId="{D1977438-ACA7-D84A-C8DD-E77FA7F6E17C}"/>
          </ac:spMkLst>
        </pc:spChg>
      </pc:sldChg>
      <pc:sldChg chg="modSp mod">
        <pc:chgData name="松坂 嘉昭" userId="8203746e-ae30-4f6f-91f1-67915a0589ad" providerId="ADAL" clId="{7B681CD0-D34A-4CF2-9394-5C091DC5C08D}" dt="2023-02-06T09:03:55.670" v="4452" actId="14100"/>
        <pc:sldMkLst>
          <pc:docMk/>
          <pc:sldMk cId="2132887660" sldId="324"/>
        </pc:sldMkLst>
        <pc:spChg chg="mod">
          <ac:chgData name="松坂 嘉昭" userId="8203746e-ae30-4f6f-91f1-67915a0589ad" providerId="ADAL" clId="{7B681CD0-D34A-4CF2-9394-5C091DC5C08D}" dt="2023-02-06T09:03:55.670" v="4452" actId="14100"/>
          <ac:spMkLst>
            <pc:docMk/>
            <pc:sldMk cId="2132887660" sldId="324"/>
            <ac:spMk id="4" creationId="{102FCF87-99DB-D834-1C17-4BA16D3781D8}"/>
          </ac:spMkLst>
        </pc:spChg>
      </pc:sldChg>
      <pc:sldChg chg="del">
        <pc:chgData name="松坂 嘉昭" userId="8203746e-ae30-4f6f-91f1-67915a0589ad" providerId="ADAL" clId="{7B681CD0-D34A-4CF2-9394-5C091DC5C08D}" dt="2023-02-03T05:52:45.253" v="17" actId="2696"/>
        <pc:sldMkLst>
          <pc:docMk/>
          <pc:sldMk cId="2474319205" sldId="325"/>
        </pc:sldMkLst>
      </pc:sldChg>
      <pc:sldChg chg="modSp mod">
        <pc:chgData name="松坂 嘉昭" userId="8203746e-ae30-4f6f-91f1-67915a0589ad" providerId="ADAL" clId="{7B681CD0-D34A-4CF2-9394-5C091DC5C08D}" dt="2023-02-06T09:04:19.556" v="4456" actId="14100"/>
        <pc:sldMkLst>
          <pc:docMk/>
          <pc:sldMk cId="3094065882" sldId="336"/>
        </pc:sldMkLst>
        <pc:spChg chg="mod">
          <ac:chgData name="松坂 嘉昭" userId="8203746e-ae30-4f6f-91f1-67915a0589ad" providerId="ADAL" clId="{7B681CD0-D34A-4CF2-9394-5C091DC5C08D}" dt="2023-02-06T07:59:18.280" v="3490" actId="20577"/>
          <ac:spMkLst>
            <pc:docMk/>
            <pc:sldMk cId="3094065882" sldId="336"/>
            <ac:spMk id="2" creationId="{095A128D-0A98-0ED5-4F90-3C5C84A44704}"/>
          </ac:spMkLst>
        </pc:spChg>
        <pc:spChg chg="mod">
          <ac:chgData name="松坂 嘉昭" userId="8203746e-ae30-4f6f-91f1-67915a0589ad" providerId="ADAL" clId="{7B681CD0-D34A-4CF2-9394-5C091DC5C08D}" dt="2023-02-06T09:04:19.556" v="4456" actId="14100"/>
          <ac:spMkLst>
            <pc:docMk/>
            <pc:sldMk cId="3094065882" sldId="336"/>
            <ac:spMk id="4" creationId="{5599478D-8CD9-DE44-86C6-44B0868E70DB}"/>
          </ac:spMkLst>
        </pc:spChg>
      </pc:sldChg>
      <pc:sldChg chg="addSp modSp mod">
        <pc:chgData name="松坂 嘉昭" userId="8203746e-ae30-4f6f-91f1-67915a0589ad" providerId="ADAL" clId="{7B681CD0-D34A-4CF2-9394-5C091DC5C08D}" dt="2023-02-06T09:06:37.958" v="4484" actId="1038"/>
        <pc:sldMkLst>
          <pc:docMk/>
          <pc:sldMk cId="2830485849" sldId="341"/>
        </pc:sldMkLst>
        <pc:graphicFrameChg chg="add mod modGraphic">
          <ac:chgData name="松坂 嘉昭" userId="8203746e-ae30-4f6f-91f1-67915a0589ad" providerId="ADAL" clId="{7B681CD0-D34A-4CF2-9394-5C091DC5C08D}" dt="2023-02-06T09:06:29.549" v="4479" actId="6549"/>
          <ac:graphicFrameMkLst>
            <pc:docMk/>
            <pc:sldMk cId="2830485849" sldId="341"/>
            <ac:graphicFrameMk id="3" creationId="{BE8F8D3C-4A19-0227-3616-78D2C1BFE5E6}"/>
          </ac:graphicFrameMkLst>
        </pc:graphicFrameChg>
        <pc:graphicFrameChg chg="mod modGraphic">
          <ac:chgData name="松坂 嘉昭" userId="8203746e-ae30-4f6f-91f1-67915a0589ad" providerId="ADAL" clId="{7B681CD0-D34A-4CF2-9394-5C091DC5C08D}" dt="2023-02-06T09:06:37.958" v="4484" actId="1038"/>
          <ac:graphicFrameMkLst>
            <pc:docMk/>
            <pc:sldMk cId="2830485849" sldId="341"/>
            <ac:graphicFrameMk id="5" creationId="{4D900722-25E9-FD94-9E2B-608064763C73}"/>
          </ac:graphicFrameMkLst>
        </pc:graphicFrameChg>
      </pc:sldChg>
      <pc:sldChg chg="modSp mod">
        <pc:chgData name="松坂 嘉昭" userId="8203746e-ae30-4f6f-91f1-67915a0589ad" providerId="ADAL" clId="{7B681CD0-D34A-4CF2-9394-5C091DC5C08D}" dt="2023-02-06T01:24:52.088" v="304" actId="207"/>
        <pc:sldMkLst>
          <pc:docMk/>
          <pc:sldMk cId="1640750005" sldId="343"/>
        </pc:sldMkLst>
        <pc:spChg chg="mod">
          <ac:chgData name="松坂 嘉昭" userId="8203746e-ae30-4f6f-91f1-67915a0589ad" providerId="ADAL" clId="{7B681CD0-D34A-4CF2-9394-5C091DC5C08D}" dt="2023-02-06T01:24:52.088" v="304" actId="207"/>
          <ac:spMkLst>
            <pc:docMk/>
            <pc:sldMk cId="1640750005" sldId="343"/>
            <ac:spMk id="13" creationId="{A1736347-C2F0-A682-82F5-6506B6E63997}"/>
          </ac:spMkLst>
        </pc:spChg>
      </pc:sldChg>
      <pc:sldChg chg="modSp mod">
        <pc:chgData name="松坂 嘉昭" userId="8203746e-ae30-4f6f-91f1-67915a0589ad" providerId="ADAL" clId="{7B681CD0-D34A-4CF2-9394-5C091DC5C08D}" dt="2023-02-06T09:03:16.351" v="4447" actId="14100"/>
        <pc:sldMkLst>
          <pc:docMk/>
          <pc:sldMk cId="4207112237" sldId="344"/>
        </pc:sldMkLst>
        <pc:spChg chg="mod">
          <ac:chgData name="松坂 嘉昭" userId="8203746e-ae30-4f6f-91f1-67915a0589ad" providerId="ADAL" clId="{7B681CD0-D34A-4CF2-9394-5C091DC5C08D}" dt="2023-02-06T09:03:16.351" v="4447" actId="14100"/>
          <ac:spMkLst>
            <pc:docMk/>
            <pc:sldMk cId="4207112237" sldId="344"/>
            <ac:spMk id="4" creationId="{412819C6-2821-D618-FF28-70D7EE46A159}"/>
          </ac:spMkLst>
        </pc:spChg>
      </pc:sldChg>
      <pc:sldChg chg="modSp mod">
        <pc:chgData name="松坂 嘉昭" userId="8203746e-ae30-4f6f-91f1-67915a0589ad" providerId="ADAL" clId="{7B681CD0-D34A-4CF2-9394-5C091DC5C08D}" dt="2023-02-06T09:03:21.108" v="4448" actId="14100"/>
        <pc:sldMkLst>
          <pc:docMk/>
          <pc:sldMk cId="2047988990" sldId="345"/>
        </pc:sldMkLst>
        <pc:spChg chg="mod">
          <ac:chgData name="松坂 嘉昭" userId="8203746e-ae30-4f6f-91f1-67915a0589ad" providerId="ADAL" clId="{7B681CD0-D34A-4CF2-9394-5C091DC5C08D}" dt="2023-02-06T09:03:21.108" v="4448" actId="14100"/>
          <ac:spMkLst>
            <pc:docMk/>
            <pc:sldMk cId="2047988990" sldId="345"/>
            <ac:spMk id="4" creationId="{30D62471-1DD7-883E-D4D2-7F9E364E2671}"/>
          </ac:spMkLst>
        </pc:spChg>
      </pc:sldChg>
      <pc:sldChg chg="modSp mod">
        <pc:chgData name="松坂 嘉昭" userId="8203746e-ae30-4f6f-91f1-67915a0589ad" providerId="ADAL" clId="{7B681CD0-D34A-4CF2-9394-5C091DC5C08D}" dt="2023-02-06T09:03:26.131" v="4449" actId="14100"/>
        <pc:sldMkLst>
          <pc:docMk/>
          <pc:sldMk cId="1464788109" sldId="346"/>
        </pc:sldMkLst>
        <pc:spChg chg="mod">
          <ac:chgData name="松坂 嘉昭" userId="8203746e-ae30-4f6f-91f1-67915a0589ad" providerId="ADAL" clId="{7B681CD0-D34A-4CF2-9394-5C091DC5C08D}" dt="2023-02-06T09:03:26.131" v="4449" actId="14100"/>
          <ac:spMkLst>
            <pc:docMk/>
            <pc:sldMk cId="1464788109" sldId="346"/>
            <ac:spMk id="4" creationId="{81E8866C-8FAB-CE6C-5669-77F14732404E}"/>
          </ac:spMkLst>
        </pc:spChg>
      </pc:sldChg>
      <pc:sldChg chg="modSp mod">
        <pc:chgData name="松坂 嘉昭" userId="8203746e-ae30-4f6f-91f1-67915a0589ad" providerId="ADAL" clId="{7B681CD0-D34A-4CF2-9394-5C091DC5C08D}" dt="2023-02-06T09:03:44.513" v="4450" actId="14100"/>
        <pc:sldMkLst>
          <pc:docMk/>
          <pc:sldMk cId="711534558" sldId="347"/>
        </pc:sldMkLst>
        <pc:spChg chg="mod">
          <ac:chgData name="松坂 嘉昭" userId="8203746e-ae30-4f6f-91f1-67915a0589ad" providerId="ADAL" clId="{7B681CD0-D34A-4CF2-9394-5C091DC5C08D}" dt="2023-02-06T09:03:44.513" v="4450" actId="14100"/>
          <ac:spMkLst>
            <pc:docMk/>
            <pc:sldMk cId="711534558" sldId="347"/>
            <ac:spMk id="4" creationId="{3E887B9B-121F-EA40-C18A-EC6762FE8CE5}"/>
          </ac:spMkLst>
        </pc:spChg>
      </pc:sldChg>
      <pc:sldChg chg="modSp mod">
        <pc:chgData name="松坂 嘉昭" userId="8203746e-ae30-4f6f-91f1-67915a0589ad" providerId="ADAL" clId="{7B681CD0-D34A-4CF2-9394-5C091DC5C08D}" dt="2023-02-06T09:03:50.555" v="4451" actId="14100"/>
        <pc:sldMkLst>
          <pc:docMk/>
          <pc:sldMk cId="1260058486" sldId="348"/>
        </pc:sldMkLst>
        <pc:spChg chg="mod">
          <ac:chgData name="松坂 嘉昭" userId="8203746e-ae30-4f6f-91f1-67915a0589ad" providerId="ADAL" clId="{7B681CD0-D34A-4CF2-9394-5C091DC5C08D}" dt="2023-02-06T09:03:50.555" v="4451" actId="14100"/>
          <ac:spMkLst>
            <pc:docMk/>
            <pc:sldMk cId="1260058486" sldId="348"/>
            <ac:spMk id="4" creationId="{3E887B9B-121F-EA40-C18A-EC6762FE8CE5}"/>
          </ac:spMkLst>
        </pc:spChg>
      </pc:sldChg>
      <pc:sldChg chg="modSp mod">
        <pc:chgData name="松坂 嘉昭" userId="8203746e-ae30-4f6f-91f1-67915a0589ad" providerId="ADAL" clId="{7B681CD0-D34A-4CF2-9394-5C091DC5C08D}" dt="2023-02-06T09:04:00.591" v="4453" actId="14100"/>
        <pc:sldMkLst>
          <pc:docMk/>
          <pc:sldMk cId="3209226859" sldId="349"/>
        </pc:sldMkLst>
        <pc:spChg chg="mod">
          <ac:chgData name="松坂 嘉昭" userId="8203746e-ae30-4f6f-91f1-67915a0589ad" providerId="ADAL" clId="{7B681CD0-D34A-4CF2-9394-5C091DC5C08D}" dt="2023-02-06T09:04:00.591" v="4453" actId="14100"/>
          <ac:spMkLst>
            <pc:docMk/>
            <pc:sldMk cId="3209226859" sldId="349"/>
            <ac:spMk id="4" creationId="{65FECE99-95BA-E52B-95B4-CCF906CE239C}"/>
          </ac:spMkLst>
        </pc:spChg>
      </pc:sldChg>
      <pc:sldChg chg="modSp mod ord">
        <pc:chgData name="松坂 嘉昭" userId="8203746e-ae30-4f6f-91f1-67915a0589ad" providerId="ADAL" clId="{7B681CD0-D34A-4CF2-9394-5C091DC5C08D}" dt="2023-02-06T09:04:05.635" v="4454" actId="14100"/>
        <pc:sldMkLst>
          <pc:docMk/>
          <pc:sldMk cId="3025816356" sldId="350"/>
        </pc:sldMkLst>
        <pc:spChg chg="mod">
          <ac:chgData name="松坂 嘉昭" userId="8203746e-ae30-4f6f-91f1-67915a0589ad" providerId="ADAL" clId="{7B681CD0-D34A-4CF2-9394-5C091DC5C08D}" dt="2023-02-06T09:04:05.635" v="4454" actId="14100"/>
          <ac:spMkLst>
            <pc:docMk/>
            <pc:sldMk cId="3025816356" sldId="350"/>
            <ac:spMk id="4" creationId="{2C3BABB3-EB38-9917-8DED-90D586E961F4}"/>
          </ac:spMkLst>
        </pc:spChg>
      </pc:sldChg>
      <pc:sldChg chg="modSp mod">
        <pc:chgData name="松坂 嘉昭" userId="8203746e-ae30-4f6f-91f1-67915a0589ad" providerId="ADAL" clId="{7B681CD0-D34A-4CF2-9394-5C091DC5C08D}" dt="2023-02-06T09:04:14.574" v="4455" actId="14100"/>
        <pc:sldMkLst>
          <pc:docMk/>
          <pc:sldMk cId="494087759" sldId="352"/>
        </pc:sldMkLst>
        <pc:spChg chg="mod">
          <ac:chgData name="松坂 嘉昭" userId="8203746e-ae30-4f6f-91f1-67915a0589ad" providerId="ADAL" clId="{7B681CD0-D34A-4CF2-9394-5C091DC5C08D}" dt="2023-02-06T09:04:14.574" v="4455" actId="14100"/>
          <ac:spMkLst>
            <pc:docMk/>
            <pc:sldMk cId="494087759" sldId="352"/>
            <ac:spMk id="4" creationId="{EAB4E67C-17F1-4137-4AA6-B9C19CEF4BC0}"/>
          </ac:spMkLst>
        </pc:spChg>
      </pc:sldChg>
      <pc:sldChg chg="delSp modSp mod">
        <pc:chgData name="松坂 嘉昭" userId="8203746e-ae30-4f6f-91f1-67915a0589ad" providerId="ADAL" clId="{7B681CD0-D34A-4CF2-9394-5C091DC5C08D}" dt="2023-02-06T08:52:32.379" v="4322" actId="14100"/>
        <pc:sldMkLst>
          <pc:docMk/>
          <pc:sldMk cId="4263776072" sldId="354"/>
        </pc:sldMkLst>
        <pc:spChg chg="mod">
          <ac:chgData name="松坂 嘉昭" userId="8203746e-ae30-4f6f-91f1-67915a0589ad" providerId="ADAL" clId="{7B681CD0-D34A-4CF2-9394-5C091DC5C08D}" dt="2023-02-06T08:52:32.379" v="4322" actId="14100"/>
          <ac:spMkLst>
            <pc:docMk/>
            <pc:sldMk cId="4263776072" sldId="354"/>
            <ac:spMk id="4" creationId="{32B73102-ECDF-E359-797D-8FC2CEE867DB}"/>
          </ac:spMkLst>
        </pc:spChg>
        <pc:spChg chg="del mod">
          <ac:chgData name="松坂 嘉昭" userId="8203746e-ae30-4f6f-91f1-67915a0589ad" providerId="ADAL" clId="{7B681CD0-D34A-4CF2-9394-5C091DC5C08D}" dt="2023-02-06T08:52:24.879" v="4320" actId="478"/>
          <ac:spMkLst>
            <pc:docMk/>
            <pc:sldMk cId="4263776072" sldId="354"/>
            <ac:spMk id="13" creationId="{B1D5C554-01C7-4D6B-B008-6CFBA8613490}"/>
          </ac:spMkLst>
        </pc:spChg>
        <pc:spChg chg="del mod">
          <ac:chgData name="松坂 嘉昭" userId="8203746e-ae30-4f6f-91f1-67915a0589ad" providerId="ADAL" clId="{7B681CD0-D34A-4CF2-9394-5C091DC5C08D}" dt="2023-02-06T08:52:22.153" v="4318" actId="478"/>
          <ac:spMkLst>
            <pc:docMk/>
            <pc:sldMk cId="4263776072" sldId="354"/>
            <ac:spMk id="14" creationId="{DB8FEB27-3775-4088-8492-7C4D27066A49}"/>
          </ac:spMkLst>
        </pc:spChg>
        <pc:picChg chg="mod ord">
          <ac:chgData name="松坂 嘉昭" userId="8203746e-ae30-4f6f-91f1-67915a0589ad" providerId="ADAL" clId="{7B681CD0-D34A-4CF2-9394-5C091DC5C08D}" dt="2023-02-06T08:52:28.950" v="4321" actId="1076"/>
          <ac:picMkLst>
            <pc:docMk/>
            <pc:sldMk cId="4263776072" sldId="354"/>
            <ac:picMk id="22" creationId="{1C5AE731-B220-E45B-7B8A-AC06F8B2DB10}"/>
          </ac:picMkLst>
        </pc:picChg>
      </pc:sldChg>
      <pc:sldChg chg="modSp mod">
        <pc:chgData name="松坂 嘉昭" userId="8203746e-ae30-4f6f-91f1-67915a0589ad" providerId="ADAL" clId="{7B681CD0-D34A-4CF2-9394-5C091DC5C08D}" dt="2023-02-06T08:52:50.880" v="4326" actId="14100"/>
        <pc:sldMkLst>
          <pc:docMk/>
          <pc:sldMk cId="133194608" sldId="355"/>
        </pc:sldMkLst>
        <pc:spChg chg="mod">
          <ac:chgData name="松坂 嘉昭" userId="8203746e-ae30-4f6f-91f1-67915a0589ad" providerId="ADAL" clId="{7B681CD0-D34A-4CF2-9394-5C091DC5C08D}" dt="2023-02-06T08:52:50.880" v="4326" actId="14100"/>
          <ac:spMkLst>
            <pc:docMk/>
            <pc:sldMk cId="133194608" sldId="355"/>
            <ac:spMk id="4" creationId="{3AC0C27C-E030-2C37-745A-8721E3654B7F}"/>
          </ac:spMkLst>
        </pc:spChg>
      </pc:sldChg>
      <pc:sldChg chg="modSp mod">
        <pc:chgData name="松坂 嘉昭" userId="8203746e-ae30-4f6f-91f1-67915a0589ad" providerId="ADAL" clId="{7B681CD0-D34A-4CF2-9394-5C091DC5C08D}" dt="2023-02-06T08:52:46.065" v="4325" actId="14100"/>
        <pc:sldMkLst>
          <pc:docMk/>
          <pc:sldMk cId="899595729" sldId="356"/>
        </pc:sldMkLst>
        <pc:spChg chg="mod">
          <ac:chgData name="松坂 嘉昭" userId="8203746e-ae30-4f6f-91f1-67915a0589ad" providerId="ADAL" clId="{7B681CD0-D34A-4CF2-9394-5C091DC5C08D}" dt="2023-02-06T08:52:46.065" v="4325" actId="14100"/>
          <ac:spMkLst>
            <pc:docMk/>
            <pc:sldMk cId="899595729" sldId="356"/>
            <ac:spMk id="4" creationId="{466E0A3C-1291-4660-651E-E5163D5A5140}"/>
          </ac:spMkLst>
        </pc:spChg>
      </pc:sldChg>
      <pc:sldChg chg="modSp mod">
        <pc:chgData name="松坂 嘉昭" userId="8203746e-ae30-4f6f-91f1-67915a0589ad" providerId="ADAL" clId="{7B681CD0-D34A-4CF2-9394-5C091DC5C08D}" dt="2023-02-06T08:52:55.737" v="4327" actId="14100"/>
        <pc:sldMkLst>
          <pc:docMk/>
          <pc:sldMk cId="3467668052" sldId="357"/>
        </pc:sldMkLst>
        <pc:spChg chg="mod">
          <ac:chgData name="松坂 嘉昭" userId="8203746e-ae30-4f6f-91f1-67915a0589ad" providerId="ADAL" clId="{7B681CD0-D34A-4CF2-9394-5C091DC5C08D}" dt="2023-02-06T07:21:34.637" v="2972" actId="207"/>
          <ac:spMkLst>
            <pc:docMk/>
            <pc:sldMk cId="3467668052" sldId="357"/>
            <ac:spMk id="3" creationId="{70AA7DA1-2FE8-8283-E2E1-544D9230016A}"/>
          </ac:spMkLst>
        </pc:spChg>
        <pc:spChg chg="mod">
          <ac:chgData name="松坂 嘉昭" userId="8203746e-ae30-4f6f-91f1-67915a0589ad" providerId="ADAL" clId="{7B681CD0-D34A-4CF2-9394-5C091DC5C08D}" dt="2023-02-06T08:52:55.737" v="4327" actId="14100"/>
          <ac:spMkLst>
            <pc:docMk/>
            <pc:sldMk cId="3467668052" sldId="357"/>
            <ac:spMk id="4" creationId="{9C2F3AF7-4E0C-9E9E-0E82-B8C98603BF24}"/>
          </ac:spMkLst>
        </pc:spChg>
      </pc:sldChg>
      <pc:sldChg chg="modSp mod">
        <pc:chgData name="松坂 嘉昭" userId="8203746e-ae30-4f6f-91f1-67915a0589ad" providerId="ADAL" clId="{7B681CD0-D34A-4CF2-9394-5C091DC5C08D}" dt="2023-02-06T08:53:08.731" v="4331" actId="14100"/>
        <pc:sldMkLst>
          <pc:docMk/>
          <pc:sldMk cId="4084176839" sldId="358"/>
        </pc:sldMkLst>
        <pc:spChg chg="mod">
          <ac:chgData name="松坂 嘉昭" userId="8203746e-ae30-4f6f-91f1-67915a0589ad" providerId="ADAL" clId="{7B681CD0-D34A-4CF2-9394-5C091DC5C08D}" dt="2023-02-06T08:53:08.731" v="4331" actId="14100"/>
          <ac:spMkLst>
            <pc:docMk/>
            <pc:sldMk cId="4084176839" sldId="358"/>
            <ac:spMk id="4" creationId="{9C2F3AF7-4E0C-9E9E-0E82-B8C98603BF24}"/>
          </ac:spMkLst>
        </pc:spChg>
      </pc:sldChg>
      <pc:sldChg chg="modSp mod">
        <pc:chgData name="松坂 嘉昭" userId="8203746e-ae30-4f6f-91f1-67915a0589ad" providerId="ADAL" clId="{7B681CD0-D34A-4CF2-9394-5C091DC5C08D}" dt="2023-02-06T08:53:31.085" v="4335" actId="14100"/>
        <pc:sldMkLst>
          <pc:docMk/>
          <pc:sldMk cId="2702917522" sldId="359"/>
        </pc:sldMkLst>
        <pc:spChg chg="mod">
          <ac:chgData name="松坂 嘉昭" userId="8203746e-ae30-4f6f-91f1-67915a0589ad" providerId="ADAL" clId="{7B681CD0-D34A-4CF2-9394-5C091DC5C08D}" dt="2023-02-06T08:53:31.085" v="4335" actId="14100"/>
          <ac:spMkLst>
            <pc:docMk/>
            <pc:sldMk cId="2702917522" sldId="359"/>
            <ac:spMk id="4" creationId="{790B8341-83B6-BEE9-505A-90B22C4C272D}"/>
          </ac:spMkLst>
        </pc:spChg>
      </pc:sldChg>
      <pc:sldChg chg="modSp mod">
        <pc:chgData name="松坂 嘉昭" userId="8203746e-ae30-4f6f-91f1-67915a0589ad" providerId="ADAL" clId="{7B681CD0-D34A-4CF2-9394-5C091DC5C08D}" dt="2023-02-06T08:51:09.305" v="4307" actId="14100"/>
        <pc:sldMkLst>
          <pc:docMk/>
          <pc:sldMk cId="153644910" sldId="362"/>
        </pc:sldMkLst>
        <pc:spChg chg="mod">
          <ac:chgData name="松坂 嘉昭" userId="8203746e-ae30-4f6f-91f1-67915a0589ad" providerId="ADAL" clId="{7B681CD0-D34A-4CF2-9394-5C091DC5C08D}" dt="2023-02-06T08:30:12.454" v="4186" actId="20577"/>
          <ac:spMkLst>
            <pc:docMk/>
            <pc:sldMk cId="153644910" sldId="362"/>
            <ac:spMk id="2" creationId="{959F2DD5-6CB0-033C-3C31-58197EC77B52}"/>
          </ac:spMkLst>
        </pc:spChg>
        <pc:spChg chg="mod">
          <ac:chgData name="松坂 嘉昭" userId="8203746e-ae30-4f6f-91f1-67915a0589ad" providerId="ADAL" clId="{7B681CD0-D34A-4CF2-9394-5C091DC5C08D}" dt="2023-02-06T08:51:09.305" v="4307" actId="14100"/>
          <ac:spMkLst>
            <pc:docMk/>
            <pc:sldMk cId="153644910" sldId="362"/>
            <ac:spMk id="4" creationId="{1CA7BE52-5D22-F15D-06EE-8D31966C7A89}"/>
          </ac:spMkLst>
        </pc:spChg>
        <pc:spChg chg="mod">
          <ac:chgData name="松坂 嘉昭" userId="8203746e-ae30-4f6f-91f1-67915a0589ad" providerId="ADAL" clId="{7B681CD0-D34A-4CF2-9394-5C091DC5C08D}" dt="2023-02-06T08:30:34.937" v="4198" actId="20577"/>
          <ac:spMkLst>
            <pc:docMk/>
            <pc:sldMk cId="153644910" sldId="362"/>
            <ac:spMk id="5" creationId="{683B23D8-952B-14CC-CCBB-2BAF1628553C}"/>
          </ac:spMkLst>
        </pc:spChg>
        <pc:spChg chg="mod">
          <ac:chgData name="松坂 嘉昭" userId="8203746e-ae30-4f6f-91f1-67915a0589ad" providerId="ADAL" clId="{7B681CD0-D34A-4CF2-9394-5C091DC5C08D}" dt="2023-02-06T08:30:20.056" v="4192" actId="20577"/>
          <ac:spMkLst>
            <pc:docMk/>
            <pc:sldMk cId="153644910" sldId="362"/>
            <ac:spMk id="15" creationId="{37529E3D-F14F-89E0-3FB1-78A4EB8043D0}"/>
          </ac:spMkLst>
        </pc:spChg>
        <pc:spChg chg="mod">
          <ac:chgData name="松坂 嘉昭" userId="8203746e-ae30-4f6f-91f1-67915a0589ad" providerId="ADAL" clId="{7B681CD0-D34A-4CF2-9394-5C091DC5C08D}" dt="2023-02-06T08:30:39.673" v="4204" actId="20577"/>
          <ac:spMkLst>
            <pc:docMk/>
            <pc:sldMk cId="153644910" sldId="362"/>
            <ac:spMk id="18" creationId="{1EEB693D-2118-087A-B6EC-B416FF36BDB5}"/>
          </ac:spMkLst>
        </pc:spChg>
      </pc:sldChg>
      <pc:sldChg chg="addSp delSp modSp mod">
        <pc:chgData name="松坂 嘉昭" userId="8203746e-ae30-4f6f-91f1-67915a0589ad" providerId="ADAL" clId="{7B681CD0-D34A-4CF2-9394-5C091DC5C08D}" dt="2023-02-06T08:54:48.926" v="4347" actId="14100"/>
        <pc:sldMkLst>
          <pc:docMk/>
          <pc:sldMk cId="1724465194" sldId="363"/>
        </pc:sldMkLst>
        <pc:spChg chg="mod">
          <ac:chgData name="松坂 嘉昭" userId="8203746e-ae30-4f6f-91f1-67915a0589ad" providerId="ADAL" clId="{7B681CD0-D34A-4CF2-9394-5C091DC5C08D}" dt="2023-02-06T08:54:48.926" v="4347" actId="14100"/>
          <ac:spMkLst>
            <pc:docMk/>
            <pc:sldMk cId="1724465194" sldId="363"/>
            <ac:spMk id="4" creationId="{1CA7BE52-5D22-F15D-06EE-8D31966C7A89}"/>
          </ac:spMkLst>
        </pc:spChg>
        <pc:spChg chg="add mod">
          <ac:chgData name="松坂 嘉昭" userId="8203746e-ae30-4f6f-91f1-67915a0589ad" providerId="ADAL" clId="{7B681CD0-D34A-4CF2-9394-5C091DC5C08D}" dt="2023-02-06T03:43:39.008" v="1139" actId="1037"/>
          <ac:spMkLst>
            <pc:docMk/>
            <pc:sldMk cId="1724465194" sldId="363"/>
            <ac:spMk id="20" creationId="{BC09E4B8-1A49-B9E4-01C2-AC3AE2B2B2AA}"/>
          </ac:spMkLst>
        </pc:spChg>
        <pc:spChg chg="add mod">
          <ac:chgData name="松坂 嘉昭" userId="8203746e-ae30-4f6f-91f1-67915a0589ad" providerId="ADAL" clId="{7B681CD0-D34A-4CF2-9394-5C091DC5C08D}" dt="2023-02-06T03:43:29.271" v="1109" actId="164"/>
          <ac:spMkLst>
            <pc:docMk/>
            <pc:sldMk cId="1724465194" sldId="363"/>
            <ac:spMk id="23" creationId="{BDD2E16A-27C2-4FF2-952A-32998D52A7B6}"/>
          </ac:spMkLst>
        </pc:spChg>
        <pc:spChg chg="add mod">
          <ac:chgData name="松坂 嘉昭" userId="8203746e-ae30-4f6f-91f1-67915a0589ad" providerId="ADAL" clId="{7B681CD0-D34A-4CF2-9394-5C091DC5C08D}" dt="2023-02-06T03:43:29.271" v="1109" actId="164"/>
          <ac:spMkLst>
            <pc:docMk/>
            <pc:sldMk cId="1724465194" sldId="363"/>
            <ac:spMk id="25" creationId="{9BDFAE36-A869-5D99-0156-AFEC895A7CEB}"/>
          </ac:spMkLst>
        </pc:spChg>
        <pc:grpChg chg="add mod">
          <ac:chgData name="松坂 嘉昭" userId="8203746e-ae30-4f6f-91f1-67915a0589ad" providerId="ADAL" clId="{7B681CD0-D34A-4CF2-9394-5C091DC5C08D}" dt="2023-02-06T03:43:32.051" v="1119" actId="1036"/>
          <ac:grpSpMkLst>
            <pc:docMk/>
            <pc:sldMk cId="1724465194" sldId="363"/>
            <ac:grpSpMk id="26" creationId="{DC327308-E096-910B-D99F-D70971A28B7D}"/>
          </ac:grpSpMkLst>
        </pc:grpChg>
        <pc:picChg chg="add del mod">
          <ac:chgData name="松坂 嘉昭" userId="8203746e-ae30-4f6f-91f1-67915a0589ad" providerId="ADAL" clId="{7B681CD0-D34A-4CF2-9394-5C091DC5C08D}" dt="2023-02-06T03:38:03.579" v="1030" actId="478"/>
          <ac:picMkLst>
            <pc:docMk/>
            <pc:sldMk cId="1724465194" sldId="363"/>
            <ac:picMk id="8" creationId="{793E3923-F1A2-6F92-904E-99B3B45F6D34}"/>
          </ac:picMkLst>
        </pc:picChg>
        <pc:picChg chg="add del mod">
          <ac:chgData name="松坂 嘉昭" userId="8203746e-ae30-4f6f-91f1-67915a0589ad" providerId="ADAL" clId="{7B681CD0-D34A-4CF2-9394-5C091DC5C08D}" dt="2023-02-06T03:40:47.296" v="1055" actId="478"/>
          <ac:picMkLst>
            <pc:docMk/>
            <pc:sldMk cId="1724465194" sldId="363"/>
            <ac:picMk id="12" creationId="{8647EA90-3CA0-CEE2-C4CE-941D0B004D90}"/>
          </ac:picMkLst>
        </pc:picChg>
        <pc:picChg chg="del">
          <ac:chgData name="松坂 嘉昭" userId="8203746e-ae30-4f6f-91f1-67915a0589ad" providerId="ADAL" clId="{7B681CD0-D34A-4CF2-9394-5C091DC5C08D}" dt="2023-02-06T03:38:51.184" v="1031" actId="478"/>
          <ac:picMkLst>
            <pc:docMk/>
            <pc:sldMk cId="1724465194" sldId="363"/>
            <ac:picMk id="13" creationId="{CFA6E357-81F4-6819-6072-FF4F2AC01A88}"/>
          </ac:picMkLst>
        </pc:picChg>
        <pc:picChg chg="add mod">
          <ac:chgData name="松坂 嘉昭" userId="8203746e-ae30-4f6f-91f1-67915a0589ad" providerId="ADAL" clId="{7B681CD0-D34A-4CF2-9394-5C091DC5C08D}" dt="2023-02-06T03:43:29.271" v="1109" actId="164"/>
          <ac:picMkLst>
            <pc:docMk/>
            <pc:sldMk cId="1724465194" sldId="363"/>
            <ac:picMk id="24" creationId="{4104418F-D747-9D86-ACF5-2DC0AAE939E8}"/>
          </ac:picMkLst>
        </pc:picChg>
      </pc:sldChg>
      <pc:sldChg chg="modSp mod">
        <pc:chgData name="松坂 嘉昭" userId="8203746e-ae30-4f6f-91f1-67915a0589ad" providerId="ADAL" clId="{7B681CD0-D34A-4CF2-9394-5C091DC5C08D}" dt="2023-02-06T08:53:37.532" v="4336" actId="14100"/>
        <pc:sldMkLst>
          <pc:docMk/>
          <pc:sldMk cId="3613861650" sldId="365"/>
        </pc:sldMkLst>
        <pc:spChg chg="mod">
          <ac:chgData name="松坂 嘉昭" userId="8203746e-ae30-4f6f-91f1-67915a0589ad" providerId="ADAL" clId="{7B681CD0-D34A-4CF2-9394-5C091DC5C08D}" dt="2023-02-06T08:53:37.532" v="4336" actId="14100"/>
          <ac:spMkLst>
            <pc:docMk/>
            <pc:sldMk cId="3613861650" sldId="365"/>
            <ac:spMk id="4" creationId="{1CA7BE52-5D22-F15D-06EE-8D31966C7A89}"/>
          </ac:spMkLst>
        </pc:spChg>
      </pc:sldChg>
      <pc:sldChg chg="modSp mod">
        <pc:chgData name="松坂 嘉昭" userId="8203746e-ae30-4f6f-91f1-67915a0589ad" providerId="ADAL" clId="{7B681CD0-D34A-4CF2-9394-5C091DC5C08D}" dt="2023-02-06T08:53:43.500" v="4337" actId="14100"/>
        <pc:sldMkLst>
          <pc:docMk/>
          <pc:sldMk cId="1492434727" sldId="366"/>
        </pc:sldMkLst>
        <pc:spChg chg="mod">
          <ac:chgData name="松坂 嘉昭" userId="8203746e-ae30-4f6f-91f1-67915a0589ad" providerId="ADAL" clId="{7B681CD0-D34A-4CF2-9394-5C091DC5C08D}" dt="2023-02-06T08:53:43.500" v="4337" actId="14100"/>
          <ac:spMkLst>
            <pc:docMk/>
            <pc:sldMk cId="1492434727" sldId="366"/>
            <ac:spMk id="3" creationId="{8F3EEEB8-0737-A49B-B67A-129697BF93B6}"/>
          </ac:spMkLst>
        </pc:spChg>
      </pc:sldChg>
      <pc:sldChg chg="modSp mod">
        <pc:chgData name="松坂 嘉昭" userId="8203746e-ae30-4f6f-91f1-67915a0589ad" providerId="ADAL" clId="{7B681CD0-D34A-4CF2-9394-5C091DC5C08D}" dt="2023-02-06T08:51:03.765" v="4306" actId="14100"/>
        <pc:sldMkLst>
          <pc:docMk/>
          <pc:sldMk cId="2626848883" sldId="369"/>
        </pc:sldMkLst>
        <pc:spChg chg="mod">
          <ac:chgData name="松坂 嘉昭" userId="8203746e-ae30-4f6f-91f1-67915a0589ad" providerId="ADAL" clId="{7B681CD0-D34A-4CF2-9394-5C091DC5C08D}" dt="2023-02-06T08:51:03.765" v="4306" actId="14100"/>
          <ac:spMkLst>
            <pc:docMk/>
            <pc:sldMk cId="2626848883" sldId="369"/>
            <ac:spMk id="3" creationId="{43C30B7A-3F6A-54CB-CA0C-F7F05F8532F5}"/>
          </ac:spMkLst>
        </pc:spChg>
        <pc:graphicFrameChg chg="mod modGraphic">
          <ac:chgData name="松坂 嘉昭" userId="8203746e-ae30-4f6f-91f1-67915a0589ad" providerId="ADAL" clId="{7B681CD0-D34A-4CF2-9394-5C091DC5C08D}" dt="2023-02-06T08:39:18.340" v="4251" actId="20577"/>
          <ac:graphicFrameMkLst>
            <pc:docMk/>
            <pc:sldMk cId="2626848883" sldId="369"/>
            <ac:graphicFrameMk id="5" creationId="{EE87CD08-680C-BAC8-D2C2-9C3EB081D76B}"/>
          </ac:graphicFrameMkLst>
        </pc:graphicFrameChg>
      </pc:sldChg>
      <pc:sldChg chg="modSp mod">
        <pc:chgData name="松坂 嘉昭" userId="8203746e-ae30-4f6f-91f1-67915a0589ad" providerId="ADAL" clId="{7B681CD0-D34A-4CF2-9394-5C091DC5C08D}" dt="2023-02-06T08:51:30.181" v="4309" actId="14100"/>
        <pc:sldMkLst>
          <pc:docMk/>
          <pc:sldMk cId="143570472" sldId="370"/>
        </pc:sldMkLst>
        <pc:spChg chg="mod">
          <ac:chgData name="松坂 嘉昭" userId="8203746e-ae30-4f6f-91f1-67915a0589ad" providerId="ADAL" clId="{7B681CD0-D34A-4CF2-9394-5C091DC5C08D}" dt="2023-02-06T08:51:30.181" v="4309" actId="14100"/>
          <ac:spMkLst>
            <pc:docMk/>
            <pc:sldMk cId="143570472" sldId="370"/>
            <ac:spMk id="4" creationId="{1CA7BE52-5D22-F15D-06EE-8D31966C7A89}"/>
          </ac:spMkLst>
        </pc:spChg>
      </pc:sldChg>
      <pc:sldChg chg="modSp mod">
        <pc:chgData name="松坂 嘉昭" userId="8203746e-ae30-4f6f-91f1-67915a0589ad" providerId="ADAL" clId="{7B681CD0-D34A-4CF2-9394-5C091DC5C08D}" dt="2023-02-06T08:51:38.340" v="4310" actId="14100"/>
        <pc:sldMkLst>
          <pc:docMk/>
          <pc:sldMk cId="1599597137" sldId="372"/>
        </pc:sldMkLst>
        <pc:spChg chg="mod">
          <ac:chgData name="松坂 嘉昭" userId="8203746e-ae30-4f6f-91f1-67915a0589ad" providerId="ADAL" clId="{7B681CD0-D34A-4CF2-9394-5C091DC5C08D}" dt="2023-02-06T08:51:38.340" v="4310" actId="14100"/>
          <ac:spMkLst>
            <pc:docMk/>
            <pc:sldMk cId="1599597137" sldId="372"/>
            <ac:spMk id="4" creationId="{466E0A3C-1291-4660-651E-E5163D5A5140}"/>
          </ac:spMkLst>
        </pc:spChg>
      </pc:sldChg>
      <pc:sldChg chg="modSp mod">
        <pc:chgData name="松坂 嘉昭" userId="8203746e-ae30-4f6f-91f1-67915a0589ad" providerId="ADAL" clId="{7B681CD0-D34A-4CF2-9394-5C091DC5C08D}" dt="2023-02-06T08:51:43.985" v="4311" actId="14100"/>
        <pc:sldMkLst>
          <pc:docMk/>
          <pc:sldMk cId="2680001667" sldId="373"/>
        </pc:sldMkLst>
        <pc:spChg chg="mod">
          <ac:chgData name="松坂 嘉昭" userId="8203746e-ae30-4f6f-91f1-67915a0589ad" providerId="ADAL" clId="{7B681CD0-D34A-4CF2-9394-5C091DC5C08D}" dt="2023-02-06T08:51:43.985" v="4311" actId="14100"/>
          <ac:spMkLst>
            <pc:docMk/>
            <pc:sldMk cId="2680001667" sldId="373"/>
            <ac:spMk id="4" creationId="{466E0A3C-1291-4660-651E-E5163D5A5140}"/>
          </ac:spMkLst>
        </pc:spChg>
      </pc:sldChg>
      <pc:sldChg chg="addSp modSp mod">
        <pc:chgData name="松坂 嘉昭" userId="8203746e-ae30-4f6f-91f1-67915a0589ad" providerId="ADAL" clId="{7B681CD0-D34A-4CF2-9394-5C091DC5C08D}" dt="2023-02-06T08:54:44.783" v="4346" actId="14100"/>
        <pc:sldMkLst>
          <pc:docMk/>
          <pc:sldMk cId="1558581917" sldId="374"/>
        </pc:sldMkLst>
        <pc:spChg chg="add mod">
          <ac:chgData name="松坂 嘉昭" userId="8203746e-ae30-4f6f-91f1-67915a0589ad" providerId="ADAL" clId="{7B681CD0-D34A-4CF2-9394-5C091DC5C08D}" dt="2023-02-06T02:13:23.189" v="943" actId="20577"/>
          <ac:spMkLst>
            <pc:docMk/>
            <pc:sldMk cId="1558581917" sldId="374"/>
            <ac:spMk id="3" creationId="{9B180BEF-C8C6-7E82-6736-8FEA451D5DA4}"/>
          </ac:spMkLst>
        </pc:spChg>
        <pc:spChg chg="mod">
          <ac:chgData name="松坂 嘉昭" userId="8203746e-ae30-4f6f-91f1-67915a0589ad" providerId="ADAL" clId="{7B681CD0-D34A-4CF2-9394-5C091DC5C08D}" dt="2023-02-06T08:54:44.783" v="4346" actId="14100"/>
          <ac:spMkLst>
            <pc:docMk/>
            <pc:sldMk cId="1558581917" sldId="374"/>
            <ac:spMk id="4" creationId="{1CA7BE52-5D22-F15D-06EE-8D31966C7A89}"/>
          </ac:spMkLst>
        </pc:spChg>
      </pc:sldChg>
      <pc:sldChg chg="modSp mod">
        <pc:chgData name="松坂 嘉昭" userId="8203746e-ae30-4f6f-91f1-67915a0589ad" providerId="ADAL" clId="{7B681CD0-D34A-4CF2-9394-5C091DC5C08D}" dt="2023-02-06T08:54:53.723" v="4348" actId="14100"/>
        <pc:sldMkLst>
          <pc:docMk/>
          <pc:sldMk cId="3275818958" sldId="375"/>
        </pc:sldMkLst>
        <pc:spChg chg="mod">
          <ac:chgData name="松坂 嘉昭" userId="8203746e-ae30-4f6f-91f1-67915a0589ad" providerId="ADAL" clId="{7B681CD0-D34A-4CF2-9394-5C091DC5C08D}" dt="2023-02-06T03:56:09.332" v="1960" actId="20577"/>
          <ac:spMkLst>
            <pc:docMk/>
            <pc:sldMk cId="3275818958" sldId="375"/>
            <ac:spMk id="3" creationId="{C160D3F4-D383-B10B-7ECE-E431D68BEBE7}"/>
          </ac:spMkLst>
        </pc:spChg>
        <pc:spChg chg="mod">
          <ac:chgData name="松坂 嘉昭" userId="8203746e-ae30-4f6f-91f1-67915a0589ad" providerId="ADAL" clId="{7B681CD0-D34A-4CF2-9394-5C091DC5C08D}" dt="2023-02-06T08:54:53.723" v="4348" actId="14100"/>
          <ac:spMkLst>
            <pc:docMk/>
            <pc:sldMk cId="3275818958" sldId="375"/>
            <ac:spMk id="4" creationId="{C312559E-07BC-6483-C9E5-2DBEF789A8FB}"/>
          </ac:spMkLst>
        </pc:spChg>
        <pc:spChg chg="mod">
          <ac:chgData name="松坂 嘉昭" userId="8203746e-ae30-4f6f-91f1-67915a0589ad" providerId="ADAL" clId="{7B681CD0-D34A-4CF2-9394-5C091DC5C08D}" dt="2023-02-06T03:54:01.376" v="1901" actId="14100"/>
          <ac:spMkLst>
            <pc:docMk/>
            <pc:sldMk cId="3275818958" sldId="375"/>
            <ac:spMk id="5" creationId="{C0D57256-A129-D752-E953-7B15B3DC2275}"/>
          </ac:spMkLst>
        </pc:spChg>
        <pc:grpChg chg="mod">
          <ac:chgData name="松坂 嘉昭" userId="8203746e-ae30-4f6f-91f1-67915a0589ad" providerId="ADAL" clId="{7B681CD0-D34A-4CF2-9394-5C091DC5C08D}" dt="2023-02-06T03:55:14.359" v="1918" actId="14100"/>
          <ac:grpSpMkLst>
            <pc:docMk/>
            <pc:sldMk cId="3275818958" sldId="375"/>
            <ac:grpSpMk id="6" creationId="{6218BCE9-4035-9266-CEFA-78A5E3870FF2}"/>
          </ac:grpSpMkLst>
        </pc:grpChg>
      </pc:sldChg>
      <pc:sldChg chg="del">
        <pc:chgData name="松坂 嘉昭" userId="8203746e-ae30-4f6f-91f1-67915a0589ad" providerId="ADAL" clId="{7B681CD0-D34A-4CF2-9394-5C091DC5C08D}" dt="2023-02-06T08:56:00.300" v="4366" actId="2696"/>
        <pc:sldMkLst>
          <pc:docMk/>
          <pc:sldMk cId="432452893" sldId="376"/>
        </pc:sldMkLst>
      </pc:sldChg>
      <pc:sldChg chg="modSp mod">
        <pc:chgData name="松坂 嘉昭" userId="8203746e-ae30-4f6f-91f1-67915a0589ad" providerId="ADAL" clId="{7B681CD0-D34A-4CF2-9394-5C091DC5C08D}" dt="2023-02-06T08:56:51.040" v="4374" actId="14100"/>
        <pc:sldMkLst>
          <pc:docMk/>
          <pc:sldMk cId="4037503074" sldId="377"/>
        </pc:sldMkLst>
        <pc:spChg chg="mod">
          <ac:chgData name="松坂 嘉昭" userId="8203746e-ae30-4f6f-91f1-67915a0589ad" providerId="ADAL" clId="{7B681CD0-D34A-4CF2-9394-5C091DC5C08D}" dt="2023-02-06T08:56:51.040" v="4374" actId="14100"/>
          <ac:spMkLst>
            <pc:docMk/>
            <pc:sldMk cId="4037503074" sldId="377"/>
            <ac:spMk id="3" creationId="{57F88B6A-F339-53CE-74B3-11E6901D8F91}"/>
          </ac:spMkLst>
        </pc:spChg>
      </pc:sldChg>
      <pc:sldChg chg="modSp mod">
        <pc:chgData name="松坂 嘉昭" userId="8203746e-ae30-4f6f-91f1-67915a0589ad" providerId="ADAL" clId="{7B681CD0-D34A-4CF2-9394-5C091DC5C08D}" dt="2023-02-06T08:56:07.868" v="4367" actId="14100"/>
        <pc:sldMkLst>
          <pc:docMk/>
          <pc:sldMk cId="2803846788" sldId="378"/>
        </pc:sldMkLst>
        <pc:spChg chg="mod">
          <ac:chgData name="松坂 嘉昭" userId="8203746e-ae30-4f6f-91f1-67915a0589ad" providerId="ADAL" clId="{7B681CD0-D34A-4CF2-9394-5C091DC5C08D}" dt="2023-02-06T08:56:07.868" v="4367" actId="14100"/>
          <ac:spMkLst>
            <pc:docMk/>
            <pc:sldMk cId="2803846788" sldId="378"/>
            <ac:spMk id="3" creationId="{65A5D127-E7E7-F931-4FE2-7F4C08059AC1}"/>
          </ac:spMkLst>
        </pc:spChg>
        <pc:spChg chg="mod">
          <ac:chgData name="松坂 嘉昭" userId="8203746e-ae30-4f6f-91f1-67915a0589ad" providerId="ADAL" clId="{7B681CD0-D34A-4CF2-9394-5C091DC5C08D}" dt="2023-02-06T03:59:46.722" v="1964" actId="14100"/>
          <ac:spMkLst>
            <pc:docMk/>
            <pc:sldMk cId="2803846788" sldId="378"/>
            <ac:spMk id="9" creationId="{07C0D996-5E48-AB02-1A9F-29B099BAD5DB}"/>
          </ac:spMkLst>
        </pc:spChg>
        <pc:spChg chg="mod">
          <ac:chgData name="松坂 嘉昭" userId="8203746e-ae30-4f6f-91f1-67915a0589ad" providerId="ADAL" clId="{7B681CD0-D34A-4CF2-9394-5C091DC5C08D}" dt="2023-02-06T03:59:41.047" v="1963" actId="1076"/>
          <ac:spMkLst>
            <pc:docMk/>
            <pc:sldMk cId="2803846788" sldId="378"/>
            <ac:spMk id="10" creationId="{92487DEF-B53A-D6FE-EE59-C537126581C9}"/>
          </ac:spMkLst>
        </pc:spChg>
      </pc:sldChg>
      <pc:sldChg chg="modSp mod">
        <pc:chgData name="松坂 嘉昭" userId="8203746e-ae30-4f6f-91f1-67915a0589ad" providerId="ADAL" clId="{7B681CD0-D34A-4CF2-9394-5C091DC5C08D}" dt="2023-02-06T08:56:12.994" v="4368" actId="14100"/>
        <pc:sldMkLst>
          <pc:docMk/>
          <pc:sldMk cId="2920998218" sldId="379"/>
        </pc:sldMkLst>
        <pc:spChg chg="mod">
          <ac:chgData name="松坂 嘉昭" userId="8203746e-ae30-4f6f-91f1-67915a0589ad" providerId="ADAL" clId="{7B681CD0-D34A-4CF2-9394-5C091DC5C08D}" dt="2023-02-06T08:56:12.994" v="4368" actId="14100"/>
          <ac:spMkLst>
            <pc:docMk/>
            <pc:sldMk cId="2920998218" sldId="379"/>
            <ac:spMk id="3" creationId="{874756A2-9FD3-B2F8-33BA-E840D0758095}"/>
          </ac:spMkLst>
        </pc:spChg>
      </pc:sldChg>
      <pc:sldChg chg="modSp mod">
        <pc:chgData name="松坂 嘉昭" userId="8203746e-ae30-4f6f-91f1-67915a0589ad" providerId="ADAL" clId="{7B681CD0-D34A-4CF2-9394-5C091DC5C08D}" dt="2023-02-06T08:56:21.440" v="4369" actId="14100"/>
        <pc:sldMkLst>
          <pc:docMk/>
          <pc:sldMk cId="2879892869" sldId="380"/>
        </pc:sldMkLst>
        <pc:spChg chg="mod">
          <ac:chgData name="松坂 嘉昭" userId="8203746e-ae30-4f6f-91f1-67915a0589ad" providerId="ADAL" clId="{7B681CD0-D34A-4CF2-9394-5C091DC5C08D}" dt="2023-02-06T08:56:21.440" v="4369" actId="14100"/>
          <ac:spMkLst>
            <pc:docMk/>
            <pc:sldMk cId="2879892869" sldId="380"/>
            <ac:spMk id="4" creationId="{1CA7BE52-5D22-F15D-06EE-8D31966C7A89}"/>
          </ac:spMkLst>
        </pc:spChg>
      </pc:sldChg>
      <pc:sldChg chg="modSp mod">
        <pc:chgData name="松坂 嘉昭" userId="8203746e-ae30-4f6f-91f1-67915a0589ad" providerId="ADAL" clId="{7B681CD0-D34A-4CF2-9394-5C091DC5C08D}" dt="2023-02-06T08:56:27.745" v="4370" actId="14100"/>
        <pc:sldMkLst>
          <pc:docMk/>
          <pc:sldMk cId="3825438131" sldId="381"/>
        </pc:sldMkLst>
        <pc:spChg chg="mod">
          <ac:chgData name="松坂 嘉昭" userId="8203746e-ae30-4f6f-91f1-67915a0589ad" providerId="ADAL" clId="{7B681CD0-D34A-4CF2-9394-5C091DC5C08D}" dt="2023-02-06T08:56:27.745" v="4370" actId="14100"/>
          <ac:spMkLst>
            <pc:docMk/>
            <pc:sldMk cId="3825438131" sldId="381"/>
            <ac:spMk id="3" creationId="{874756A2-9FD3-B2F8-33BA-E840D0758095}"/>
          </ac:spMkLst>
        </pc:spChg>
      </pc:sldChg>
      <pc:sldChg chg="modSp mod">
        <pc:chgData name="松坂 嘉昭" userId="8203746e-ae30-4f6f-91f1-67915a0589ad" providerId="ADAL" clId="{7B681CD0-D34A-4CF2-9394-5C091DC5C08D}" dt="2023-02-06T08:56:38.052" v="4372" actId="14100"/>
        <pc:sldMkLst>
          <pc:docMk/>
          <pc:sldMk cId="3323608878" sldId="382"/>
        </pc:sldMkLst>
        <pc:spChg chg="mod">
          <ac:chgData name="松坂 嘉昭" userId="8203746e-ae30-4f6f-91f1-67915a0589ad" providerId="ADAL" clId="{7B681CD0-D34A-4CF2-9394-5C091DC5C08D}" dt="2023-02-06T08:56:38.052" v="4372" actId="14100"/>
          <ac:spMkLst>
            <pc:docMk/>
            <pc:sldMk cId="3323608878" sldId="382"/>
            <ac:spMk id="4" creationId="{1CA7BE52-5D22-F15D-06EE-8D31966C7A89}"/>
          </ac:spMkLst>
        </pc:spChg>
      </pc:sldChg>
      <pc:sldChg chg="addSp modSp mod">
        <pc:chgData name="松坂 嘉昭" userId="8203746e-ae30-4f6f-91f1-67915a0589ad" providerId="ADAL" clId="{7B681CD0-D34A-4CF2-9394-5C091DC5C08D}" dt="2023-02-06T08:56:45.436" v="4373" actId="14100"/>
        <pc:sldMkLst>
          <pc:docMk/>
          <pc:sldMk cId="953054547" sldId="384"/>
        </pc:sldMkLst>
        <pc:spChg chg="mod">
          <ac:chgData name="松坂 嘉昭" userId="8203746e-ae30-4f6f-91f1-67915a0589ad" providerId="ADAL" clId="{7B681CD0-D34A-4CF2-9394-5C091DC5C08D}" dt="2023-02-06T08:56:45.436" v="4373" actId="14100"/>
          <ac:spMkLst>
            <pc:docMk/>
            <pc:sldMk cId="953054547" sldId="384"/>
            <ac:spMk id="3" creationId="{77BBEB94-2041-E891-EDD6-B8D17627EB0E}"/>
          </ac:spMkLst>
        </pc:spChg>
        <pc:spChg chg="add mod">
          <ac:chgData name="松坂 嘉昭" userId="8203746e-ae30-4f6f-91f1-67915a0589ad" providerId="ADAL" clId="{7B681CD0-D34A-4CF2-9394-5C091DC5C08D}" dt="2023-02-06T04:01:52.773" v="1981" actId="14100"/>
          <ac:spMkLst>
            <pc:docMk/>
            <pc:sldMk cId="953054547" sldId="384"/>
            <ac:spMk id="4" creationId="{3EF7932F-1689-351A-66DB-63E435B81B12}"/>
          </ac:spMkLst>
        </pc:spChg>
        <pc:spChg chg="add mod">
          <ac:chgData name="松坂 嘉昭" userId="8203746e-ae30-4f6f-91f1-67915a0589ad" providerId="ADAL" clId="{7B681CD0-D34A-4CF2-9394-5C091DC5C08D}" dt="2023-02-06T04:02:11.549" v="1984" actId="14100"/>
          <ac:spMkLst>
            <pc:docMk/>
            <pc:sldMk cId="953054547" sldId="384"/>
            <ac:spMk id="5" creationId="{2B03B506-D5FF-FD78-2488-535A7A8C3982}"/>
          </ac:spMkLst>
        </pc:spChg>
        <pc:spChg chg="mod">
          <ac:chgData name="松坂 嘉昭" userId="8203746e-ae30-4f6f-91f1-67915a0589ad" providerId="ADAL" clId="{7B681CD0-D34A-4CF2-9394-5C091DC5C08D}" dt="2023-02-06T04:01:19.948" v="1973" actId="2085"/>
          <ac:spMkLst>
            <pc:docMk/>
            <pc:sldMk cId="953054547" sldId="384"/>
            <ac:spMk id="6" creationId="{81B7EDE9-DCC5-E2D9-62AB-178BF6C46B9F}"/>
          </ac:spMkLst>
        </pc:spChg>
        <pc:spChg chg="mod">
          <ac:chgData name="松坂 嘉昭" userId="8203746e-ae30-4f6f-91f1-67915a0589ad" providerId="ADAL" clId="{7B681CD0-D34A-4CF2-9394-5C091DC5C08D}" dt="2023-02-06T04:01:23.056" v="1974" actId="2085"/>
          <ac:spMkLst>
            <pc:docMk/>
            <pc:sldMk cId="953054547" sldId="384"/>
            <ac:spMk id="9" creationId="{39800614-A99C-386D-B976-E87899777F7B}"/>
          </ac:spMkLst>
        </pc:spChg>
      </pc:sldChg>
      <pc:sldChg chg="modSp mod ord">
        <pc:chgData name="松坂 嘉昭" userId="8203746e-ae30-4f6f-91f1-67915a0589ad" providerId="ADAL" clId="{7B681CD0-D34A-4CF2-9394-5C091DC5C08D}" dt="2023-02-06T09:05:11.099" v="4467" actId="14100"/>
        <pc:sldMkLst>
          <pc:docMk/>
          <pc:sldMk cId="1946504312" sldId="396"/>
        </pc:sldMkLst>
        <pc:spChg chg="mod">
          <ac:chgData name="松坂 嘉昭" userId="8203746e-ae30-4f6f-91f1-67915a0589ad" providerId="ADAL" clId="{7B681CD0-D34A-4CF2-9394-5C091DC5C08D}" dt="2023-02-06T08:08:50.253" v="3613" actId="6549"/>
          <ac:spMkLst>
            <pc:docMk/>
            <pc:sldMk cId="1946504312" sldId="396"/>
            <ac:spMk id="2" creationId="{3B38D636-BA61-80BF-0606-274B34E675CC}"/>
          </ac:spMkLst>
        </pc:spChg>
        <pc:spChg chg="mod">
          <ac:chgData name="松坂 嘉昭" userId="8203746e-ae30-4f6f-91f1-67915a0589ad" providerId="ADAL" clId="{7B681CD0-D34A-4CF2-9394-5C091DC5C08D}" dt="2023-02-06T09:05:11.099" v="4467" actId="14100"/>
          <ac:spMkLst>
            <pc:docMk/>
            <pc:sldMk cId="1946504312" sldId="396"/>
            <ac:spMk id="4" creationId="{5B163B52-93AA-D8A6-A144-78B4BD60C38B}"/>
          </ac:spMkLst>
        </pc:spChg>
        <pc:spChg chg="mod">
          <ac:chgData name="松坂 嘉昭" userId="8203746e-ae30-4f6f-91f1-67915a0589ad" providerId="ADAL" clId="{7B681CD0-D34A-4CF2-9394-5C091DC5C08D}" dt="2023-02-06T08:47:57.038" v="4255" actId="1035"/>
          <ac:spMkLst>
            <pc:docMk/>
            <pc:sldMk cId="1946504312" sldId="396"/>
            <ac:spMk id="6" creationId="{BF3C537E-BEAF-0763-D9AB-B4EA782040AA}"/>
          </ac:spMkLst>
        </pc:spChg>
        <pc:spChg chg="mod">
          <ac:chgData name="松坂 嘉昭" userId="8203746e-ae30-4f6f-91f1-67915a0589ad" providerId="ADAL" clId="{7B681CD0-D34A-4CF2-9394-5C091DC5C08D}" dt="2023-02-06T08:48:02.167" v="4266" actId="1035"/>
          <ac:spMkLst>
            <pc:docMk/>
            <pc:sldMk cId="1946504312" sldId="396"/>
            <ac:spMk id="11" creationId="{C237B6B6-92A2-3637-A5B0-FBF42E356253}"/>
          </ac:spMkLst>
        </pc:spChg>
        <pc:spChg chg="mod">
          <ac:chgData name="松坂 嘉昭" userId="8203746e-ae30-4f6f-91f1-67915a0589ad" providerId="ADAL" clId="{7B681CD0-D34A-4CF2-9394-5C091DC5C08D}" dt="2023-02-06T08:48:40.991" v="4282" actId="1036"/>
          <ac:spMkLst>
            <pc:docMk/>
            <pc:sldMk cId="1946504312" sldId="396"/>
            <ac:spMk id="12" creationId="{BA221493-B25C-999B-DA24-E5FE06B19678}"/>
          </ac:spMkLst>
        </pc:spChg>
        <pc:spChg chg="mod">
          <ac:chgData name="松坂 嘉昭" userId="8203746e-ae30-4f6f-91f1-67915a0589ad" providerId="ADAL" clId="{7B681CD0-D34A-4CF2-9394-5C091DC5C08D}" dt="2023-02-06T08:48:54.199" v="4288" actId="1036"/>
          <ac:spMkLst>
            <pc:docMk/>
            <pc:sldMk cId="1946504312" sldId="396"/>
            <ac:spMk id="13" creationId="{89453D81-3493-D40E-4551-2501646878D8}"/>
          </ac:spMkLst>
        </pc:spChg>
        <pc:picChg chg="mod">
          <ac:chgData name="松坂 嘉昭" userId="8203746e-ae30-4f6f-91f1-67915a0589ad" providerId="ADAL" clId="{7B681CD0-D34A-4CF2-9394-5C091DC5C08D}" dt="2023-02-06T08:48:48.625" v="4284" actId="1076"/>
          <ac:picMkLst>
            <pc:docMk/>
            <pc:sldMk cId="1946504312" sldId="396"/>
            <ac:picMk id="14" creationId="{CE4C37E3-2FB6-F097-570B-ED4F284324CB}"/>
          </ac:picMkLst>
        </pc:picChg>
        <pc:picChg chg="mod">
          <ac:chgData name="松坂 嘉昭" userId="8203746e-ae30-4f6f-91f1-67915a0589ad" providerId="ADAL" clId="{7B681CD0-D34A-4CF2-9394-5C091DC5C08D}" dt="2023-02-06T08:48:45.972" v="4283" actId="1076"/>
          <ac:picMkLst>
            <pc:docMk/>
            <pc:sldMk cId="1946504312" sldId="396"/>
            <ac:picMk id="15" creationId="{11E4834A-62E9-A9AF-7C4D-5576C3375B8D}"/>
          </ac:picMkLst>
        </pc:picChg>
      </pc:sldChg>
      <pc:sldChg chg="modSp mod ord">
        <pc:chgData name="松坂 嘉昭" userId="8203746e-ae30-4f6f-91f1-67915a0589ad" providerId="ADAL" clId="{7B681CD0-D34A-4CF2-9394-5C091DC5C08D}" dt="2023-02-06T09:05:15.274" v="4468" actId="14100"/>
        <pc:sldMkLst>
          <pc:docMk/>
          <pc:sldMk cId="4258709230" sldId="397"/>
        </pc:sldMkLst>
        <pc:spChg chg="mod">
          <ac:chgData name="松坂 嘉昭" userId="8203746e-ae30-4f6f-91f1-67915a0589ad" providerId="ADAL" clId="{7B681CD0-D34A-4CF2-9394-5C091DC5C08D}" dt="2023-02-06T08:09:34.689" v="3632" actId="6549"/>
          <ac:spMkLst>
            <pc:docMk/>
            <pc:sldMk cId="4258709230" sldId="397"/>
            <ac:spMk id="2" creationId="{97435993-1646-2A77-BCAB-AEA6E17B6BF4}"/>
          </ac:spMkLst>
        </pc:spChg>
        <pc:spChg chg="mod">
          <ac:chgData name="松坂 嘉昭" userId="8203746e-ae30-4f6f-91f1-67915a0589ad" providerId="ADAL" clId="{7B681CD0-D34A-4CF2-9394-5C091DC5C08D}" dt="2023-02-06T09:05:15.274" v="4468" actId="14100"/>
          <ac:spMkLst>
            <pc:docMk/>
            <pc:sldMk cId="4258709230" sldId="397"/>
            <ac:spMk id="4" creationId="{91BD6580-9048-BA8D-B444-35DC8309BCB9}"/>
          </ac:spMkLst>
        </pc:spChg>
        <pc:spChg chg="mod">
          <ac:chgData name="松坂 嘉昭" userId="8203746e-ae30-4f6f-91f1-67915a0589ad" providerId="ADAL" clId="{7B681CD0-D34A-4CF2-9394-5C091DC5C08D}" dt="2023-02-06T08:08:39.058" v="3597" actId="1076"/>
          <ac:spMkLst>
            <pc:docMk/>
            <pc:sldMk cId="4258709230" sldId="397"/>
            <ac:spMk id="5" creationId="{A20CA2A8-6331-3EE0-0364-966E66958948}"/>
          </ac:spMkLst>
        </pc:spChg>
        <pc:spChg chg="mod">
          <ac:chgData name="松坂 嘉昭" userId="8203746e-ae30-4f6f-91f1-67915a0589ad" providerId="ADAL" clId="{7B681CD0-D34A-4CF2-9394-5C091DC5C08D}" dt="2023-02-06T07:20:37.647" v="2968" actId="207"/>
          <ac:spMkLst>
            <pc:docMk/>
            <pc:sldMk cId="4258709230" sldId="397"/>
            <ac:spMk id="6" creationId="{85653B9C-5B6C-BFF9-EE88-41B73AB836F2}"/>
          </ac:spMkLst>
        </pc:spChg>
      </pc:sldChg>
      <pc:sldChg chg="modSp mod">
        <pc:chgData name="松坂 嘉昭" userId="8203746e-ae30-4f6f-91f1-67915a0589ad" providerId="ADAL" clId="{7B681CD0-D34A-4CF2-9394-5C091DC5C08D}" dt="2023-02-06T08:49:56.680" v="4296" actId="14100"/>
        <pc:sldMkLst>
          <pc:docMk/>
          <pc:sldMk cId="2790339314" sldId="400"/>
        </pc:sldMkLst>
        <pc:spChg chg="mod">
          <ac:chgData name="松坂 嘉昭" userId="8203746e-ae30-4f6f-91f1-67915a0589ad" providerId="ADAL" clId="{7B681CD0-D34A-4CF2-9394-5C091DC5C08D}" dt="2023-02-06T08:49:56.680" v="4296" actId="14100"/>
          <ac:spMkLst>
            <pc:docMk/>
            <pc:sldMk cId="2790339314" sldId="400"/>
            <ac:spMk id="4" creationId="{9D1DC23F-F491-631A-F689-4A65DF170AFA}"/>
          </ac:spMkLst>
        </pc:spChg>
      </pc:sldChg>
      <pc:sldChg chg="modSp mod">
        <pc:chgData name="松坂 嘉昭" userId="8203746e-ae30-4f6f-91f1-67915a0589ad" providerId="ADAL" clId="{7B681CD0-D34A-4CF2-9394-5C091DC5C08D}" dt="2023-02-06T09:05:01.567" v="4465" actId="14100"/>
        <pc:sldMkLst>
          <pc:docMk/>
          <pc:sldMk cId="2711546547" sldId="401"/>
        </pc:sldMkLst>
        <pc:spChg chg="mod">
          <ac:chgData name="松坂 嘉昭" userId="8203746e-ae30-4f6f-91f1-67915a0589ad" providerId="ADAL" clId="{7B681CD0-D34A-4CF2-9394-5C091DC5C08D}" dt="2023-02-06T08:08:13.164" v="3581" actId="404"/>
          <ac:spMkLst>
            <pc:docMk/>
            <pc:sldMk cId="2711546547" sldId="401"/>
            <ac:spMk id="2" creationId="{3534DDB7-642F-F327-DD10-EDAC3B368B5E}"/>
          </ac:spMkLst>
        </pc:spChg>
        <pc:spChg chg="mod">
          <ac:chgData name="松坂 嘉昭" userId="8203746e-ae30-4f6f-91f1-67915a0589ad" providerId="ADAL" clId="{7B681CD0-D34A-4CF2-9394-5C091DC5C08D}" dt="2023-02-06T09:05:01.567" v="4465" actId="14100"/>
          <ac:spMkLst>
            <pc:docMk/>
            <pc:sldMk cId="2711546547" sldId="401"/>
            <ac:spMk id="4" creationId="{1C4C5A9F-6367-0844-D8F0-340A6C1AED67}"/>
          </ac:spMkLst>
        </pc:spChg>
      </pc:sldChg>
      <pc:sldChg chg="modSp mod">
        <pc:chgData name="松坂 嘉昭" userId="8203746e-ae30-4f6f-91f1-67915a0589ad" providerId="ADAL" clId="{7B681CD0-D34A-4CF2-9394-5C091DC5C08D}" dt="2023-02-06T09:05:06.453" v="4466" actId="14100"/>
        <pc:sldMkLst>
          <pc:docMk/>
          <pc:sldMk cId="400600834" sldId="402"/>
        </pc:sldMkLst>
        <pc:spChg chg="mod">
          <ac:chgData name="松坂 嘉昭" userId="8203746e-ae30-4f6f-91f1-67915a0589ad" providerId="ADAL" clId="{7B681CD0-D34A-4CF2-9394-5C091DC5C08D}" dt="2023-02-06T08:08:20.792" v="3586" actId="403"/>
          <ac:spMkLst>
            <pc:docMk/>
            <pc:sldMk cId="400600834" sldId="402"/>
            <ac:spMk id="2" creationId="{D625EC02-D94E-5982-6421-B27C1B9D872D}"/>
          </ac:spMkLst>
        </pc:spChg>
        <pc:spChg chg="mod">
          <ac:chgData name="松坂 嘉昭" userId="8203746e-ae30-4f6f-91f1-67915a0589ad" providerId="ADAL" clId="{7B681CD0-D34A-4CF2-9394-5C091DC5C08D}" dt="2023-02-06T03:33:48.282" v="1002" actId="20577"/>
          <ac:spMkLst>
            <pc:docMk/>
            <pc:sldMk cId="400600834" sldId="402"/>
            <ac:spMk id="3" creationId="{3602E11D-B969-929B-497B-D431BB4DB593}"/>
          </ac:spMkLst>
        </pc:spChg>
        <pc:spChg chg="mod">
          <ac:chgData name="松坂 嘉昭" userId="8203746e-ae30-4f6f-91f1-67915a0589ad" providerId="ADAL" clId="{7B681CD0-D34A-4CF2-9394-5C091DC5C08D}" dt="2023-02-06T09:05:06.453" v="4466" actId="14100"/>
          <ac:spMkLst>
            <pc:docMk/>
            <pc:sldMk cId="400600834" sldId="402"/>
            <ac:spMk id="4" creationId="{9AC931D6-1D89-05BE-A642-7309B2384AFE}"/>
          </ac:spMkLst>
        </pc:spChg>
      </pc:sldChg>
      <pc:sldChg chg="addSp modSp mod">
        <pc:chgData name="松坂 嘉昭" userId="8203746e-ae30-4f6f-91f1-67915a0589ad" providerId="ADAL" clId="{7B681CD0-D34A-4CF2-9394-5C091DC5C08D}" dt="2023-02-06T10:09:02.969" v="4490" actId="20577"/>
        <pc:sldMkLst>
          <pc:docMk/>
          <pc:sldMk cId="2528427771" sldId="403"/>
        </pc:sldMkLst>
        <pc:spChg chg="mod">
          <ac:chgData name="松坂 嘉昭" userId="8203746e-ae30-4f6f-91f1-67915a0589ad" providerId="ADAL" clId="{7B681CD0-D34A-4CF2-9394-5C091DC5C08D}" dt="2023-02-06T08:10:05.455" v="3641" actId="404"/>
          <ac:spMkLst>
            <pc:docMk/>
            <pc:sldMk cId="2528427771" sldId="403"/>
            <ac:spMk id="2" creationId="{959F2DD5-6CB0-033C-3C31-58197EC77B52}"/>
          </ac:spMkLst>
        </pc:spChg>
        <pc:spChg chg="add mod">
          <ac:chgData name="松坂 嘉昭" userId="8203746e-ae30-4f6f-91f1-67915a0589ad" providerId="ADAL" clId="{7B681CD0-D34A-4CF2-9394-5C091DC5C08D}" dt="2023-02-06T08:26:50.259" v="4092" actId="6549"/>
          <ac:spMkLst>
            <pc:docMk/>
            <pc:sldMk cId="2528427771" sldId="403"/>
            <ac:spMk id="3" creationId="{E3893B9F-25B5-DA53-DD00-DF2E36718C23}"/>
          </ac:spMkLst>
        </pc:spChg>
        <pc:spChg chg="mod">
          <ac:chgData name="松坂 嘉昭" userId="8203746e-ae30-4f6f-91f1-67915a0589ad" providerId="ADAL" clId="{7B681CD0-D34A-4CF2-9394-5C091DC5C08D}" dt="2023-02-06T09:05:19.920" v="4469" actId="14100"/>
          <ac:spMkLst>
            <pc:docMk/>
            <pc:sldMk cId="2528427771" sldId="403"/>
            <ac:spMk id="4" creationId="{1CA7BE52-5D22-F15D-06EE-8D31966C7A89}"/>
          </ac:spMkLst>
        </pc:spChg>
        <pc:graphicFrameChg chg="mod modGraphic">
          <ac:chgData name="松坂 嘉昭" userId="8203746e-ae30-4f6f-91f1-67915a0589ad" providerId="ADAL" clId="{7B681CD0-D34A-4CF2-9394-5C091DC5C08D}" dt="2023-02-06T10:09:02.969" v="4490" actId="20577"/>
          <ac:graphicFrameMkLst>
            <pc:docMk/>
            <pc:sldMk cId="2528427771" sldId="403"/>
            <ac:graphicFrameMk id="14" creationId="{3C8D58DE-C19A-A99B-2598-08D2C55A4307}"/>
          </ac:graphicFrameMkLst>
        </pc:graphicFrameChg>
      </pc:sldChg>
      <pc:sldChg chg="modSp mod">
        <pc:chgData name="松坂 嘉昭" userId="8203746e-ae30-4f6f-91f1-67915a0589ad" providerId="ADAL" clId="{7B681CD0-D34A-4CF2-9394-5C091DC5C08D}" dt="2023-02-06T09:05:29.862" v="4471" actId="14100"/>
        <pc:sldMkLst>
          <pc:docMk/>
          <pc:sldMk cId="4032009205" sldId="404"/>
        </pc:sldMkLst>
        <pc:spChg chg="mod">
          <ac:chgData name="松坂 嘉昭" userId="8203746e-ae30-4f6f-91f1-67915a0589ad" providerId="ADAL" clId="{7B681CD0-D34A-4CF2-9394-5C091DC5C08D}" dt="2023-02-06T09:05:29.862" v="4471" actId="14100"/>
          <ac:spMkLst>
            <pc:docMk/>
            <pc:sldMk cId="4032009205" sldId="404"/>
            <ac:spMk id="4" creationId="{A337163C-EA67-0225-227B-00459A714A6B}"/>
          </ac:spMkLst>
        </pc:spChg>
      </pc:sldChg>
      <pc:sldChg chg="modSp mod">
        <pc:chgData name="松坂 嘉昭" userId="8203746e-ae30-4f6f-91f1-67915a0589ad" providerId="ADAL" clId="{7B681CD0-D34A-4CF2-9394-5C091DC5C08D}" dt="2023-02-06T09:05:34.124" v="4472" actId="14100"/>
        <pc:sldMkLst>
          <pc:docMk/>
          <pc:sldMk cId="4028118707" sldId="405"/>
        </pc:sldMkLst>
        <pc:spChg chg="mod">
          <ac:chgData name="松坂 嘉昭" userId="8203746e-ae30-4f6f-91f1-67915a0589ad" providerId="ADAL" clId="{7B681CD0-D34A-4CF2-9394-5C091DC5C08D}" dt="2023-02-06T09:05:34.124" v="4472" actId="14100"/>
          <ac:spMkLst>
            <pc:docMk/>
            <pc:sldMk cId="4028118707" sldId="405"/>
            <ac:spMk id="4" creationId="{D1977438-ACA7-D84A-C8DD-E77FA7F6E17C}"/>
          </ac:spMkLst>
        </pc:spChg>
      </pc:sldChg>
      <pc:sldChg chg="addSp delSp modSp mod">
        <pc:chgData name="松坂 嘉昭" userId="8203746e-ae30-4f6f-91f1-67915a0589ad" providerId="ADAL" clId="{7B681CD0-D34A-4CF2-9394-5C091DC5C08D}" dt="2023-02-06T10:09:27.500" v="4496" actId="20577"/>
        <pc:sldMkLst>
          <pc:docMk/>
          <pc:sldMk cId="620947029" sldId="406"/>
        </pc:sldMkLst>
        <pc:spChg chg="add mod">
          <ac:chgData name="松坂 嘉昭" userId="8203746e-ae30-4f6f-91f1-67915a0589ad" providerId="ADAL" clId="{7B681CD0-D34A-4CF2-9394-5C091DC5C08D}" dt="2023-02-06T08:12:30.008" v="3652" actId="14100"/>
          <ac:spMkLst>
            <pc:docMk/>
            <pc:sldMk cId="620947029" sldId="406"/>
            <ac:spMk id="2" creationId="{52E16013-BBB1-6E90-B220-F67BDC74F2C1}"/>
          </ac:spMkLst>
        </pc:spChg>
        <pc:spChg chg="mod">
          <ac:chgData name="松坂 嘉昭" userId="8203746e-ae30-4f6f-91f1-67915a0589ad" providerId="ADAL" clId="{7B681CD0-D34A-4CF2-9394-5C091DC5C08D}" dt="2023-02-06T09:05:38.292" v="4473" actId="14100"/>
          <ac:spMkLst>
            <pc:docMk/>
            <pc:sldMk cId="620947029" sldId="406"/>
            <ac:spMk id="4" creationId="{979BE261-0192-D492-FE9F-1155FEC1E1B1}"/>
          </ac:spMkLst>
        </pc:spChg>
        <pc:spChg chg="add del mod">
          <ac:chgData name="松坂 嘉昭" userId="8203746e-ae30-4f6f-91f1-67915a0589ad" providerId="ADAL" clId="{7B681CD0-D34A-4CF2-9394-5C091DC5C08D}" dt="2023-02-06T08:12:18.249" v="3649" actId="478"/>
          <ac:spMkLst>
            <pc:docMk/>
            <pc:sldMk cId="620947029" sldId="406"/>
            <ac:spMk id="5" creationId="{9EA78F0D-119F-3E79-F0DB-06DF606D4E1F}"/>
          </ac:spMkLst>
        </pc:spChg>
        <pc:spChg chg="add mod">
          <ac:chgData name="松坂 嘉昭" userId="8203746e-ae30-4f6f-91f1-67915a0589ad" providerId="ADAL" clId="{7B681CD0-D34A-4CF2-9394-5C091DC5C08D}" dt="2023-02-06T08:26:32.902" v="4078" actId="20577"/>
          <ac:spMkLst>
            <pc:docMk/>
            <pc:sldMk cId="620947029" sldId="406"/>
            <ac:spMk id="7" creationId="{2AE1C9D5-B2E6-8FE1-9851-DCBBE34CC52B}"/>
          </ac:spMkLst>
        </pc:spChg>
        <pc:spChg chg="mod">
          <ac:chgData name="松坂 嘉昭" userId="8203746e-ae30-4f6f-91f1-67915a0589ad" providerId="ADAL" clId="{7B681CD0-D34A-4CF2-9394-5C091DC5C08D}" dt="2023-02-06T02:01:45.625" v="584" actId="1076"/>
          <ac:spMkLst>
            <pc:docMk/>
            <pc:sldMk cId="620947029" sldId="406"/>
            <ac:spMk id="13" creationId="{A00B07FC-D234-A6CE-A9A2-C970E52EE89B}"/>
          </ac:spMkLst>
        </pc:spChg>
        <pc:spChg chg="mod">
          <ac:chgData name="松坂 嘉昭" userId="8203746e-ae30-4f6f-91f1-67915a0589ad" providerId="ADAL" clId="{7B681CD0-D34A-4CF2-9394-5C091DC5C08D}" dt="2023-02-06T10:09:27.500" v="4496" actId="20577"/>
          <ac:spMkLst>
            <pc:docMk/>
            <pc:sldMk cId="620947029" sldId="406"/>
            <ac:spMk id="15" creationId="{23459385-8B02-D392-120E-DC1C86CD0FFB}"/>
          </ac:spMkLst>
        </pc:spChg>
        <pc:graphicFrameChg chg="mod modGraphic">
          <ac:chgData name="松坂 嘉昭" userId="8203746e-ae30-4f6f-91f1-67915a0589ad" providerId="ADAL" clId="{7B681CD0-D34A-4CF2-9394-5C091DC5C08D}" dt="2023-02-06T02:01:55.538" v="586" actId="207"/>
          <ac:graphicFrameMkLst>
            <pc:docMk/>
            <pc:sldMk cId="620947029" sldId="406"/>
            <ac:graphicFrameMk id="8" creationId="{BEEF2599-6040-D45B-0D0E-FADAB07A064B}"/>
          </ac:graphicFrameMkLst>
        </pc:graphicFrameChg>
      </pc:sldChg>
      <pc:sldChg chg="modSp mod">
        <pc:chgData name="松坂 嘉昭" userId="8203746e-ae30-4f6f-91f1-67915a0589ad" providerId="ADAL" clId="{7B681CD0-D34A-4CF2-9394-5C091DC5C08D}" dt="2023-02-06T09:05:42.407" v="4474" actId="14100"/>
        <pc:sldMkLst>
          <pc:docMk/>
          <pc:sldMk cId="749432465" sldId="407"/>
        </pc:sldMkLst>
        <pc:spChg chg="mod">
          <ac:chgData name="松坂 嘉昭" userId="8203746e-ae30-4f6f-91f1-67915a0589ad" providerId="ADAL" clId="{7B681CD0-D34A-4CF2-9394-5C091DC5C08D}" dt="2023-02-06T09:05:42.407" v="4474" actId="14100"/>
          <ac:spMkLst>
            <pc:docMk/>
            <pc:sldMk cId="749432465" sldId="407"/>
            <ac:spMk id="4" creationId="{564A7A58-FCCD-893D-93C1-F6517F04A6DA}"/>
          </ac:spMkLst>
        </pc:spChg>
      </pc:sldChg>
      <pc:sldChg chg="modSp mod">
        <pc:chgData name="松坂 嘉昭" userId="8203746e-ae30-4f6f-91f1-67915a0589ad" providerId="ADAL" clId="{7B681CD0-D34A-4CF2-9394-5C091DC5C08D}" dt="2023-02-06T09:05:48.265" v="4475" actId="14100"/>
        <pc:sldMkLst>
          <pc:docMk/>
          <pc:sldMk cId="1245216097" sldId="408"/>
        </pc:sldMkLst>
        <pc:spChg chg="mod">
          <ac:chgData name="松坂 嘉昭" userId="8203746e-ae30-4f6f-91f1-67915a0589ad" providerId="ADAL" clId="{7B681CD0-D34A-4CF2-9394-5C091DC5C08D}" dt="2023-02-06T09:05:48.265" v="4475" actId="14100"/>
          <ac:spMkLst>
            <pc:docMk/>
            <pc:sldMk cId="1245216097" sldId="408"/>
            <ac:spMk id="4" creationId="{D1977438-ACA7-D84A-C8DD-E77FA7F6E17C}"/>
          </ac:spMkLst>
        </pc:spChg>
        <pc:spChg chg="mod">
          <ac:chgData name="松坂 嘉昭" userId="8203746e-ae30-4f6f-91f1-67915a0589ad" providerId="ADAL" clId="{7B681CD0-D34A-4CF2-9394-5C091DC5C08D}" dt="2023-02-03T06:35:44.869" v="299" actId="20577"/>
          <ac:spMkLst>
            <pc:docMk/>
            <pc:sldMk cId="1245216097" sldId="408"/>
            <ac:spMk id="6" creationId="{1866F190-BC1D-C1E3-4E38-00CEC6F9563B}"/>
          </ac:spMkLst>
        </pc:spChg>
      </pc:sldChg>
      <pc:sldChg chg="addSp modSp mod">
        <pc:chgData name="松坂 嘉昭" userId="8203746e-ae30-4f6f-91f1-67915a0589ad" providerId="ADAL" clId="{7B681CD0-D34A-4CF2-9394-5C091DC5C08D}" dt="2023-02-06T10:09:48.844" v="4502" actId="20577"/>
        <pc:sldMkLst>
          <pc:docMk/>
          <pc:sldMk cId="970350620" sldId="409"/>
        </pc:sldMkLst>
        <pc:spChg chg="mod">
          <ac:chgData name="松坂 嘉昭" userId="8203746e-ae30-4f6f-91f1-67915a0589ad" providerId="ADAL" clId="{7B681CD0-D34A-4CF2-9394-5C091DC5C08D}" dt="2023-02-06T09:05:52.647" v="4476" actId="14100"/>
          <ac:spMkLst>
            <pc:docMk/>
            <pc:sldMk cId="970350620" sldId="409"/>
            <ac:spMk id="4" creationId="{979BE261-0192-D492-FE9F-1155FEC1E1B1}"/>
          </ac:spMkLst>
        </pc:spChg>
        <pc:spChg chg="add mod">
          <ac:chgData name="松坂 嘉昭" userId="8203746e-ae30-4f6f-91f1-67915a0589ad" providerId="ADAL" clId="{7B681CD0-D34A-4CF2-9394-5C091DC5C08D}" dt="2023-02-06T08:26:18.280" v="4061" actId="14100"/>
          <ac:spMkLst>
            <pc:docMk/>
            <pc:sldMk cId="970350620" sldId="409"/>
            <ac:spMk id="5" creationId="{0C5FCA8E-F02A-C598-A934-29D559D9E5F6}"/>
          </ac:spMkLst>
        </pc:spChg>
        <pc:spChg chg="mod">
          <ac:chgData name="松坂 嘉昭" userId="8203746e-ae30-4f6f-91f1-67915a0589ad" providerId="ADAL" clId="{7B681CD0-D34A-4CF2-9394-5C091DC5C08D}" dt="2023-02-06T10:09:48.844" v="4502" actId="20577"/>
          <ac:spMkLst>
            <pc:docMk/>
            <pc:sldMk cId="970350620" sldId="409"/>
            <ac:spMk id="12" creationId="{D8E5AA32-D9AD-6760-11F9-ADE3974C04B5}"/>
          </ac:spMkLst>
        </pc:spChg>
      </pc:sldChg>
      <pc:sldChg chg="modSp mod">
        <pc:chgData name="松坂 嘉昭" userId="8203746e-ae30-4f6f-91f1-67915a0589ad" providerId="ADAL" clId="{7B681CD0-D34A-4CF2-9394-5C091DC5C08D}" dt="2023-02-06T08:49:35.630" v="4292" actId="14100"/>
        <pc:sldMkLst>
          <pc:docMk/>
          <pc:sldMk cId="2683843468" sldId="410"/>
        </pc:sldMkLst>
        <pc:spChg chg="mod">
          <ac:chgData name="松坂 嘉昭" userId="8203746e-ae30-4f6f-91f1-67915a0589ad" providerId="ADAL" clId="{7B681CD0-D34A-4CF2-9394-5C091DC5C08D}" dt="2023-02-06T08:02:56.489" v="3504" actId="255"/>
          <ac:spMkLst>
            <pc:docMk/>
            <pc:sldMk cId="2683843468" sldId="410"/>
            <ac:spMk id="3" creationId="{B7FD03FE-785D-B3B3-8385-423702932AD4}"/>
          </ac:spMkLst>
        </pc:spChg>
        <pc:spChg chg="mod">
          <ac:chgData name="松坂 嘉昭" userId="8203746e-ae30-4f6f-91f1-67915a0589ad" providerId="ADAL" clId="{7B681CD0-D34A-4CF2-9394-5C091DC5C08D}" dt="2023-02-06T08:49:35.630" v="4292" actId="14100"/>
          <ac:spMkLst>
            <pc:docMk/>
            <pc:sldMk cId="2683843468" sldId="410"/>
            <ac:spMk id="4" creationId="{5F2E784F-B2A6-03DB-4FDF-F9B34461F567}"/>
          </ac:spMkLst>
        </pc:spChg>
        <pc:graphicFrameChg chg="modGraphic">
          <ac:chgData name="松坂 嘉昭" userId="8203746e-ae30-4f6f-91f1-67915a0589ad" providerId="ADAL" clId="{7B681CD0-D34A-4CF2-9394-5C091DC5C08D}" dt="2023-02-03T06:39:25.646" v="301" actId="207"/>
          <ac:graphicFrameMkLst>
            <pc:docMk/>
            <pc:sldMk cId="2683843468" sldId="410"/>
            <ac:graphicFrameMk id="7" creationId="{036D2378-DB64-FD15-70CB-2BA55CA4B0FA}"/>
          </ac:graphicFrameMkLst>
        </pc:graphicFrameChg>
      </pc:sldChg>
      <pc:sldChg chg="modSp mod">
        <pc:chgData name="松坂 嘉昭" userId="8203746e-ae30-4f6f-91f1-67915a0589ad" providerId="ADAL" clId="{7B681CD0-D34A-4CF2-9394-5C091DC5C08D}" dt="2023-02-06T08:49:41.420" v="4293" actId="14100"/>
        <pc:sldMkLst>
          <pc:docMk/>
          <pc:sldMk cId="1487505032" sldId="411"/>
        </pc:sldMkLst>
        <pc:spChg chg="mod">
          <ac:chgData name="松坂 嘉昭" userId="8203746e-ae30-4f6f-91f1-67915a0589ad" providerId="ADAL" clId="{7B681CD0-D34A-4CF2-9394-5C091DC5C08D}" dt="2023-02-06T08:49:41.420" v="4293" actId="14100"/>
          <ac:spMkLst>
            <pc:docMk/>
            <pc:sldMk cId="1487505032" sldId="411"/>
            <ac:spMk id="4" creationId="{619C92A5-2225-02EF-1ECF-603582D03387}"/>
          </ac:spMkLst>
        </pc:spChg>
      </pc:sldChg>
      <pc:sldChg chg="modSp mod">
        <pc:chgData name="松坂 嘉昭" userId="8203746e-ae30-4f6f-91f1-67915a0589ad" providerId="ADAL" clId="{7B681CD0-D34A-4CF2-9394-5C091DC5C08D}" dt="2023-02-06T08:49:46.077" v="4294" actId="14100"/>
        <pc:sldMkLst>
          <pc:docMk/>
          <pc:sldMk cId="2612326477" sldId="412"/>
        </pc:sldMkLst>
        <pc:spChg chg="mod">
          <ac:chgData name="松坂 嘉昭" userId="8203746e-ae30-4f6f-91f1-67915a0589ad" providerId="ADAL" clId="{7B681CD0-D34A-4CF2-9394-5C091DC5C08D}" dt="2023-02-06T08:49:46.077" v="4294" actId="14100"/>
          <ac:spMkLst>
            <pc:docMk/>
            <pc:sldMk cId="2612326477" sldId="412"/>
            <ac:spMk id="4" creationId="{769EA4B4-7968-9B36-6DE8-BEB47B489AC7}"/>
          </ac:spMkLst>
        </pc:spChg>
      </pc:sldChg>
      <pc:sldChg chg="modSp mod">
        <pc:chgData name="松坂 嘉昭" userId="8203746e-ae30-4f6f-91f1-67915a0589ad" providerId="ADAL" clId="{7B681CD0-D34A-4CF2-9394-5C091DC5C08D}" dt="2023-02-06T08:49:51.320" v="4295" actId="14100"/>
        <pc:sldMkLst>
          <pc:docMk/>
          <pc:sldMk cId="3082844635" sldId="413"/>
        </pc:sldMkLst>
        <pc:spChg chg="mod">
          <ac:chgData name="松坂 嘉昭" userId="8203746e-ae30-4f6f-91f1-67915a0589ad" providerId="ADAL" clId="{7B681CD0-D34A-4CF2-9394-5C091DC5C08D}" dt="2023-02-06T08:49:51.320" v="4295" actId="14100"/>
          <ac:spMkLst>
            <pc:docMk/>
            <pc:sldMk cId="3082844635" sldId="413"/>
            <ac:spMk id="4" creationId="{2E44035E-D346-F137-219E-88CBA98DC412}"/>
          </ac:spMkLst>
        </pc:spChg>
        <pc:graphicFrameChg chg="modGraphic">
          <ac:chgData name="松坂 嘉昭" userId="8203746e-ae30-4f6f-91f1-67915a0589ad" providerId="ADAL" clId="{7B681CD0-D34A-4CF2-9394-5C091DC5C08D}" dt="2023-02-03T06:48:08.426" v="303" actId="207"/>
          <ac:graphicFrameMkLst>
            <pc:docMk/>
            <pc:sldMk cId="3082844635" sldId="413"/>
            <ac:graphicFrameMk id="5" creationId="{2C4942CF-F345-FDB5-D43A-C6396A5447FF}"/>
          </ac:graphicFrameMkLst>
        </pc:graphicFrameChg>
      </pc:sldChg>
      <pc:sldChg chg="del">
        <pc:chgData name="松坂 嘉昭" userId="8203746e-ae30-4f6f-91f1-67915a0589ad" providerId="ADAL" clId="{7B681CD0-D34A-4CF2-9394-5C091DC5C08D}" dt="2023-02-06T08:57:49.278" v="4386" actId="2696"/>
        <pc:sldMkLst>
          <pc:docMk/>
          <pc:sldMk cId="3772775590" sldId="417"/>
        </pc:sldMkLst>
      </pc:sldChg>
      <pc:sldChg chg="modSp mod">
        <pc:chgData name="松坂 嘉昭" userId="8203746e-ae30-4f6f-91f1-67915a0589ad" providerId="ADAL" clId="{7B681CD0-D34A-4CF2-9394-5C091DC5C08D}" dt="2023-02-06T08:56:32.578" v="4371" actId="14100"/>
        <pc:sldMkLst>
          <pc:docMk/>
          <pc:sldMk cId="2904979859" sldId="422"/>
        </pc:sldMkLst>
        <pc:spChg chg="mod">
          <ac:chgData name="松坂 嘉昭" userId="8203746e-ae30-4f6f-91f1-67915a0589ad" providerId="ADAL" clId="{7B681CD0-D34A-4CF2-9394-5C091DC5C08D}" dt="2023-02-06T08:56:32.578" v="4371" actId="14100"/>
          <ac:spMkLst>
            <pc:docMk/>
            <pc:sldMk cId="2904979859" sldId="422"/>
            <ac:spMk id="4" creationId="{1CA7BE52-5D22-F15D-06EE-8D31966C7A89}"/>
          </ac:spMkLst>
        </pc:spChg>
        <pc:spChg chg="mod">
          <ac:chgData name="松坂 嘉昭" userId="8203746e-ae30-4f6f-91f1-67915a0589ad" providerId="ADAL" clId="{7B681CD0-D34A-4CF2-9394-5C091DC5C08D}" dt="2023-02-06T04:00:20.126" v="1965" actId="207"/>
          <ac:spMkLst>
            <pc:docMk/>
            <pc:sldMk cId="2904979859" sldId="422"/>
            <ac:spMk id="5" creationId="{5512050F-CC5C-821A-035F-2B5A875905E1}"/>
          </ac:spMkLst>
        </pc:spChg>
      </pc:sldChg>
      <pc:sldChg chg="modSp mod">
        <pc:chgData name="松坂 嘉昭" userId="8203746e-ae30-4f6f-91f1-67915a0589ad" providerId="ADAL" clId="{7B681CD0-D34A-4CF2-9394-5C091DC5C08D}" dt="2023-02-06T08:56:56.021" v="4375" actId="14100"/>
        <pc:sldMkLst>
          <pc:docMk/>
          <pc:sldMk cId="2232236599" sldId="423"/>
        </pc:sldMkLst>
        <pc:spChg chg="mod">
          <ac:chgData name="松坂 嘉昭" userId="8203746e-ae30-4f6f-91f1-67915a0589ad" providerId="ADAL" clId="{7B681CD0-D34A-4CF2-9394-5C091DC5C08D}" dt="2023-02-06T08:56:56.021" v="4375" actId="14100"/>
          <ac:spMkLst>
            <pc:docMk/>
            <pc:sldMk cId="2232236599" sldId="423"/>
            <ac:spMk id="3" creationId="{A905A6F7-0651-E8E8-4915-7F7B1EA0611A}"/>
          </ac:spMkLst>
        </pc:spChg>
      </pc:sldChg>
      <pc:sldChg chg="modSp mod">
        <pc:chgData name="松坂 嘉昭" userId="8203746e-ae30-4f6f-91f1-67915a0589ad" providerId="ADAL" clId="{7B681CD0-D34A-4CF2-9394-5C091DC5C08D}" dt="2023-02-06T08:57:00.876" v="4376" actId="14100"/>
        <pc:sldMkLst>
          <pc:docMk/>
          <pc:sldMk cId="3150774040" sldId="424"/>
        </pc:sldMkLst>
        <pc:spChg chg="mod">
          <ac:chgData name="松坂 嘉昭" userId="8203746e-ae30-4f6f-91f1-67915a0589ad" providerId="ADAL" clId="{7B681CD0-D34A-4CF2-9394-5C091DC5C08D}" dt="2023-02-06T08:57:00.876" v="4376" actId="14100"/>
          <ac:spMkLst>
            <pc:docMk/>
            <pc:sldMk cId="3150774040" sldId="424"/>
            <ac:spMk id="3" creationId="{D40A8F54-0E3C-AD77-9139-C9D039E9CFCF}"/>
          </ac:spMkLst>
        </pc:spChg>
      </pc:sldChg>
      <pc:sldChg chg="modSp mod">
        <pc:chgData name="松坂 嘉昭" userId="8203746e-ae30-4f6f-91f1-67915a0589ad" providerId="ADAL" clId="{7B681CD0-D34A-4CF2-9394-5C091DC5C08D}" dt="2023-02-06T08:53:49.090" v="4339" actId="14100"/>
        <pc:sldMkLst>
          <pc:docMk/>
          <pc:sldMk cId="2015557524" sldId="425"/>
        </pc:sldMkLst>
        <pc:spChg chg="mod">
          <ac:chgData name="松坂 嘉昭" userId="8203746e-ae30-4f6f-91f1-67915a0589ad" providerId="ADAL" clId="{7B681CD0-D34A-4CF2-9394-5C091DC5C08D}" dt="2023-02-06T08:53:49.090" v="4339" actId="14100"/>
          <ac:spMkLst>
            <pc:docMk/>
            <pc:sldMk cId="2015557524" sldId="425"/>
            <ac:spMk id="4" creationId="{1CA7BE52-5D22-F15D-06EE-8D31966C7A89}"/>
          </ac:spMkLst>
        </pc:spChg>
        <pc:spChg chg="mod">
          <ac:chgData name="松坂 嘉昭" userId="8203746e-ae30-4f6f-91f1-67915a0589ad" providerId="ADAL" clId="{7B681CD0-D34A-4CF2-9394-5C091DC5C08D}" dt="2023-02-06T01:41:03.953" v="386" actId="120"/>
          <ac:spMkLst>
            <pc:docMk/>
            <pc:sldMk cId="2015557524" sldId="425"/>
            <ac:spMk id="10" creationId="{9E3177B0-1BD8-6A89-0B94-AE2A45700832}"/>
          </ac:spMkLst>
        </pc:spChg>
        <pc:spChg chg="mod">
          <ac:chgData name="松坂 嘉昭" userId="8203746e-ae30-4f6f-91f1-67915a0589ad" providerId="ADAL" clId="{7B681CD0-D34A-4CF2-9394-5C091DC5C08D}" dt="2023-02-06T01:42:02.657" v="431" actId="14100"/>
          <ac:spMkLst>
            <pc:docMk/>
            <pc:sldMk cId="2015557524" sldId="425"/>
            <ac:spMk id="11" creationId="{C2E65AD3-8849-C619-8C3F-A7CA32F31F0C}"/>
          </ac:spMkLst>
        </pc:spChg>
        <pc:spChg chg="mod">
          <ac:chgData name="松坂 嘉昭" userId="8203746e-ae30-4f6f-91f1-67915a0589ad" providerId="ADAL" clId="{7B681CD0-D34A-4CF2-9394-5C091DC5C08D}" dt="2023-02-06T01:41:59.719" v="430" actId="14100"/>
          <ac:spMkLst>
            <pc:docMk/>
            <pc:sldMk cId="2015557524" sldId="425"/>
            <ac:spMk id="12" creationId="{BDA4ADB3-6B59-F991-FC52-D8A9DA41AB1D}"/>
          </ac:spMkLst>
        </pc:spChg>
        <pc:spChg chg="mod">
          <ac:chgData name="松坂 嘉昭" userId="8203746e-ae30-4f6f-91f1-67915a0589ad" providerId="ADAL" clId="{7B681CD0-D34A-4CF2-9394-5C091DC5C08D}" dt="2023-02-06T01:41:50.455" v="420" actId="1038"/>
          <ac:spMkLst>
            <pc:docMk/>
            <pc:sldMk cId="2015557524" sldId="425"/>
            <ac:spMk id="13" creationId="{6AFB80B3-AB1F-D528-87A7-86A2AED371FB}"/>
          </ac:spMkLst>
        </pc:spChg>
        <pc:spChg chg="mod">
          <ac:chgData name="松坂 嘉昭" userId="8203746e-ae30-4f6f-91f1-67915a0589ad" providerId="ADAL" clId="{7B681CD0-D34A-4CF2-9394-5C091DC5C08D}" dt="2023-02-06T01:41:03.953" v="386" actId="120"/>
          <ac:spMkLst>
            <pc:docMk/>
            <pc:sldMk cId="2015557524" sldId="425"/>
            <ac:spMk id="14" creationId="{249F418B-70D7-CFC7-0C51-9F3498F8232B}"/>
          </ac:spMkLst>
        </pc:spChg>
        <pc:spChg chg="mod">
          <ac:chgData name="松坂 嘉昭" userId="8203746e-ae30-4f6f-91f1-67915a0589ad" providerId="ADAL" clId="{7B681CD0-D34A-4CF2-9394-5C091DC5C08D}" dt="2023-02-06T01:40:50.427" v="383" actId="14100"/>
          <ac:spMkLst>
            <pc:docMk/>
            <pc:sldMk cId="2015557524" sldId="425"/>
            <ac:spMk id="16" creationId="{5EBA7A95-5DC2-06ED-9D50-CD5A82C4CD6D}"/>
          </ac:spMkLst>
        </pc:spChg>
        <pc:grpChg chg="mod">
          <ac:chgData name="松坂 嘉昭" userId="8203746e-ae30-4f6f-91f1-67915a0589ad" providerId="ADAL" clId="{7B681CD0-D34A-4CF2-9394-5C091DC5C08D}" dt="2023-02-06T01:42:13.611" v="437" actId="1035"/>
          <ac:grpSpMkLst>
            <pc:docMk/>
            <pc:sldMk cId="2015557524" sldId="425"/>
            <ac:grpSpMk id="9" creationId="{1FDC14A1-0144-FD07-ADA0-F16F6AA74B51}"/>
          </ac:grpSpMkLst>
        </pc:grpChg>
      </pc:sldChg>
      <pc:sldChg chg="addSp modSp mod">
        <pc:chgData name="松坂 嘉昭" userId="8203746e-ae30-4f6f-91f1-67915a0589ad" providerId="ADAL" clId="{7B681CD0-D34A-4CF2-9394-5C091DC5C08D}" dt="2023-02-06T08:54:05.848" v="4340" actId="14100"/>
        <pc:sldMkLst>
          <pc:docMk/>
          <pc:sldMk cId="3770934165" sldId="426"/>
        </pc:sldMkLst>
        <pc:spChg chg="add mod">
          <ac:chgData name="松坂 嘉昭" userId="8203746e-ae30-4f6f-91f1-67915a0589ad" providerId="ADAL" clId="{7B681CD0-D34A-4CF2-9394-5C091DC5C08D}" dt="2023-02-06T01:50:17.515" v="538" actId="17032"/>
          <ac:spMkLst>
            <pc:docMk/>
            <pc:sldMk cId="3770934165" sldId="426"/>
            <ac:spMk id="2" creationId="{57EF92D4-A693-DF61-74F9-A6F6237BE548}"/>
          </ac:spMkLst>
        </pc:spChg>
        <pc:spChg chg="mod">
          <ac:chgData name="松坂 嘉昭" userId="8203746e-ae30-4f6f-91f1-67915a0589ad" providerId="ADAL" clId="{7B681CD0-D34A-4CF2-9394-5C091DC5C08D}" dt="2023-02-06T08:54:05.848" v="4340" actId="14100"/>
          <ac:spMkLst>
            <pc:docMk/>
            <pc:sldMk cId="3770934165" sldId="426"/>
            <ac:spMk id="4" creationId="{1CA7BE52-5D22-F15D-06EE-8D31966C7A89}"/>
          </ac:spMkLst>
        </pc:spChg>
      </pc:sldChg>
      <pc:sldChg chg="modSp mod">
        <pc:chgData name="松坂 嘉昭" userId="8203746e-ae30-4f6f-91f1-67915a0589ad" providerId="ADAL" clId="{7B681CD0-D34A-4CF2-9394-5C091DC5C08D}" dt="2023-02-06T08:54:12.032" v="4341" actId="14100"/>
        <pc:sldMkLst>
          <pc:docMk/>
          <pc:sldMk cId="3793732684" sldId="427"/>
        </pc:sldMkLst>
        <pc:spChg chg="mod">
          <ac:chgData name="松坂 嘉昭" userId="8203746e-ae30-4f6f-91f1-67915a0589ad" providerId="ADAL" clId="{7B681CD0-D34A-4CF2-9394-5C091DC5C08D}" dt="2023-02-06T08:54:12.032" v="4341" actId="14100"/>
          <ac:spMkLst>
            <pc:docMk/>
            <pc:sldMk cId="3793732684" sldId="427"/>
            <ac:spMk id="4" creationId="{25C47FDF-6F46-4895-023E-0D792C3F008C}"/>
          </ac:spMkLst>
        </pc:spChg>
      </pc:sldChg>
      <pc:sldChg chg="addSp modSp mod">
        <pc:chgData name="松坂 嘉昭" userId="8203746e-ae30-4f6f-91f1-67915a0589ad" providerId="ADAL" clId="{7B681CD0-D34A-4CF2-9394-5C091DC5C08D}" dt="2023-02-06T08:54:23.883" v="4342" actId="14100"/>
        <pc:sldMkLst>
          <pc:docMk/>
          <pc:sldMk cId="2969718496" sldId="428"/>
        </pc:sldMkLst>
        <pc:spChg chg="add mod">
          <ac:chgData name="松坂 嘉昭" userId="8203746e-ae30-4f6f-91f1-67915a0589ad" providerId="ADAL" clId="{7B681CD0-D34A-4CF2-9394-5C091DC5C08D}" dt="2023-02-06T02:05:40.246" v="667"/>
          <ac:spMkLst>
            <pc:docMk/>
            <pc:sldMk cId="2969718496" sldId="428"/>
            <ac:spMk id="3" creationId="{A2C09251-334A-6579-2B3A-791D39CDC59F}"/>
          </ac:spMkLst>
        </pc:spChg>
        <pc:spChg chg="mod">
          <ac:chgData name="松坂 嘉昭" userId="8203746e-ae30-4f6f-91f1-67915a0589ad" providerId="ADAL" clId="{7B681CD0-D34A-4CF2-9394-5C091DC5C08D}" dt="2023-02-06T08:54:23.883" v="4342" actId="14100"/>
          <ac:spMkLst>
            <pc:docMk/>
            <pc:sldMk cId="2969718496" sldId="428"/>
            <ac:spMk id="4" creationId="{913464F5-D574-7F86-2CD5-72BD5CA5BC3A}"/>
          </ac:spMkLst>
        </pc:spChg>
      </pc:sldChg>
      <pc:sldChg chg="addSp modSp mod">
        <pc:chgData name="松坂 嘉昭" userId="8203746e-ae30-4f6f-91f1-67915a0589ad" providerId="ADAL" clId="{7B681CD0-D34A-4CF2-9394-5C091DC5C08D}" dt="2023-02-06T08:54:30.169" v="4343" actId="14100"/>
        <pc:sldMkLst>
          <pc:docMk/>
          <pc:sldMk cId="2089345721" sldId="429"/>
        </pc:sldMkLst>
        <pc:spChg chg="add mod">
          <ac:chgData name="松坂 嘉昭" userId="8203746e-ae30-4f6f-91f1-67915a0589ad" providerId="ADAL" clId="{7B681CD0-D34A-4CF2-9394-5C091DC5C08D}" dt="2023-02-06T02:04:06.245" v="613" actId="1038"/>
          <ac:spMkLst>
            <pc:docMk/>
            <pc:sldMk cId="2089345721" sldId="429"/>
            <ac:spMk id="3" creationId="{7FECEE17-8F22-0BC2-9597-51ADA71826AB}"/>
          </ac:spMkLst>
        </pc:spChg>
        <pc:spChg chg="mod">
          <ac:chgData name="松坂 嘉昭" userId="8203746e-ae30-4f6f-91f1-67915a0589ad" providerId="ADAL" clId="{7B681CD0-D34A-4CF2-9394-5C091DC5C08D}" dt="2023-02-06T08:54:30.169" v="4343" actId="14100"/>
          <ac:spMkLst>
            <pc:docMk/>
            <pc:sldMk cId="2089345721" sldId="429"/>
            <ac:spMk id="4" creationId="{71EE7CC3-F9A2-8244-213E-73DA79D6485F}"/>
          </ac:spMkLst>
        </pc:spChg>
        <pc:spChg chg="mod">
          <ac:chgData name="松坂 嘉昭" userId="8203746e-ae30-4f6f-91f1-67915a0589ad" providerId="ADAL" clId="{7B681CD0-D34A-4CF2-9394-5C091DC5C08D}" dt="2023-02-06T02:06:06.725" v="675" actId="1036"/>
          <ac:spMkLst>
            <pc:docMk/>
            <pc:sldMk cId="2089345721" sldId="429"/>
            <ac:spMk id="5" creationId="{00DDCB96-9A1D-539F-2393-EB9EB4EBA853}"/>
          </ac:spMkLst>
        </pc:spChg>
        <pc:spChg chg="add mod">
          <ac:chgData name="松坂 嘉昭" userId="8203746e-ae30-4f6f-91f1-67915a0589ad" providerId="ADAL" clId="{7B681CD0-D34A-4CF2-9394-5C091DC5C08D}" dt="2023-02-06T02:04:14.176" v="651" actId="1035"/>
          <ac:spMkLst>
            <pc:docMk/>
            <pc:sldMk cId="2089345721" sldId="429"/>
            <ac:spMk id="7" creationId="{DBC35109-8072-B247-B713-3681560B860A}"/>
          </ac:spMkLst>
        </pc:spChg>
        <pc:spChg chg="add mod">
          <ac:chgData name="松坂 嘉昭" userId="8203746e-ae30-4f6f-91f1-67915a0589ad" providerId="ADAL" clId="{7B681CD0-D34A-4CF2-9394-5C091DC5C08D}" dt="2023-02-06T02:05:26.917" v="665" actId="14100"/>
          <ac:spMkLst>
            <pc:docMk/>
            <pc:sldMk cId="2089345721" sldId="429"/>
            <ac:spMk id="8" creationId="{E7D19CB5-B2FF-30BD-CE3D-EEC3F9555B03}"/>
          </ac:spMkLst>
        </pc:spChg>
        <pc:spChg chg="add mod">
          <ac:chgData name="松坂 嘉昭" userId="8203746e-ae30-4f6f-91f1-67915a0589ad" providerId="ADAL" clId="{7B681CD0-D34A-4CF2-9394-5C091DC5C08D}" dt="2023-02-06T02:05:31.161" v="666" actId="14100"/>
          <ac:spMkLst>
            <pc:docMk/>
            <pc:sldMk cId="2089345721" sldId="429"/>
            <ac:spMk id="9" creationId="{E2450E66-0A3E-87AC-6D09-5029FB10118D}"/>
          </ac:spMkLst>
        </pc:spChg>
        <pc:spChg chg="add mod">
          <ac:chgData name="松坂 嘉昭" userId="8203746e-ae30-4f6f-91f1-67915a0589ad" providerId="ADAL" clId="{7B681CD0-D34A-4CF2-9394-5C091DC5C08D}" dt="2023-02-06T02:05:16.750" v="663" actId="14100"/>
          <ac:spMkLst>
            <pc:docMk/>
            <pc:sldMk cId="2089345721" sldId="429"/>
            <ac:spMk id="10" creationId="{2691FF41-BC5D-A8E3-7D88-04F3D735849A}"/>
          </ac:spMkLst>
        </pc:spChg>
        <pc:picChg chg="mod">
          <ac:chgData name="松坂 嘉昭" userId="8203746e-ae30-4f6f-91f1-67915a0589ad" providerId="ADAL" clId="{7B681CD0-D34A-4CF2-9394-5C091DC5C08D}" dt="2023-02-06T02:03:56.398" v="605" actId="1076"/>
          <ac:picMkLst>
            <pc:docMk/>
            <pc:sldMk cId="2089345721" sldId="429"/>
            <ac:picMk id="6" creationId="{D6061FC9-F871-AB1E-E081-4D014C7A6B95}"/>
          </ac:picMkLst>
        </pc:picChg>
      </pc:sldChg>
      <pc:sldChg chg="modSp mod">
        <pc:chgData name="松坂 嘉昭" userId="8203746e-ae30-4f6f-91f1-67915a0589ad" providerId="ADAL" clId="{7B681CD0-D34A-4CF2-9394-5C091DC5C08D}" dt="2023-02-06T08:54:34.949" v="4344" actId="14100"/>
        <pc:sldMkLst>
          <pc:docMk/>
          <pc:sldMk cId="778617173" sldId="430"/>
        </pc:sldMkLst>
        <pc:spChg chg="mod">
          <ac:chgData name="松坂 嘉昭" userId="8203746e-ae30-4f6f-91f1-67915a0589ad" providerId="ADAL" clId="{7B681CD0-D34A-4CF2-9394-5C091DC5C08D}" dt="2023-02-06T08:54:34.949" v="4344" actId="14100"/>
          <ac:spMkLst>
            <pc:docMk/>
            <pc:sldMk cId="778617173" sldId="430"/>
            <ac:spMk id="4" creationId="{8702CCF0-3654-8003-C420-1AA95C603C74}"/>
          </ac:spMkLst>
        </pc:spChg>
      </pc:sldChg>
      <pc:sldChg chg="modSp mod">
        <pc:chgData name="松坂 嘉昭" userId="8203746e-ae30-4f6f-91f1-67915a0589ad" providerId="ADAL" clId="{7B681CD0-D34A-4CF2-9394-5C091DC5C08D}" dt="2023-02-06T08:54:39.520" v="4345" actId="14100"/>
        <pc:sldMkLst>
          <pc:docMk/>
          <pc:sldMk cId="3224603807" sldId="431"/>
        </pc:sldMkLst>
        <pc:spChg chg="mod">
          <ac:chgData name="松坂 嘉昭" userId="8203746e-ae30-4f6f-91f1-67915a0589ad" providerId="ADAL" clId="{7B681CD0-D34A-4CF2-9394-5C091DC5C08D}" dt="2023-02-06T08:54:39.520" v="4345" actId="14100"/>
          <ac:spMkLst>
            <pc:docMk/>
            <pc:sldMk cId="3224603807" sldId="431"/>
            <ac:spMk id="4" creationId="{92451415-EA03-AE10-B631-43C2070C285C}"/>
          </ac:spMkLst>
        </pc:spChg>
      </pc:sldChg>
      <pc:sldChg chg="modSp mod">
        <pc:chgData name="松坂 嘉昭" userId="8203746e-ae30-4f6f-91f1-67915a0589ad" providerId="ADAL" clId="{7B681CD0-D34A-4CF2-9394-5C091DC5C08D}" dt="2023-02-06T08:51:14.164" v="4308" actId="14100"/>
        <pc:sldMkLst>
          <pc:docMk/>
          <pc:sldMk cId="1774870633" sldId="432"/>
        </pc:sldMkLst>
        <pc:spChg chg="mod">
          <ac:chgData name="松坂 嘉昭" userId="8203746e-ae30-4f6f-91f1-67915a0589ad" providerId="ADAL" clId="{7B681CD0-D34A-4CF2-9394-5C091DC5C08D}" dt="2023-02-06T08:51:14.164" v="4308" actId="14100"/>
          <ac:spMkLst>
            <pc:docMk/>
            <pc:sldMk cId="1774870633" sldId="432"/>
            <ac:spMk id="4" creationId="{1CA7BE52-5D22-F15D-06EE-8D31966C7A89}"/>
          </ac:spMkLst>
        </pc:spChg>
        <pc:spChg chg="mod">
          <ac:chgData name="松坂 嘉昭" userId="8203746e-ae30-4f6f-91f1-67915a0589ad" providerId="ADAL" clId="{7B681CD0-D34A-4CF2-9394-5C091DC5C08D}" dt="2023-02-06T07:21:12.664" v="2971" actId="207"/>
          <ac:spMkLst>
            <pc:docMk/>
            <pc:sldMk cId="1774870633" sldId="432"/>
            <ac:spMk id="6" creationId="{B9A28766-7858-02B1-9856-B39E8FB38A99}"/>
          </ac:spMkLst>
        </pc:spChg>
      </pc:sldChg>
      <pc:sldChg chg="del ord">
        <pc:chgData name="松坂 嘉昭" userId="8203746e-ae30-4f6f-91f1-67915a0589ad" providerId="ADAL" clId="{7B681CD0-D34A-4CF2-9394-5C091DC5C08D}" dt="2023-02-06T08:59:59.532" v="4410" actId="2696"/>
        <pc:sldMkLst>
          <pc:docMk/>
          <pc:sldMk cId="1058392689" sldId="433"/>
        </pc:sldMkLst>
      </pc:sldChg>
      <pc:sldChg chg="modSp mod ord">
        <pc:chgData name="松坂 嘉昭" userId="8203746e-ae30-4f6f-91f1-67915a0589ad" providerId="ADAL" clId="{7B681CD0-D34A-4CF2-9394-5C091DC5C08D}" dt="2023-02-06T09:00:09.204" v="4412" actId="14100"/>
        <pc:sldMkLst>
          <pc:docMk/>
          <pc:sldMk cId="2757056198" sldId="434"/>
        </pc:sldMkLst>
        <pc:spChg chg="mod">
          <ac:chgData name="松坂 嘉昭" userId="8203746e-ae30-4f6f-91f1-67915a0589ad" providerId="ADAL" clId="{7B681CD0-D34A-4CF2-9394-5C091DC5C08D}" dt="2023-02-06T04:11:27.923" v="2135" actId="2711"/>
          <ac:spMkLst>
            <pc:docMk/>
            <pc:sldMk cId="2757056198" sldId="434"/>
            <ac:spMk id="2" creationId="{095A128D-0A98-0ED5-4F90-3C5C84A44704}"/>
          </ac:spMkLst>
        </pc:spChg>
        <pc:spChg chg="mod">
          <ac:chgData name="松坂 嘉昭" userId="8203746e-ae30-4f6f-91f1-67915a0589ad" providerId="ADAL" clId="{7B681CD0-D34A-4CF2-9394-5C091DC5C08D}" dt="2023-02-06T09:00:09.204" v="4412" actId="14100"/>
          <ac:spMkLst>
            <pc:docMk/>
            <pc:sldMk cId="2757056198" sldId="434"/>
            <ac:spMk id="4" creationId="{5599478D-8CD9-DE44-86C6-44B0868E70DB}"/>
          </ac:spMkLst>
        </pc:spChg>
        <pc:spChg chg="mod">
          <ac:chgData name="松坂 嘉昭" userId="8203746e-ae30-4f6f-91f1-67915a0589ad" providerId="ADAL" clId="{7B681CD0-D34A-4CF2-9394-5C091DC5C08D}" dt="2023-02-06T04:12:06.921" v="2146" actId="255"/>
          <ac:spMkLst>
            <pc:docMk/>
            <pc:sldMk cId="2757056198" sldId="434"/>
            <ac:spMk id="6" creationId="{213AA5A7-6B96-C303-C1FD-9913939EC664}"/>
          </ac:spMkLst>
        </pc:spChg>
      </pc:sldChg>
      <pc:sldChg chg="modSp mod">
        <pc:chgData name="松坂 嘉昭" userId="8203746e-ae30-4f6f-91f1-67915a0589ad" providerId="ADAL" clId="{7B681CD0-D34A-4CF2-9394-5C091DC5C08D}" dt="2023-02-06T04:09:08.945" v="2131" actId="2711"/>
        <pc:sldMkLst>
          <pc:docMk/>
          <pc:sldMk cId="293536071" sldId="436"/>
        </pc:sldMkLst>
        <pc:graphicFrameChg chg="mod modGraphic">
          <ac:chgData name="松坂 嘉昭" userId="8203746e-ae30-4f6f-91f1-67915a0589ad" providerId="ADAL" clId="{7B681CD0-D34A-4CF2-9394-5C091DC5C08D}" dt="2023-02-06T04:09:08.945" v="2131" actId="2711"/>
          <ac:graphicFrameMkLst>
            <pc:docMk/>
            <pc:sldMk cId="293536071" sldId="436"/>
            <ac:graphicFrameMk id="9" creationId="{F78C6EC8-AE4B-8845-672E-1AAFCC547758}"/>
          </ac:graphicFrameMkLst>
        </pc:graphicFrameChg>
      </pc:sldChg>
      <pc:sldChg chg="delSp modSp new mod ord">
        <pc:chgData name="松坂 嘉昭" userId="8203746e-ae30-4f6f-91f1-67915a0589ad" providerId="ADAL" clId="{7B681CD0-D34A-4CF2-9394-5C091DC5C08D}" dt="2023-02-03T05:52:40.930" v="16" actId="403"/>
        <pc:sldMkLst>
          <pc:docMk/>
          <pc:sldMk cId="1546813814" sldId="437"/>
        </pc:sldMkLst>
        <pc:spChg chg="mod">
          <ac:chgData name="松坂 嘉昭" userId="8203746e-ae30-4f6f-91f1-67915a0589ad" providerId="ADAL" clId="{7B681CD0-D34A-4CF2-9394-5C091DC5C08D}" dt="2023-02-03T05:52:40.930" v="16" actId="403"/>
          <ac:spMkLst>
            <pc:docMk/>
            <pc:sldMk cId="1546813814" sldId="437"/>
            <ac:spMk id="2" creationId="{BDEF92B9-044B-3719-C47D-855086A2A43C}"/>
          </ac:spMkLst>
        </pc:spChg>
        <pc:spChg chg="del mod">
          <ac:chgData name="松坂 嘉昭" userId="8203746e-ae30-4f6f-91f1-67915a0589ad" providerId="ADAL" clId="{7B681CD0-D34A-4CF2-9394-5C091DC5C08D}" dt="2023-02-03T05:52:16.686" v="8" actId="478"/>
          <ac:spMkLst>
            <pc:docMk/>
            <pc:sldMk cId="1546813814" sldId="437"/>
            <ac:spMk id="3" creationId="{364AD0DA-8A6E-64DD-6272-7837BCC24F1B}"/>
          </ac:spMkLst>
        </pc:spChg>
      </pc:sldChg>
      <pc:sldChg chg="addSp delSp modSp add mod ord">
        <pc:chgData name="松坂 嘉昭" userId="8203746e-ae30-4f6f-91f1-67915a0589ad" providerId="ADAL" clId="{7B681CD0-D34A-4CF2-9394-5C091DC5C08D}" dt="2023-02-06T09:00:28.372" v="4415" actId="14100"/>
        <pc:sldMkLst>
          <pc:docMk/>
          <pc:sldMk cId="2419430978" sldId="438"/>
        </pc:sldMkLst>
        <pc:spChg chg="del">
          <ac:chgData name="松坂 嘉昭" userId="8203746e-ae30-4f6f-91f1-67915a0589ad" providerId="ADAL" clId="{7B681CD0-D34A-4CF2-9394-5C091DC5C08D}" dt="2023-02-06T04:14:46.058" v="2159" actId="478"/>
          <ac:spMkLst>
            <pc:docMk/>
            <pc:sldMk cId="2419430978" sldId="438"/>
            <ac:spMk id="2" creationId="{095A128D-0A98-0ED5-4F90-3C5C84A44704}"/>
          </ac:spMkLst>
        </pc:spChg>
        <pc:spChg chg="add del">
          <ac:chgData name="松坂 嘉昭" userId="8203746e-ae30-4f6f-91f1-67915a0589ad" providerId="ADAL" clId="{7B681CD0-D34A-4CF2-9394-5C091DC5C08D}" dt="2023-02-06T04:13:48.917" v="2149"/>
          <ac:spMkLst>
            <pc:docMk/>
            <pc:sldMk cId="2419430978" sldId="438"/>
            <ac:spMk id="3" creationId="{EAA9F56A-F46A-4270-B698-8CC39BADC9E5}"/>
          </ac:spMkLst>
        </pc:spChg>
        <pc:spChg chg="mod">
          <ac:chgData name="松坂 嘉昭" userId="8203746e-ae30-4f6f-91f1-67915a0589ad" providerId="ADAL" clId="{7B681CD0-D34A-4CF2-9394-5C091DC5C08D}" dt="2023-02-06T09:00:16.676" v="4413" actId="14100"/>
          <ac:spMkLst>
            <pc:docMk/>
            <pc:sldMk cId="2419430978" sldId="438"/>
            <ac:spMk id="4" creationId="{5599478D-8CD9-DE44-86C6-44B0868E70DB}"/>
          </ac:spMkLst>
        </pc:spChg>
        <pc:spChg chg="add del">
          <ac:chgData name="松坂 嘉昭" userId="8203746e-ae30-4f6f-91f1-67915a0589ad" providerId="ADAL" clId="{7B681CD0-D34A-4CF2-9394-5C091DC5C08D}" dt="2023-02-06T04:13:48.917" v="2149"/>
          <ac:spMkLst>
            <pc:docMk/>
            <pc:sldMk cId="2419430978" sldId="438"/>
            <ac:spMk id="5" creationId="{0AE0712C-3DE0-D3B0-41D1-CB93CD2DEC13}"/>
          </ac:spMkLst>
        </pc:spChg>
        <pc:spChg chg="mod">
          <ac:chgData name="松坂 嘉昭" userId="8203746e-ae30-4f6f-91f1-67915a0589ad" providerId="ADAL" clId="{7B681CD0-D34A-4CF2-9394-5C091DC5C08D}" dt="2023-02-06T09:00:28.372" v="4415" actId="14100"/>
          <ac:spMkLst>
            <pc:docMk/>
            <pc:sldMk cId="2419430978" sldId="438"/>
            <ac:spMk id="6" creationId="{213AA5A7-6B96-C303-C1FD-9913939EC664}"/>
          </ac:spMkLst>
        </pc:spChg>
        <pc:spChg chg="add del">
          <ac:chgData name="松坂 嘉昭" userId="8203746e-ae30-4f6f-91f1-67915a0589ad" providerId="ADAL" clId="{7B681CD0-D34A-4CF2-9394-5C091DC5C08D}" dt="2023-02-06T04:13:48.917" v="2149"/>
          <ac:spMkLst>
            <pc:docMk/>
            <pc:sldMk cId="2419430978" sldId="438"/>
            <ac:spMk id="7" creationId="{3A34DB54-A789-C871-304A-E762CC2859D7}"/>
          </ac:spMkLst>
        </pc:spChg>
        <pc:spChg chg="add del">
          <ac:chgData name="松坂 嘉昭" userId="8203746e-ae30-4f6f-91f1-67915a0589ad" providerId="ADAL" clId="{7B681CD0-D34A-4CF2-9394-5C091DC5C08D}" dt="2023-02-06T04:13:55.507" v="2151"/>
          <ac:spMkLst>
            <pc:docMk/>
            <pc:sldMk cId="2419430978" sldId="438"/>
            <ac:spMk id="8" creationId="{73881F2F-12E4-6663-6A25-3B28167E8021}"/>
          </ac:spMkLst>
        </pc:spChg>
        <pc:spChg chg="add del">
          <ac:chgData name="松坂 嘉昭" userId="8203746e-ae30-4f6f-91f1-67915a0589ad" providerId="ADAL" clId="{7B681CD0-D34A-4CF2-9394-5C091DC5C08D}" dt="2023-02-06T04:13:55.507" v="2151"/>
          <ac:spMkLst>
            <pc:docMk/>
            <pc:sldMk cId="2419430978" sldId="438"/>
            <ac:spMk id="9" creationId="{F2C3ECA9-DD79-5C96-672C-07108A772E2D}"/>
          </ac:spMkLst>
        </pc:spChg>
        <pc:spChg chg="add del">
          <ac:chgData name="松坂 嘉昭" userId="8203746e-ae30-4f6f-91f1-67915a0589ad" providerId="ADAL" clId="{7B681CD0-D34A-4CF2-9394-5C091DC5C08D}" dt="2023-02-06T04:13:55.507" v="2151"/>
          <ac:spMkLst>
            <pc:docMk/>
            <pc:sldMk cId="2419430978" sldId="438"/>
            <ac:spMk id="10" creationId="{0561CD13-922A-E462-E141-CECB2D2469F6}"/>
          </ac:spMkLst>
        </pc:spChg>
        <pc:spChg chg="add del">
          <ac:chgData name="松坂 嘉昭" userId="8203746e-ae30-4f6f-91f1-67915a0589ad" providerId="ADAL" clId="{7B681CD0-D34A-4CF2-9394-5C091DC5C08D}" dt="2023-02-06T04:14:23.888" v="2155"/>
          <ac:spMkLst>
            <pc:docMk/>
            <pc:sldMk cId="2419430978" sldId="438"/>
            <ac:spMk id="11" creationId="{2B7822DA-7E74-D875-1A45-F770DAB720B5}"/>
          </ac:spMkLst>
        </pc:spChg>
        <pc:spChg chg="add del">
          <ac:chgData name="松坂 嘉昭" userId="8203746e-ae30-4f6f-91f1-67915a0589ad" providerId="ADAL" clId="{7B681CD0-D34A-4CF2-9394-5C091DC5C08D}" dt="2023-02-06T04:14:23.888" v="2155"/>
          <ac:spMkLst>
            <pc:docMk/>
            <pc:sldMk cId="2419430978" sldId="438"/>
            <ac:spMk id="12" creationId="{42BFBE3A-4616-537C-FCF3-705BE973E1C9}"/>
          </ac:spMkLst>
        </pc:spChg>
        <pc:spChg chg="add del">
          <ac:chgData name="松坂 嘉昭" userId="8203746e-ae30-4f6f-91f1-67915a0589ad" providerId="ADAL" clId="{7B681CD0-D34A-4CF2-9394-5C091DC5C08D}" dt="2023-02-06T04:14:23.888" v="2155"/>
          <ac:spMkLst>
            <pc:docMk/>
            <pc:sldMk cId="2419430978" sldId="438"/>
            <ac:spMk id="13" creationId="{2178EAC1-454D-EA60-84F9-DFC67822ADE1}"/>
          </ac:spMkLst>
        </pc:spChg>
        <pc:spChg chg="add del mod">
          <ac:chgData name="松坂 嘉昭" userId="8203746e-ae30-4f6f-91f1-67915a0589ad" providerId="ADAL" clId="{7B681CD0-D34A-4CF2-9394-5C091DC5C08D}" dt="2023-02-06T04:14:49.752" v="2160" actId="478"/>
          <ac:spMkLst>
            <pc:docMk/>
            <pc:sldMk cId="2419430978" sldId="438"/>
            <ac:spMk id="15" creationId="{0FEE9550-08BC-90E8-879C-F13A606F055B}"/>
          </ac:spMkLst>
        </pc:spChg>
        <pc:spChg chg="add mod">
          <ac:chgData name="松坂 嘉昭" userId="8203746e-ae30-4f6f-91f1-67915a0589ad" providerId="ADAL" clId="{7B681CD0-D34A-4CF2-9394-5C091DC5C08D}" dt="2023-02-06T05:06:38.783" v="2181" actId="14100"/>
          <ac:spMkLst>
            <pc:docMk/>
            <pc:sldMk cId="2419430978" sldId="438"/>
            <ac:spMk id="16" creationId="{D2050A46-5C4B-0DFC-AFFF-4CD948F3512D}"/>
          </ac:spMkLst>
        </pc:spChg>
      </pc:sldChg>
      <pc:sldChg chg="modSp add mod ord">
        <pc:chgData name="松坂 嘉昭" userId="8203746e-ae30-4f6f-91f1-67915a0589ad" providerId="ADAL" clId="{7B681CD0-D34A-4CF2-9394-5C091DC5C08D}" dt="2023-02-06T09:00:51.123" v="4417" actId="14100"/>
        <pc:sldMkLst>
          <pc:docMk/>
          <pc:sldMk cId="2085207852" sldId="439"/>
        </pc:sldMkLst>
        <pc:spChg chg="mod">
          <ac:chgData name="松坂 嘉昭" userId="8203746e-ae30-4f6f-91f1-67915a0589ad" providerId="ADAL" clId="{7B681CD0-D34A-4CF2-9394-5C091DC5C08D}" dt="2023-02-06T09:00:51.123" v="4417" actId="14100"/>
          <ac:spMkLst>
            <pc:docMk/>
            <pc:sldMk cId="2085207852" sldId="439"/>
            <ac:spMk id="4" creationId="{5599478D-8CD9-DE44-86C6-44B0868E70DB}"/>
          </ac:spMkLst>
        </pc:spChg>
        <pc:spChg chg="mod ord">
          <ac:chgData name="松坂 嘉昭" userId="8203746e-ae30-4f6f-91f1-67915a0589ad" providerId="ADAL" clId="{7B681CD0-D34A-4CF2-9394-5C091DC5C08D}" dt="2023-02-06T09:00:45.471" v="4416" actId="167"/>
          <ac:spMkLst>
            <pc:docMk/>
            <pc:sldMk cId="2085207852" sldId="439"/>
            <ac:spMk id="6" creationId="{213AA5A7-6B96-C303-C1FD-9913939EC664}"/>
          </ac:spMkLst>
        </pc:spChg>
      </pc:sldChg>
      <pc:sldChg chg="addSp modSp add mod ord">
        <pc:chgData name="松坂 嘉昭" userId="8203746e-ae30-4f6f-91f1-67915a0589ad" providerId="ADAL" clId="{7B681CD0-D34A-4CF2-9394-5C091DC5C08D}" dt="2023-02-06T09:01:10.133" v="4419" actId="14100"/>
        <pc:sldMkLst>
          <pc:docMk/>
          <pc:sldMk cId="1241598592" sldId="440"/>
        </pc:sldMkLst>
        <pc:spChg chg="add mod">
          <ac:chgData name="松坂 嘉昭" userId="8203746e-ae30-4f6f-91f1-67915a0589ad" providerId="ADAL" clId="{7B681CD0-D34A-4CF2-9394-5C091DC5C08D}" dt="2023-02-06T05:12:22.480" v="2249" actId="14100"/>
          <ac:spMkLst>
            <pc:docMk/>
            <pc:sldMk cId="1241598592" sldId="440"/>
            <ac:spMk id="2" creationId="{84AA0B77-BBDD-8B68-62A0-83660447966C}"/>
          </ac:spMkLst>
        </pc:spChg>
        <pc:spChg chg="mod">
          <ac:chgData name="松坂 嘉昭" userId="8203746e-ae30-4f6f-91f1-67915a0589ad" providerId="ADAL" clId="{7B681CD0-D34A-4CF2-9394-5C091DC5C08D}" dt="2023-02-06T09:01:10.133" v="4419" actId="14100"/>
          <ac:spMkLst>
            <pc:docMk/>
            <pc:sldMk cId="1241598592" sldId="440"/>
            <ac:spMk id="4" creationId="{5599478D-8CD9-DE44-86C6-44B0868E70DB}"/>
          </ac:spMkLst>
        </pc:spChg>
        <pc:spChg chg="mod ord">
          <ac:chgData name="松坂 嘉昭" userId="8203746e-ae30-4f6f-91f1-67915a0589ad" providerId="ADAL" clId="{7B681CD0-D34A-4CF2-9394-5C091DC5C08D}" dt="2023-02-06T09:01:04.355" v="4418" actId="167"/>
          <ac:spMkLst>
            <pc:docMk/>
            <pc:sldMk cId="1241598592" sldId="440"/>
            <ac:spMk id="6" creationId="{213AA5A7-6B96-C303-C1FD-9913939EC664}"/>
          </ac:spMkLst>
        </pc:spChg>
      </pc:sldChg>
      <pc:sldChg chg="addSp modSp new mod ord">
        <pc:chgData name="松坂 嘉昭" userId="8203746e-ae30-4f6f-91f1-67915a0589ad" providerId="ADAL" clId="{7B681CD0-D34A-4CF2-9394-5C091DC5C08D}" dt="2023-02-06T09:01:19.159" v="4420" actId="14100"/>
        <pc:sldMkLst>
          <pc:docMk/>
          <pc:sldMk cId="3984108250" sldId="441"/>
        </pc:sldMkLst>
        <pc:spChg chg="mod">
          <ac:chgData name="松坂 嘉昭" userId="8203746e-ae30-4f6f-91f1-67915a0589ad" providerId="ADAL" clId="{7B681CD0-D34A-4CF2-9394-5C091DC5C08D}" dt="2023-02-06T07:48:06.456" v="3399" actId="122"/>
          <ac:spMkLst>
            <pc:docMk/>
            <pc:sldMk cId="3984108250" sldId="441"/>
            <ac:spMk id="2" creationId="{32F69886-6452-4F44-CF8A-9A06DE69367E}"/>
          </ac:spMkLst>
        </pc:spChg>
        <pc:spChg chg="mod">
          <ac:chgData name="松坂 嘉昭" userId="8203746e-ae30-4f6f-91f1-67915a0589ad" providerId="ADAL" clId="{7B681CD0-D34A-4CF2-9394-5C091DC5C08D}" dt="2023-02-06T06:12:18.251" v="2288" actId="14100"/>
          <ac:spMkLst>
            <pc:docMk/>
            <pc:sldMk cId="3984108250" sldId="441"/>
            <ac:spMk id="3" creationId="{5340CD51-45D8-A886-A4F9-AF69F979F415}"/>
          </ac:spMkLst>
        </pc:spChg>
        <pc:spChg chg="mod">
          <ac:chgData name="松坂 嘉昭" userId="8203746e-ae30-4f6f-91f1-67915a0589ad" providerId="ADAL" clId="{7B681CD0-D34A-4CF2-9394-5C091DC5C08D}" dt="2023-02-06T09:01:19.159" v="4420" actId="14100"/>
          <ac:spMkLst>
            <pc:docMk/>
            <pc:sldMk cId="3984108250" sldId="441"/>
            <ac:spMk id="4" creationId="{44E42FBB-7FB8-A287-48EE-D6704011EE64}"/>
          </ac:spMkLst>
        </pc:spChg>
        <pc:spChg chg="add mod">
          <ac:chgData name="松坂 嘉昭" userId="8203746e-ae30-4f6f-91f1-67915a0589ad" providerId="ADAL" clId="{7B681CD0-D34A-4CF2-9394-5C091DC5C08D}" dt="2023-02-06T06:02:18.627" v="2284" actId="1076"/>
          <ac:spMkLst>
            <pc:docMk/>
            <pc:sldMk cId="3984108250" sldId="441"/>
            <ac:spMk id="5" creationId="{8F2AC9BA-C374-ACED-C3EF-6927067B7DC4}"/>
          </ac:spMkLst>
        </pc:spChg>
      </pc:sldChg>
      <pc:sldChg chg="addSp delSp modSp new mod ord">
        <pc:chgData name="松坂 嘉昭" userId="8203746e-ae30-4f6f-91f1-67915a0589ad" providerId="ADAL" clId="{7B681CD0-D34A-4CF2-9394-5C091DC5C08D}" dt="2023-02-06T09:01:26.622" v="4421" actId="14100"/>
        <pc:sldMkLst>
          <pc:docMk/>
          <pc:sldMk cId="1996472157" sldId="442"/>
        </pc:sldMkLst>
        <pc:spChg chg="del">
          <ac:chgData name="松坂 嘉昭" userId="8203746e-ae30-4f6f-91f1-67915a0589ad" providerId="ADAL" clId="{7B681CD0-D34A-4CF2-9394-5C091DC5C08D}" dt="2023-02-06T06:02:39.647" v="2286" actId="478"/>
          <ac:spMkLst>
            <pc:docMk/>
            <pc:sldMk cId="1996472157" sldId="442"/>
            <ac:spMk id="2" creationId="{C1E27936-28F9-DFAF-E2E2-7F3743145977}"/>
          </ac:spMkLst>
        </pc:spChg>
        <pc:spChg chg="mod">
          <ac:chgData name="松坂 嘉昭" userId="8203746e-ae30-4f6f-91f1-67915a0589ad" providerId="ADAL" clId="{7B681CD0-D34A-4CF2-9394-5C091DC5C08D}" dt="2023-02-06T06:15:31.461" v="2337" actId="5793"/>
          <ac:spMkLst>
            <pc:docMk/>
            <pc:sldMk cId="1996472157" sldId="442"/>
            <ac:spMk id="3" creationId="{8EDC8D89-2C08-CA8F-DADE-9191D2218C46}"/>
          </ac:spMkLst>
        </pc:spChg>
        <pc:spChg chg="mod">
          <ac:chgData name="松坂 嘉昭" userId="8203746e-ae30-4f6f-91f1-67915a0589ad" providerId="ADAL" clId="{7B681CD0-D34A-4CF2-9394-5C091DC5C08D}" dt="2023-02-06T09:01:26.622" v="4421" actId="14100"/>
          <ac:spMkLst>
            <pc:docMk/>
            <pc:sldMk cId="1996472157" sldId="442"/>
            <ac:spMk id="4" creationId="{826FA9F0-DE07-8458-53E5-8436CB079A1B}"/>
          </ac:spMkLst>
        </pc:spChg>
        <pc:spChg chg="add del mod">
          <ac:chgData name="松坂 嘉昭" userId="8203746e-ae30-4f6f-91f1-67915a0589ad" providerId="ADAL" clId="{7B681CD0-D34A-4CF2-9394-5C091DC5C08D}" dt="2023-02-06T06:14:15.625" v="2305"/>
          <ac:spMkLst>
            <pc:docMk/>
            <pc:sldMk cId="1996472157" sldId="442"/>
            <ac:spMk id="7" creationId="{3687E1C2-4248-4DB6-A8E8-1032099B2595}"/>
          </ac:spMkLst>
        </pc:spChg>
        <pc:graphicFrameChg chg="add del mod">
          <ac:chgData name="松坂 嘉昭" userId="8203746e-ae30-4f6f-91f1-67915a0589ad" providerId="ADAL" clId="{7B681CD0-D34A-4CF2-9394-5C091DC5C08D}" dt="2023-02-06T06:14:15.625" v="2305"/>
          <ac:graphicFrameMkLst>
            <pc:docMk/>
            <pc:sldMk cId="1996472157" sldId="442"/>
            <ac:graphicFrameMk id="6" creationId="{A80278D0-452F-BD82-E49E-4597FF615B9A}"/>
          </ac:graphicFrameMkLst>
        </pc:graphicFrameChg>
        <pc:picChg chg="add mod">
          <ac:chgData name="松坂 嘉昭" userId="8203746e-ae30-4f6f-91f1-67915a0589ad" providerId="ADAL" clId="{7B681CD0-D34A-4CF2-9394-5C091DC5C08D}" dt="2023-02-06T07:03:08.605" v="2849" actId="1076"/>
          <ac:picMkLst>
            <pc:docMk/>
            <pc:sldMk cId="1996472157" sldId="442"/>
            <ac:picMk id="5" creationId="{F703A352-3FE9-BF68-AAE9-DE9156B94A84}"/>
          </ac:picMkLst>
        </pc:picChg>
        <pc:picChg chg="add mod">
          <ac:chgData name="松坂 嘉昭" userId="8203746e-ae30-4f6f-91f1-67915a0589ad" providerId="ADAL" clId="{7B681CD0-D34A-4CF2-9394-5C091DC5C08D}" dt="2023-02-06T07:03:15.016" v="2851" actId="1076"/>
          <ac:picMkLst>
            <pc:docMk/>
            <pc:sldMk cId="1996472157" sldId="442"/>
            <ac:picMk id="8" creationId="{0E6B450C-AF35-D281-8A41-73179B2D4E77}"/>
          </ac:picMkLst>
        </pc:picChg>
        <pc:picChg chg="add mod">
          <ac:chgData name="松坂 嘉昭" userId="8203746e-ae30-4f6f-91f1-67915a0589ad" providerId="ADAL" clId="{7B681CD0-D34A-4CF2-9394-5C091DC5C08D}" dt="2023-02-06T06:14:46.839" v="2311"/>
          <ac:picMkLst>
            <pc:docMk/>
            <pc:sldMk cId="1996472157" sldId="442"/>
            <ac:picMk id="9" creationId="{7CA80541-7D04-3CD9-A47E-DC1A1D16E152}"/>
          </ac:picMkLst>
        </pc:picChg>
        <pc:picChg chg="add del mod">
          <ac:chgData name="松坂 嘉昭" userId="8203746e-ae30-4f6f-91f1-67915a0589ad" providerId="ADAL" clId="{7B681CD0-D34A-4CF2-9394-5C091DC5C08D}" dt="2023-02-06T07:03:00.135" v="2846" actId="478"/>
          <ac:picMkLst>
            <pc:docMk/>
            <pc:sldMk cId="1996472157" sldId="442"/>
            <ac:picMk id="10" creationId="{3C7CC604-57C4-96E3-A2BE-04DC327DAF49}"/>
          </ac:picMkLst>
        </pc:picChg>
      </pc:sldChg>
      <pc:sldChg chg="delSp modSp add mod ord">
        <pc:chgData name="松坂 嘉昭" userId="8203746e-ae30-4f6f-91f1-67915a0589ad" providerId="ADAL" clId="{7B681CD0-D34A-4CF2-9394-5C091DC5C08D}" dt="2023-02-06T09:01:37.461" v="4423" actId="14100"/>
        <pc:sldMkLst>
          <pc:docMk/>
          <pc:sldMk cId="1901432009" sldId="443"/>
        </pc:sldMkLst>
        <pc:spChg chg="mod">
          <ac:chgData name="松坂 嘉昭" userId="8203746e-ae30-4f6f-91f1-67915a0589ad" providerId="ADAL" clId="{7B681CD0-D34A-4CF2-9394-5C091DC5C08D}" dt="2023-02-06T06:16:30.254" v="2353" actId="27636"/>
          <ac:spMkLst>
            <pc:docMk/>
            <pc:sldMk cId="1901432009" sldId="443"/>
            <ac:spMk id="3" creationId="{8EDC8D89-2C08-CA8F-DADE-9191D2218C46}"/>
          </ac:spMkLst>
        </pc:spChg>
        <pc:spChg chg="mod">
          <ac:chgData name="松坂 嘉昭" userId="8203746e-ae30-4f6f-91f1-67915a0589ad" providerId="ADAL" clId="{7B681CD0-D34A-4CF2-9394-5C091DC5C08D}" dt="2023-02-06T09:01:37.461" v="4423" actId="14100"/>
          <ac:spMkLst>
            <pc:docMk/>
            <pc:sldMk cId="1901432009" sldId="443"/>
            <ac:spMk id="4" creationId="{826FA9F0-DE07-8458-53E5-8436CB079A1B}"/>
          </ac:spMkLst>
        </pc:spChg>
        <pc:picChg chg="del">
          <ac:chgData name="松坂 嘉昭" userId="8203746e-ae30-4f6f-91f1-67915a0589ad" providerId="ADAL" clId="{7B681CD0-D34A-4CF2-9394-5C091DC5C08D}" dt="2023-02-06T06:16:06.519" v="2341" actId="478"/>
          <ac:picMkLst>
            <pc:docMk/>
            <pc:sldMk cId="1901432009" sldId="443"/>
            <ac:picMk id="5" creationId="{F703A352-3FE9-BF68-AAE9-DE9156B94A84}"/>
          </ac:picMkLst>
        </pc:picChg>
        <pc:picChg chg="del">
          <ac:chgData name="松坂 嘉昭" userId="8203746e-ae30-4f6f-91f1-67915a0589ad" providerId="ADAL" clId="{7B681CD0-D34A-4CF2-9394-5C091DC5C08D}" dt="2023-02-06T06:16:07.922" v="2342" actId="478"/>
          <ac:picMkLst>
            <pc:docMk/>
            <pc:sldMk cId="1901432009" sldId="443"/>
            <ac:picMk id="8" creationId="{0E6B450C-AF35-D281-8A41-73179B2D4E77}"/>
          </ac:picMkLst>
        </pc:picChg>
        <pc:picChg chg="del">
          <ac:chgData name="松坂 嘉昭" userId="8203746e-ae30-4f6f-91f1-67915a0589ad" providerId="ADAL" clId="{7B681CD0-D34A-4CF2-9394-5C091DC5C08D}" dt="2023-02-06T06:16:04.642" v="2340" actId="478"/>
          <ac:picMkLst>
            <pc:docMk/>
            <pc:sldMk cId="1901432009" sldId="443"/>
            <ac:picMk id="10" creationId="{3C7CC604-57C4-96E3-A2BE-04DC327DAF49}"/>
          </ac:picMkLst>
        </pc:picChg>
      </pc:sldChg>
      <pc:sldChg chg="addSp modSp add mod ord">
        <pc:chgData name="松坂 嘉昭" userId="8203746e-ae30-4f6f-91f1-67915a0589ad" providerId="ADAL" clId="{7B681CD0-D34A-4CF2-9394-5C091DC5C08D}" dt="2023-02-06T09:01:44.660" v="4425" actId="14100"/>
        <pc:sldMkLst>
          <pc:docMk/>
          <pc:sldMk cId="3819507269" sldId="444"/>
        </pc:sldMkLst>
        <pc:spChg chg="add mod">
          <ac:chgData name="松坂 嘉昭" userId="8203746e-ae30-4f6f-91f1-67915a0589ad" providerId="ADAL" clId="{7B681CD0-D34A-4CF2-9394-5C091DC5C08D}" dt="2023-02-06T06:20:06.458" v="2463" actId="14100"/>
          <ac:spMkLst>
            <pc:docMk/>
            <pc:sldMk cId="3819507269" sldId="444"/>
            <ac:spMk id="2" creationId="{B0206BC6-62FE-6191-086E-A2D24C1B1FC0}"/>
          </ac:spMkLst>
        </pc:spChg>
        <pc:spChg chg="mod">
          <ac:chgData name="松坂 嘉昭" userId="8203746e-ae30-4f6f-91f1-67915a0589ad" providerId="ADAL" clId="{7B681CD0-D34A-4CF2-9394-5C091DC5C08D}" dt="2023-02-06T06:25:02.617" v="2509" actId="20577"/>
          <ac:spMkLst>
            <pc:docMk/>
            <pc:sldMk cId="3819507269" sldId="444"/>
            <ac:spMk id="3" creationId="{8EDC8D89-2C08-CA8F-DADE-9191D2218C46}"/>
          </ac:spMkLst>
        </pc:spChg>
        <pc:spChg chg="mod">
          <ac:chgData name="松坂 嘉昭" userId="8203746e-ae30-4f6f-91f1-67915a0589ad" providerId="ADAL" clId="{7B681CD0-D34A-4CF2-9394-5C091DC5C08D}" dt="2023-02-06T09:01:44.660" v="4425" actId="14100"/>
          <ac:spMkLst>
            <pc:docMk/>
            <pc:sldMk cId="3819507269" sldId="444"/>
            <ac:spMk id="4" creationId="{826FA9F0-DE07-8458-53E5-8436CB079A1B}"/>
          </ac:spMkLst>
        </pc:spChg>
        <pc:graphicFrameChg chg="add mod">
          <ac:chgData name="松坂 嘉昭" userId="8203746e-ae30-4f6f-91f1-67915a0589ad" providerId="ADAL" clId="{7B681CD0-D34A-4CF2-9394-5C091DC5C08D}" dt="2023-02-06T06:24:49.743" v="2503" actId="1076"/>
          <ac:graphicFrameMkLst>
            <pc:docMk/>
            <pc:sldMk cId="3819507269" sldId="444"/>
            <ac:graphicFrameMk id="5" creationId="{C23AD786-ED39-E165-9D30-60D1BA047470}"/>
          </ac:graphicFrameMkLst>
        </pc:graphicFrameChg>
        <pc:graphicFrameChg chg="add mod">
          <ac:chgData name="松坂 嘉昭" userId="8203746e-ae30-4f6f-91f1-67915a0589ad" providerId="ADAL" clId="{7B681CD0-D34A-4CF2-9394-5C091DC5C08D}" dt="2023-02-06T06:24:58.206" v="2507" actId="1036"/>
          <ac:graphicFrameMkLst>
            <pc:docMk/>
            <pc:sldMk cId="3819507269" sldId="444"/>
            <ac:graphicFrameMk id="6" creationId="{1CFF275C-6C54-3191-FAF1-806F111530C7}"/>
          </ac:graphicFrameMkLst>
        </pc:graphicFrameChg>
      </pc:sldChg>
      <pc:sldChg chg="addSp delSp modSp add mod ord">
        <pc:chgData name="松坂 嘉昭" userId="8203746e-ae30-4f6f-91f1-67915a0589ad" providerId="ADAL" clId="{7B681CD0-D34A-4CF2-9394-5C091DC5C08D}" dt="2023-02-06T09:01:53.621" v="4427" actId="14100"/>
        <pc:sldMkLst>
          <pc:docMk/>
          <pc:sldMk cId="4256534837" sldId="445"/>
        </pc:sldMkLst>
        <pc:spChg chg="del">
          <ac:chgData name="松坂 嘉昭" userId="8203746e-ae30-4f6f-91f1-67915a0589ad" providerId="ADAL" clId="{7B681CD0-D34A-4CF2-9394-5C091DC5C08D}" dt="2023-02-06T06:26:56.130" v="2515" actId="478"/>
          <ac:spMkLst>
            <pc:docMk/>
            <pc:sldMk cId="4256534837" sldId="445"/>
            <ac:spMk id="2" creationId="{B0206BC6-62FE-6191-086E-A2D24C1B1FC0}"/>
          </ac:spMkLst>
        </pc:spChg>
        <pc:spChg chg="mod">
          <ac:chgData name="松坂 嘉昭" userId="8203746e-ae30-4f6f-91f1-67915a0589ad" providerId="ADAL" clId="{7B681CD0-D34A-4CF2-9394-5C091DC5C08D}" dt="2023-02-06T06:29:17.769" v="2536" actId="27636"/>
          <ac:spMkLst>
            <pc:docMk/>
            <pc:sldMk cId="4256534837" sldId="445"/>
            <ac:spMk id="3" creationId="{8EDC8D89-2C08-CA8F-DADE-9191D2218C46}"/>
          </ac:spMkLst>
        </pc:spChg>
        <pc:spChg chg="mod">
          <ac:chgData name="松坂 嘉昭" userId="8203746e-ae30-4f6f-91f1-67915a0589ad" providerId="ADAL" clId="{7B681CD0-D34A-4CF2-9394-5C091DC5C08D}" dt="2023-02-06T09:01:53.621" v="4427" actId="14100"/>
          <ac:spMkLst>
            <pc:docMk/>
            <pc:sldMk cId="4256534837" sldId="445"/>
            <ac:spMk id="4" creationId="{826FA9F0-DE07-8458-53E5-8436CB079A1B}"/>
          </ac:spMkLst>
        </pc:spChg>
        <pc:graphicFrameChg chg="del modGraphic">
          <ac:chgData name="松坂 嘉昭" userId="8203746e-ae30-4f6f-91f1-67915a0589ad" providerId="ADAL" clId="{7B681CD0-D34A-4CF2-9394-5C091DC5C08D}" dt="2023-02-06T06:26:49.325" v="2513" actId="478"/>
          <ac:graphicFrameMkLst>
            <pc:docMk/>
            <pc:sldMk cId="4256534837" sldId="445"/>
            <ac:graphicFrameMk id="5" creationId="{C23AD786-ED39-E165-9D30-60D1BA047470}"/>
          </ac:graphicFrameMkLst>
        </pc:graphicFrameChg>
        <pc:graphicFrameChg chg="del">
          <ac:chgData name="松坂 嘉昭" userId="8203746e-ae30-4f6f-91f1-67915a0589ad" providerId="ADAL" clId="{7B681CD0-D34A-4CF2-9394-5C091DC5C08D}" dt="2023-02-06T06:26:53.034" v="2514" actId="478"/>
          <ac:graphicFrameMkLst>
            <pc:docMk/>
            <pc:sldMk cId="4256534837" sldId="445"/>
            <ac:graphicFrameMk id="6" creationId="{1CFF275C-6C54-3191-FAF1-806F111530C7}"/>
          </ac:graphicFrameMkLst>
        </pc:graphicFrameChg>
        <pc:picChg chg="add mod">
          <ac:chgData name="松坂 嘉昭" userId="8203746e-ae30-4f6f-91f1-67915a0589ad" providerId="ADAL" clId="{7B681CD0-D34A-4CF2-9394-5C091DC5C08D}" dt="2023-02-06T06:29:30.846" v="2538" actId="14100"/>
          <ac:picMkLst>
            <pc:docMk/>
            <pc:sldMk cId="4256534837" sldId="445"/>
            <ac:picMk id="7" creationId="{106BD6AE-4FBE-5C33-12DE-0F51C264E811}"/>
          </ac:picMkLst>
        </pc:picChg>
        <pc:picChg chg="add mod">
          <ac:chgData name="松坂 嘉昭" userId="8203746e-ae30-4f6f-91f1-67915a0589ad" providerId="ADAL" clId="{7B681CD0-D34A-4CF2-9394-5C091DC5C08D}" dt="2023-02-06T06:29:42.643" v="2541" actId="14100"/>
          <ac:picMkLst>
            <pc:docMk/>
            <pc:sldMk cId="4256534837" sldId="445"/>
            <ac:picMk id="8" creationId="{A6DA99E8-EC83-A641-A41C-1CA96F11B022}"/>
          </ac:picMkLst>
        </pc:picChg>
      </pc:sldChg>
      <pc:sldChg chg="addSp delSp modSp add mod ord">
        <pc:chgData name="松坂 嘉昭" userId="8203746e-ae30-4f6f-91f1-67915a0589ad" providerId="ADAL" clId="{7B681CD0-D34A-4CF2-9394-5C091DC5C08D}" dt="2023-02-06T09:02:13.688" v="4438" actId="14100"/>
        <pc:sldMkLst>
          <pc:docMk/>
          <pc:sldMk cId="1328472180" sldId="446"/>
        </pc:sldMkLst>
        <pc:spChg chg="add mod">
          <ac:chgData name="松坂 嘉昭" userId="8203746e-ae30-4f6f-91f1-67915a0589ad" providerId="ADAL" clId="{7B681CD0-D34A-4CF2-9394-5C091DC5C08D}" dt="2023-02-06T09:02:13.688" v="4438" actId="14100"/>
          <ac:spMkLst>
            <pc:docMk/>
            <pc:sldMk cId="1328472180" sldId="446"/>
            <ac:spMk id="2" creationId="{D83557CA-F6AF-C98B-BF00-9180056B05DE}"/>
          </ac:spMkLst>
        </pc:spChg>
        <pc:spChg chg="mod">
          <ac:chgData name="松坂 嘉昭" userId="8203746e-ae30-4f6f-91f1-67915a0589ad" providerId="ADAL" clId="{7B681CD0-D34A-4CF2-9394-5C091DC5C08D}" dt="2023-02-06T06:33:18.158" v="2560"/>
          <ac:spMkLst>
            <pc:docMk/>
            <pc:sldMk cId="1328472180" sldId="446"/>
            <ac:spMk id="3" creationId="{8EDC8D89-2C08-CA8F-DADE-9191D2218C46}"/>
          </ac:spMkLst>
        </pc:spChg>
        <pc:spChg chg="mod">
          <ac:chgData name="松坂 嘉昭" userId="8203746e-ae30-4f6f-91f1-67915a0589ad" providerId="ADAL" clId="{7B681CD0-D34A-4CF2-9394-5C091DC5C08D}" dt="2023-02-06T09:01:58.431" v="4428" actId="14100"/>
          <ac:spMkLst>
            <pc:docMk/>
            <pc:sldMk cId="1328472180" sldId="446"/>
            <ac:spMk id="4" creationId="{826FA9F0-DE07-8458-53E5-8436CB079A1B}"/>
          </ac:spMkLst>
        </pc:spChg>
        <pc:spChg chg="add mod">
          <ac:chgData name="松坂 嘉昭" userId="8203746e-ae30-4f6f-91f1-67915a0589ad" providerId="ADAL" clId="{7B681CD0-D34A-4CF2-9394-5C091DC5C08D}" dt="2023-02-06T06:34:10.686" v="2571" actId="14100"/>
          <ac:spMkLst>
            <pc:docMk/>
            <pc:sldMk cId="1328472180" sldId="446"/>
            <ac:spMk id="5" creationId="{765691F2-9F24-7495-3A24-49867712A1EB}"/>
          </ac:spMkLst>
        </pc:spChg>
        <pc:picChg chg="del">
          <ac:chgData name="松坂 嘉昭" userId="8203746e-ae30-4f6f-91f1-67915a0589ad" providerId="ADAL" clId="{7B681CD0-D34A-4CF2-9394-5C091DC5C08D}" dt="2023-02-06T06:32:02.666" v="2543" actId="478"/>
          <ac:picMkLst>
            <pc:docMk/>
            <pc:sldMk cId="1328472180" sldId="446"/>
            <ac:picMk id="7" creationId="{106BD6AE-4FBE-5C33-12DE-0F51C264E811}"/>
          </ac:picMkLst>
        </pc:picChg>
        <pc:picChg chg="del">
          <ac:chgData name="松坂 嘉昭" userId="8203746e-ae30-4f6f-91f1-67915a0589ad" providerId="ADAL" clId="{7B681CD0-D34A-4CF2-9394-5C091DC5C08D}" dt="2023-02-06T06:32:04.334" v="2544" actId="478"/>
          <ac:picMkLst>
            <pc:docMk/>
            <pc:sldMk cId="1328472180" sldId="446"/>
            <ac:picMk id="8" creationId="{A6DA99E8-EC83-A641-A41C-1CA96F11B022}"/>
          </ac:picMkLst>
        </pc:picChg>
      </pc:sldChg>
      <pc:sldChg chg="delSp modSp add mod ord">
        <pc:chgData name="松坂 嘉昭" userId="8203746e-ae30-4f6f-91f1-67915a0589ad" providerId="ADAL" clId="{7B681CD0-D34A-4CF2-9394-5C091DC5C08D}" dt="2023-02-06T09:02:20.849" v="4439" actId="14100"/>
        <pc:sldMkLst>
          <pc:docMk/>
          <pc:sldMk cId="2341393215" sldId="447"/>
        </pc:sldMkLst>
        <pc:spChg chg="del">
          <ac:chgData name="松坂 嘉昭" userId="8203746e-ae30-4f6f-91f1-67915a0589ad" providerId="ADAL" clId="{7B681CD0-D34A-4CF2-9394-5C091DC5C08D}" dt="2023-02-06T06:45:02.462" v="2573" actId="478"/>
          <ac:spMkLst>
            <pc:docMk/>
            <pc:sldMk cId="2341393215" sldId="447"/>
            <ac:spMk id="2" creationId="{D83557CA-F6AF-C98B-BF00-9180056B05DE}"/>
          </ac:spMkLst>
        </pc:spChg>
        <pc:spChg chg="mod">
          <ac:chgData name="松坂 嘉昭" userId="8203746e-ae30-4f6f-91f1-67915a0589ad" providerId="ADAL" clId="{7B681CD0-D34A-4CF2-9394-5C091DC5C08D}" dt="2023-02-06T06:45:13.944" v="2577" actId="27636"/>
          <ac:spMkLst>
            <pc:docMk/>
            <pc:sldMk cId="2341393215" sldId="447"/>
            <ac:spMk id="3" creationId="{8EDC8D89-2C08-CA8F-DADE-9191D2218C46}"/>
          </ac:spMkLst>
        </pc:spChg>
        <pc:spChg chg="mod">
          <ac:chgData name="松坂 嘉昭" userId="8203746e-ae30-4f6f-91f1-67915a0589ad" providerId="ADAL" clId="{7B681CD0-D34A-4CF2-9394-5C091DC5C08D}" dt="2023-02-06T09:02:20.849" v="4439" actId="14100"/>
          <ac:spMkLst>
            <pc:docMk/>
            <pc:sldMk cId="2341393215" sldId="447"/>
            <ac:spMk id="4" creationId="{826FA9F0-DE07-8458-53E5-8436CB079A1B}"/>
          </ac:spMkLst>
        </pc:spChg>
        <pc:spChg chg="del">
          <ac:chgData name="松坂 嘉昭" userId="8203746e-ae30-4f6f-91f1-67915a0589ad" providerId="ADAL" clId="{7B681CD0-D34A-4CF2-9394-5C091DC5C08D}" dt="2023-02-06T06:45:07.134" v="2574" actId="478"/>
          <ac:spMkLst>
            <pc:docMk/>
            <pc:sldMk cId="2341393215" sldId="447"/>
            <ac:spMk id="5" creationId="{765691F2-9F24-7495-3A24-49867712A1EB}"/>
          </ac:spMkLst>
        </pc:spChg>
      </pc:sldChg>
      <pc:sldChg chg="addSp modSp add mod ord">
        <pc:chgData name="松坂 嘉昭" userId="8203746e-ae30-4f6f-91f1-67915a0589ad" providerId="ADAL" clId="{7B681CD0-D34A-4CF2-9394-5C091DC5C08D}" dt="2023-02-06T09:02:26.883" v="4440" actId="14100"/>
        <pc:sldMkLst>
          <pc:docMk/>
          <pc:sldMk cId="3618724601" sldId="448"/>
        </pc:sldMkLst>
        <pc:spChg chg="add mod">
          <ac:chgData name="松坂 嘉昭" userId="8203746e-ae30-4f6f-91f1-67915a0589ad" providerId="ADAL" clId="{7B681CD0-D34A-4CF2-9394-5C091DC5C08D}" dt="2023-02-06T06:47:31.685" v="2599" actId="1036"/>
          <ac:spMkLst>
            <pc:docMk/>
            <pc:sldMk cId="3618724601" sldId="448"/>
            <ac:spMk id="2" creationId="{81FA7F8E-6EAD-59D2-69A0-BEB70007FF63}"/>
          </ac:spMkLst>
        </pc:spChg>
        <pc:spChg chg="mod">
          <ac:chgData name="松坂 嘉昭" userId="8203746e-ae30-4f6f-91f1-67915a0589ad" providerId="ADAL" clId="{7B681CD0-D34A-4CF2-9394-5C091DC5C08D}" dt="2023-02-06T06:46:47.736" v="2590" actId="6549"/>
          <ac:spMkLst>
            <pc:docMk/>
            <pc:sldMk cId="3618724601" sldId="448"/>
            <ac:spMk id="3" creationId="{8EDC8D89-2C08-CA8F-DADE-9191D2218C46}"/>
          </ac:spMkLst>
        </pc:spChg>
        <pc:spChg chg="mod">
          <ac:chgData name="松坂 嘉昭" userId="8203746e-ae30-4f6f-91f1-67915a0589ad" providerId="ADAL" clId="{7B681CD0-D34A-4CF2-9394-5C091DC5C08D}" dt="2023-02-06T09:02:26.883" v="4440" actId="14100"/>
          <ac:spMkLst>
            <pc:docMk/>
            <pc:sldMk cId="3618724601" sldId="448"/>
            <ac:spMk id="4" creationId="{826FA9F0-DE07-8458-53E5-8436CB079A1B}"/>
          </ac:spMkLst>
        </pc:spChg>
      </pc:sldChg>
      <pc:sldChg chg="addSp delSp modSp add mod ord">
        <pc:chgData name="松坂 嘉昭" userId="8203746e-ae30-4f6f-91f1-67915a0589ad" providerId="ADAL" clId="{7B681CD0-D34A-4CF2-9394-5C091DC5C08D}" dt="2023-02-06T09:02:38.361" v="4442" actId="14100"/>
        <pc:sldMkLst>
          <pc:docMk/>
          <pc:sldMk cId="4054496533" sldId="449"/>
        </pc:sldMkLst>
        <pc:spChg chg="del mod">
          <ac:chgData name="松坂 嘉昭" userId="8203746e-ae30-4f6f-91f1-67915a0589ad" providerId="ADAL" clId="{7B681CD0-D34A-4CF2-9394-5C091DC5C08D}" dt="2023-02-06T06:50:06.133" v="2603" actId="478"/>
          <ac:spMkLst>
            <pc:docMk/>
            <pc:sldMk cId="4054496533" sldId="449"/>
            <ac:spMk id="2" creationId="{81FA7F8E-6EAD-59D2-69A0-BEB70007FF63}"/>
          </ac:spMkLst>
        </pc:spChg>
        <pc:spChg chg="mod ord">
          <ac:chgData name="松坂 嘉昭" userId="8203746e-ae30-4f6f-91f1-67915a0589ad" providerId="ADAL" clId="{7B681CD0-D34A-4CF2-9394-5C091DC5C08D}" dt="2023-02-06T09:02:34.952" v="4441" actId="167"/>
          <ac:spMkLst>
            <pc:docMk/>
            <pc:sldMk cId="4054496533" sldId="449"/>
            <ac:spMk id="3" creationId="{8EDC8D89-2C08-CA8F-DADE-9191D2218C46}"/>
          </ac:spMkLst>
        </pc:spChg>
        <pc:spChg chg="mod">
          <ac:chgData name="松坂 嘉昭" userId="8203746e-ae30-4f6f-91f1-67915a0589ad" providerId="ADAL" clId="{7B681CD0-D34A-4CF2-9394-5C091DC5C08D}" dt="2023-02-06T09:02:38.361" v="4442" actId="14100"/>
          <ac:spMkLst>
            <pc:docMk/>
            <pc:sldMk cId="4054496533" sldId="449"/>
            <ac:spMk id="4" creationId="{826FA9F0-DE07-8458-53E5-8436CB079A1B}"/>
          </ac:spMkLst>
        </pc:spChg>
        <pc:spChg chg="add mod">
          <ac:chgData name="松坂 嘉昭" userId="8203746e-ae30-4f6f-91f1-67915a0589ad" providerId="ADAL" clId="{7B681CD0-D34A-4CF2-9394-5C091DC5C08D}" dt="2023-02-06T06:53:39.757" v="2675" actId="14100"/>
          <ac:spMkLst>
            <pc:docMk/>
            <pc:sldMk cId="4054496533" sldId="449"/>
            <ac:spMk id="6" creationId="{A79177E1-436A-7001-745F-94044DC60495}"/>
          </ac:spMkLst>
        </pc:spChg>
        <pc:picChg chg="add mod">
          <ac:chgData name="松坂 嘉昭" userId="8203746e-ae30-4f6f-91f1-67915a0589ad" providerId="ADAL" clId="{7B681CD0-D34A-4CF2-9394-5C091DC5C08D}" dt="2023-02-06T06:52:53.615" v="2665" actId="1036"/>
          <ac:picMkLst>
            <pc:docMk/>
            <pc:sldMk cId="4054496533" sldId="449"/>
            <ac:picMk id="5" creationId="{4D1F3694-4009-D977-D066-DC3EEAEE9515}"/>
          </ac:picMkLst>
        </pc:picChg>
      </pc:sldChg>
      <pc:sldChg chg="addSp delSp modSp add mod ord">
        <pc:chgData name="松坂 嘉昭" userId="8203746e-ae30-4f6f-91f1-67915a0589ad" providerId="ADAL" clId="{7B681CD0-D34A-4CF2-9394-5C091DC5C08D}" dt="2023-02-06T09:02:45.995" v="4443" actId="14100"/>
        <pc:sldMkLst>
          <pc:docMk/>
          <pc:sldMk cId="3276766407" sldId="450"/>
        </pc:sldMkLst>
        <pc:spChg chg="mod">
          <ac:chgData name="松坂 嘉昭" userId="8203746e-ae30-4f6f-91f1-67915a0589ad" providerId="ADAL" clId="{7B681CD0-D34A-4CF2-9394-5C091DC5C08D}" dt="2023-02-06T06:57:08.441" v="2699" actId="14100"/>
          <ac:spMkLst>
            <pc:docMk/>
            <pc:sldMk cId="3276766407" sldId="450"/>
            <ac:spMk id="3" creationId="{8EDC8D89-2C08-CA8F-DADE-9191D2218C46}"/>
          </ac:spMkLst>
        </pc:spChg>
        <pc:spChg chg="mod">
          <ac:chgData name="松坂 嘉昭" userId="8203746e-ae30-4f6f-91f1-67915a0589ad" providerId="ADAL" clId="{7B681CD0-D34A-4CF2-9394-5C091DC5C08D}" dt="2023-02-06T09:02:45.995" v="4443" actId="14100"/>
          <ac:spMkLst>
            <pc:docMk/>
            <pc:sldMk cId="3276766407" sldId="450"/>
            <ac:spMk id="4" creationId="{826FA9F0-DE07-8458-53E5-8436CB079A1B}"/>
          </ac:spMkLst>
        </pc:spChg>
        <pc:spChg chg="mod">
          <ac:chgData name="松坂 嘉昭" userId="8203746e-ae30-4f6f-91f1-67915a0589ad" providerId="ADAL" clId="{7B681CD0-D34A-4CF2-9394-5C091DC5C08D}" dt="2023-02-06T06:57:48.599" v="2715" actId="14100"/>
          <ac:spMkLst>
            <pc:docMk/>
            <pc:sldMk cId="3276766407" sldId="450"/>
            <ac:spMk id="6" creationId="{A79177E1-436A-7001-745F-94044DC60495}"/>
          </ac:spMkLst>
        </pc:spChg>
        <pc:spChg chg="add mod">
          <ac:chgData name="松坂 嘉昭" userId="8203746e-ae30-4f6f-91f1-67915a0589ad" providerId="ADAL" clId="{7B681CD0-D34A-4CF2-9394-5C091DC5C08D}" dt="2023-02-06T06:58:14.427" v="2755" actId="1035"/>
          <ac:spMkLst>
            <pc:docMk/>
            <pc:sldMk cId="3276766407" sldId="450"/>
            <ac:spMk id="13" creationId="{A56E9E78-2E5E-70DC-9B7E-1AE7E55F9214}"/>
          </ac:spMkLst>
        </pc:spChg>
        <pc:picChg chg="del">
          <ac:chgData name="松坂 嘉昭" userId="8203746e-ae30-4f6f-91f1-67915a0589ad" providerId="ADAL" clId="{7B681CD0-D34A-4CF2-9394-5C091DC5C08D}" dt="2023-02-06T06:54:06.160" v="2677" actId="478"/>
          <ac:picMkLst>
            <pc:docMk/>
            <pc:sldMk cId="3276766407" sldId="450"/>
            <ac:picMk id="5" creationId="{4D1F3694-4009-D977-D066-DC3EEAEE9515}"/>
          </ac:picMkLst>
        </pc:picChg>
        <pc:picChg chg="add del mod">
          <ac:chgData name="松坂 嘉昭" userId="8203746e-ae30-4f6f-91f1-67915a0589ad" providerId="ADAL" clId="{7B681CD0-D34A-4CF2-9394-5C091DC5C08D}" dt="2023-02-06T06:55:23.571" v="2683" actId="22"/>
          <ac:picMkLst>
            <pc:docMk/>
            <pc:sldMk cId="3276766407" sldId="450"/>
            <ac:picMk id="7" creationId="{DEC1EA8B-8E09-B3A4-952E-3389F645347A}"/>
          </ac:picMkLst>
        </pc:picChg>
        <pc:picChg chg="add mod">
          <ac:chgData name="松坂 嘉昭" userId="8203746e-ae30-4f6f-91f1-67915a0589ad" providerId="ADAL" clId="{7B681CD0-D34A-4CF2-9394-5C091DC5C08D}" dt="2023-02-06T06:57:51.126" v="2725" actId="1037"/>
          <ac:picMkLst>
            <pc:docMk/>
            <pc:sldMk cId="3276766407" sldId="450"/>
            <ac:picMk id="9" creationId="{A32B9894-6D09-A120-AAF9-7A402F31C90F}"/>
          </ac:picMkLst>
        </pc:picChg>
        <pc:picChg chg="add mod">
          <ac:chgData name="松坂 嘉昭" userId="8203746e-ae30-4f6f-91f1-67915a0589ad" providerId="ADAL" clId="{7B681CD0-D34A-4CF2-9394-5C091DC5C08D}" dt="2023-02-06T06:58:01.007" v="2746" actId="14100"/>
          <ac:picMkLst>
            <pc:docMk/>
            <pc:sldMk cId="3276766407" sldId="450"/>
            <ac:picMk id="11" creationId="{C5895643-9220-BA5F-1D48-047D82DA530E}"/>
          </ac:picMkLst>
        </pc:picChg>
      </pc:sldChg>
      <pc:sldChg chg="addSp delSp modSp add mod ord">
        <pc:chgData name="松坂 嘉昭" userId="8203746e-ae30-4f6f-91f1-67915a0589ad" providerId="ADAL" clId="{7B681CD0-D34A-4CF2-9394-5C091DC5C08D}" dt="2023-02-06T09:02:53.959" v="4446" actId="14100"/>
        <pc:sldMkLst>
          <pc:docMk/>
          <pc:sldMk cId="1661180017" sldId="451"/>
        </pc:sldMkLst>
        <pc:spChg chg="mod">
          <ac:chgData name="松坂 嘉昭" userId="8203746e-ae30-4f6f-91f1-67915a0589ad" providerId="ADAL" clId="{7B681CD0-D34A-4CF2-9394-5C091DC5C08D}" dt="2023-02-06T07:00:33.012" v="2781" actId="20577"/>
          <ac:spMkLst>
            <pc:docMk/>
            <pc:sldMk cId="1661180017" sldId="451"/>
            <ac:spMk id="3" creationId="{8EDC8D89-2C08-CA8F-DADE-9191D2218C46}"/>
          </ac:spMkLst>
        </pc:spChg>
        <pc:spChg chg="mod">
          <ac:chgData name="松坂 嘉昭" userId="8203746e-ae30-4f6f-91f1-67915a0589ad" providerId="ADAL" clId="{7B681CD0-D34A-4CF2-9394-5C091DC5C08D}" dt="2023-02-06T09:02:53.959" v="4446" actId="14100"/>
          <ac:spMkLst>
            <pc:docMk/>
            <pc:sldMk cId="1661180017" sldId="451"/>
            <ac:spMk id="4" creationId="{826FA9F0-DE07-8458-53E5-8436CB079A1B}"/>
          </ac:spMkLst>
        </pc:spChg>
        <pc:spChg chg="add mod">
          <ac:chgData name="松坂 嘉昭" userId="8203746e-ae30-4f6f-91f1-67915a0589ad" providerId="ADAL" clId="{7B681CD0-D34A-4CF2-9394-5C091DC5C08D}" dt="2023-02-06T06:59:31.016" v="2765" actId="14100"/>
          <ac:spMkLst>
            <pc:docMk/>
            <pc:sldMk cId="1661180017" sldId="451"/>
            <ac:spMk id="5" creationId="{80285093-B680-D233-E993-05FCE2570056}"/>
          </ac:spMkLst>
        </pc:spChg>
        <pc:spChg chg="del">
          <ac:chgData name="松坂 嘉昭" userId="8203746e-ae30-4f6f-91f1-67915a0589ad" providerId="ADAL" clId="{7B681CD0-D34A-4CF2-9394-5C091DC5C08D}" dt="2023-02-06T07:00:37.861" v="2782" actId="478"/>
          <ac:spMkLst>
            <pc:docMk/>
            <pc:sldMk cId="1661180017" sldId="451"/>
            <ac:spMk id="6" creationId="{A79177E1-436A-7001-745F-94044DC60495}"/>
          </ac:spMkLst>
        </pc:spChg>
        <pc:spChg chg="del">
          <ac:chgData name="松坂 嘉昭" userId="8203746e-ae30-4f6f-91f1-67915a0589ad" providerId="ADAL" clId="{7B681CD0-D34A-4CF2-9394-5C091DC5C08D}" dt="2023-02-06T06:58:43.941" v="2759" actId="478"/>
          <ac:spMkLst>
            <pc:docMk/>
            <pc:sldMk cId="1661180017" sldId="451"/>
            <ac:spMk id="13" creationId="{A56E9E78-2E5E-70DC-9B7E-1AE7E55F9214}"/>
          </ac:spMkLst>
        </pc:spChg>
        <pc:graphicFrameChg chg="add mod modGraphic">
          <ac:chgData name="松坂 嘉昭" userId="8203746e-ae30-4f6f-91f1-67915a0589ad" providerId="ADAL" clId="{7B681CD0-D34A-4CF2-9394-5C091DC5C08D}" dt="2023-02-06T07:00:30.040" v="2780" actId="14100"/>
          <ac:graphicFrameMkLst>
            <pc:docMk/>
            <pc:sldMk cId="1661180017" sldId="451"/>
            <ac:graphicFrameMk id="2" creationId="{DEDC3E64-0819-3970-C67B-68C82BC8EF7F}"/>
          </ac:graphicFrameMkLst>
        </pc:graphicFrameChg>
        <pc:picChg chg="del">
          <ac:chgData name="松坂 嘉昭" userId="8203746e-ae30-4f6f-91f1-67915a0589ad" providerId="ADAL" clId="{7B681CD0-D34A-4CF2-9394-5C091DC5C08D}" dt="2023-02-06T06:58:38.379" v="2757" actId="478"/>
          <ac:picMkLst>
            <pc:docMk/>
            <pc:sldMk cId="1661180017" sldId="451"/>
            <ac:picMk id="9" creationId="{A32B9894-6D09-A120-AAF9-7A402F31C90F}"/>
          </ac:picMkLst>
        </pc:picChg>
        <pc:picChg chg="del">
          <ac:chgData name="松坂 嘉昭" userId="8203746e-ae30-4f6f-91f1-67915a0589ad" providerId="ADAL" clId="{7B681CD0-D34A-4CF2-9394-5C091DC5C08D}" dt="2023-02-06T06:58:40.110" v="2758" actId="478"/>
          <ac:picMkLst>
            <pc:docMk/>
            <pc:sldMk cId="1661180017" sldId="451"/>
            <ac:picMk id="11" creationId="{C5895643-9220-BA5F-1D48-047D82DA530E}"/>
          </ac:picMkLst>
        </pc:picChg>
      </pc:sldChg>
      <pc:sldChg chg="modSp new mod ord">
        <pc:chgData name="松坂 嘉昭" userId="8203746e-ae30-4f6f-91f1-67915a0589ad" providerId="ADAL" clId="{7B681CD0-D34A-4CF2-9394-5C091DC5C08D}" dt="2023-02-06T07:49:04.569" v="3401"/>
        <pc:sldMkLst>
          <pc:docMk/>
          <pc:sldMk cId="3406563330" sldId="452"/>
        </pc:sldMkLst>
        <pc:spChg chg="mod">
          <ac:chgData name="松坂 嘉昭" userId="8203746e-ae30-4f6f-91f1-67915a0589ad" providerId="ADAL" clId="{7B681CD0-D34A-4CF2-9394-5C091DC5C08D}" dt="2023-02-06T07:47:53.295" v="3398" actId="122"/>
          <ac:spMkLst>
            <pc:docMk/>
            <pc:sldMk cId="3406563330" sldId="452"/>
            <ac:spMk id="2" creationId="{178AA83E-28F1-1CC2-3FA8-EFEEBA046205}"/>
          </ac:spMkLst>
        </pc:spChg>
      </pc:sldChg>
      <pc:sldChg chg="delSp modSp add mod ord">
        <pc:chgData name="松坂 嘉昭" userId="8203746e-ae30-4f6f-91f1-67915a0589ad" providerId="ADAL" clId="{7B681CD0-D34A-4CF2-9394-5C091DC5C08D}" dt="2023-02-06T09:01:31.728" v="4422" actId="14100"/>
        <pc:sldMkLst>
          <pc:docMk/>
          <pc:sldMk cId="3948259510" sldId="453"/>
        </pc:sldMkLst>
        <pc:spChg chg="mod">
          <ac:chgData name="松坂 嘉昭" userId="8203746e-ae30-4f6f-91f1-67915a0589ad" providerId="ADAL" clId="{7B681CD0-D34A-4CF2-9394-5C091DC5C08D}" dt="2023-02-06T07:02:46.139" v="2843" actId="5793"/>
          <ac:spMkLst>
            <pc:docMk/>
            <pc:sldMk cId="3948259510" sldId="453"/>
            <ac:spMk id="3" creationId="{8EDC8D89-2C08-CA8F-DADE-9191D2218C46}"/>
          </ac:spMkLst>
        </pc:spChg>
        <pc:spChg chg="mod">
          <ac:chgData name="松坂 嘉昭" userId="8203746e-ae30-4f6f-91f1-67915a0589ad" providerId="ADAL" clId="{7B681CD0-D34A-4CF2-9394-5C091DC5C08D}" dt="2023-02-06T09:01:31.728" v="4422" actId="14100"/>
          <ac:spMkLst>
            <pc:docMk/>
            <pc:sldMk cId="3948259510" sldId="453"/>
            <ac:spMk id="4" creationId="{826FA9F0-DE07-8458-53E5-8436CB079A1B}"/>
          </ac:spMkLst>
        </pc:spChg>
        <pc:picChg chg="del">
          <ac:chgData name="松坂 嘉昭" userId="8203746e-ae30-4f6f-91f1-67915a0589ad" providerId="ADAL" clId="{7B681CD0-D34A-4CF2-9394-5C091DC5C08D}" dt="2023-02-06T07:02:41.355" v="2841" actId="478"/>
          <ac:picMkLst>
            <pc:docMk/>
            <pc:sldMk cId="3948259510" sldId="453"/>
            <ac:picMk id="5" creationId="{F703A352-3FE9-BF68-AAE9-DE9156B94A84}"/>
          </ac:picMkLst>
        </pc:picChg>
        <pc:picChg chg="del">
          <ac:chgData name="松坂 嘉昭" userId="8203746e-ae30-4f6f-91f1-67915a0589ad" providerId="ADAL" clId="{7B681CD0-D34A-4CF2-9394-5C091DC5C08D}" dt="2023-02-06T07:02:39.757" v="2840" actId="478"/>
          <ac:picMkLst>
            <pc:docMk/>
            <pc:sldMk cId="3948259510" sldId="453"/>
            <ac:picMk id="8" creationId="{0E6B450C-AF35-D281-8A41-73179B2D4E77}"/>
          </ac:picMkLst>
        </pc:picChg>
        <pc:picChg chg="mod">
          <ac:chgData name="松坂 嘉昭" userId="8203746e-ae30-4f6f-91f1-67915a0589ad" providerId="ADAL" clId="{7B681CD0-D34A-4CF2-9394-5C091DC5C08D}" dt="2023-02-06T07:02:54.550" v="2845" actId="14100"/>
          <ac:picMkLst>
            <pc:docMk/>
            <pc:sldMk cId="3948259510" sldId="453"/>
            <ac:picMk id="10" creationId="{3C7CC604-57C4-96E3-A2BE-04DC327DAF49}"/>
          </ac:picMkLst>
        </pc:picChg>
      </pc:sldChg>
      <pc:sldChg chg="modSp add mod ord">
        <pc:chgData name="松坂 嘉昭" userId="8203746e-ae30-4f6f-91f1-67915a0589ad" providerId="ADAL" clId="{7B681CD0-D34A-4CF2-9394-5C091DC5C08D}" dt="2023-02-06T07:49:04.569" v="3401"/>
        <pc:sldMkLst>
          <pc:docMk/>
          <pc:sldMk cId="3681655821" sldId="454"/>
        </pc:sldMkLst>
        <pc:spChg chg="mod">
          <ac:chgData name="松坂 嘉昭" userId="8203746e-ae30-4f6f-91f1-67915a0589ad" providerId="ADAL" clId="{7B681CD0-D34A-4CF2-9394-5C091DC5C08D}" dt="2023-02-06T07:07:16.215" v="2907" actId="404"/>
          <ac:spMkLst>
            <pc:docMk/>
            <pc:sldMk cId="3681655821" sldId="454"/>
            <ac:spMk id="2" creationId="{178AA83E-28F1-1CC2-3FA8-EFEEBA046205}"/>
          </ac:spMkLst>
        </pc:spChg>
      </pc:sldChg>
      <pc:sldChg chg="addSp delSp modSp new mod">
        <pc:chgData name="松坂 嘉昭" userId="8203746e-ae30-4f6f-91f1-67915a0589ad" providerId="ADAL" clId="{7B681CD0-D34A-4CF2-9394-5C091DC5C08D}" dt="2023-02-06T08:57:09.540" v="4377" actId="14100"/>
        <pc:sldMkLst>
          <pc:docMk/>
          <pc:sldMk cId="2922870092" sldId="455"/>
        </pc:sldMkLst>
        <pc:spChg chg="mod">
          <ac:chgData name="松坂 嘉昭" userId="8203746e-ae30-4f6f-91f1-67915a0589ad" providerId="ADAL" clId="{7B681CD0-D34A-4CF2-9394-5C091DC5C08D}" dt="2023-02-06T07:47:45.609" v="3394" actId="122"/>
          <ac:spMkLst>
            <pc:docMk/>
            <pc:sldMk cId="2922870092" sldId="455"/>
            <ac:spMk id="2" creationId="{5BA42F1D-B713-495A-C1C5-71B532F5E36F}"/>
          </ac:spMkLst>
        </pc:spChg>
        <pc:spChg chg="del">
          <ac:chgData name="松坂 嘉昭" userId="8203746e-ae30-4f6f-91f1-67915a0589ad" providerId="ADAL" clId="{7B681CD0-D34A-4CF2-9394-5C091DC5C08D}" dt="2023-02-06T07:27:56.383" v="2974"/>
          <ac:spMkLst>
            <pc:docMk/>
            <pc:sldMk cId="2922870092" sldId="455"/>
            <ac:spMk id="3" creationId="{20E2D195-7122-E055-4410-60849740061E}"/>
          </ac:spMkLst>
        </pc:spChg>
        <pc:spChg chg="mod">
          <ac:chgData name="松坂 嘉昭" userId="8203746e-ae30-4f6f-91f1-67915a0589ad" providerId="ADAL" clId="{7B681CD0-D34A-4CF2-9394-5C091DC5C08D}" dt="2023-02-06T08:57:09.540" v="4377" actId="14100"/>
          <ac:spMkLst>
            <pc:docMk/>
            <pc:sldMk cId="2922870092" sldId="455"/>
            <ac:spMk id="4" creationId="{4B22626B-6E15-0395-DBA3-546B1CA7CDFE}"/>
          </ac:spMkLst>
        </pc:spChg>
        <pc:spChg chg="add del mod">
          <ac:chgData name="松坂 嘉昭" userId="8203746e-ae30-4f6f-91f1-67915a0589ad" providerId="ADAL" clId="{7B681CD0-D34A-4CF2-9394-5C091DC5C08D}" dt="2023-02-06T07:28:43.045" v="2976" actId="22"/>
          <ac:spMkLst>
            <pc:docMk/>
            <pc:sldMk cId="2922870092" sldId="455"/>
            <ac:spMk id="7" creationId="{10ADE147-834F-ED51-018D-0D55E989E527}"/>
          </ac:spMkLst>
        </pc:spChg>
        <pc:spChg chg="add del mod">
          <ac:chgData name="松坂 嘉昭" userId="8203746e-ae30-4f6f-91f1-67915a0589ad" providerId="ADAL" clId="{7B681CD0-D34A-4CF2-9394-5C091DC5C08D}" dt="2023-02-06T07:30:39.386" v="2996" actId="22"/>
          <ac:spMkLst>
            <pc:docMk/>
            <pc:sldMk cId="2922870092" sldId="455"/>
            <ac:spMk id="11" creationId="{A169F51B-AE63-BF2F-8AD2-5AAFDB98DE50}"/>
          </ac:spMkLst>
        </pc:spChg>
        <pc:spChg chg="add mod">
          <ac:chgData name="松坂 嘉昭" userId="8203746e-ae30-4f6f-91f1-67915a0589ad" providerId="ADAL" clId="{7B681CD0-D34A-4CF2-9394-5C091DC5C08D}" dt="2023-02-06T07:33:04.579" v="3026" actId="1076"/>
          <ac:spMkLst>
            <pc:docMk/>
            <pc:sldMk cId="2922870092" sldId="455"/>
            <ac:spMk id="13" creationId="{7F1264E9-74F6-1A40-F98C-0BB8FA2A1AF5}"/>
          </ac:spMkLst>
        </pc:spChg>
        <pc:spChg chg="add del mod">
          <ac:chgData name="松坂 嘉昭" userId="8203746e-ae30-4f6f-91f1-67915a0589ad" providerId="ADAL" clId="{7B681CD0-D34A-4CF2-9394-5C091DC5C08D}" dt="2023-02-06T07:31:38.628" v="3006" actId="478"/>
          <ac:spMkLst>
            <pc:docMk/>
            <pc:sldMk cId="2922870092" sldId="455"/>
            <ac:spMk id="17" creationId="{084D66F1-0F46-FEEF-492F-5AB0E23298FE}"/>
          </ac:spMkLst>
        </pc:spChg>
        <pc:graphicFrameChg chg="add del mod">
          <ac:chgData name="松坂 嘉昭" userId="8203746e-ae30-4f6f-91f1-67915a0589ad" providerId="ADAL" clId="{7B681CD0-D34A-4CF2-9394-5C091DC5C08D}" dt="2023-02-06T07:27:59.431" v="2975" actId="478"/>
          <ac:graphicFrameMkLst>
            <pc:docMk/>
            <pc:sldMk cId="2922870092" sldId="455"/>
            <ac:graphicFrameMk id="5" creationId="{F2A7E930-8923-F8F8-B42A-05964370770D}"/>
          </ac:graphicFrameMkLst>
        </pc:graphicFrameChg>
        <pc:picChg chg="add del mod ord">
          <ac:chgData name="松坂 嘉昭" userId="8203746e-ae30-4f6f-91f1-67915a0589ad" providerId="ADAL" clId="{7B681CD0-D34A-4CF2-9394-5C091DC5C08D}" dt="2023-02-06T07:29:25.606" v="2985" actId="478"/>
          <ac:picMkLst>
            <pc:docMk/>
            <pc:sldMk cId="2922870092" sldId="455"/>
            <ac:picMk id="9" creationId="{106C9D44-9A72-E0D2-320F-494F2098BDBC}"/>
          </ac:picMkLst>
        </pc:picChg>
        <pc:picChg chg="add del mod ord">
          <ac:chgData name="松坂 嘉昭" userId="8203746e-ae30-4f6f-91f1-67915a0589ad" providerId="ADAL" clId="{7B681CD0-D34A-4CF2-9394-5C091DC5C08D}" dt="2023-02-06T07:31:34.496" v="3005" actId="478"/>
          <ac:picMkLst>
            <pc:docMk/>
            <pc:sldMk cId="2922870092" sldId="455"/>
            <ac:picMk id="15" creationId="{8DE6500C-C190-3045-E982-553A77987F1C}"/>
          </ac:picMkLst>
        </pc:picChg>
      </pc:sldChg>
      <pc:sldChg chg="addSp delSp modSp add mod">
        <pc:chgData name="松坂 嘉昭" userId="8203746e-ae30-4f6f-91f1-67915a0589ad" providerId="ADAL" clId="{7B681CD0-D34A-4CF2-9394-5C091DC5C08D}" dt="2023-02-06T08:57:56.229" v="4387" actId="14100"/>
        <pc:sldMkLst>
          <pc:docMk/>
          <pc:sldMk cId="3038048131" sldId="456"/>
        </pc:sldMkLst>
        <pc:spChg chg="del">
          <ac:chgData name="松坂 嘉昭" userId="8203746e-ae30-4f6f-91f1-67915a0589ad" providerId="ADAL" clId="{7B681CD0-D34A-4CF2-9394-5C091DC5C08D}" dt="2023-02-06T07:31:00.372" v="2999" actId="478"/>
          <ac:spMkLst>
            <pc:docMk/>
            <pc:sldMk cId="3038048131" sldId="456"/>
            <ac:spMk id="2" creationId="{5BA42F1D-B713-495A-C1C5-71B532F5E36F}"/>
          </ac:spMkLst>
        </pc:spChg>
        <pc:spChg chg="mod ord modVis">
          <ac:chgData name="松坂 嘉昭" userId="8203746e-ae30-4f6f-91f1-67915a0589ad" providerId="ADAL" clId="{7B681CD0-D34A-4CF2-9394-5C091DC5C08D}" dt="2023-02-06T08:57:56.229" v="4387" actId="14100"/>
          <ac:spMkLst>
            <pc:docMk/>
            <pc:sldMk cId="3038048131" sldId="456"/>
            <ac:spMk id="4" creationId="{4B22626B-6E15-0395-DBA3-546B1CA7CDFE}"/>
          </ac:spMkLst>
        </pc:spChg>
        <pc:spChg chg="add del mod">
          <ac:chgData name="松坂 嘉昭" userId="8203746e-ae30-4f6f-91f1-67915a0589ad" providerId="ADAL" clId="{7B681CD0-D34A-4CF2-9394-5C091DC5C08D}" dt="2023-02-06T07:31:06.506" v="3001" actId="478"/>
          <ac:spMkLst>
            <pc:docMk/>
            <pc:sldMk cId="3038048131" sldId="456"/>
            <ac:spMk id="5" creationId="{BC85AABB-49A6-C64A-6CB8-76A415DE24A0}"/>
          </ac:spMkLst>
        </pc:spChg>
        <pc:spChg chg="del">
          <ac:chgData name="松坂 嘉昭" userId="8203746e-ae30-4f6f-91f1-67915a0589ad" providerId="ADAL" clId="{7B681CD0-D34A-4CF2-9394-5C091DC5C08D}" dt="2023-02-06T07:31:03.538" v="3000" actId="478"/>
          <ac:spMkLst>
            <pc:docMk/>
            <pc:sldMk cId="3038048131" sldId="456"/>
            <ac:spMk id="13" creationId="{7F1264E9-74F6-1A40-F98C-0BB8FA2A1AF5}"/>
          </ac:spMkLst>
        </pc:spChg>
        <pc:picChg chg="mod">
          <ac:chgData name="松坂 嘉昭" userId="8203746e-ae30-4f6f-91f1-67915a0589ad" providerId="ADAL" clId="{7B681CD0-D34A-4CF2-9394-5C091DC5C08D}" dt="2023-02-06T07:36:56.317" v="3061" actId="26606"/>
          <ac:picMkLst>
            <pc:docMk/>
            <pc:sldMk cId="3038048131" sldId="456"/>
            <ac:picMk id="15" creationId="{8DE6500C-C190-3045-E982-553A77987F1C}"/>
          </ac:picMkLst>
        </pc:picChg>
      </pc:sldChg>
      <pc:sldChg chg="addSp delSp modSp add mod">
        <pc:chgData name="松坂 嘉昭" userId="8203746e-ae30-4f6f-91f1-67915a0589ad" providerId="ADAL" clId="{7B681CD0-D34A-4CF2-9394-5C091DC5C08D}" dt="2023-02-06T08:58:01.604" v="4388" actId="14100"/>
        <pc:sldMkLst>
          <pc:docMk/>
          <pc:sldMk cId="820047845" sldId="457"/>
        </pc:sldMkLst>
        <pc:spChg chg="add del mod">
          <ac:chgData name="松坂 嘉昭" userId="8203746e-ae30-4f6f-91f1-67915a0589ad" providerId="ADAL" clId="{7B681CD0-D34A-4CF2-9394-5C091DC5C08D}" dt="2023-02-06T07:33:57.985" v="3029" actId="22"/>
          <ac:spMkLst>
            <pc:docMk/>
            <pc:sldMk cId="820047845" sldId="457"/>
            <ac:spMk id="3" creationId="{69D35594-58A4-DE88-F95B-2DDAC7DB69FF}"/>
          </ac:spMkLst>
        </pc:spChg>
        <pc:spChg chg="mod ord modVis">
          <ac:chgData name="松坂 嘉昭" userId="8203746e-ae30-4f6f-91f1-67915a0589ad" providerId="ADAL" clId="{7B681CD0-D34A-4CF2-9394-5C091DC5C08D}" dt="2023-02-06T08:58:01.604" v="4388" actId="14100"/>
          <ac:spMkLst>
            <pc:docMk/>
            <pc:sldMk cId="820047845" sldId="457"/>
            <ac:spMk id="4" creationId="{4B22626B-6E15-0395-DBA3-546B1CA7CDFE}"/>
          </ac:spMkLst>
        </pc:spChg>
        <pc:spChg chg="add del mod">
          <ac:chgData name="松坂 嘉昭" userId="8203746e-ae30-4f6f-91f1-67915a0589ad" providerId="ADAL" clId="{7B681CD0-D34A-4CF2-9394-5C091DC5C08D}" dt="2023-02-06T07:34:07.364" v="3031" actId="22"/>
          <ac:spMkLst>
            <pc:docMk/>
            <pc:sldMk cId="820047845" sldId="457"/>
            <ac:spMk id="8" creationId="{E2893BD7-6D8F-0D87-DF2C-AC01CB7396D3}"/>
          </ac:spMkLst>
        </pc:spChg>
        <pc:picChg chg="add del mod ord">
          <ac:chgData name="松坂 嘉昭" userId="8203746e-ae30-4f6f-91f1-67915a0589ad" providerId="ADAL" clId="{7B681CD0-D34A-4CF2-9394-5C091DC5C08D}" dt="2023-02-06T07:34:05.404" v="3030" actId="478"/>
          <ac:picMkLst>
            <pc:docMk/>
            <pc:sldMk cId="820047845" sldId="457"/>
            <ac:picMk id="6" creationId="{97F40548-4430-B86B-081A-C5788377FBA6}"/>
          </ac:picMkLst>
        </pc:picChg>
        <pc:picChg chg="add mod ord">
          <ac:chgData name="松坂 嘉昭" userId="8203746e-ae30-4f6f-91f1-67915a0589ad" providerId="ADAL" clId="{7B681CD0-D34A-4CF2-9394-5C091DC5C08D}" dt="2023-02-06T07:36:57.357" v="3062" actId="26606"/>
          <ac:picMkLst>
            <pc:docMk/>
            <pc:sldMk cId="820047845" sldId="457"/>
            <ac:picMk id="10" creationId="{75BF1846-8EF9-0AD4-CE7F-6AE24FF23EF9}"/>
          </ac:picMkLst>
        </pc:picChg>
        <pc:picChg chg="del">
          <ac:chgData name="松坂 嘉昭" userId="8203746e-ae30-4f6f-91f1-67915a0589ad" providerId="ADAL" clId="{7B681CD0-D34A-4CF2-9394-5C091DC5C08D}" dt="2023-02-06T07:33:17.117" v="3028" actId="478"/>
          <ac:picMkLst>
            <pc:docMk/>
            <pc:sldMk cId="820047845" sldId="457"/>
            <ac:picMk id="15" creationId="{8DE6500C-C190-3045-E982-553A77987F1C}"/>
          </ac:picMkLst>
        </pc:picChg>
      </pc:sldChg>
      <pc:sldChg chg="addSp delSp modSp add mod">
        <pc:chgData name="松坂 嘉昭" userId="8203746e-ae30-4f6f-91f1-67915a0589ad" providerId="ADAL" clId="{7B681CD0-D34A-4CF2-9394-5C091DC5C08D}" dt="2023-02-06T08:58:06.229" v="4389" actId="14100"/>
        <pc:sldMkLst>
          <pc:docMk/>
          <pc:sldMk cId="576544621" sldId="458"/>
        </pc:sldMkLst>
        <pc:spChg chg="add del mod">
          <ac:chgData name="松坂 嘉昭" userId="8203746e-ae30-4f6f-91f1-67915a0589ad" providerId="ADAL" clId="{7B681CD0-D34A-4CF2-9394-5C091DC5C08D}" dt="2023-02-06T07:35:12.052" v="3038" actId="22"/>
          <ac:spMkLst>
            <pc:docMk/>
            <pc:sldMk cId="576544621" sldId="458"/>
            <ac:spMk id="3" creationId="{F8E93753-68ED-81DD-395E-428E7919BFFF}"/>
          </ac:spMkLst>
        </pc:spChg>
        <pc:spChg chg="mod ord modVis">
          <ac:chgData name="松坂 嘉昭" userId="8203746e-ae30-4f6f-91f1-67915a0589ad" providerId="ADAL" clId="{7B681CD0-D34A-4CF2-9394-5C091DC5C08D}" dt="2023-02-06T08:58:06.229" v="4389" actId="14100"/>
          <ac:spMkLst>
            <pc:docMk/>
            <pc:sldMk cId="576544621" sldId="458"/>
            <ac:spMk id="4" creationId="{4B22626B-6E15-0395-DBA3-546B1CA7CDFE}"/>
          </ac:spMkLst>
        </pc:spChg>
        <pc:picChg chg="add mod ord">
          <ac:chgData name="松坂 嘉昭" userId="8203746e-ae30-4f6f-91f1-67915a0589ad" providerId="ADAL" clId="{7B681CD0-D34A-4CF2-9394-5C091DC5C08D}" dt="2023-02-06T07:36:58.527" v="3063" actId="26606"/>
          <ac:picMkLst>
            <pc:docMk/>
            <pc:sldMk cId="576544621" sldId="458"/>
            <ac:picMk id="6" creationId="{60D97AAA-49DE-9255-A11A-70882FF62856}"/>
          </ac:picMkLst>
        </pc:picChg>
        <pc:picChg chg="del mod">
          <ac:chgData name="松坂 嘉昭" userId="8203746e-ae30-4f6f-91f1-67915a0589ad" providerId="ADAL" clId="{7B681CD0-D34A-4CF2-9394-5C091DC5C08D}" dt="2023-02-06T07:34:43.509" v="3037" actId="478"/>
          <ac:picMkLst>
            <pc:docMk/>
            <pc:sldMk cId="576544621" sldId="458"/>
            <ac:picMk id="10" creationId="{75BF1846-8EF9-0AD4-CE7F-6AE24FF23EF9}"/>
          </ac:picMkLst>
        </pc:picChg>
      </pc:sldChg>
      <pc:sldChg chg="addSp delSp modSp add mod">
        <pc:chgData name="松坂 嘉昭" userId="8203746e-ae30-4f6f-91f1-67915a0589ad" providerId="ADAL" clId="{7B681CD0-D34A-4CF2-9394-5C091DC5C08D}" dt="2023-02-06T08:58:11.697" v="4390" actId="14100"/>
        <pc:sldMkLst>
          <pc:docMk/>
          <pc:sldMk cId="2275433257" sldId="459"/>
        </pc:sldMkLst>
        <pc:spChg chg="add del mod">
          <ac:chgData name="松坂 嘉昭" userId="8203746e-ae30-4f6f-91f1-67915a0589ad" providerId="ADAL" clId="{7B681CD0-D34A-4CF2-9394-5C091DC5C08D}" dt="2023-02-06T07:36:08.220" v="3053" actId="22"/>
          <ac:spMkLst>
            <pc:docMk/>
            <pc:sldMk cId="2275433257" sldId="459"/>
            <ac:spMk id="3" creationId="{6AC61E11-8CB6-244E-842C-577663AC92FB}"/>
          </ac:spMkLst>
        </pc:spChg>
        <pc:spChg chg="mod ord modVis">
          <ac:chgData name="松坂 嘉昭" userId="8203746e-ae30-4f6f-91f1-67915a0589ad" providerId="ADAL" clId="{7B681CD0-D34A-4CF2-9394-5C091DC5C08D}" dt="2023-02-06T08:58:11.697" v="4390" actId="14100"/>
          <ac:spMkLst>
            <pc:docMk/>
            <pc:sldMk cId="2275433257" sldId="459"/>
            <ac:spMk id="4" creationId="{4B22626B-6E15-0395-DBA3-546B1CA7CDFE}"/>
          </ac:spMkLst>
        </pc:spChg>
        <pc:picChg chg="del">
          <ac:chgData name="松坂 嘉昭" userId="8203746e-ae30-4f6f-91f1-67915a0589ad" providerId="ADAL" clId="{7B681CD0-D34A-4CF2-9394-5C091DC5C08D}" dt="2023-02-06T07:35:37.674" v="3052" actId="478"/>
          <ac:picMkLst>
            <pc:docMk/>
            <pc:sldMk cId="2275433257" sldId="459"/>
            <ac:picMk id="6" creationId="{60D97AAA-49DE-9255-A11A-70882FF62856}"/>
          </ac:picMkLst>
        </pc:picChg>
        <pc:picChg chg="add mod ord">
          <ac:chgData name="松坂 嘉昭" userId="8203746e-ae30-4f6f-91f1-67915a0589ad" providerId="ADAL" clId="{7B681CD0-D34A-4CF2-9394-5C091DC5C08D}" dt="2023-02-06T07:37:02.856" v="3064" actId="26606"/>
          <ac:picMkLst>
            <pc:docMk/>
            <pc:sldMk cId="2275433257" sldId="459"/>
            <ac:picMk id="7" creationId="{89DE8C5F-4A28-5D55-33E8-900E2EA2207E}"/>
          </ac:picMkLst>
        </pc:picChg>
      </pc:sldChg>
      <pc:sldChg chg="addSp delSp modSp add mod">
        <pc:chgData name="松坂 嘉昭" userId="8203746e-ae30-4f6f-91f1-67915a0589ad" providerId="ADAL" clId="{7B681CD0-D34A-4CF2-9394-5C091DC5C08D}" dt="2023-02-06T08:58:19.880" v="4391" actId="14100"/>
        <pc:sldMkLst>
          <pc:docMk/>
          <pc:sldMk cId="2738297049" sldId="460"/>
        </pc:sldMkLst>
        <pc:spChg chg="add del mod">
          <ac:chgData name="松坂 嘉昭" userId="8203746e-ae30-4f6f-91f1-67915a0589ad" providerId="ADAL" clId="{7B681CD0-D34A-4CF2-9394-5C091DC5C08D}" dt="2023-02-06T07:37:39.446" v="3067" actId="22"/>
          <ac:spMkLst>
            <pc:docMk/>
            <pc:sldMk cId="2738297049" sldId="460"/>
            <ac:spMk id="3" creationId="{3146993C-0E1A-DDB3-716A-86439A6CE206}"/>
          </ac:spMkLst>
        </pc:spChg>
        <pc:spChg chg="mod">
          <ac:chgData name="松坂 嘉昭" userId="8203746e-ae30-4f6f-91f1-67915a0589ad" providerId="ADAL" clId="{7B681CD0-D34A-4CF2-9394-5C091DC5C08D}" dt="2023-02-06T08:58:19.880" v="4391" actId="14100"/>
          <ac:spMkLst>
            <pc:docMk/>
            <pc:sldMk cId="2738297049" sldId="460"/>
            <ac:spMk id="4" creationId="{4B22626B-6E15-0395-DBA3-546B1CA7CDFE}"/>
          </ac:spMkLst>
        </pc:spChg>
        <pc:picChg chg="add mod ord">
          <ac:chgData name="松坂 嘉昭" userId="8203746e-ae30-4f6f-91f1-67915a0589ad" providerId="ADAL" clId="{7B681CD0-D34A-4CF2-9394-5C091DC5C08D}" dt="2023-02-06T07:37:51.994" v="3092" actId="1038"/>
          <ac:picMkLst>
            <pc:docMk/>
            <pc:sldMk cId="2738297049" sldId="460"/>
            <ac:picMk id="6" creationId="{0AE48BBF-48B4-C2DD-E5D2-75FFCFBBFE95}"/>
          </ac:picMkLst>
        </pc:picChg>
        <pc:picChg chg="del">
          <ac:chgData name="松坂 嘉昭" userId="8203746e-ae30-4f6f-91f1-67915a0589ad" providerId="ADAL" clId="{7B681CD0-D34A-4CF2-9394-5C091DC5C08D}" dt="2023-02-06T07:37:14.407" v="3066" actId="478"/>
          <ac:picMkLst>
            <pc:docMk/>
            <pc:sldMk cId="2738297049" sldId="460"/>
            <ac:picMk id="7" creationId="{89DE8C5F-4A28-5D55-33E8-900E2EA2207E}"/>
          </ac:picMkLst>
        </pc:picChg>
      </pc:sldChg>
      <pc:sldChg chg="addSp delSp modSp add mod">
        <pc:chgData name="松坂 嘉昭" userId="8203746e-ae30-4f6f-91f1-67915a0589ad" providerId="ADAL" clId="{7B681CD0-D34A-4CF2-9394-5C091DC5C08D}" dt="2023-02-06T08:58:24.657" v="4392" actId="14100"/>
        <pc:sldMkLst>
          <pc:docMk/>
          <pc:sldMk cId="2245192310" sldId="461"/>
        </pc:sldMkLst>
        <pc:spChg chg="add del mod">
          <ac:chgData name="松坂 嘉昭" userId="8203746e-ae30-4f6f-91f1-67915a0589ad" providerId="ADAL" clId="{7B681CD0-D34A-4CF2-9394-5C091DC5C08D}" dt="2023-02-06T07:38:31.964" v="3095" actId="22"/>
          <ac:spMkLst>
            <pc:docMk/>
            <pc:sldMk cId="2245192310" sldId="461"/>
            <ac:spMk id="3" creationId="{D3929053-D46E-4B13-8002-BD74688616DC}"/>
          </ac:spMkLst>
        </pc:spChg>
        <pc:spChg chg="mod">
          <ac:chgData name="松坂 嘉昭" userId="8203746e-ae30-4f6f-91f1-67915a0589ad" providerId="ADAL" clId="{7B681CD0-D34A-4CF2-9394-5C091DC5C08D}" dt="2023-02-06T08:58:24.657" v="4392" actId="14100"/>
          <ac:spMkLst>
            <pc:docMk/>
            <pc:sldMk cId="2245192310" sldId="461"/>
            <ac:spMk id="4" creationId="{4B22626B-6E15-0395-DBA3-546B1CA7CDFE}"/>
          </ac:spMkLst>
        </pc:spChg>
        <pc:picChg chg="del">
          <ac:chgData name="松坂 嘉昭" userId="8203746e-ae30-4f6f-91f1-67915a0589ad" providerId="ADAL" clId="{7B681CD0-D34A-4CF2-9394-5C091DC5C08D}" dt="2023-02-06T07:37:59.530" v="3094" actId="478"/>
          <ac:picMkLst>
            <pc:docMk/>
            <pc:sldMk cId="2245192310" sldId="461"/>
            <ac:picMk id="6" creationId="{0AE48BBF-48B4-C2DD-E5D2-75FFCFBBFE95}"/>
          </ac:picMkLst>
        </pc:picChg>
        <pc:picChg chg="add mod ord">
          <ac:chgData name="松坂 嘉昭" userId="8203746e-ae30-4f6f-91f1-67915a0589ad" providerId="ADAL" clId="{7B681CD0-D34A-4CF2-9394-5C091DC5C08D}" dt="2023-02-06T07:38:46.161" v="3128" actId="1038"/>
          <ac:picMkLst>
            <pc:docMk/>
            <pc:sldMk cId="2245192310" sldId="461"/>
            <ac:picMk id="7" creationId="{3B80D858-1A24-1120-A47B-E9614B5C17D9}"/>
          </ac:picMkLst>
        </pc:picChg>
      </pc:sldChg>
      <pc:sldChg chg="addSp delSp modSp add mod">
        <pc:chgData name="松坂 嘉昭" userId="8203746e-ae30-4f6f-91f1-67915a0589ad" providerId="ADAL" clId="{7B681CD0-D34A-4CF2-9394-5C091DC5C08D}" dt="2023-02-06T08:58:29.609" v="4393" actId="14100"/>
        <pc:sldMkLst>
          <pc:docMk/>
          <pc:sldMk cId="202116330" sldId="462"/>
        </pc:sldMkLst>
        <pc:spChg chg="add del mod">
          <ac:chgData name="松坂 嘉昭" userId="8203746e-ae30-4f6f-91f1-67915a0589ad" providerId="ADAL" clId="{7B681CD0-D34A-4CF2-9394-5C091DC5C08D}" dt="2023-02-06T07:39:26.946" v="3131" actId="22"/>
          <ac:spMkLst>
            <pc:docMk/>
            <pc:sldMk cId="202116330" sldId="462"/>
            <ac:spMk id="3" creationId="{ACB3194F-3339-5C47-F34A-C7EC223ABCFE}"/>
          </ac:spMkLst>
        </pc:spChg>
        <pc:spChg chg="mod">
          <ac:chgData name="松坂 嘉昭" userId="8203746e-ae30-4f6f-91f1-67915a0589ad" providerId="ADAL" clId="{7B681CD0-D34A-4CF2-9394-5C091DC5C08D}" dt="2023-02-06T08:58:29.609" v="4393" actId="14100"/>
          <ac:spMkLst>
            <pc:docMk/>
            <pc:sldMk cId="202116330" sldId="462"/>
            <ac:spMk id="4" creationId="{4B22626B-6E15-0395-DBA3-546B1CA7CDFE}"/>
          </ac:spMkLst>
        </pc:spChg>
        <pc:picChg chg="add mod ord">
          <ac:chgData name="松坂 嘉昭" userId="8203746e-ae30-4f6f-91f1-67915a0589ad" providerId="ADAL" clId="{7B681CD0-D34A-4CF2-9394-5C091DC5C08D}" dt="2023-02-06T07:39:38.548" v="3152" actId="1038"/>
          <ac:picMkLst>
            <pc:docMk/>
            <pc:sldMk cId="202116330" sldId="462"/>
            <ac:picMk id="6" creationId="{DE996869-F36C-ADC1-F2DD-FEA450D19D5F}"/>
          </ac:picMkLst>
        </pc:picChg>
        <pc:picChg chg="del">
          <ac:chgData name="松坂 嘉昭" userId="8203746e-ae30-4f6f-91f1-67915a0589ad" providerId="ADAL" clId="{7B681CD0-D34A-4CF2-9394-5C091DC5C08D}" dt="2023-02-06T07:38:59.553" v="3130" actId="478"/>
          <ac:picMkLst>
            <pc:docMk/>
            <pc:sldMk cId="202116330" sldId="462"/>
            <ac:picMk id="7" creationId="{3B80D858-1A24-1120-A47B-E9614B5C17D9}"/>
          </ac:picMkLst>
        </pc:picChg>
      </pc:sldChg>
      <pc:sldChg chg="addSp delSp modSp add mod">
        <pc:chgData name="松坂 嘉昭" userId="8203746e-ae30-4f6f-91f1-67915a0589ad" providerId="ADAL" clId="{7B681CD0-D34A-4CF2-9394-5C091DC5C08D}" dt="2023-02-06T08:58:34.698" v="4394" actId="14100"/>
        <pc:sldMkLst>
          <pc:docMk/>
          <pc:sldMk cId="319896119" sldId="463"/>
        </pc:sldMkLst>
        <pc:spChg chg="add del mod">
          <ac:chgData name="松坂 嘉昭" userId="8203746e-ae30-4f6f-91f1-67915a0589ad" providerId="ADAL" clId="{7B681CD0-D34A-4CF2-9394-5C091DC5C08D}" dt="2023-02-06T07:40:22.986" v="3155" actId="22"/>
          <ac:spMkLst>
            <pc:docMk/>
            <pc:sldMk cId="319896119" sldId="463"/>
            <ac:spMk id="3" creationId="{2FA0B9CF-C038-A5A6-C1E9-684F97ABDBA1}"/>
          </ac:spMkLst>
        </pc:spChg>
        <pc:spChg chg="mod">
          <ac:chgData name="松坂 嘉昭" userId="8203746e-ae30-4f6f-91f1-67915a0589ad" providerId="ADAL" clId="{7B681CD0-D34A-4CF2-9394-5C091DC5C08D}" dt="2023-02-06T08:58:34.698" v="4394" actId="14100"/>
          <ac:spMkLst>
            <pc:docMk/>
            <pc:sldMk cId="319896119" sldId="463"/>
            <ac:spMk id="4" creationId="{4B22626B-6E15-0395-DBA3-546B1CA7CDFE}"/>
          </ac:spMkLst>
        </pc:spChg>
        <pc:picChg chg="del">
          <ac:chgData name="松坂 嘉昭" userId="8203746e-ae30-4f6f-91f1-67915a0589ad" providerId="ADAL" clId="{7B681CD0-D34A-4CF2-9394-5C091DC5C08D}" dt="2023-02-06T07:39:48.285" v="3154" actId="478"/>
          <ac:picMkLst>
            <pc:docMk/>
            <pc:sldMk cId="319896119" sldId="463"/>
            <ac:picMk id="6" creationId="{DE996869-F36C-ADC1-F2DD-FEA450D19D5F}"/>
          </ac:picMkLst>
        </pc:picChg>
        <pc:picChg chg="add mod ord">
          <ac:chgData name="松坂 嘉昭" userId="8203746e-ae30-4f6f-91f1-67915a0589ad" providerId="ADAL" clId="{7B681CD0-D34A-4CF2-9394-5C091DC5C08D}" dt="2023-02-06T07:40:37.214" v="3163" actId="1036"/>
          <ac:picMkLst>
            <pc:docMk/>
            <pc:sldMk cId="319896119" sldId="463"/>
            <ac:picMk id="7" creationId="{A3BD5402-00A7-029B-94F0-F40B6EE1711A}"/>
          </ac:picMkLst>
        </pc:picChg>
      </pc:sldChg>
      <pc:sldChg chg="addSp delSp modSp add mod">
        <pc:chgData name="松坂 嘉昭" userId="8203746e-ae30-4f6f-91f1-67915a0589ad" providerId="ADAL" clId="{7B681CD0-D34A-4CF2-9394-5C091DC5C08D}" dt="2023-02-06T08:58:40.476" v="4395" actId="14100"/>
        <pc:sldMkLst>
          <pc:docMk/>
          <pc:sldMk cId="2132483688" sldId="464"/>
        </pc:sldMkLst>
        <pc:spChg chg="add del mod">
          <ac:chgData name="松坂 嘉昭" userId="8203746e-ae30-4f6f-91f1-67915a0589ad" providerId="ADAL" clId="{7B681CD0-D34A-4CF2-9394-5C091DC5C08D}" dt="2023-02-06T07:41:12.701" v="3166" actId="22"/>
          <ac:spMkLst>
            <pc:docMk/>
            <pc:sldMk cId="2132483688" sldId="464"/>
            <ac:spMk id="3" creationId="{E4779CBD-8DF4-A69E-21F7-CAADCE986CED}"/>
          </ac:spMkLst>
        </pc:spChg>
        <pc:spChg chg="mod">
          <ac:chgData name="松坂 嘉昭" userId="8203746e-ae30-4f6f-91f1-67915a0589ad" providerId="ADAL" clId="{7B681CD0-D34A-4CF2-9394-5C091DC5C08D}" dt="2023-02-06T08:58:40.476" v="4395" actId="14100"/>
          <ac:spMkLst>
            <pc:docMk/>
            <pc:sldMk cId="2132483688" sldId="464"/>
            <ac:spMk id="4" creationId="{4B22626B-6E15-0395-DBA3-546B1CA7CDFE}"/>
          </ac:spMkLst>
        </pc:spChg>
        <pc:picChg chg="add mod ord">
          <ac:chgData name="松坂 嘉昭" userId="8203746e-ae30-4f6f-91f1-67915a0589ad" providerId="ADAL" clId="{7B681CD0-D34A-4CF2-9394-5C091DC5C08D}" dt="2023-02-06T07:41:23.012" v="3189" actId="1038"/>
          <ac:picMkLst>
            <pc:docMk/>
            <pc:sldMk cId="2132483688" sldId="464"/>
            <ac:picMk id="6" creationId="{246A25DA-06EA-3BBA-75B4-75F3728DC412}"/>
          </ac:picMkLst>
        </pc:picChg>
        <pc:picChg chg="del">
          <ac:chgData name="松坂 嘉昭" userId="8203746e-ae30-4f6f-91f1-67915a0589ad" providerId="ADAL" clId="{7B681CD0-D34A-4CF2-9394-5C091DC5C08D}" dt="2023-02-06T07:40:47.455" v="3165" actId="478"/>
          <ac:picMkLst>
            <pc:docMk/>
            <pc:sldMk cId="2132483688" sldId="464"/>
            <ac:picMk id="7" creationId="{A3BD5402-00A7-029B-94F0-F40B6EE1711A}"/>
          </ac:picMkLst>
        </pc:picChg>
      </pc:sldChg>
      <pc:sldChg chg="addSp delSp modSp add mod">
        <pc:chgData name="松坂 嘉昭" userId="8203746e-ae30-4f6f-91f1-67915a0589ad" providerId="ADAL" clId="{7B681CD0-D34A-4CF2-9394-5C091DC5C08D}" dt="2023-02-06T08:58:48.242" v="4396" actId="14100"/>
        <pc:sldMkLst>
          <pc:docMk/>
          <pc:sldMk cId="310620105" sldId="465"/>
        </pc:sldMkLst>
        <pc:spChg chg="add del mod">
          <ac:chgData name="松坂 嘉昭" userId="8203746e-ae30-4f6f-91f1-67915a0589ad" providerId="ADAL" clId="{7B681CD0-D34A-4CF2-9394-5C091DC5C08D}" dt="2023-02-06T07:41:53.877" v="3192" actId="22"/>
          <ac:spMkLst>
            <pc:docMk/>
            <pc:sldMk cId="310620105" sldId="465"/>
            <ac:spMk id="3" creationId="{2D3E1003-BB44-A262-9131-20675D111F8B}"/>
          </ac:spMkLst>
        </pc:spChg>
        <pc:spChg chg="mod">
          <ac:chgData name="松坂 嘉昭" userId="8203746e-ae30-4f6f-91f1-67915a0589ad" providerId="ADAL" clId="{7B681CD0-D34A-4CF2-9394-5C091DC5C08D}" dt="2023-02-06T08:58:48.242" v="4396" actId="14100"/>
          <ac:spMkLst>
            <pc:docMk/>
            <pc:sldMk cId="310620105" sldId="465"/>
            <ac:spMk id="4" creationId="{4B22626B-6E15-0395-DBA3-546B1CA7CDFE}"/>
          </ac:spMkLst>
        </pc:spChg>
        <pc:picChg chg="del">
          <ac:chgData name="松坂 嘉昭" userId="8203746e-ae30-4f6f-91f1-67915a0589ad" providerId="ADAL" clId="{7B681CD0-D34A-4CF2-9394-5C091DC5C08D}" dt="2023-02-06T07:41:30.544" v="3191" actId="478"/>
          <ac:picMkLst>
            <pc:docMk/>
            <pc:sldMk cId="310620105" sldId="465"/>
            <ac:picMk id="6" creationId="{246A25DA-06EA-3BBA-75B4-75F3728DC412}"/>
          </ac:picMkLst>
        </pc:picChg>
        <pc:picChg chg="add mod ord">
          <ac:chgData name="松坂 嘉昭" userId="8203746e-ae30-4f6f-91f1-67915a0589ad" providerId="ADAL" clId="{7B681CD0-D34A-4CF2-9394-5C091DC5C08D}" dt="2023-02-06T07:42:09.609" v="3230" actId="1037"/>
          <ac:picMkLst>
            <pc:docMk/>
            <pc:sldMk cId="310620105" sldId="465"/>
            <ac:picMk id="7" creationId="{1CB58C8A-C051-8E29-9850-22ED13958CD4}"/>
          </ac:picMkLst>
        </pc:picChg>
      </pc:sldChg>
      <pc:sldChg chg="addSp delSp modSp add mod">
        <pc:chgData name="松坂 嘉昭" userId="8203746e-ae30-4f6f-91f1-67915a0589ad" providerId="ADAL" clId="{7B681CD0-D34A-4CF2-9394-5C091DC5C08D}" dt="2023-02-06T08:58:53.132" v="4397" actId="14100"/>
        <pc:sldMkLst>
          <pc:docMk/>
          <pc:sldMk cId="4175670979" sldId="466"/>
        </pc:sldMkLst>
        <pc:spChg chg="add del mod">
          <ac:chgData name="松坂 嘉昭" userId="8203746e-ae30-4f6f-91f1-67915a0589ad" providerId="ADAL" clId="{7B681CD0-D34A-4CF2-9394-5C091DC5C08D}" dt="2023-02-06T07:42:46.988" v="3233" actId="22"/>
          <ac:spMkLst>
            <pc:docMk/>
            <pc:sldMk cId="4175670979" sldId="466"/>
            <ac:spMk id="3" creationId="{8084B911-00D9-9461-CB1A-E956319049BB}"/>
          </ac:spMkLst>
        </pc:spChg>
        <pc:spChg chg="mod">
          <ac:chgData name="松坂 嘉昭" userId="8203746e-ae30-4f6f-91f1-67915a0589ad" providerId="ADAL" clId="{7B681CD0-D34A-4CF2-9394-5C091DC5C08D}" dt="2023-02-06T08:58:53.132" v="4397" actId="14100"/>
          <ac:spMkLst>
            <pc:docMk/>
            <pc:sldMk cId="4175670979" sldId="466"/>
            <ac:spMk id="4" creationId="{4B22626B-6E15-0395-DBA3-546B1CA7CDFE}"/>
          </ac:spMkLst>
        </pc:spChg>
        <pc:picChg chg="add mod ord">
          <ac:chgData name="松坂 嘉昭" userId="8203746e-ae30-4f6f-91f1-67915a0589ad" providerId="ADAL" clId="{7B681CD0-D34A-4CF2-9394-5C091DC5C08D}" dt="2023-02-06T07:42:59.645" v="3263" actId="1037"/>
          <ac:picMkLst>
            <pc:docMk/>
            <pc:sldMk cId="4175670979" sldId="466"/>
            <ac:picMk id="6" creationId="{64F6A116-C149-F0D5-71B5-3B4614E088E5}"/>
          </ac:picMkLst>
        </pc:picChg>
        <pc:picChg chg="del">
          <ac:chgData name="松坂 嘉昭" userId="8203746e-ae30-4f6f-91f1-67915a0589ad" providerId="ADAL" clId="{7B681CD0-D34A-4CF2-9394-5C091DC5C08D}" dt="2023-02-06T07:42:20.428" v="3232" actId="478"/>
          <ac:picMkLst>
            <pc:docMk/>
            <pc:sldMk cId="4175670979" sldId="466"/>
            <ac:picMk id="7" creationId="{1CB58C8A-C051-8E29-9850-22ED13958CD4}"/>
          </ac:picMkLst>
        </pc:picChg>
      </pc:sldChg>
      <pc:sldChg chg="addSp delSp modSp add mod">
        <pc:chgData name="松坂 嘉昭" userId="8203746e-ae30-4f6f-91f1-67915a0589ad" providerId="ADAL" clId="{7B681CD0-D34A-4CF2-9394-5C091DC5C08D}" dt="2023-02-06T08:58:58.291" v="4398" actId="14100"/>
        <pc:sldMkLst>
          <pc:docMk/>
          <pc:sldMk cId="2326263049" sldId="467"/>
        </pc:sldMkLst>
        <pc:spChg chg="add del mod">
          <ac:chgData name="松坂 嘉昭" userId="8203746e-ae30-4f6f-91f1-67915a0589ad" providerId="ADAL" clId="{7B681CD0-D34A-4CF2-9394-5C091DC5C08D}" dt="2023-02-06T07:43:45.434" v="3266" actId="22"/>
          <ac:spMkLst>
            <pc:docMk/>
            <pc:sldMk cId="2326263049" sldId="467"/>
            <ac:spMk id="3" creationId="{108AFE13-887F-6A96-27AE-CE5683C4994E}"/>
          </ac:spMkLst>
        </pc:spChg>
        <pc:spChg chg="mod">
          <ac:chgData name="松坂 嘉昭" userId="8203746e-ae30-4f6f-91f1-67915a0589ad" providerId="ADAL" clId="{7B681CD0-D34A-4CF2-9394-5C091DC5C08D}" dt="2023-02-06T08:58:58.291" v="4398" actId="14100"/>
          <ac:spMkLst>
            <pc:docMk/>
            <pc:sldMk cId="2326263049" sldId="467"/>
            <ac:spMk id="4" creationId="{4B22626B-6E15-0395-DBA3-546B1CA7CDFE}"/>
          </ac:spMkLst>
        </pc:spChg>
        <pc:picChg chg="del">
          <ac:chgData name="松坂 嘉昭" userId="8203746e-ae30-4f6f-91f1-67915a0589ad" providerId="ADAL" clId="{7B681CD0-D34A-4CF2-9394-5C091DC5C08D}" dt="2023-02-06T07:43:14.128" v="3265" actId="478"/>
          <ac:picMkLst>
            <pc:docMk/>
            <pc:sldMk cId="2326263049" sldId="467"/>
            <ac:picMk id="6" creationId="{64F6A116-C149-F0D5-71B5-3B4614E088E5}"/>
          </ac:picMkLst>
        </pc:picChg>
        <pc:picChg chg="add mod ord">
          <ac:chgData name="松坂 嘉昭" userId="8203746e-ae30-4f6f-91f1-67915a0589ad" providerId="ADAL" clId="{7B681CD0-D34A-4CF2-9394-5C091DC5C08D}" dt="2023-02-06T07:43:57.594" v="3285" actId="1038"/>
          <ac:picMkLst>
            <pc:docMk/>
            <pc:sldMk cId="2326263049" sldId="467"/>
            <ac:picMk id="7" creationId="{7B309025-6855-E710-DCDB-1EF3B5A55335}"/>
          </ac:picMkLst>
        </pc:picChg>
      </pc:sldChg>
      <pc:sldChg chg="addSp delSp modSp add mod">
        <pc:chgData name="松坂 嘉昭" userId="8203746e-ae30-4f6f-91f1-67915a0589ad" providerId="ADAL" clId="{7B681CD0-D34A-4CF2-9394-5C091DC5C08D}" dt="2023-02-06T08:59:03.791" v="4399" actId="14100"/>
        <pc:sldMkLst>
          <pc:docMk/>
          <pc:sldMk cId="919147553" sldId="468"/>
        </pc:sldMkLst>
        <pc:spChg chg="add del mod">
          <ac:chgData name="松坂 嘉昭" userId="8203746e-ae30-4f6f-91f1-67915a0589ad" providerId="ADAL" clId="{7B681CD0-D34A-4CF2-9394-5C091DC5C08D}" dt="2023-02-06T07:44:30.292" v="3288" actId="22"/>
          <ac:spMkLst>
            <pc:docMk/>
            <pc:sldMk cId="919147553" sldId="468"/>
            <ac:spMk id="3" creationId="{102758D7-BC60-AB41-7C16-0A4665D60D66}"/>
          </ac:spMkLst>
        </pc:spChg>
        <pc:spChg chg="mod">
          <ac:chgData name="松坂 嘉昭" userId="8203746e-ae30-4f6f-91f1-67915a0589ad" providerId="ADAL" clId="{7B681CD0-D34A-4CF2-9394-5C091DC5C08D}" dt="2023-02-06T08:59:03.791" v="4399" actId="14100"/>
          <ac:spMkLst>
            <pc:docMk/>
            <pc:sldMk cId="919147553" sldId="468"/>
            <ac:spMk id="4" creationId="{4B22626B-6E15-0395-DBA3-546B1CA7CDFE}"/>
          </ac:spMkLst>
        </pc:spChg>
        <pc:picChg chg="add mod ord">
          <ac:chgData name="松坂 嘉昭" userId="8203746e-ae30-4f6f-91f1-67915a0589ad" providerId="ADAL" clId="{7B681CD0-D34A-4CF2-9394-5C091DC5C08D}" dt="2023-02-06T07:44:46.745" v="3310" actId="1038"/>
          <ac:picMkLst>
            <pc:docMk/>
            <pc:sldMk cId="919147553" sldId="468"/>
            <ac:picMk id="6" creationId="{B974D4ED-996A-5C39-803F-BC8E7C9C3639}"/>
          </ac:picMkLst>
        </pc:picChg>
        <pc:picChg chg="del">
          <ac:chgData name="松坂 嘉昭" userId="8203746e-ae30-4f6f-91f1-67915a0589ad" providerId="ADAL" clId="{7B681CD0-D34A-4CF2-9394-5C091DC5C08D}" dt="2023-02-06T07:44:07.970" v="3287" actId="478"/>
          <ac:picMkLst>
            <pc:docMk/>
            <pc:sldMk cId="919147553" sldId="468"/>
            <ac:picMk id="7" creationId="{7B309025-6855-E710-DCDB-1EF3B5A55335}"/>
          </ac:picMkLst>
        </pc:picChg>
      </pc:sldChg>
      <pc:sldChg chg="addSp delSp modSp add mod">
        <pc:chgData name="松坂 嘉昭" userId="8203746e-ae30-4f6f-91f1-67915a0589ad" providerId="ADAL" clId="{7B681CD0-D34A-4CF2-9394-5C091DC5C08D}" dt="2023-02-06T08:59:09.225" v="4400" actId="14100"/>
        <pc:sldMkLst>
          <pc:docMk/>
          <pc:sldMk cId="990767729" sldId="469"/>
        </pc:sldMkLst>
        <pc:spChg chg="add del mod">
          <ac:chgData name="松坂 嘉昭" userId="8203746e-ae30-4f6f-91f1-67915a0589ad" providerId="ADAL" clId="{7B681CD0-D34A-4CF2-9394-5C091DC5C08D}" dt="2023-02-06T07:45:25.473" v="3313" actId="22"/>
          <ac:spMkLst>
            <pc:docMk/>
            <pc:sldMk cId="990767729" sldId="469"/>
            <ac:spMk id="3" creationId="{212316B8-CA00-D4E1-A353-3C910B17ABA6}"/>
          </ac:spMkLst>
        </pc:spChg>
        <pc:spChg chg="mod">
          <ac:chgData name="松坂 嘉昭" userId="8203746e-ae30-4f6f-91f1-67915a0589ad" providerId="ADAL" clId="{7B681CD0-D34A-4CF2-9394-5C091DC5C08D}" dt="2023-02-06T08:59:09.225" v="4400" actId="14100"/>
          <ac:spMkLst>
            <pc:docMk/>
            <pc:sldMk cId="990767729" sldId="469"/>
            <ac:spMk id="4" creationId="{4B22626B-6E15-0395-DBA3-546B1CA7CDFE}"/>
          </ac:spMkLst>
        </pc:spChg>
        <pc:picChg chg="del">
          <ac:chgData name="松坂 嘉昭" userId="8203746e-ae30-4f6f-91f1-67915a0589ad" providerId="ADAL" clId="{7B681CD0-D34A-4CF2-9394-5C091DC5C08D}" dt="2023-02-06T07:44:53.907" v="3312" actId="478"/>
          <ac:picMkLst>
            <pc:docMk/>
            <pc:sldMk cId="990767729" sldId="469"/>
            <ac:picMk id="6" creationId="{B974D4ED-996A-5C39-803F-BC8E7C9C3639}"/>
          </ac:picMkLst>
        </pc:picChg>
        <pc:picChg chg="add mod ord">
          <ac:chgData name="松坂 嘉昭" userId="8203746e-ae30-4f6f-91f1-67915a0589ad" providerId="ADAL" clId="{7B681CD0-D34A-4CF2-9394-5C091DC5C08D}" dt="2023-02-06T07:45:38.868" v="3341" actId="1037"/>
          <ac:picMkLst>
            <pc:docMk/>
            <pc:sldMk cId="990767729" sldId="469"/>
            <ac:picMk id="7" creationId="{60FE88EC-1DB8-CB19-09CE-9C13D358053C}"/>
          </ac:picMkLst>
        </pc:picChg>
      </pc:sldChg>
      <pc:sldChg chg="addSp delSp modSp add mod">
        <pc:chgData name="松坂 嘉昭" userId="8203746e-ae30-4f6f-91f1-67915a0589ad" providerId="ADAL" clId="{7B681CD0-D34A-4CF2-9394-5C091DC5C08D}" dt="2023-02-06T08:59:15.956" v="4401" actId="14100"/>
        <pc:sldMkLst>
          <pc:docMk/>
          <pc:sldMk cId="507966567" sldId="470"/>
        </pc:sldMkLst>
        <pc:spChg chg="add del mod">
          <ac:chgData name="松坂 嘉昭" userId="8203746e-ae30-4f6f-91f1-67915a0589ad" providerId="ADAL" clId="{7B681CD0-D34A-4CF2-9394-5C091DC5C08D}" dt="2023-02-06T07:46:09.536" v="3344" actId="22"/>
          <ac:spMkLst>
            <pc:docMk/>
            <pc:sldMk cId="507966567" sldId="470"/>
            <ac:spMk id="3" creationId="{F1DA6217-9C0B-25FF-3AD8-EACA659CF11E}"/>
          </ac:spMkLst>
        </pc:spChg>
        <pc:spChg chg="mod">
          <ac:chgData name="松坂 嘉昭" userId="8203746e-ae30-4f6f-91f1-67915a0589ad" providerId="ADAL" clId="{7B681CD0-D34A-4CF2-9394-5C091DC5C08D}" dt="2023-02-06T08:59:15.956" v="4401" actId="14100"/>
          <ac:spMkLst>
            <pc:docMk/>
            <pc:sldMk cId="507966567" sldId="470"/>
            <ac:spMk id="4" creationId="{4B22626B-6E15-0395-DBA3-546B1CA7CDFE}"/>
          </ac:spMkLst>
        </pc:spChg>
        <pc:picChg chg="add mod ord">
          <ac:chgData name="松坂 嘉昭" userId="8203746e-ae30-4f6f-91f1-67915a0589ad" providerId="ADAL" clId="{7B681CD0-D34A-4CF2-9394-5C091DC5C08D}" dt="2023-02-06T07:46:17.822" v="3362" actId="1038"/>
          <ac:picMkLst>
            <pc:docMk/>
            <pc:sldMk cId="507966567" sldId="470"/>
            <ac:picMk id="6" creationId="{9BCB0E02-C509-D9D6-7D59-61B30C691283}"/>
          </ac:picMkLst>
        </pc:picChg>
        <pc:picChg chg="del">
          <ac:chgData name="松坂 嘉昭" userId="8203746e-ae30-4f6f-91f1-67915a0589ad" providerId="ADAL" clId="{7B681CD0-D34A-4CF2-9394-5C091DC5C08D}" dt="2023-02-06T07:45:47.948" v="3343" actId="478"/>
          <ac:picMkLst>
            <pc:docMk/>
            <pc:sldMk cId="507966567" sldId="470"/>
            <ac:picMk id="7" creationId="{60FE88EC-1DB8-CB19-09CE-9C13D358053C}"/>
          </ac:picMkLst>
        </pc:picChg>
      </pc:sldChg>
      <pc:sldChg chg="addSp delSp modSp add mod">
        <pc:chgData name="松坂 嘉昭" userId="8203746e-ae30-4f6f-91f1-67915a0589ad" providerId="ADAL" clId="{7B681CD0-D34A-4CF2-9394-5C091DC5C08D}" dt="2023-02-06T08:59:20.797" v="4402" actId="14100"/>
        <pc:sldMkLst>
          <pc:docMk/>
          <pc:sldMk cId="674471966" sldId="471"/>
        </pc:sldMkLst>
        <pc:spChg chg="add del mod">
          <ac:chgData name="松坂 嘉昭" userId="8203746e-ae30-4f6f-91f1-67915a0589ad" providerId="ADAL" clId="{7B681CD0-D34A-4CF2-9394-5C091DC5C08D}" dt="2023-02-06T07:46:54.911" v="3365" actId="22"/>
          <ac:spMkLst>
            <pc:docMk/>
            <pc:sldMk cId="674471966" sldId="471"/>
            <ac:spMk id="3" creationId="{279E265C-5E57-7060-AE4F-FD6FD5644CE0}"/>
          </ac:spMkLst>
        </pc:spChg>
        <pc:spChg chg="mod">
          <ac:chgData name="松坂 嘉昭" userId="8203746e-ae30-4f6f-91f1-67915a0589ad" providerId="ADAL" clId="{7B681CD0-D34A-4CF2-9394-5C091DC5C08D}" dt="2023-02-06T08:59:20.797" v="4402" actId="14100"/>
          <ac:spMkLst>
            <pc:docMk/>
            <pc:sldMk cId="674471966" sldId="471"/>
            <ac:spMk id="4" creationId="{4B22626B-6E15-0395-DBA3-546B1CA7CDFE}"/>
          </ac:spMkLst>
        </pc:spChg>
        <pc:picChg chg="del">
          <ac:chgData name="松坂 嘉昭" userId="8203746e-ae30-4f6f-91f1-67915a0589ad" providerId="ADAL" clId="{7B681CD0-D34A-4CF2-9394-5C091DC5C08D}" dt="2023-02-06T07:46:28.393" v="3364" actId="478"/>
          <ac:picMkLst>
            <pc:docMk/>
            <pc:sldMk cId="674471966" sldId="471"/>
            <ac:picMk id="6" creationId="{9BCB0E02-C509-D9D6-7D59-61B30C691283}"/>
          </ac:picMkLst>
        </pc:picChg>
        <pc:picChg chg="add mod ord">
          <ac:chgData name="松坂 嘉昭" userId="8203746e-ae30-4f6f-91f1-67915a0589ad" providerId="ADAL" clId="{7B681CD0-D34A-4CF2-9394-5C091DC5C08D}" dt="2023-02-06T07:47:11.073" v="3391" actId="1038"/>
          <ac:picMkLst>
            <pc:docMk/>
            <pc:sldMk cId="674471966" sldId="471"/>
            <ac:picMk id="7" creationId="{892A18D6-FFD7-5805-A7C7-2FF37DF350E7}"/>
          </ac:picMkLst>
        </pc:picChg>
      </pc:sldChg>
      <pc:sldChg chg="addSp delSp modSp add del mod">
        <pc:chgData name="松坂 嘉昭" userId="8203746e-ae30-4f6f-91f1-67915a0589ad" providerId="ADAL" clId="{7B681CD0-D34A-4CF2-9394-5C091DC5C08D}" dt="2023-02-06T07:49:15.791" v="3402" actId="2696"/>
        <pc:sldMkLst>
          <pc:docMk/>
          <pc:sldMk cId="3660216465" sldId="472"/>
        </pc:sldMkLst>
        <pc:spChg chg="add mod">
          <ac:chgData name="松坂 嘉昭" userId="8203746e-ae30-4f6f-91f1-67915a0589ad" providerId="ADAL" clId="{7B681CD0-D34A-4CF2-9394-5C091DC5C08D}" dt="2023-02-06T07:47:18.841" v="3393" actId="478"/>
          <ac:spMkLst>
            <pc:docMk/>
            <pc:sldMk cId="3660216465" sldId="472"/>
            <ac:spMk id="3" creationId="{DBCFF3F7-B4A0-60CD-0503-98893B6A8F04}"/>
          </ac:spMkLst>
        </pc:spChg>
        <pc:picChg chg="del">
          <ac:chgData name="松坂 嘉昭" userId="8203746e-ae30-4f6f-91f1-67915a0589ad" providerId="ADAL" clId="{7B681CD0-D34A-4CF2-9394-5C091DC5C08D}" dt="2023-02-06T07:47:18.841" v="3393" actId="478"/>
          <ac:picMkLst>
            <pc:docMk/>
            <pc:sldMk cId="3660216465" sldId="472"/>
            <ac:picMk id="7" creationId="{892A18D6-FFD7-5805-A7C7-2FF37DF350E7}"/>
          </ac:picMkLst>
        </pc:picChg>
      </pc:sldChg>
      <pc:sldChg chg="delSp modSp new mod">
        <pc:chgData name="松坂 嘉昭" userId="8203746e-ae30-4f6f-91f1-67915a0589ad" providerId="ADAL" clId="{7B681CD0-D34A-4CF2-9394-5C091DC5C08D}" dt="2023-02-06T08:50:52.552" v="4304" actId="255"/>
        <pc:sldMkLst>
          <pc:docMk/>
          <pc:sldMk cId="4025036341" sldId="472"/>
        </pc:sldMkLst>
        <pc:spChg chg="mod">
          <ac:chgData name="松坂 嘉昭" userId="8203746e-ae30-4f6f-91f1-67915a0589ad" providerId="ADAL" clId="{7B681CD0-D34A-4CF2-9394-5C091DC5C08D}" dt="2023-02-06T08:50:52.552" v="4304" actId="255"/>
          <ac:spMkLst>
            <pc:docMk/>
            <pc:sldMk cId="4025036341" sldId="472"/>
            <ac:spMk id="2" creationId="{DE93BC8B-07EF-9048-4C67-2DBA288A1B3A}"/>
          </ac:spMkLst>
        </pc:spChg>
        <pc:spChg chg="del">
          <ac:chgData name="松坂 嘉昭" userId="8203746e-ae30-4f6f-91f1-67915a0589ad" providerId="ADAL" clId="{7B681CD0-D34A-4CF2-9394-5C091DC5C08D}" dt="2023-02-06T08:50:29.666" v="4300" actId="478"/>
          <ac:spMkLst>
            <pc:docMk/>
            <pc:sldMk cId="4025036341" sldId="472"/>
            <ac:spMk id="3" creationId="{E5D47BD8-974C-F1D4-1D41-D5689B41F0A2}"/>
          </ac:spMkLst>
        </pc:spChg>
        <pc:spChg chg="mod">
          <ac:chgData name="松坂 嘉昭" userId="8203746e-ae30-4f6f-91f1-67915a0589ad" providerId="ADAL" clId="{7B681CD0-D34A-4CF2-9394-5C091DC5C08D}" dt="2023-02-06T08:50:35.712" v="4302" actId="14100"/>
          <ac:spMkLst>
            <pc:docMk/>
            <pc:sldMk cId="4025036341" sldId="472"/>
            <ac:spMk id="4" creationId="{D1F81846-201D-E691-60DE-A532B7745E27}"/>
          </ac:spMkLst>
        </pc:spChg>
      </pc:sldChg>
      <pc:sldChg chg="delSp modSp new mod">
        <pc:chgData name="松坂 嘉昭" userId="8203746e-ae30-4f6f-91f1-67915a0589ad" providerId="ADAL" clId="{7B681CD0-D34A-4CF2-9394-5C091DC5C08D}" dt="2023-02-06T08:55:53.897" v="4365" actId="255"/>
        <pc:sldMkLst>
          <pc:docMk/>
          <pc:sldMk cId="1545634162" sldId="473"/>
        </pc:sldMkLst>
        <pc:spChg chg="mod">
          <ac:chgData name="松坂 嘉昭" userId="8203746e-ae30-4f6f-91f1-67915a0589ad" providerId="ADAL" clId="{7B681CD0-D34A-4CF2-9394-5C091DC5C08D}" dt="2023-02-06T08:55:53.897" v="4365" actId="255"/>
          <ac:spMkLst>
            <pc:docMk/>
            <pc:sldMk cId="1545634162" sldId="473"/>
            <ac:spMk id="2" creationId="{77BE23D3-DE93-541F-FE36-D964BCEFB17E}"/>
          </ac:spMkLst>
        </pc:spChg>
        <pc:spChg chg="del">
          <ac:chgData name="松坂 嘉昭" userId="8203746e-ae30-4f6f-91f1-67915a0589ad" providerId="ADAL" clId="{7B681CD0-D34A-4CF2-9394-5C091DC5C08D}" dt="2023-02-06T08:55:30.125" v="4352" actId="478"/>
          <ac:spMkLst>
            <pc:docMk/>
            <pc:sldMk cId="1545634162" sldId="473"/>
            <ac:spMk id="3" creationId="{3A37C501-4BCF-9E97-8B70-5C4B09DF1D75}"/>
          </ac:spMkLst>
        </pc:spChg>
        <pc:spChg chg="mod">
          <ac:chgData name="松坂 嘉昭" userId="8203746e-ae30-4f6f-91f1-67915a0589ad" providerId="ADAL" clId="{7B681CD0-D34A-4CF2-9394-5C091DC5C08D}" dt="2023-02-06T08:55:15.166" v="4350" actId="14100"/>
          <ac:spMkLst>
            <pc:docMk/>
            <pc:sldMk cId="1545634162" sldId="473"/>
            <ac:spMk id="4" creationId="{467DAB4A-FE90-5784-EF19-C72C84004A1D}"/>
          </ac:spMkLst>
        </pc:spChg>
      </pc:sldChg>
      <pc:sldChg chg="delSp modSp new mod">
        <pc:chgData name="松坂 嘉昭" userId="8203746e-ae30-4f6f-91f1-67915a0589ad" providerId="ADAL" clId="{7B681CD0-D34A-4CF2-9394-5C091DC5C08D}" dt="2023-02-06T08:57:45.146" v="4385" actId="14100"/>
        <pc:sldMkLst>
          <pc:docMk/>
          <pc:sldMk cId="523752246" sldId="474"/>
        </pc:sldMkLst>
        <pc:spChg chg="mod">
          <ac:chgData name="松坂 嘉昭" userId="8203746e-ae30-4f6f-91f1-67915a0589ad" providerId="ADAL" clId="{7B681CD0-D34A-4CF2-9394-5C091DC5C08D}" dt="2023-02-06T08:57:39.173" v="4384" actId="122"/>
          <ac:spMkLst>
            <pc:docMk/>
            <pc:sldMk cId="523752246" sldId="474"/>
            <ac:spMk id="2" creationId="{962E5312-274F-BB38-F882-AEAD42BE51C0}"/>
          </ac:spMkLst>
        </pc:spChg>
        <pc:spChg chg="mod">
          <ac:chgData name="松坂 嘉昭" userId="8203746e-ae30-4f6f-91f1-67915a0589ad" providerId="ADAL" clId="{7B681CD0-D34A-4CF2-9394-5C091DC5C08D}" dt="2023-02-06T08:57:45.146" v="4385" actId="14100"/>
          <ac:spMkLst>
            <pc:docMk/>
            <pc:sldMk cId="523752246" sldId="474"/>
            <ac:spMk id="3" creationId="{59DE51D0-E8FD-3118-6634-31C89D74544D}"/>
          </ac:spMkLst>
        </pc:spChg>
        <pc:spChg chg="del">
          <ac:chgData name="松坂 嘉昭" userId="8203746e-ae30-4f6f-91f1-67915a0589ad" providerId="ADAL" clId="{7B681CD0-D34A-4CF2-9394-5C091DC5C08D}" dt="2023-02-06T08:57:30.489" v="4380" actId="478"/>
          <ac:spMkLst>
            <pc:docMk/>
            <pc:sldMk cId="523752246" sldId="474"/>
            <ac:spMk id="4" creationId="{D3ABFA99-9E7C-7BB1-873E-D3F9F5AF0E8A}"/>
          </ac:spMkLst>
        </pc:spChg>
      </pc:sldChg>
      <pc:sldChg chg="delSp modSp new mod">
        <pc:chgData name="松坂 嘉昭" userId="8203746e-ae30-4f6f-91f1-67915a0589ad" providerId="ADAL" clId="{7B681CD0-D34A-4CF2-9394-5C091DC5C08D}" dt="2023-02-06T08:59:52.409" v="4409" actId="1076"/>
        <pc:sldMkLst>
          <pc:docMk/>
          <pc:sldMk cId="1470961926" sldId="475"/>
        </pc:sldMkLst>
        <pc:spChg chg="mod">
          <ac:chgData name="松坂 嘉昭" userId="8203746e-ae30-4f6f-91f1-67915a0589ad" providerId="ADAL" clId="{7B681CD0-D34A-4CF2-9394-5C091DC5C08D}" dt="2023-02-06T08:59:52.409" v="4409" actId="1076"/>
          <ac:spMkLst>
            <pc:docMk/>
            <pc:sldMk cId="1470961926" sldId="475"/>
            <ac:spMk id="2" creationId="{BA0C1B15-9C54-C64A-4241-ECEA6FA3A8B8}"/>
          </ac:spMkLst>
        </pc:spChg>
        <pc:spChg chg="del">
          <ac:chgData name="松坂 嘉昭" userId="8203746e-ae30-4f6f-91f1-67915a0589ad" providerId="ADAL" clId="{7B681CD0-D34A-4CF2-9394-5C091DC5C08D}" dt="2023-02-06T08:59:44.136" v="4407" actId="478"/>
          <ac:spMkLst>
            <pc:docMk/>
            <pc:sldMk cId="1470961926" sldId="475"/>
            <ac:spMk id="3" creationId="{EFB2F71A-D68B-9BCD-BAD7-0060D0729819}"/>
          </ac:spMkLst>
        </pc:spChg>
        <pc:spChg chg="mod">
          <ac:chgData name="松坂 嘉昭" userId="8203746e-ae30-4f6f-91f1-67915a0589ad" providerId="ADAL" clId="{7B681CD0-D34A-4CF2-9394-5C091DC5C08D}" dt="2023-02-06T08:59:31.921" v="4404" actId="14100"/>
          <ac:spMkLst>
            <pc:docMk/>
            <pc:sldMk cId="1470961926" sldId="475"/>
            <ac:spMk id="4" creationId="{D0A2CCA6-05F5-B63E-C6BD-76ED155A99B0}"/>
          </ac:spMkLst>
        </pc:spChg>
      </pc:sldChg>
      <pc:sldChg chg="delSp modSp new mod">
        <pc:chgData name="松坂 嘉昭" userId="8203746e-ae30-4f6f-91f1-67915a0589ad" providerId="ADAL" clId="{7B681CD0-D34A-4CF2-9394-5C091DC5C08D}" dt="2023-02-06T09:04:52.519" v="4463" actId="14100"/>
        <pc:sldMkLst>
          <pc:docMk/>
          <pc:sldMk cId="1895430689" sldId="476"/>
        </pc:sldMkLst>
        <pc:spChg chg="mod">
          <ac:chgData name="松坂 嘉昭" userId="8203746e-ae30-4f6f-91f1-67915a0589ad" providerId="ADAL" clId="{7B681CD0-D34A-4CF2-9394-5C091DC5C08D}" dt="2023-02-06T09:04:42.853" v="4461" actId="1076"/>
          <ac:spMkLst>
            <pc:docMk/>
            <pc:sldMk cId="1895430689" sldId="476"/>
            <ac:spMk id="2" creationId="{2D0D0DCB-F3C8-275E-D2EF-D7F197ACEEDA}"/>
          </ac:spMkLst>
        </pc:spChg>
        <pc:spChg chg="del">
          <ac:chgData name="松坂 嘉昭" userId="8203746e-ae30-4f6f-91f1-67915a0589ad" providerId="ADAL" clId="{7B681CD0-D34A-4CF2-9394-5C091DC5C08D}" dt="2023-02-06T09:04:39.944" v="4460" actId="478"/>
          <ac:spMkLst>
            <pc:docMk/>
            <pc:sldMk cId="1895430689" sldId="476"/>
            <ac:spMk id="3" creationId="{E0B3262B-917A-1487-4197-BF5F6B529B79}"/>
          </ac:spMkLst>
        </pc:spChg>
        <pc:spChg chg="mod">
          <ac:chgData name="松坂 嘉昭" userId="8203746e-ae30-4f6f-91f1-67915a0589ad" providerId="ADAL" clId="{7B681CD0-D34A-4CF2-9394-5C091DC5C08D}" dt="2023-02-06T09:04:52.519" v="4463" actId="14100"/>
          <ac:spMkLst>
            <pc:docMk/>
            <pc:sldMk cId="1895430689" sldId="476"/>
            <ac:spMk id="4" creationId="{EB9D2182-0286-7F2A-4C2A-1A9C4CFDF39D}"/>
          </ac:spMkLst>
        </pc:spChg>
      </pc:sldChg>
      <pc:sldMasterChg chg="delSldLayout">
        <pc:chgData name="松坂 嘉昭" userId="8203746e-ae30-4f6f-91f1-67915a0589ad" providerId="ADAL" clId="{7B681CD0-D34A-4CF2-9394-5C091DC5C08D}" dt="2023-02-06T09:04:56.478" v="4464" actId="2696"/>
        <pc:sldMasterMkLst>
          <pc:docMk/>
          <pc:sldMasterMk cId="77692618" sldId="2147483660"/>
        </pc:sldMasterMkLst>
        <pc:sldLayoutChg chg="del">
          <pc:chgData name="松坂 嘉昭" userId="8203746e-ae30-4f6f-91f1-67915a0589ad" providerId="ADAL" clId="{7B681CD0-D34A-4CF2-9394-5C091DC5C08D}" dt="2023-02-06T09:04:56.478" v="4464" actId="2696"/>
          <pc:sldLayoutMkLst>
            <pc:docMk/>
            <pc:sldMasterMk cId="77692618" sldId="2147483660"/>
            <pc:sldLayoutMk cId="3619513081" sldId="2147483713"/>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3DAD05E-D055-4A51-9BC8-2839B04FEAB1}" type="datetimeFigureOut">
              <a:rPr kumimoji="1" lang="ja-JP" altLang="en-US" smtClean="0"/>
              <a:t>2023/11/15</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94A898-1553-478A-A070-BA9477E6B633}" type="slidenum">
              <a:rPr kumimoji="1" lang="ja-JP" altLang="en-US" smtClean="0"/>
              <a:t>‹#›</a:t>
            </a:fld>
            <a:endParaRPr kumimoji="1" lang="ja-JP" altLang="en-US"/>
          </a:p>
        </p:txBody>
      </p:sp>
    </p:spTree>
    <p:extLst>
      <p:ext uri="{BB962C8B-B14F-4D97-AF65-F5344CB8AC3E}">
        <p14:creationId xmlns:p14="http://schemas.microsoft.com/office/powerpoint/2010/main" val="164122680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C51814-3B91-4036-94D2-3977634EE214}" type="slidenum">
              <a:rPr kumimoji="0" lang="en-US" altLang="ja-JP" sz="12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ja-JP" altLang="en-US" sz="12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Tree>
    <p:extLst>
      <p:ext uri="{BB962C8B-B14F-4D97-AF65-F5344CB8AC3E}">
        <p14:creationId xmlns:p14="http://schemas.microsoft.com/office/powerpoint/2010/main" val="12921155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AE2B45-CDCD-4F44-94CA-3C6B83F46263}"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8919714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AE2B45-CDCD-4F44-94CA-3C6B83F46263}"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1677807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AE2B45-CDCD-4F44-94CA-3C6B83F46263}"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994062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AE2B45-CDCD-4F44-94CA-3C6B83F46263}"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2483499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AE2B45-CDCD-4F44-94CA-3C6B83F46263}"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5109232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AE2B45-CDCD-4F44-94CA-3C6B83F46263}"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9401081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AE2B45-CDCD-4F44-94CA-3C6B83F46263}"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3503028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AE2B45-CDCD-4F44-94CA-3C6B83F46263}"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9750737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AE2B45-CDCD-4F44-94CA-3C6B83F46263}"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0529134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C51814-3B91-4036-94D2-3977634EE214}" type="slidenum">
              <a:rPr kumimoji="0" lang="en-US" altLang="ja-JP" sz="12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ja-JP" altLang="en-US" sz="12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Tree>
    <p:extLst>
      <p:ext uri="{BB962C8B-B14F-4D97-AF65-F5344CB8AC3E}">
        <p14:creationId xmlns:p14="http://schemas.microsoft.com/office/powerpoint/2010/main" val="39267773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C51814-3B91-4036-94D2-3977634EE214}" type="slidenum">
              <a:rPr kumimoji="0" lang="en-US" altLang="ja-JP" sz="12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ja-JP" altLang="en-US" sz="12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Tree>
    <p:extLst>
      <p:ext uri="{BB962C8B-B14F-4D97-AF65-F5344CB8AC3E}">
        <p14:creationId xmlns:p14="http://schemas.microsoft.com/office/powerpoint/2010/main" val="5045030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C51814-3B91-4036-94D2-3977634EE214}" type="slidenum">
              <a:rPr kumimoji="0" lang="en-US" altLang="ja-JP" sz="12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ja-JP" altLang="en-US" sz="12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Tree>
    <p:extLst>
      <p:ext uri="{BB962C8B-B14F-4D97-AF65-F5344CB8AC3E}">
        <p14:creationId xmlns:p14="http://schemas.microsoft.com/office/powerpoint/2010/main" val="28762899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C51814-3B91-4036-94D2-3977634EE214}" type="slidenum">
              <a:rPr kumimoji="0" lang="en-US" altLang="ja-JP" sz="12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ja-JP" altLang="en-US" sz="12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Tree>
    <p:extLst>
      <p:ext uri="{BB962C8B-B14F-4D97-AF65-F5344CB8AC3E}">
        <p14:creationId xmlns:p14="http://schemas.microsoft.com/office/powerpoint/2010/main" val="25562866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C51814-3B91-4036-94D2-3977634EE214}" type="slidenum">
              <a:rPr kumimoji="0" lang="en-US" altLang="ja-JP" sz="12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ja-JP" altLang="en-US" sz="12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Tree>
    <p:extLst>
      <p:ext uri="{BB962C8B-B14F-4D97-AF65-F5344CB8AC3E}">
        <p14:creationId xmlns:p14="http://schemas.microsoft.com/office/powerpoint/2010/main" val="931648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C51814-3B91-4036-94D2-3977634EE214}" type="slidenum">
              <a:rPr kumimoji="0" lang="en-US" altLang="ja-JP" sz="12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ja-JP" altLang="en-US" sz="12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Tree>
    <p:extLst>
      <p:ext uri="{BB962C8B-B14F-4D97-AF65-F5344CB8AC3E}">
        <p14:creationId xmlns:p14="http://schemas.microsoft.com/office/powerpoint/2010/main" val="27998729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C51814-3B91-4036-94D2-3977634EE214}" type="slidenum">
              <a:rPr kumimoji="0" lang="en-US" altLang="ja-JP" sz="12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ja-JP" altLang="en-US" sz="12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Tree>
    <p:extLst>
      <p:ext uri="{BB962C8B-B14F-4D97-AF65-F5344CB8AC3E}">
        <p14:creationId xmlns:p14="http://schemas.microsoft.com/office/powerpoint/2010/main" val="20057730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C51814-3B91-4036-94D2-3977634EE214}" type="slidenum">
              <a:rPr kumimoji="0" lang="en-US" altLang="ja-JP" sz="12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ja-JP" altLang="en-US" sz="12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Tree>
    <p:extLst>
      <p:ext uri="{BB962C8B-B14F-4D97-AF65-F5344CB8AC3E}">
        <p14:creationId xmlns:p14="http://schemas.microsoft.com/office/powerpoint/2010/main" val="8626625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sp>
        <p:nvSpPr>
          <p:cNvPr id="7" name="長方形 6">
            <a:extLst>
              <a:ext uri="{FF2B5EF4-FFF2-40B4-BE49-F238E27FC236}">
                <a16:creationId xmlns:a16="http://schemas.microsoft.com/office/drawing/2014/main" id="{76607FB0-0FB2-41FD-B334-74C7B05B8CEE}"/>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noProof="0">
              <a:latin typeface="Meiryo UI" panose="020B0604030504040204" pitchFamily="50" charset="-128"/>
              <a:ea typeface="Meiryo UI" panose="020B0604030504040204" pitchFamily="50" charset="-128"/>
            </a:endParaRPr>
          </a:p>
        </p:txBody>
      </p:sp>
      <p:sp>
        <p:nvSpPr>
          <p:cNvPr id="9" name="図プレースホルダー 8">
            <a:extLst>
              <a:ext uri="{FF2B5EF4-FFF2-40B4-BE49-F238E27FC236}">
                <a16:creationId xmlns:a16="http://schemas.microsoft.com/office/drawing/2014/main" id="{2D02598E-521E-41CD-B068-134834CFF4FF}"/>
              </a:ext>
            </a:extLst>
          </p:cNvPr>
          <p:cNvSpPr>
            <a:spLocks noGrp="1"/>
          </p:cNvSpPr>
          <p:nvPr>
            <p:ph type="pic" sz="quarter" idx="10" hasCustomPrompt="1"/>
          </p:nvPr>
        </p:nvSpPr>
        <p:spPr>
          <a:xfrm>
            <a:off x="0" y="0"/>
            <a:ext cx="12192000" cy="4448175"/>
          </a:xfrm>
          <a:solidFill>
            <a:schemeClr val="bg1">
              <a:lumMod val="95000"/>
            </a:schemeClr>
          </a:solidFill>
        </p:spPr>
        <p:txBody>
          <a:bodyPr rtlCol="0">
            <a:normAutofit/>
          </a:bodyPr>
          <a:lstStyle>
            <a:lvl1pPr marL="0" indent="0" algn="ctr">
              <a:buNone/>
              <a:defRPr sz="1800">
                <a:latin typeface="Meiryo UI" panose="020B0604030504040204" pitchFamily="50" charset="-128"/>
                <a:ea typeface="Meiryo UI" panose="020B0604030504040204" pitchFamily="50" charset="-128"/>
              </a:defRPr>
            </a:lvl1pPr>
          </a:lstStyle>
          <a:p>
            <a:pPr rtl="0"/>
            <a:r>
              <a:rPr lang="ja-JP" altLang="en-US" noProof="0"/>
              <a:t>アイコンをクリックして画像を追加</a:t>
            </a:r>
          </a:p>
        </p:txBody>
      </p:sp>
      <p:sp>
        <p:nvSpPr>
          <p:cNvPr id="10" name="長方形 9">
            <a:extLst>
              <a:ext uri="{FF2B5EF4-FFF2-40B4-BE49-F238E27FC236}">
                <a16:creationId xmlns:a16="http://schemas.microsoft.com/office/drawing/2014/main" id="{F04A5F51-C7E6-44CC-ADF3-1C83AA35D0DC}"/>
              </a:ext>
            </a:extLst>
          </p:cNvPr>
          <p:cNvSpPr/>
          <p:nvPr userDrawn="1"/>
        </p:nvSpPr>
        <p:spPr>
          <a:xfrm>
            <a:off x="0" y="4448175"/>
            <a:ext cx="12192000" cy="24098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noProof="0">
              <a:latin typeface="Meiryo UI" panose="020B0604030504040204" pitchFamily="50" charset="-128"/>
              <a:ea typeface="Meiryo UI" panose="020B0604030504040204" pitchFamily="50" charset="-128"/>
            </a:endParaRPr>
          </a:p>
        </p:txBody>
      </p:sp>
      <p:sp>
        <p:nvSpPr>
          <p:cNvPr id="2" name="タイトル 1">
            <a:extLst>
              <a:ext uri="{FF2B5EF4-FFF2-40B4-BE49-F238E27FC236}">
                <a16:creationId xmlns:a16="http://schemas.microsoft.com/office/drawing/2014/main" id="{4E8B51C6-9166-4F67-995A-396809E6533C}"/>
              </a:ext>
            </a:extLst>
          </p:cNvPr>
          <p:cNvSpPr>
            <a:spLocks noGrp="1"/>
          </p:cNvSpPr>
          <p:nvPr>
            <p:ph type="ctrTitle"/>
          </p:nvPr>
        </p:nvSpPr>
        <p:spPr>
          <a:xfrm>
            <a:off x="371475" y="4551363"/>
            <a:ext cx="11520488" cy="1176337"/>
          </a:xfrm>
        </p:spPr>
        <p:txBody>
          <a:bodyPr rtlCol="0" anchor="ctr"/>
          <a:lstStyle>
            <a:lvl1pPr algn="ctr">
              <a:defRPr sz="6000">
                <a:solidFill>
                  <a:schemeClr val="bg1"/>
                </a:solidFill>
                <a:latin typeface="Meiryo UI" panose="020B0604030504040204" pitchFamily="50" charset="-128"/>
                <a:ea typeface="Meiryo UI" panose="020B0604030504040204" pitchFamily="50" charset="-128"/>
              </a:defRPr>
            </a:lvl1pPr>
          </a:lstStyle>
          <a:p>
            <a:pPr rtl="0"/>
            <a:r>
              <a:rPr lang="ja-JP" altLang="en-US" noProof="0"/>
              <a:t>マスター タイトルの書式設定</a:t>
            </a:r>
          </a:p>
        </p:txBody>
      </p:sp>
      <p:sp>
        <p:nvSpPr>
          <p:cNvPr id="3" name="サブタイトル 2">
            <a:extLst>
              <a:ext uri="{FF2B5EF4-FFF2-40B4-BE49-F238E27FC236}">
                <a16:creationId xmlns:a16="http://schemas.microsoft.com/office/drawing/2014/main" id="{A951C9A4-8764-4CB3-AC26-C957C0E84BCD}"/>
              </a:ext>
            </a:extLst>
          </p:cNvPr>
          <p:cNvSpPr>
            <a:spLocks noGrp="1"/>
          </p:cNvSpPr>
          <p:nvPr>
            <p:ph type="subTitle" idx="1"/>
          </p:nvPr>
        </p:nvSpPr>
        <p:spPr>
          <a:xfrm>
            <a:off x="371475" y="5830888"/>
            <a:ext cx="11520488" cy="550862"/>
          </a:xfrm>
        </p:spPr>
        <p:txBody>
          <a:bodyPr rtlCol="0"/>
          <a:lstStyle>
            <a:lvl1pPr marL="0" indent="0" algn="ctr">
              <a:buNone/>
              <a:defRPr sz="2400">
                <a:solidFill>
                  <a:schemeClr val="bg1"/>
                </a:solidFill>
                <a:latin typeface="Meiryo UI" panose="020B0604030504040204" pitchFamily="50" charset="-128"/>
                <a:ea typeface="Meiryo UI" panose="020B0604030504040204" pitchFamily="50" charset="-12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ja-JP" altLang="en-US" noProof="0"/>
              <a:t>マスター サブタイトルの書式設定</a:t>
            </a:r>
          </a:p>
        </p:txBody>
      </p:sp>
    </p:spTree>
    <p:extLst>
      <p:ext uri="{BB962C8B-B14F-4D97-AF65-F5344CB8AC3E}">
        <p14:creationId xmlns:p14="http://schemas.microsoft.com/office/powerpoint/2010/main" val="28271439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タイトルとコンテンツ">
    <p:spTree>
      <p:nvGrpSpPr>
        <p:cNvPr id="1" name=""/>
        <p:cNvGrpSpPr/>
        <p:nvPr/>
      </p:nvGrpSpPr>
      <p:grpSpPr>
        <a:xfrm>
          <a:off x="0" y="0"/>
          <a:ext cx="0" cy="0"/>
          <a:chOff x="0" y="0"/>
          <a:chExt cx="0" cy="0"/>
        </a:xfrm>
      </p:grpSpPr>
      <p:sp>
        <p:nvSpPr>
          <p:cNvPr id="8" name="長方形 7">
            <a:extLst>
              <a:ext uri="{FF2B5EF4-FFF2-40B4-BE49-F238E27FC236}">
                <a16:creationId xmlns:a16="http://schemas.microsoft.com/office/drawing/2014/main" id="{34C5F727-FA73-47F4-8647-79441AA996E3}"/>
              </a:ext>
            </a:extLst>
          </p:cNvPr>
          <p:cNvSpPr/>
          <p:nvPr userDrawn="1"/>
        </p:nvSpPr>
        <p:spPr>
          <a:xfrm>
            <a:off x="0" y="0"/>
            <a:ext cx="12192000" cy="6381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noProof="0">
              <a:latin typeface="Meiryo UI" panose="020B0604030504040204" pitchFamily="50" charset="-128"/>
              <a:ea typeface="Meiryo UI" panose="020B0604030504040204" pitchFamily="50" charset="-128"/>
            </a:endParaRPr>
          </a:p>
        </p:txBody>
      </p:sp>
      <p:sp>
        <p:nvSpPr>
          <p:cNvPr id="2" name="タイトル 1">
            <a:extLst>
              <a:ext uri="{FF2B5EF4-FFF2-40B4-BE49-F238E27FC236}">
                <a16:creationId xmlns:a16="http://schemas.microsoft.com/office/drawing/2014/main" id="{E94FD2F3-3119-48E2-B464-A93E23C5A607}"/>
              </a:ext>
            </a:extLst>
          </p:cNvPr>
          <p:cNvSpPr>
            <a:spLocks noGrp="1"/>
          </p:cNvSpPr>
          <p:nvPr>
            <p:ph type="title"/>
          </p:nvPr>
        </p:nvSpPr>
        <p:spPr>
          <a:xfrm>
            <a:off x="371476" y="476250"/>
            <a:ext cx="5165724" cy="2557463"/>
          </a:xfrm>
        </p:spPr>
        <p:txBody>
          <a:bodyPr rtlCol="0" anchor="ctr">
            <a:noAutofit/>
          </a:bodyPr>
          <a:lstStyle>
            <a:lvl1pPr>
              <a:defRPr sz="5400">
                <a:latin typeface="Meiryo UI" panose="020B0604030504040204" pitchFamily="50" charset="-128"/>
                <a:ea typeface="Meiryo UI" panose="020B0604030504040204" pitchFamily="50" charset="-128"/>
              </a:defRPr>
            </a:lvl1pPr>
          </a:lstStyle>
          <a:p>
            <a:pPr rtl="0"/>
            <a:r>
              <a:rPr lang="ja-JP" altLang="en-US" noProof="0"/>
              <a:t>マスター タイトルの書式設定</a:t>
            </a:r>
          </a:p>
        </p:txBody>
      </p:sp>
      <p:sp>
        <p:nvSpPr>
          <p:cNvPr id="3" name="コンテンツ プレースホルダー 2">
            <a:extLst>
              <a:ext uri="{FF2B5EF4-FFF2-40B4-BE49-F238E27FC236}">
                <a16:creationId xmlns:a16="http://schemas.microsoft.com/office/drawing/2014/main" id="{FCE87C6E-3441-429B-A81D-87F8344C068B}"/>
              </a:ext>
            </a:extLst>
          </p:cNvPr>
          <p:cNvSpPr>
            <a:spLocks noGrp="1"/>
          </p:cNvSpPr>
          <p:nvPr>
            <p:ph idx="1"/>
          </p:nvPr>
        </p:nvSpPr>
        <p:spPr>
          <a:xfrm>
            <a:off x="6096000" y="476250"/>
            <a:ext cx="5795963" cy="2557463"/>
          </a:xfrm>
        </p:spPr>
        <p:txBody>
          <a:bodyPr rtlCol="0">
            <a:normAutofit/>
          </a:bodyPr>
          <a:lstStyle>
            <a:lvl1pPr>
              <a:defRPr sz="2000">
                <a:latin typeface="Meiryo UI" panose="020B0604030504040204" pitchFamily="50" charset="-128"/>
                <a:ea typeface="Meiryo UI" panose="020B0604030504040204" pitchFamily="50" charset="-128"/>
              </a:defRPr>
            </a:lvl1pPr>
            <a:lvl2pPr>
              <a:defRPr sz="1800">
                <a:latin typeface="Meiryo UI" panose="020B0604030504040204" pitchFamily="50" charset="-128"/>
                <a:ea typeface="Meiryo UI" panose="020B0604030504040204" pitchFamily="50" charset="-128"/>
              </a:defRPr>
            </a:lvl2pPr>
            <a:lvl3pPr>
              <a:defRPr sz="1600">
                <a:latin typeface="Meiryo UI" panose="020B0604030504040204" pitchFamily="50" charset="-128"/>
                <a:ea typeface="Meiryo UI" panose="020B0604030504040204" pitchFamily="50" charset="-128"/>
              </a:defRPr>
            </a:lvl3pPr>
            <a:lvl4pPr>
              <a:defRPr sz="1400">
                <a:latin typeface="Meiryo UI" panose="020B0604030504040204" pitchFamily="50" charset="-128"/>
                <a:ea typeface="Meiryo UI" panose="020B0604030504040204" pitchFamily="50" charset="-128"/>
              </a:defRPr>
            </a:lvl4pPr>
            <a:lvl5pPr>
              <a:defRPr sz="1400">
                <a:latin typeface="Meiryo UI" panose="020B0604030504040204" pitchFamily="50" charset="-128"/>
                <a:ea typeface="Meiryo UI" panose="020B0604030504040204" pitchFamily="50" charset="-128"/>
              </a:defRPr>
            </a:lvl5pPr>
          </a:lstStyle>
          <a:p>
            <a:pPr lvl="0" rtl="0"/>
            <a:r>
              <a:rPr lang="ja-JP" altLang="en-US" noProof="0"/>
              <a:t>マスター テキストの書式設定</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p>
        </p:txBody>
      </p:sp>
      <p:sp>
        <p:nvSpPr>
          <p:cNvPr id="6" name="スライド番号プレースホルダー 5">
            <a:extLst>
              <a:ext uri="{FF2B5EF4-FFF2-40B4-BE49-F238E27FC236}">
                <a16:creationId xmlns:a16="http://schemas.microsoft.com/office/drawing/2014/main" id="{FC8ECDD1-1369-42FD-BD19-6797742A154C}"/>
              </a:ext>
            </a:extLst>
          </p:cNvPr>
          <p:cNvSpPr>
            <a:spLocks noGrp="1"/>
          </p:cNvSpPr>
          <p:nvPr>
            <p:ph type="sldNum" sz="quarter" idx="12"/>
          </p:nvPr>
        </p:nvSpPr>
        <p:spPr/>
        <p:txBody>
          <a:bodyPr rtlCol="0"/>
          <a:lstStyle>
            <a:lvl1pPr>
              <a:defRPr>
                <a:latin typeface="Meiryo UI" panose="020B0604030504040204" pitchFamily="50" charset="-128"/>
                <a:ea typeface="Meiryo UI" panose="020B0604030504040204" pitchFamily="50" charset="-128"/>
              </a:defRPr>
            </a:lvl1pPr>
          </a:lstStyle>
          <a:p>
            <a:fld id="{03DC2DEF-D2FE-4B45-ABA4-9F153FD1C98A}" type="slidenum">
              <a:rPr lang="en-US" altLang="ja-JP" noProof="0" smtClean="0"/>
              <a:pPr/>
              <a:t>‹#›</a:t>
            </a:fld>
            <a:endParaRPr lang="ja-JP" altLang="en-US" noProof="0"/>
          </a:p>
        </p:txBody>
      </p:sp>
      <p:sp>
        <p:nvSpPr>
          <p:cNvPr id="13" name="図プレースホルダー 6">
            <a:extLst>
              <a:ext uri="{FF2B5EF4-FFF2-40B4-BE49-F238E27FC236}">
                <a16:creationId xmlns:a16="http://schemas.microsoft.com/office/drawing/2014/main" id="{9303FD92-1AC4-4708-B13E-C97E00210D2E}"/>
              </a:ext>
            </a:extLst>
          </p:cNvPr>
          <p:cNvSpPr>
            <a:spLocks noGrp="1"/>
          </p:cNvSpPr>
          <p:nvPr>
            <p:ph type="pic" sz="quarter" idx="13" hasCustomPrompt="1"/>
          </p:nvPr>
        </p:nvSpPr>
        <p:spPr>
          <a:xfrm>
            <a:off x="371476" y="3233941"/>
            <a:ext cx="11520486" cy="2966833"/>
          </a:xfrm>
          <a:solidFill>
            <a:schemeClr val="bg1">
              <a:lumMod val="95000"/>
            </a:schemeClr>
          </a:solidFill>
        </p:spPr>
        <p:txBody>
          <a:bodyPr vert="horz" lIns="91440" tIns="45720" rIns="91440" bIns="45720" rtlCol="0">
            <a:normAutofit/>
          </a:bodyPr>
          <a:lstStyle>
            <a:lvl1pPr>
              <a:defRPr lang="en-US" sz="1800">
                <a:latin typeface="Meiryo UI" panose="020B0604030504040204" pitchFamily="50" charset="-128"/>
                <a:ea typeface="Meiryo UI" panose="020B0604030504040204" pitchFamily="50" charset="-128"/>
              </a:defRPr>
            </a:lvl1pPr>
          </a:lstStyle>
          <a:p>
            <a:pPr marL="0" lvl="0" indent="0" algn="ctr" rtl="0">
              <a:buNone/>
            </a:pPr>
            <a:r>
              <a:rPr lang="ja-JP" altLang="en-US" noProof="0"/>
              <a:t>アイコンをクリックして画像を追加</a:t>
            </a:r>
          </a:p>
        </p:txBody>
      </p:sp>
      <p:sp>
        <p:nvSpPr>
          <p:cNvPr id="11" name="長方形 10">
            <a:extLst>
              <a:ext uri="{FF2B5EF4-FFF2-40B4-BE49-F238E27FC236}">
                <a16:creationId xmlns:a16="http://schemas.microsoft.com/office/drawing/2014/main" id="{0E4979D5-6F1E-40A2-9A8E-8C5AE1AA3B62}"/>
              </a:ext>
            </a:extLst>
          </p:cNvPr>
          <p:cNvSpPr/>
          <p:nvPr userDrawn="1"/>
        </p:nvSpPr>
        <p:spPr>
          <a:xfrm>
            <a:off x="0" y="476250"/>
            <a:ext cx="165100" cy="255746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noProof="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967046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_タイトルとコンテンツ">
    <p:spTree>
      <p:nvGrpSpPr>
        <p:cNvPr id="1" name=""/>
        <p:cNvGrpSpPr/>
        <p:nvPr/>
      </p:nvGrpSpPr>
      <p:grpSpPr>
        <a:xfrm>
          <a:off x="0" y="0"/>
          <a:ext cx="0" cy="0"/>
          <a:chOff x="0" y="0"/>
          <a:chExt cx="0" cy="0"/>
        </a:xfrm>
      </p:grpSpPr>
      <p:sp>
        <p:nvSpPr>
          <p:cNvPr id="8" name="長方形 7">
            <a:extLst>
              <a:ext uri="{FF2B5EF4-FFF2-40B4-BE49-F238E27FC236}">
                <a16:creationId xmlns:a16="http://schemas.microsoft.com/office/drawing/2014/main" id="{34C5F727-FA73-47F4-8647-79441AA996E3}"/>
              </a:ext>
            </a:extLst>
          </p:cNvPr>
          <p:cNvSpPr/>
          <p:nvPr userDrawn="1"/>
        </p:nvSpPr>
        <p:spPr>
          <a:xfrm>
            <a:off x="0" y="0"/>
            <a:ext cx="12192000" cy="6381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noProof="0">
              <a:latin typeface="Meiryo UI" panose="020B0604030504040204" pitchFamily="50" charset="-128"/>
              <a:ea typeface="Meiryo UI" panose="020B0604030504040204" pitchFamily="50" charset="-128"/>
            </a:endParaRPr>
          </a:p>
        </p:txBody>
      </p:sp>
      <p:sp>
        <p:nvSpPr>
          <p:cNvPr id="11" name="長方形 10">
            <a:extLst>
              <a:ext uri="{FF2B5EF4-FFF2-40B4-BE49-F238E27FC236}">
                <a16:creationId xmlns:a16="http://schemas.microsoft.com/office/drawing/2014/main" id="{0E4979D5-6F1E-40A2-9A8E-8C5AE1AA3B62}"/>
              </a:ext>
            </a:extLst>
          </p:cNvPr>
          <p:cNvSpPr/>
          <p:nvPr userDrawn="1"/>
        </p:nvSpPr>
        <p:spPr>
          <a:xfrm>
            <a:off x="0" y="0"/>
            <a:ext cx="513805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noProof="0">
              <a:latin typeface="Meiryo UI" panose="020B0604030504040204" pitchFamily="50" charset="-128"/>
              <a:ea typeface="Meiryo UI" panose="020B0604030504040204" pitchFamily="50" charset="-128"/>
            </a:endParaRPr>
          </a:p>
        </p:txBody>
      </p:sp>
      <p:sp>
        <p:nvSpPr>
          <p:cNvPr id="2" name="タイトル 1">
            <a:extLst>
              <a:ext uri="{FF2B5EF4-FFF2-40B4-BE49-F238E27FC236}">
                <a16:creationId xmlns:a16="http://schemas.microsoft.com/office/drawing/2014/main" id="{E94FD2F3-3119-48E2-B464-A93E23C5A607}"/>
              </a:ext>
            </a:extLst>
          </p:cNvPr>
          <p:cNvSpPr>
            <a:spLocks noGrp="1"/>
          </p:cNvSpPr>
          <p:nvPr>
            <p:ph type="title"/>
          </p:nvPr>
        </p:nvSpPr>
        <p:spPr>
          <a:xfrm>
            <a:off x="6619197" y="1296176"/>
            <a:ext cx="5272764" cy="1551573"/>
          </a:xfrm>
        </p:spPr>
        <p:txBody>
          <a:bodyPr rtlCol="0" anchor="b">
            <a:noAutofit/>
          </a:bodyPr>
          <a:lstStyle>
            <a:lvl1pPr>
              <a:defRPr sz="4000">
                <a:latin typeface="Meiryo UI" panose="020B0604030504040204" pitchFamily="50" charset="-128"/>
                <a:ea typeface="Meiryo UI" panose="020B0604030504040204" pitchFamily="50" charset="-128"/>
              </a:defRPr>
            </a:lvl1pPr>
          </a:lstStyle>
          <a:p>
            <a:pPr rtl="0"/>
            <a:r>
              <a:rPr lang="ja-JP" altLang="en-US" noProof="0"/>
              <a:t>マスター タイトルの書式設定</a:t>
            </a:r>
          </a:p>
        </p:txBody>
      </p:sp>
      <p:sp>
        <p:nvSpPr>
          <p:cNvPr id="3" name="コンテンツ プレースホルダー 2">
            <a:extLst>
              <a:ext uri="{FF2B5EF4-FFF2-40B4-BE49-F238E27FC236}">
                <a16:creationId xmlns:a16="http://schemas.microsoft.com/office/drawing/2014/main" id="{FCE87C6E-3441-429B-A81D-87F8344C068B}"/>
              </a:ext>
            </a:extLst>
          </p:cNvPr>
          <p:cNvSpPr>
            <a:spLocks noGrp="1"/>
          </p:cNvSpPr>
          <p:nvPr>
            <p:ph idx="1"/>
          </p:nvPr>
        </p:nvSpPr>
        <p:spPr>
          <a:xfrm>
            <a:off x="6619198" y="3073967"/>
            <a:ext cx="5272764" cy="2557463"/>
          </a:xfrm>
        </p:spPr>
        <p:txBody>
          <a:bodyPr rtlCol="0">
            <a:normAutofit/>
          </a:bodyPr>
          <a:lstStyle>
            <a:lvl1pPr>
              <a:defRPr sz="2000">
                <a:latin typeface="Meiryo UI" panose="020B0604030504040204" pitchFamily="50" charset="-128"/>
                <a:ea typeface="Meiryo UI" panose="020B0604030504040204" pitchFamily="50" charset="-128"/>
              </a:defRPr>
            </a:lvl1pPr>
            <a:lvl2pPr>
              <a:defRPr sz="1800">
                <a:latin typeface="Meiryo UI" panose="020B0604030504040204" pitchFamily="50" charset="-128"/>
                <a:ea typeface="Meiryo UI" panose="020B0604030504040204" pitchFamily="50" charset="-128"/>
              </a:defRPr>
            </a:lvl2pPr>
            <a:lvl3pPr>
              <a:defRPr sz="1600">
                <a:latin typeface="Meiryo UI" panose="020B0604030504040204" pitchFamily="50" charset="-128"/>
                <a:ea typeface="Meiryo UI" panose="020B0604030504040204" pitchFamily="50" charset="-128"/>
              </a:defRPr>
            </a:lvl3pPr>
            <a:lvl4pPr>
              <a:defRPr sz="1400">
                <a:latin typeface="Meiryo UI" panose="020B0604030504040204" pitchFamily="50" charset="-128"/>
                <a:ea typeface="Meiryo UI" panose="020B0604030504040204" pitchFamily="50" charset="-128"/>
              </a:defRPr>
            </a:lvl4pPr>
            <a:lvl5pPr>
              <a:defRPr sz="1400">
                <a:latin typeface="Meiryo UI" panose="020B0604030504040204" pitchFamily="50" charset="-128"/>
                <a:ea typeface="Meiryo UI" panose="020B0604030504040204" pitchFamily="50" charset="-128"/>
              </a:defRPr>
            </a:lvl5pPr>
          </a:lstStyle>
          <a:p>
            <a:pPr lvl="0" rtl="0"/>
            <a:r>
              <a:rPr lang="ja-JP" altLang="en-US" noProof="0"/>
              <a:t>マスター テキストの書式設定</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p>
        </p:txBody>
      </p:sp>
      <p:sp>
        <p:nvSpPr>
          <p:cNvPr id="6" name="スライド番号プレースホルダー 5">
            <a:extLst>
              <a:ext uri="{FF2B5EF4-FFF2-40B4-BE49-F238E27FC236}">
                <a16:creationId xmlns:a16="http://schemas.microsoft.com/office/drawing/2014/main" id="{FC8ECDD1-1369-42FD-BD19-6797742A154C}"/>
              </a:ext>
            </a:extLst>
          </p:cNvPr>
          <p:cNvSpPr>
            <a:spLocks noGrp="1"/>
          </p:cNvSpPr>
          <p:nvPr>
            <p:ph type="sldNum" sz="quarter" idx="12"/>
          </p:nvPr>
        </p:nvSpPr>
        <p:spPr/>
        <p:txBody>
          <a:bodyPr rtlCol="0"/>
          <a:lstStyle>
            <a:lvl1pPr>
              <a:defRPr>
                <a:latin typeface="Meiryo UI" panose="020B0604030504040204" pitchFamily="50" charset="-128"/>
                <a:ea typeface="Meiryo UI" panose="020B0604030504040204" pitchFamily="50" charset="-128"/>
              </a:defRPr>
            </a:lvl1pPr>
          </a:lstStyle>
          <a:p>
            <a:fld id="{03DC2DEF-D2FE-4B45-ABA4-9F153FD1C98A}" type="slidenum">
              <a:rPr lang="en-US" altLang="ja-JP" noProof="0" smtClean="0"/>
              <a:pPr/>
              <a:t>‹#›</a:t>
            </a:fld>
            <a:endParaRPr lang="ja-JP" altLang="en-US" noProof="0"/>
          </a:p>
        </p:txBody>
      </p:sp>
      <p:sp>
        <p:nvSpPr>
          <p:cNvPr id="13" name="図プレースホルダー 6">
            <a:extLst>
              <a:ext uri="{FF2B5EF4-FFF2-40B4-BE49-F238E27FC236}">
                <a16:creationId xmlns:a16="http://schemas.microsoft.com/office/drawing/2014/main" id="{9303FD92-1AC4-4708-B13E-C97E00210D2E}"/>
              </a:ext>
            </a:extLst>
          </p:cNvPr>
          <p:cNvSpPr>
            <a:spLocks noGrp="1"/>
          </p:cNvSpPr>
          <p:nvPr>
            <p:ph type="pic" sz="quarter" idx="13" hasCustomPrompt="1"/>
          </p:nvPr>
        </p:nvSpPr>
        <p:spPr>
          <a:xfrm>
            <a:off x="1117601" y="1016000"/>
            <a:ext cx="5138058" cy="4978400"/>
          </a:xfrm>
          <a:solidFill>
            <a:schemeClr val="bg1">
              <a:lumMod val="95000"/>
            </a:schemeClr>
          </a:solidFill>
        </p:spPr>
        <p:txBody>
          <a:bodyPr vert="horz" lIns="91440" tIns="45720" rIns="91440" bIns="45720" rtlCol="0">
            <a:normAutofit/>
          </a:bodyPr>
          <a:lstStyle>
            <a:lvl1pPr>
              <a:defRPr lang="en-US" sz="1800">
                <a:latin typeface="Meiryo UI" panose="020B0604030504040204" pitchFamily="50" charset="-128"/>
                <a:ea typeface="Meiryo UI" panose="020B0604030504040204" pitchFamily="50" charset="-128"/>
              </a:defRPr>
            </a:lvl1pPr>
          </a:lstStyle>
          <a:p>
            <a:pPr marL="0" lvl="0" indent="0" algn="ctr" rtl="0">
              <a:buNone/>
            </a:pPr>
            <a:r>
              <a:rPr lang="ja-JP" altLang="en-US" noProof="0"/>
              <a:t>アイコンをクリックして画像を追加</a:t>
            </a:r>
          </a:p>
        </p:txBody>
      </p:sp>
      <p:sp>
        <p:nvSpPr>
          <p:cNvPr id="4" name="長方形 3">
            <a:extLst>
              <a:ext uri="{FF2B5EF4-FFF2-40B4-BE49-F238E27FC236}">
                <a16:creationId xmlns:a16="http://schemas.microsoft.com/office/drawing/2014/main" id="{7306EB3B-6A54-45E7-B23D-F9515CC15D12}"/>
              </a:ext>
            </a:extLst>
          </p:cNvPr>
          <p:cNvSpPr/>
          <p:nvPr userDrawn="1"/>
        </p:nvSpPr>
        <p:spPr>
          <a:xfrm>
            <a:off x="0" y="5994400"/>
            <a:ext cx="4093029" cy="8636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noProof="0">
              <a:latin typeface="Meiryo UI" panose="020B0604030504040204" pitchFamily="50" charset="-128"/>
              <a:ea typeface="Meiryo UI" panose="020B0604030504040204" pitchFamily="50" charset="-128"/>
            </a:endParaRPr>
          </a:p>
        </p:txBody>
      </p:sp>
      <p:sp>
        <p:nvSpPr>
          <p:cNvPr id="9" name="長方形 8">
            <a:extLst>
              <a:ext uri="{FF2B5EF4-FFF2-40B4-BE49-F238E27FC236}">
                <a16:creationId xmlns:a16="http://schemas.microsoft.com/office/drawing/2014/main" id="{7E110354-15BA-4B22-B7CF-3D5BFA5C722D}"/>
              </a:ext>
            </a:extLst>
          </p:cNvPr>
          <p:cNvSpPr/>
          <p:nvPr userDrawn="1"/>
        </p:nvSpPr>
        <p:spPr>
          <a:xfrm>
            <a:off x="2162630" y="873210"/>
            <a:ext cx="4093029" cy="13857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noProof="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7078855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6_タイトルとコンテンツ">
    <p:spTree>
      <p:nvGrpSpPr>
        <p:cNvPr id="1" name=""/>
        <p:cNvGrpSpPr/>
        <p:nvPr/>
      </p:nvGrpSpPr>
      <p:grpSpPr>
        <a:xfrm>
          <a:off x="0" y="0"/>
          <a:ext cx="0" cy="0"/>
          <a:chOff x="0" y="0"/>
          <a:chExt cx="0" cy="0"/>
        </a:xfrm>
      </p:grpSpPr>
      <p:sp>
        <p:nvSpPr>
          <p:cNvPr id="8" name="長方形 7">
            <a:extLst>
              <a:ext uri="{FF2B5EF4-FFF2-40B4-BE49-F238E27FC236}">
                <a16:creationId xmlns:a16="http://schemas.microsoft.com/office/drawing/2014/main" id="{34C5F727-FA73-47F4-8647-79441AA996E3}"/>
              </a:ext>
            </a:extLst>
          </p:cNvPr>
          <p:cNvSpPr/>
          <p:nvPr userDrawn="1"/>
        </p:nvSpPr>
        <p:spPr>
          <a:xfrm>
            <a:off x="0" y="0"/>
            <a:ext cx="12192000" cy="6381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noProof="0">
              <a:latin typeface="Meiryo UI" panose="020B0604030504040204" pitchFamily="50" charset="-128"/>
              <a:ea typeface="Meiryo UI" panose="020B0604030504040204" pitchFamily="50" charset="-128"/>
            </a:endParaRPr>
          </a:p>
        </p:txBody>
      </p:sp>
      <p:sp>
        <p:nvSpPr>
          <p:cNvPr id="2" name="タイトル 1">
            <a:extLst>
              <a:ext uri="{FF2B5EF4-FFF2-40B4-BE49-F238E27FC236}">
                <a16:creationId xmlns:a16="http://schemas.microsoft.com/office/drawing/2014/main" id="{E94FD2F3-3119-48E2-B464-A93E23C5A607}"/>
              </a:ext>
            </a:extLst>
          </p:cNvPr>
          <p:cNvSpPr>
            <a:spLocks noGrp="1"/>
          </p:cNvSpPr>
          <p:nvPr>
            <p:ph type="title"/>
          </p:nvPr>
        </p:nvSpPr>
        <p:spPr>
          <a:xfrm>
            <a:off x="371475" y="1783831"/>
            <a:ext cx="3111954" cy="3290338"/>
          </a:xfrm>
        </p:spPr>
        <p:txBody>
          <a:bodyPr rtlCol="0" anchor="ctr">
            <a:noAutofit/>
          </a:bodyPr>
          <a:lstStyle>
            <a:lvl1pPr>
              <a:defRPr sz="4000">
                <a:latin typeface="Meiryo UI" panose="020B0604030504040204" pitchFamily="50" charset="-128"/>
                <a:ea typeface="Meiryo UI" panose="020B0604030504040204" pitchFamily="50" charset="-128"/>
              </a:defRPr>
            </a:lvl1pPr>
          </a:lstStyle>
          <a:p>
            <a:pPr rtl="0"/>
            <a:r>
              <a:rPr lang="ja-JP" altLang="en-US" noProof="0"/>
              <a:t>マスター タイトルの書式設定</a:t>
            </a:r>
          </a:p>
        </p:txBody>
      </p:sp>
      <p:sp>
        <p:nvSpPr>
          <p:cNvPr id="3" name="コンテンツ プレースホルダー 2">
            <a:extLst>
              <a:ext uri="{FF2B5EF4-FFF2-40B4-BE49-F238E27FC236}">
                <a16:creationId xmlns:a16="http://schemas.microsoft.com/office/drawing/2014/main" id="{FCE87C6E-3441-429B-A81D-87F8344C068B}"/>
              </a:ext>
            </a:extLst>
          </p:cNvPr>
          <p:cNvSpPr>
            <a:spLocks noGrp="1"/>
          </p:cNvSpPr>
          <p:nvPr>
            <p:ph idx="1"/>
          </p:nvPr>
        </p:nvSpPr>
        <p:spPr>
          <a:xfrm>
            <a:off x="7489370" y="1783832"/>
            <a:ext cx="4402592" cy="3290338"/>
          </a:xfrm>
        </p:spPr>
        <p:txBody>
          <a:bodyPr rtlCol="0" anchor="ctr">
            <a:normAutofit/>
          </a:bodyPr>
          <a:lstStyle>
            <a:lvl1pPr>
              <a:defRPr sz="2000">
                <a:latin typeface="Meiryo UI" panose="020B0604030504040204" pitchFamily="50" charset="-128"/>
                <a:ea typeface="Meiryo UI" panose="020B0604030504040204" pitchFamily="50" charset="-128"/>
              </a:defRPr>
            </a:lvl1pPr>
            <a:lvl2pPr>
              <a:defRPr sz="1800">
                <a:latin typeface="Meiryo UI" panose="020B0604030504040204" pitchFamily="50" charset="-128"/>
                <a:ea typeface="Meiryo UI" panose="020B0604030504040204" pitchFamily="50" charset="-128"/>
              </a:defRPr>
            </a:lvl2pPr>
            <a:lvl3pPr>
              <a:defRPr sz="1600">
                <a:latin typeface="Meiryo UI" panose="020B0604030504040204" pitchFamily="50" charset="-128"/>
                <a:ea typeface="Meiryo UI" panose="020B0604030504040204" pitchFamily="50" charset="-128"/>
              </a:defRPr>
            </a:lvl3pPr>
            <a:lvl4pPr>
              <a:defRPr sz="1400">
                <a:latin typeface="Meiryo UI" panose="020B0604030504040204" pitchFamily="50" charset="-128"/>
                <a:ea typeface="Meiryo UI" panose="020B0604030504040204" pitchFamily="50" charset="-128"/>
              </a:defRPr>
            </a:lvl4pPr>
            <a:lvl5pPr>
              <a:defRPr sz="1400">
                <a:latin typeface="Meiryo UI" panose="020B0604030504040204" pitchFamily="50" charset="-128"/>
                <a:ea typeface="Meiryo UI" panose="020B0604030504040204" pitchFamily="50" charset="-128"/>
              </a:defRPr>
            </a:lvl5pPr>
          </a:lstStyle>
          <a:p>
            <a:pPr lvl="0" rtl="0"/>
            <a:r>
              <a:rPr lang="ja-JP" altLang="en-US" noProof="0"/>
              <a:t>マスター テキストの書式設定</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p>
        </p:txBody>
      </p:sp>
      <p:sp>
        <p:nvSpPr>
          <p:cNvPr id="6" name="スライド番号プレースホルダー 5">
            <a:extLst>
              <a:ext uri="{FF2B5EF4-FFF2-40B4-BE49-F238E27FC236}">
                <a16:creationId xmlns:a16="http://schemas.microsoft.com/office/drawing/2014/main" id="{FC8ECDD1-1369-42FD-BD19-6797742A154C}"/>
              </a:ext>
            </a:extLst>
          </p:cNvPr>
          <p:cNvSpPr>
            <a:spLocks noGrp="1"/>
          </p:cNvSpPr>
          <p:nvPr>
            <p:ph type="sldNum" sz="quarter" idx="12"/>
          </p:nvPr>
        </p:nvSpPr>
        <p:spPr/>
        <p:txBody>
          <a:bodyPr rtlCol="0"/>
          <a:lstStyle>
            <a:lvl1pPr>
              <a:defRPr>
                <a:latin typeface="Meiryo UI" panose="020B0604030504040204" pitchFamily="50" charset="-128"/>
                <a:ea typeface="Meiryo UI" panose="020B0604030504040204" pitchFamily="50" charset="-128"/>
              </a:defRPr>
            </a:lvl1pPr>
          </a:lstStyle>
          <a:p>
            <a:fld id="{03DC2DEF-D2FE-4B45-ABA4-9F153FD1C98A}" type="slidenum">
              <a:rPr lang="en-US" altLang="ja-JP" noProof="0" smtClean="0"/>
              <a:pPr/>
              <a:t>‹#›</a:t>
            </a:fld>
            <a:endParaRPr lang="ja-JP" altLang="en-US" noProof="0"/>
          </a:p>
        </p:txBody>
      </p:sp>
      <p:sp>
        <p:nvSpPr>
          <p:cNvPr id="13" name="図プレースホルダー 6">
            <a:extLst>
              <a:ext uri="{FF2B5EF4-FFF2-40B4-BE49-F238E27FC236}">
                <a16:creationId xmlns:a16="http://schemas.microsoft.com/office/drawing/2014/main" id="{9303FD92-1AC4-4708-B13E-C97E00210D2E}"/>
              </a:ext>
            </a:extLst>
          </p:cNvPr>
          <p:cNvSpPr>
            <a:spLocks noGrp="1"/>
          </p:cNvSpPr>
          <p:nvPr>
            <p:ph type="pic" sz="quarter" idx="13" hasCustomPrompt="1"/>
          </p:nvPr>
        </p:nvSpPr>
        <p:spPr>
          <a:xfrm>
            <a:off x="3672114" y="0"/>
            <a:ext cx="3628571" cy="6858000"/>
          </a:xfrm>
          <a:solidFill>
            <a:schemeClr val="bg1">
              <a:lumMod val="95000"/>
            </a:schemeClr>
          </a:solidFill>
        </p:spPr>
        <p:txBody>
          <a:bodyPr vert="horz" lIns="91440" tIns="45720" rIns="91440" bIns="45720" rtlCol="0">
            <a:normAutofit/>
          </a:bodyPr>
          <a:lstStyle>
            <a:lvl1pPr>
              <a:defRPr lang="en-US" sz="1800">
                <a:latin typeface="Meiryo UI" panose="020B0604030504040204" pitchFamily="50" charset="-128"/>
                <a:ea typeface="Meiryo UI" panose="020B0604030504040204" pitchFamily="50" charset="-128"/>
              </a:defRPr>
            </a:lvl1pPr>
          </a:lstStyle>
          <a:p>
            <a:pPr marL="0" lvl="0" indent="0" algn="ctr" rtl="0">
              <a:buNone/>
            </a:pPr>
            <a:r>
              <a:rPr lang="ja-JP" altLang="en-US" noProof="0"/>
              <a:t>アイコンをクリックして画像を追加</a:t>
            </a:r>
          </a:p>
        </p:txBody>
      </p:sp>
      <p:sp>
        <p:nvSpPr>
          <p:cNvPr id="5" name="長方形 4">
            <a:extLst>
              <a:ext uri="{FF2B5EF4-FFF2-40B4-BE49-F238E27FC236}">
                <a16:creationId xmlns:a16="http://schemas.microsoft.com/office/drawing/2014/main" id="{8E16C293-C1E0-4EA5-BDE5-D226D72FC08B}"/>
              </a:ext>
            </a:extLst>
          </p:cNvPr>
          <p:cNvSpPr/>
          <p:nvPr userDrawn="1"/>
        </p:nvSpPr>
        <p:spPr>
          <a:xfrm>
            <a:off x="371475" y="5297714"/>
            <a:ext cx="3111954" cy="156028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noProof="0">
              <a:latin typeface="Meiryo UI" panose="020B0604030504040204" pitchFamily="50" charset="-128"/>
              <a:ea typeface="Meiryo UI" panose="020B0604030504040204" pitchFamily="50" charset="-128"/>
            </a:endParaRPr>
          </a:p>
        </p:txBody>
      </p:sp>
      <p:sp>
        <p:nvSpPr>
          <p:cNvPr id="12" name="長方形 11">
            <a:extLst>
              <a:ext uri="{FF2B5EF4-FFF2-40B4-BE49-F238E27FC236}">
                <a16:creationId xmlns:a16="http://schemas.microsoft.com/office/drawing/2014/main" id="{DC770C08-8FFF-4293-8E7D-DBFEE4E3E443}"/>
              </a:ext>
            </a:extLst>
          </p:cNvPr>
          <p:cNvSpPr/>
          <p:nvPr userDrawn="1"/>
        </p:nvSpPr>
        <p:spPr>
          <a:xfrm>
            <a:off x="7489370" y="0"/>
            <a:ext cx="4402593" cy="156028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noProof="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4603123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セクション ヘッダー">
    <p:spTree>
      <p:nvGrpSpPr>
        <p:cNvPr id="1" name=""/>
        <p:cNvGrpSpPr/>
        <p:nvPr/>
      </p:nvGrpSpPr>
      <p:grpSpPr>
        <a:xfrm>
          <a:off x="0" y="0"/>
          <a:ext cx="0" cy="0"/>
          <a:chOff x="0" y="0"/>
          <a:chExt cx="0" cy="0"/>
        </a:xfrm>
      </p:grpSpPr>
      <p:sp>
        <p:nvSpPr>
          <p:cNvPr id="7" name="長方形 6">
            <a:extLst>
              <a:ext uri="{FF2B5EF4-FFF2-40B4-BE49-F238E27FC236}">
                <a16:creationId xmlns:a16="http://schemas.microsoft.com/office/drawing/2014/main" id="{ED497887-B1EF-4184-95F4-276A92D54B8F}"/>
              </a:ext>
            </a:extLst>
          </p:cNvPr>
          <p:cNvSpPr/>
          <p:nvPr userDrawn="1"/>
        </p:nvSpPr>
        <p:spPr>
          <a:xfrm>
            <a:off x="0" y="0"/>
            <a:ext cx="12192000" cy="6381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noProof="0">
              <a:latin typeface="Meiryo UI" panose="020B0604030504040204" pitchFamily="50" charset="-128"/>
              <a:ea typeface="Meiryo UI" panose="020B0604030504040204" pitchFamily="50" charset="-128"/>
            </a:endParaRPr>
          </a:p>
        </p:txBody>
      </p:sp>
      <p:sp>
        <p:nvSpPr>
          <p:cNvPr id="8" name="長方形 7">
            <a:extLst>
              <a:ext uri="{FF2B5EF4-FFF2-40B4-BE49-F238E27FC236}">
                <a16:creationId xmlns:a16="http://schemas.microsoft.com/office/drawing/2014/main" id="{4F93C6CC-9D8D-4981-8106-72C617756BD8}"/>
              </a:ext>
            </a:extLst>
          </p:cNvPr>
          <p:cNvSpPr/>
          <p:nvPr userDrawn="1"/>
        </p:nvSpPr>
        <p:spPr>
          <a:xfrm>
            <a:off x="0" y="1389743"/>
            <a:ext cx="12192000" cy="407851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noProof="0">
              <a:latin typeface="Meiryo UI" panose="020B0604030504040204" pitchFamily="50" charset="-128"/>
              <a:ea typeface="Meiryo UI" panose="020B0604030504040204" pitchFamily="50" charset="-128"/>
            </a:endParaRPr>
          </a:p>
        </p:txBody>
      </p:sp>
      <p:sp>
        <p:nvSpPr>
          <p:cNvPr id="2" name="タイトル 1">
            <a:extLst>
              <a:ext uri="{FF2B5EF4-FFF2-40B4-BE49-F238E27FC236}">
                <a16:creationId xmlns:a16="http://schemas.microsoft.com/office/drawing/2014/main" id="{4C2FFEDF-1F62-45E5-8000-9689D9DFC4D1}"/>
              </a:ext>
            </a:extLst>
          </p:cNvPr>
          <p:cNvSpPr>
            <a:spLocks noGrp="1"/>
          </p:cNvSpPr>
          <p:nvPr>
            <p:ph type="title"/>
          </p:nvPr>
        </p:nvSpPr>
        <p:spPr>
          <a:xfrm>
            <a:off x="831850" y="2331584"/>
            <a:ext cx="10515600" cy="1500187"/>
          </a:xfrm>
        </p:spPr>
        <p:txBody>
          <a:bodyPr rtlCol="0" anchor="ctr"/>
          <a:lstStyle>
            <a:lvl1pPr>
              <a:defRPr sz="6000">
                <a:solidFill>
                  <a:schemeClr val="bg1"/>
                </a:solidFill>
                <a:latin typeface="Meiryo UI" panose="020B0604030504040204" pitchFamily="50" charset="-128"/>
                <a:ea typeface="Meiryo UI" panose="020B0604030504040204" pitchFamily="50" charset="-128"/>
              </a:defRPr>
            </a:lvl1pPr>
          </a:lstStyle>
          <a:p>
            <a:pPr rtl="0"/>
            <a:r>
              <a:rPr lang="ja-JP" altLang="en-US" noProof="0"/>
              <a:t>マスター タイトルの書式設定</a:t>
            </a:r>
          </a:p>
        </p:txBody>
      </p:sp>
      <p:sp>
        <p:nvSpPr>
          <p:cNvPr id="3" name="テキスト プレースホルダー 2">
            <a:extLst>
              <a:ext uri="{FF2B5EF4-FFF2-40B4-BE49-F238E27FC236}">
                <a16:creationId xmlns:a16="http://schemas.microsoft.com/office/drawing/2014/main" id="{E6F2E6F7-3BE5-4484-A73E-3EFDB7348BB5}"/>
              </a:ext>
            </a:extLst>
          </p:cNvPr>
          <p:cNvSpPr>
            <a:spLocks noGrp="1"/>
          </p:cNvSpPr>
          <p:nvPr>
            <p:ph type="body" idx="1" hasCustomPrompt="1"/>
          </p:nvPr>
        </p:nvSpPr>
        <p:spPr>
          <a:xfrm>
            <a:off x="831850" y="3968071"/>
            <a:ext cx="10515600" cy="805542"/>
          </a:xfrm>
        </p:spPr>
        <p:txBody>
          <a:bodyPr rtlCol="0"/>
          <a:lstStyle>
            <a:lvl1pPr marL="0" indent="0">
              <a:buNone/>
              <a:defRPr sz="2400">
                <a:solidFill>
                  <a:schemeClr val="bg1"/>
                </a:solidFill>
                <a:latin typeface="Meiryo UI" panose="020B0604030504040204" pitchFamily="50" charset="-128"/>
                <a:ea typeface="Meiryo UI" panose="020B0604030504040204" pitchFamily="50" charset="-128"/>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ja-JP" altLang="en-US" noProof="0"/>
              <a:t>クリックしてマスター テキストのスタイルを編集</a:t>
            </a:r>
          </a:p>
        </p:txBody>
      </p:sp>
      <p:sp>
        <p:nvSpPr>
          <p:cNvPr id="6" name="スライド番号プレースホルダー 5">
            <a:extLst>
              <a:ext uri="{FF2B5EF4-FFF2-40B4-BE49-F238E27FC236}">
                <a16:creationId xmlns:a16="http://schemas.microsoft.com/office/drawing/2014/main" id="{A8D10129-98D8-456D-9925-F02A38DE1423}"/>
              </a:ext>
            </a:extLst>
          </p:cNvPr>
          <p:cNvSpPr>
            <a:spLocks noGrp="1"/>
          </p:cNvSpPr>
          <p:nvPr>
            <p:ph type="sldNum" sz="quarter" idx="12"/>
          </p:nvPr>
        </p:nvSpPr>
        <p:spPr/>
        <p:txBody>
          <a:bodyPr rtlCol="0"/>
          <a:lstStyle>
            <a:lvl1pPr>
              <a:defRPr>
                <a:latin typeface="Meiryo UI" panose="020B0604030504040204" pitchFamily="50" charset="-128"/>
                <a:ea typeface="Meiryo UI" panose="020B0604030504040204" pitchFamily="50" charset="-128"/>
              </a:defRPr>
            </a:lvl1pPr>
          </a:lstStyle>
          <a:p>
            <a:fld id="{03DC2DEF-D2FE-4B45-ABA4-9F153FD1C98A}" type="slidenum">
              <a:rPr lang="en-US" altLang="ja-JP" noProof="0" smtClean="0"/>
              <a:pPr/>
              <a:t>‹#›</a:t>
            </a:fld>
            <a:endParaRPr lang="ja-JP" altLang="en-US" noProof="0"/>
          </a:p>
        </p:txBody>
      </p:sp>
      <p:sp>
        <p:nvSpPr>
          <p:cNvPr id="9" name="長方形 8">
            <a:extLst>
              <a:ext uri="{FF2B5EF4-FFF2-40B4-BE49-F238E27FC236}">
                <a16:creationId xmlns:a16="http://schemas.microsoft.com/office/drawing/2014/main" id="{919AEFA0-9379-4E32-9D66-976465036916}"/>
              </a:ext>
            </a:extLst>
          </p:cNvPr>
          <p:cNvSpPr/>
          <p:nvPr userDrawn="1"/>
        </p:nvSpPr>
        <p:spPr>
          <a:xfrm>
            <a:off x="371475" y="580571"/>
            <a:ext cx="1573439" cy="150018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noProof="0">
              <a:latin typeface="Meiryo UI" panose="020B0604030504040204" pitchFamily="50" charset="-128"/>
              <a:ea typeface="Meiryo UI" panose="020B0604030504040204" pitchFamily="50" charset="-128"/>
            </a:endParaRPr>
          </a:p>
        </p:txBody>
      </p:sp>
      <p:sp>
        <p:nvSpPr>
          <p:cNvPr id="10" name="長方形 9">
            <a:extLst>
              <a:ext uri="{FF2B5EF4-FFF2-40B4-BE49-F238E27FC236}">
                <a16:creationId xmlns:a16="http://schemas.microsoft.com/office/drawing/2014/main" id="{64FFB43B-30D9-4055-B912-4E3C85B03657}"/>
              </a:ext>
            </a:extLst>
          </p:cNvPr>
          <p:cNvSpPr/>
          <p:nvPr userDrawn="1"/>
        </p:nvSpPr>
        <p:spPr>
          <a:xfrm>
            <a:off x="7097486" y="5105274"/>
            <a:ext cx="4794477" cy="72596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noProof="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5906895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セクション ヘッダー">
    <p:spTree>
      <p:nvGrpSpPr>
        <p:cNvPr id="1" name=""/>
        <p:cNvGrpSpPr/>
        <p:nvPr/>
      </p:nvGrpSpPr>
      <p:grpSpPr>
        <a:xfrm>
          <a:off x="0" y="0"/>
          <a:ext cx="0" cy="0"/>
          <a:chOff x="0" y="0"/>
          <a:chExt cx="0" cy="0"/>
        </a:xfrm>
      </p:grpSpPr>
      <p:sp>
        <p:nvSpPr>
          <p:cNvPr id="7" name="長方形 6">
            <a:extLst>
              <a:ext uri="{FF2B5EF4-FFF2-40B4-BE49-F238E27FC236}">
                <a16:creationId xmlns:a16="http://schemas.microsoft.com/office/drawing/2014/main" id="{ED497887-B1EF-4184-95F4-276A92D54B8F}"/>
              </a:ext>
            </a:extLst>
          </p:cNvPr>
          <p:cNvSpPr/>
          <p:nvPr userDrawn="1"/>
        </p:nvSpPr>
        <p:spPr>
          <a:xfrm>
            <a:off x="0" y="0"/>
            <a:ext cx="12192000" cy="6381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noProof="0">
              <a:latin typeface="Meiryo UI" panose="020B0604030504040204" pitchFamily="50" charset="-128"/>
              <a:ea typeface="Meiryo UI" panose="020B0604030504040204" pitchFamily="50" charset="-128"/>
            </a:endParaRPr>
          </a:p>
        </p:txBody>
      </p:sp>
      <p:sp>
        <p:nvSpPr>
          <p:cNvPr id="8" name="長方形 7">
            <a:extLst>
              <a:ext uri="{FF2B5EF4-FFF2-40B4-BE49-F238E27FC236}">
                <a16:creationId xmlns:a16="http://schemas.microsoft.com/office/drawing/2014/main" id="{4F93C6CC-9D8D-4981-8106-72C617756BD8}"/>
              </a:ext>
            </a:extLst>
          </p:cNvPr>
          <p:cNvSpPr/>
          <p:nvPr userDrawn="1"/>
        </p:nvSpPr>
        <p:spPr>
          <a:xfrm>
            <a:off x="0" y="0"/>
            <a:ext cx="6096000"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noProof="0">
              <a:latin typeface="Meiryo UI" panose="020B0604030504040204" pitchFamily="50" charset="-128"/>
              <a:ea typeface="Meiryo UI" panose="020B0604030504040204" pitchFamily="50" charset="-128"/>
            </a:endParaRPr>
          </a:p>
        </p:txBody>
      </p:sp>
      <p:sp>
        <p:nvSpPr>
          <p:cNvPr id="11" name="図プレースホルダー 6">
            <a:extLst>
              <a:ext uri="{FF2B5EF4-FFF2-40B4-BE49-F238E27FC236}">
                <a16:creationId xmlns:a16="http://schemas.microsoft.com/office/drawing/2014/main" id="{391EAACA-1322-4E60-917E-C7408F539D5D}"/>
              </a:ext>
            </a:extLst>
          </p:cNvPr>
          <p:cNvSpPr>
            <a:spLocks noGrp="1"/>
          </p:cNvSpPr>
          <p:nvPr>
            <p:ph type="pic" sz="quarter" idx="13" hasCustomPrompt="1"/>
          </p:nvPr>
        </p:nvSpPr>
        <p:spPr>
          <a:xfrm>
            <a:off x="371476" y="260350"/>
            <a:ext cx="11520488" cy="6009821"/>
          </a:xfrm>
          <a:solidFill>
            <a:schemeClr val="bg1">
              <a:lumMod val="95000"/>
            </a:schemeClr>
          </a:solidFill>
        </p:spPr>
        <p:txBody>
          <a:bodyPr vert="horz" lIns="91440" tIns="45720" rIns="91440" bIns="45720" rtlCol="0">
            <a:normAutofit/>
          </a:bodyPr>
          <a:lstStyle>
            <a:lvl1pPr>
              <a:defRPr lang="en-US" sz="1800">
                <a:latin typeface="Meiryo UI" panose="020B0604030504040204" pitchFamily="50" charset="-128"/>
                <a:ea typeface="Meiryo UI" panose="020B0604030504040204" pitchFamily="50" charset="-128"/>
              </a:defRPr>
            </a:lvl1pPr>
          </a:lstStyle>
          <a:p>
            <a:pPr marL="0" lvl="0" indent="0" algn="ctr" rtl="0">
              <a:buNone/>
            </a:pPr>
            <a:r>
              <a:rPr lang="ja-JP" altLang="en-US" noProof="0"/>
              <a:t>アイコンをクリックして画像を追加</a:t>
            </a:r>
          </a:p>
        </p:txBody>
      </p:sp>
      <p:sp>
        <p:nvSpPr>
          <p:cNvPr id="2" name="タイトル 1">
            <a:extLst>
              <a:ext uri="{FF2B5EF4-FFF2-40B4-BE49-F238E27FC236}">
                <a16:creationId xmlns:a16="http://schemas.microsoft.com/office/drawing/2014/main" id="{4C2FFEDF-1F62-45E5-8000-9689D9DFC4D1}"/>
              </a:ext>
            </a:extLst>
          </p:cNvPr>
          <p:cNvSpPr>
            <a:spLocks noGrp="1"/>
          </p:cNvSpPr>
          <p:nvPr>
            <p:ph type="title"/>
          </p:nvPr>
        </p:nvSpPr>
        <p:spPr>
          <a:xfrm>
            <a:off x="1174750" y="3957831"/>
            <a:ext cx="9620250" cy="1500187"/>
          </a:xfrm>
        </p:spPr>
        <p:txBody>
          <a:bodyPr rtlCol="0" anchor="ctr"/>
          <a:lstStyle>
            <a:lvl1pPr>
              <a:defRPr sz="6000">
                <a:solidFill>
                  <a:schemeClr val="bg1"/>
                </a:solidFill>
                <a:latin typeface="Meiryo UI" panose="020B0604030504040204" pitchFamily="50" charset="-128"/>
                <a:ea typeface="Meiryo UI" panose="020B0604030504040204" pitchFamily="50" charset="-128"/>
              </a:defRPr>
            </a:lvl1pPr>
          </a:lstStyle>
          <a:p>
            <a:pPr rtl="0"/>
            <a:r>
              <a:rPr lang="ja-JP" altLang="en-US" noProof="0"/>
              <a:t>マスター タイトルの書式設定</a:t>
            </a:r>
          </a:p>
        </p:txBody>
      </p:sp>
      <p:sp>
        <p:nvSpPr>
          <p:cNvPr id="6" name="スライド番号プレースホルダー 5">
            <a:extLst>
              <a:ext uri="{FF2B5EF4-FFF2-40B4-BE49-F238E27FC236}">
                <a16:creationId xmlns:a16="http://schemas.microsoft.com/office/drawing/2014/main" id="{A8D10129-98D8-456D-9925-F02A38DE1423}"/>
              </a:ext>
            </a:extLst>
          </p:cNvPr>
          <p:cNvSpPr>
            <a:spLocks noGrp="1"/>
          </p:cNvSpPr>
          <p:nvPr>
            <p:ph type="sldNum" sz="quarter" idx="12"/>
          </p:nvPr>
        </p:nvSpPr>
        <p:spPr/>
        <p:txBody>
          <a:bodyPr rtlCol="0"/>
          <a:lstStyle>
            <a:lvl1pPr>
              <a:defRPr>
                <a:latin typeface="Meiryo UI" panose="020B0604030504040204" pitchFamily="50" charset="-128"/>
                <a:ea typeface="Meiryo UI" panose="020B0604030504040204" pitchFamily="50" charset="-128"/>
              </a:defRPr>
            </a:lvl1pPr>
          </a:lstStyle>
          <a:p>
            <a:fld id="{03DC2DEF-D2FE-4B45-ABA4-9F153FD1C98A}" type="slidenum">
              <a:rPr lang="en-US" altLang="ja-JP" noProof="0" smtClean="0"/>
              <a:pPr/>
              <a:t>‹#›</a:t>
            </a:fld>
            <a:endParaRPr lang="ja-JP" altLang="en-US" noProof="0"/>
          </a:p>
        </p:txBody>
      </p:sp>
      <p:sp>
        <p:nvSpPr>
          <p:cNvPr id="12" name="フリーフォーム:図形 11">
            <a:extLst>
              <a:ext uri="{FF2B5EF4-FFF2-40B4-BE49-F238E27FC236}">
                <a16:creationId xmlns:a16="http://schemas.microsoft.com/office/drawing/2014/main" id="{43296215-27AE-462B-9127-E1C932633896}"/>
              </a:ext>
            </a:extLst>
          </p:cNvPr>
          <p:cNvSpPr/>
          <p:nvPr userDrawn="1"/>
        </p:nvSpPr>
        <p:spPr>
          <a:xfrm>
            <a:off x="1093471" y="3843394"/>
            <a:ext cx="1722120" cy="1729060"/>
          </a:xfrm>
          <a:custGeom>
            <a:avLst/>
            <a:gdLst>
              <a:gd name="connsiteX0" fmla="*/ 0 w 2730500"/>
              <a:gd name="connsiteY0" fmla="*/ 0 h 2730500"/>
              <a:gd name="connsiteX1" fmla="*/ 2730500 w 2730500"/>
              <a:gd name="connsiteY1" fmla="*/ 0 h 2730500"/>
              <a:gd name="connsiteX2" fmla="*/ 2730500 w 2730500"/>
              <a:gd name="connsiteY2" fmla="*/ 672834 h 2730500"/>
              <a:gd name="connsiteX3" fmla="*/ 2606675 w 2730500"/>
              <a:gd name="connsiteY3" fmla="*/ 672834 h 2730500"/>
              <a:gd name="connsiteX4" fmla="*/ 2606675 w 2730500"/>
              <a:gd name="connsiteY4" fmla="*/ 116870 h 2730500"/>
              <a:gd name="connsiteX5" fmla="*/ 123826 w 2730500"/>
              <a:gd name="connsiteY5" fmla="*/ 116870 h 2730500"/>
              <a:gd name="connsiteX6" fmla="*/ 123826 w 2730500"/>
              <a:gd name="connsiteY6" fmla="*/ 2613630 h 2730500"/>
              <a:gd name="connsiteX7" fmla="*/ 2606675 w 2730500"/>
              <a:gd name="connsiteY7" fmla="*/ 2613630 h 2730500"/>
              <a:gd name="connsiteX8" fmla="*/ 2606675 w 2730500"/>
              <a:gd name="connsiteY8" fmla="*/ 2066205 h 2730500"/>
              <a:gd name="connsiteX9" fmla="*/ 2730500 w 2730500"/>
              <a:gd name="connsiteY9" fmla="*/ 2066205 h 2730500"/>
              <a:gd name="connsiteX10" fmla="*/ 2730500 w 2730500"/>
              <a:gd name="connsiteY10" fmla="*/ 2730500 h 2730500"/>
              <a:gd name="connsiteX11" fmla="*/ 0 w 2730500"/>
              <a:gd name="connsiteY11" fmla="*/ 2730500 h 273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30500" h="2730500">
                <a:moveTo>
                  <a:pt x="0" y="0"/>
                </a:moveTo>
                <a:lnTo>
                  <a:pt x="2730500" y="0"/>
                </a:lnTo>
                <a:lnTo>
                  <a:pt x="2730500" y="672834"/>
                </a:lnTo>
                <a:lnTo>
                  <a:pt x="2606675" y="672834"/>
                </a:lnTo>
                <a:lnTo>
                  <a:pt x="2606675" y="116870"/>
                </a:lnTo>
                <a:lnTo>
                  <a:pt x="123826" y="116870"/>
                </a:lnTo>
                <a:lnTo>
                  <a:pt x="123826" y="2613630"/>
                </a:lnTo>
                <a:lnTo>
                  <a:pt x="2606675" y="2613630"/>
                </a:lnTo>
                <a:lnTo>
                  <a:pt x="2606675" y="2066205"/>
                </a:lnTo>
                <a:lnTo>
                  <a:pt x="2730500" y="2066205"/>
                </a:lnTo>
                <a:lnTo>
                  <a:pt x="2730500" y="2730500"/>
                </a:lnTo>
                <a:lnTo>
                  <a:pt x="0" y="27305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noProof="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587996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セクション ヘッダー">
    <p:spTree>
      <p:nvGrpSpPr>
        <p:cNvPr id="1" name=""/>
        <p:cNvGrpSpPr/>
        <p:nvPr/>
      </p:nvGrpSpPr>
      <p:grpSpPr>
        <a:xfrm>
          <a:off x="0" y="0"/>
          <a:ext cx="0" cy="0"/>
          <a:chOff x="0" y="0"/>
          <a:chExt cx="0" cy="0"/>
        </a:xfrm>
      </p:grpSpPr>
      <p:sp>
        <p:nvSpPr>
          <p:cNvPr id="7" name="長方形 6">
            <a:extLst>
              <a:ext uri="{FF2B5EF4-FFF2-40B4-BE49-F238E27FC236}">
                <a16:creationId xmlns:a16="http://schemas.microsoft.com/office/drawing/2014/main" id="{ED497887-B1EF-4184-95F4-276A92D54B8F}"/>
              </a:ext>
            </a:extLst>
          </p:cNvPr>
          <p:cNvSpPr/>
          <p:nvPr userDrawn="1"/>
        </p:nvSpPr>
        <p:spPr>
          <a:xfrm>
            <a:off x="0" y="0"/>
            <a:ext cx="12192000" cy="6381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noProof="0">
              <a:latin typeface="Meiryo UI" panose="020B0604030504040204" pitchFamily="50" charset="-128"/>
              <a:ea typeface="Meiryo UI" panose="020B0604030504040204" pitchFamily="50" charset="-128"/>
            </a:endParaRPr>
          </a:p>
        </p:txBody>
      </p:sp>
      <p:sp>
        <p:nvSpPr>
          <p:cNvPr id="33" name="図プレースホルダー 32">
            <a:extLst>
              <a:ext uri="{FF2B5EF4-FFF2-40B4-BE49-F238E27FC236}">
                <a16:creationId xmlns:a16="http://schemas.microsoft.com/office/drawing/2014/main" id="{2DB7CFEB-6952-4BC3-B9E0-0C382490F9E6}"/>
              </a:ext>
            </a:extLst>
          </p:cNvPr>
          <p:cNvSpPr>
            <a:spLocks noGrp="1"/>
          </p:cNvSpPr>
          <p:nvPr>
            <p:ph type="pic" sz="quarter" idx="13" hasCustomPrompt="1"/>
          </p:nvPr>
        </p:nvSpPr>
        <p:spPr>
          <a:xfrm>
            <a:off x="5400675" y="260350"/>
            <a:ext cx="6499502" cy="5940425"/>
          </a:xfrm>
          <a:custGeom>
            <a:avLst/>
            <a:gdLst>
              <a:gd name="connsiteX0" fmla="*/ 4432576 w 6499502"/>
              <a:gd name="connsiteY0" fmla="*/ 4057650 h 5940425"/>
              <a:gd name="connsiteX1" fmla="*/ 6499502 w 6499502"/>
              <a:gd name="connsiteY1" fmla="*/ 4057650 h 5940425"/>
              <a:gd name="connsiteX2" fmla="*/ 6499502 w 6499502"/>
              <a:gd name="connsiteY2" fmla="*/ 5940425 h 5940425"/>
              <a:gd name="connsiteX3" fmla="*/ 4432576 w 6499502"/>
              <a:gd name="connsiteY3" fmla="*/ 5940425 h 5940425"/>
              <a:gd name="connsiteX4" fmla="*/ 2216288 w 6499502"/>
              <a:gd name="connsiteY4" fmla="*/ 4057650 h 5940425"/>
              <a:gd name="connsiteX5" fmla="*/ 4283214 w 6499502"/>
              <a:gd name="connsiteY5" fmla="*/ 4057650 h 5940425"/>
              <a:gd name="connsiteX6" fmla="*/ 4283214 w 6499502"/>
              <a:gd name="connsiteY6" fmla="*/ 5940425 h 5940425"/>
              <a:gd name="connsiteX7" fmla="*/ 2216288 w 6499502"/>
              <a:gd name="connsiteY7" fmla="*/ 5940425 h 5940425"/>
              <a:gd name="connsiteX8" fmla="*/ 0 w 6499502"/>
              <a:gd name="connsiteY8" fmla="*/ 4057650 h 5940425"/>
              <a:gd name="connsiteX9" fmla="*/ 2066926 w 6499502"/>
              <a:gd name="connsiteY9" fmla="*/ 4057650 h 5940425"/>
              <a:gd name="connsiteX10" fmla="*/ 2066926 w 6499502"/>
              <a:gd name="connsiteY10" fmla="*/ 5940425 h 5940425"/>
              <a:gd name="connsiteX11" fmla="*/ 0 w 6499502"/>
              <a:gd name="connsiteY11" fmla="*/ 5940425 h 5940425"/>
              <a:gd name="connsiteX12" fmla="*/ 4432576 w 6499502"/>
              <a:gd name="connsiteY12" fmla="*/ 2028825 h 5940425"/>
              <a:gd name="connsiteX13" fmla="*/ 6499502 w 6499502"/>
              <a:gd name="connsiteY13" fmla="*/ 2028825 h 5940425"/>
              <a:gd name="connsiteX14" fmla="*/ 6499502 w 6499502"/>
              <a:gd name="connsiteY14" fmla="*/ 3911600 h 5940425"/>
              <a:gd name="connsiteX15" fmla="*/ 4432576 w 6499502"/>
              <a:gd name="connsiteY15" fmla="*/ 3911600 h 5940425"/>
              <a:gd name="connsiteX16" fmla="*/ 2216288 w 6499502"/>
              <a:gd name="connsiteY16" fmla="*/ 2028825 h 5940425"/>
              <a:gd name="connsiteX17" fmla="*/ 4283214 w 6499502"/>
              <a:gd name="connsiteY17" fmla="*/ 2028825 h 5940425"/>
              <a:gd name="connsiteX18" fmla="*/ 4283214 w 6499502"/>
              <a:gd name="connsiteY18" fmla="*/ 3911600 h 5940425"/>
              <a:gd name="connsiteX19" fmla="*/ 2216288 w 6499502"/>
              <a:gd name="connsiteY19" fmla="*/ 3911600 h 5940425"/>
              <a:gd name="connsiteX20" fmla="*/ 0 w 6499502"/>
              <a:gd name="connsiteY20" fmla="*/ 2028825 h 5940425"/>
              <a:gd name="connsiteX21" fmla="*/ 2066926 w 6499502"/>
              <a:gd name="connsiteY21" fmla="*/ 2028825 h 5940425"/>
              <a:gd name="connsiteX22" fmla="*/ 2066926 w 6499502"/>
              <a:gd name="connsiteY22" fmla="*/ 3911600 h 5940425"/>
              <a:gd name="connsiteX23" fmla="*/ 0 w 6499502"/>
              <a:gd name="connsiteY23" fmla="*/ 3911600 h 5940425"/>
              <a:gd name="connsiteX24" fmla="*/ 4432576 w 6499502"/>
              <a:gd name="connsiteY24" fmla="*/ 0 h 5940425"/>
              <a:gd name="connsiteX25" fmla="*/ 6499502 w 6499502"/>
              <a:gd name="connsiteY25" fmla="*/ 0 h 5940425"/>
              <a:gd name="connsiteX26" fmla="*/ 6499502 w 6499502"/>
              <a:gd name="connsiteY26" fmla="*/ 1882775 h 5940425"/>
              <a:gd name="connsiteX27" fmla="*/ 4432576 w 6499502"/>
              <a:gd name="connsiteY27" fmla="*/ 1882775 h 5940425"/>
              <a:gd name="connsiteX28" fmla="*/ 2216288 w 6499502"/>
              <a:gd name="connsiteY28" fmla="*/ 0 h 5940425"/>
              <a:gd name="connsiteX29" fmla="*/ 4283214 w 6499502"/>
              <a:gd name="connsiteY29" fmla="*/ 0 h 5940425"/>
              <a:gd name="connsiteX30" fmla="*/ 4283214 w 6499502"/>
              <a:gd name="connsiteY30" fmla="*/ 1882775 h 5940425"/>
              <a:gd name="connsiteX31" fmla="*/ 2216288 w 6499502"/>
              <a:gd name="connsiteY31" fmla="*/ 1882775 h 5940425"/>
              <a:gd name="connsiteX32" fmla="*/ 0 w 6499502"/>
              <a:gd name="connsiteY32" fmla="*/ 0 h 5940425"/>
              <a:gd name="connsiteX33" fmla="*/ 2066926 w 6499502"/>
              <a:gd name="connsiteY33" fmla="*/ 0 h 5940425"/>
              <a:gd name="connsiteX34" fmla="*/ 2066926 w 6499502"/>
              <a:gd name="connsiteY34" fmla="*/ 1882775 h 5940425"/>
              <a:gd name="connsiteX35" fmla="*/ 0 w 6499502"/>
              <a:gd name="connsiteY35" fmla="*/ 1882775 h 5940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499502" h="5940425">
                <a:moveTo>
                  <a:pt x="4432576" y="4057650"/>
                </a:moveTo>
                <a:lnTo>
                  <a:pt x="6499502" y="4057650"/>
                </a:lnTo>
                <a:lnTo>
                  <a:pt x="6499502" y="5940425"/>
                </a:lnTo>
                <a:lnTo>
                  <a:pt x="4432576" y="5940425"/>
                </a:lnTo>
                <a:close/>
                <a:moveTo>
                  <a:pt x="2216288" y="4057650"/>
                </a:moveTo>
                <a:lnTo>
                  <a:pt x="4283214" y="4057650"/>
                </a:lnTo>
                <a:lnTo>
                  <a:pt x="4283214" y="5940425"/>
                </a:lnTo>
                <a:lnTo>
                  <a:pt x="2216288" y="5940425"/>
                </a:lnTo>
                <a:close/>
                <a:moveTo>
                  <a:pt x="0" y="4057650"/>
                </a:moveTo>
                <a:lnTo>
                  <a:pt x="2066926" y="4057650"/>
                </a:lnTo>
                <a:lnTo>
                  <a:pt x="2066926" y="5940425"/>
                </a:lnTo>
                <a:lnTo>
                  <a:pt x="0" y="5940425"/>
                </a:lnTo>
                <a:close/>
                <a:moveTo>
                  <a:pt x="4432576" y="2028825"/>
                </a:moveTo>
                <a:lnTo>
                  <a:pt x="6499502" y="2028825"/>
                </a:lnTo>
                <a:lnTo>
                  <a:pt x="6499502" y="3911600"/>
                </a:lnTo>
                <a:lnTo>
                  <a:pt x="4432576" y="3911600"/>
                </a:lnTo>
                <a:close/>
                <a:moveTo>
                  <a:pt x="2216288" y="2028825"/>
                </a:moveTo>
                <a:lnTo>
                  <a:pt x="4283214" y="2028825"/>
                </a:lnTo>
                <a:lnTo>
                  <a:pt x="4283214" y="3911600"/>
                </a:lnTo>
                <a:lnTo>
                  <a:pt x="2216288" y="3911600"/>
                </a:lnTo>
                <a:close/>
                <a:moveTo>
                  <a:pt x="0" y="2028825"/>
                </a:moveTo>
                <a:lnTo>
                  <a:pt x="2066926" y="2028825"/>
                </a:lnTo>
                <a:lnTo>
                  <a:pt x="2066926" y="3911600"/>
                </a:lnTo>
                <a:lnTo>
                  <a:pt x="0" y="3911600"/>
                </a:lnTo>
                <a:close/>
                <a:moveTo>
                  <a:pt x="4432576" y="0"/>
                </a:moveTo>
                <a:lnTo>
                  <a:pt x="6499502" y="0"/>
                </a:lnTo>
                <a:lnTo>
                  <a:pt x="6499502" y="1882775"/>
                </a:lnTo>
                <a:lnTo>
                  <a:pt x="4432576" y="1882775"/>
                </a:lnTo>
                <a:close/>
                <a:moveTo>
                  <a:pt x="2216288" y="0"/>
                </a:moveTo>
                <a:lnTo>
                  <a:pt x="4283214" y="0"/>
                </a:lnTo>
                <a:lnTo>
                  <a:pt x="4283214" y="1882775"/>
                </a:lnTo>
                <a:lnTo>
                  <a:pt x="2216288" y="1882775"/>
                </a:lnTo>
                <a:close/>
                <a:moveTo>
                  <a:pt x="0" y="0"/>
                </a:moveTo>
                <a:lnTo>
                  <a:pt x="2066926" y="0"/>
                </a:lnTo>
                <a:lnTo>
                  <a:pt x="2066926" y="1882775"/>
                </a:lnTo>
                <a:lnTo>
                  <a:pt x="0" y="1882775"/>
                </a:lnTo>
                <a:close/>
              </a:path>
            </a:pathLst>
          </a:custGeom>
          <a:solidFill>
            <a:schemeClr val="bg1">
              <a:lumMod val="95000"/>
            </a:schemeClr>
          </a:solidFill>
        </p:spPr>
        <p:txBody>
          <a:bodyPr vert="horz" wrap="square" lIns="91440" tIns="45720" rIns="91440" bIns="45720" rtlCol="0" anchor="ctr">
            <a:noAutofit/>
          </a:bodyPr>
          <a:lstStyle>
            <a:lvl1pPr>
              <a:defRPr lang="en-US" sz="1800">
                <a:latin typeface="Meiryo UI" panose="020B0604030504040204" pitchFamily="50" charset="-128"/>
                <a:ea typeface="Meiryo UI" panose="020B0604030504040204" pitchFamily="50" charset="-128"/>
              </a:defRPr>
            </a:lvl1pPr>
          </a:lstStyle>
          <a:p>
            <a:pPr marL="0" lvl="0" indent="0" algn="ctr" rtl="0">
              <a:buNone/>
            </a:pPr>
            <a:r>
              <a:rPr lang="ja-JP" altLang="en-US" noProof="0"/>
              <a:t>アイコンをクリックして画像を追加</a:t>
            </a:r>
          </a:p>
        </p:txBody>
      </p:sp>
      <p:sp>
        <p:nvSpPr>
          <p:cNvPr id="2" name="タイトル 1">
            <a:extLst>
              <a:ext uri="{FF2B5EF4-FFF2-40B4-BE49-F238E27FC236}">
                <a16:creationId xmlns:a16="http://schemas.microsoft.com/office/drawing/2014/main" id="{4C2FFEDF-1F62-45E5-8000-9689D9DFC4D1}"/>
              </a:ext>
            </a:extLst>
          </p:cNvPr>
          <p:cNvSpPr>
            <a:spLocks noGrp="1"/>
          </p:cNvSpPr>
          <p:nvPr>
            <p:ph type="title"/>
          </p:nvPr>
        </p:nvSpPr>
        <p:spPr>
          <a:xfrm>
            <a:off x="371475" y="1596928"/>
            <a:ext cx="4810125" cy="3267268"/>
          </a:xfrm>
        </p:spPr>
        <p:txBody>
          <a:bodyPr rtlCol="0" anchor="ctr"/>
          <a:lstStyle>
            <a:lvl1pPr>
              <a:defRPr sz="6000">
                <a:solidFill>
                  <a:schemeClr val="accent5"/>
                </a:solidFill>
                <a:latin typeface="Meiryo UI" panose="020B0604030504040204" pitchFamily="50" charset="-128"/>
                <a:ea typeface="Meiryo UI" panose="020B0604030504040204" pitchFamily="50" charset="-128"/>
              </a:defRPr>
            </a:lvl1pPr>
          </a:lstStyle>
          <a:p>
            <a:pPr rtl="0"/>
            <a:r>
              <a:rPr lang="ja-JP" altLang="en-US" noProof="0"/>
              <a:t>マスター タイトルの書式設定</a:t>
            </a:r>
          </a:p>
        </p:txBody>
      </p:sp>
      <p:sp>
        <p:nvSpPr>
          <p:cNvPr id="6" name="スライド番号プレースホルダー 5">
            <a:extLst>
              <a:ext uri="{FF2B5EF4-FFF2-40B4-BE49-F238E27FC236}">
                <a16:creationId xmlns:a16="http://schemas.microsoft.com/office/drawing/2014/main" id="{A8D10129-98D8-456D-9925-F02A38DE1423}"/>
              </a:ext>
            </a:extLst>
          </p:cNvPr>
          <p:cNvSpPr>
            <a:spLocks noGrp="1"/>
          </p:cNvSpPr>
          <p:nvPr>
            <p:ph type="sldNum" sz="quarter" idx="12"/>
          </p:nvPr>
        </p:nvSpPr>
        <p:spPr/>
        <p:txBody>
          <a:bodyPr rtlCol="0"/>
          <a:lstStyle>
            <a:lvl1pPr>
              <a:defRPr>
                <a:latin typeface="Meiryo UI" panose="020B0604030504040204" pitchFamily="50" charset="-128"/>
                <a:ea typeface="Meiryo UI" panose="020B0604030504040204" pitchFamily="50" charset="-128"/>
              </a:defRPr>
            </a:lvl1pPr>
          </a:lstStyle>
          <a:p>
            <a:fld id="{03DC2DEF-D2FE-4B45-ABA4-9F153FD1C98A}" type="slidenum">
              <a:rPr lang="en-US" altLang="ja-JP" noProof="0" smtClean="0"/>
              <a:pPr/>
              <a:t>‹#›</a:t>
            </a:fld>
            <a:endParaRPr lang="ja-JP" altLang="en-US" noProof="0"/>
          </a:p>
        </p:txBody>
      </p:sp>
      <p:sp>
        <p:nvSpPr>
          <p:cNvPr id="16" name="長方形 15">
            <a:extLst>
              <a:ext uri="{FF2B5EF4-FFF2-40B4-BE49-F238E27FC236}">
                <a16:creationId xmlns:a16="http://schemas.microsoft.com/office/drawing/2014/main" id="{A73E3CFC-9652-4E07-82D7-0EC3304CAA1F}"/>
              </a:ext>
            </a:extLst>
          </p:cNvPr>
          <p:cNvSpPr/>
          <p:nvPr userDrawn="1"/>
        </p:nvSpPr>
        <p:spPr>
          <a:xfrm>
            <a:off x="3933498" y="4952673"/>
            <a:ext cx="1248102" cy="12481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noProof="0">
              <a:latin typeface="Meiryo UI" panose="020B0604030504040204" pitchFamily="50" charset="-128"/>
              <a:ea typeface="Meiryo UI" panose="020B0604030504040204" pitchFamily="50" charset="-128"/>
            </a:endParaRPr>
          </a:p>
        </p:txBody>
      </p:sp>
      <p:sp>
        <p:nvSpPr>
          <p:cNvPr id="17" name="長方形 16">
            <a:extLst>
              <a:ext uri="{FF2B5EF4-FFF2-40B4-BE49-F238E27FC236}">
                <a16:creationId xmlns:a16="http://schemas.microsoft.com/office/drawing/2014/main" id="{76B43515-5C7A-4125-B76D-8A24D2BBE5EC}"/>
              </a:ext>
            </a:extLst>
          </p:cNvPr>
          <p:cNvSpPr/>
          <p:nvPr userDrawn="1"/>
        </p:nvSpPr>
        <p:spPr>
          <a:xfrm>
            <a:off x="371475" y="1011911"/>
            <a:ext cx="496540" cy="4965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noProof="0">
              <a:latin typeface="Meiryo UI" panose="020B0604030504040204" pitchFamily="50" charset="-128"/>
              <a:ea typeface="Meiryo UI" panose="020B0604030504040204" pitchFamily="50" charset="-128"/>
            </a:endParaRPr>
          </a:p>
        </p:txBody>
      </p:sp>
      <p:sp>
        <p:nvSpPr>
          <p:cNvPr id="18" name="長方形 17">
            <a:extLst>
              <a:ext uri="{FF2B5EF4-FFF2-40B4-BE49-F238E27FC236}">
                <a16:creationId xmlns:a16="http://schemas.microsoft.com/office/drawing/2014/main" id="{0C9A713B-4176-4C86-9E87-4ADBD6F444FB}"/>
              </a:ext>
            </a:extLst>
          </p:cNvPr>
          <p:cNvSpPr/>
          <p:nvPr userDrawn="1"/>
        </p:nvSpPr>
        <p:spPr>
          <a:xfrm>
            <a:off x="620587" y="671713"/>
            <a:ext cx="247428" cy="24742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noProof="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3176627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セクション ヘッダー">
    <p:spTree>
      <p:nvGrpSpPr>
        <p:cNvPr id="1" name=""/>
        <p:cNvGrpSpPr/>
        <p:nvPr/>
      </p:nvGrpSpPr>
      <p:grpSpPr>
        <a:xfrm>
          <a:off x="0" y="0"/>
          <a:ext cx="0" cy="0"/>
          <a:chOff x="0" y="0"/>
          <a:chExt cx="0" cy="0"/>
        </a:xfrm>
      </p:grpSpPr>
      <p:sp>
        <p:nvSpPr>
          <p:cNvPr id="7" name="長方形 6">
            <a:extLst>
              <a:ext uri="{FF2B5EF4-FFF2-40B4-BE49-F238E27FC236}">
                <a16:creationId xmlns:a16="http://schemas.microsoft.com/office/drawing/2014/main" id="{ED497887-B1EF-4184-95F4-276A92D54B8F}"/>
              </a:ext>
            </a:extLst>
          </p:cNvPr>
          <p:cNvSpPr/>
          <p:nvPr userDrawn="1"/>
        </p:nvSpPr>
        <p:spPr>
          <a:xfrm>
            <a:off x="0" y="0"/>
            <a:ext cx="12192000" cy="6381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noProof="0">
              <a:latin typeface="Meiryo UI" panose="020B0604030504040204" pitchFamily="50" charset="-128"/>
              <a:ea typeface="Meiryo UI" panose="020B0604030504040204" pitchFamily="50" charset="-128"/>
            </a:endParaRPr>
          </a:p>
        </p:txBody>
      </p:sp>
      <p:sp>
        <p:nvSpPr>
          <p:cNvPr id="2" name="タイトル 1">
            <a:extLst>
              <a:ext uri="{FF2B5EF4-FFF2-40B4-BE49-F238E27FC236}">
                <a16:creationId xmlns:a16="http://schemas.microsoft.com/office/drawing/2014/main" id="{4C2FFEDF-1F62-45E5-8000-9689D9DFC4D1}"/>
              </a:ext>
            </a:extLst>
          </p:cNvPr>
          <p:cNvSpPr>
            <a:spLocks noGrp="1"/>
          </p:cNvSpPr>
          <p:nvPr>
            <p:ph type="title"/>
          </p:nvPr>
        </p:nvSpPr>
        <p:spPr>
          <a:xfrm>
            <a:off x="371475" y="3917949"/>
            <a:ext cx="6915150" cy="2268337"/>
          </a:xfrm>
        </p:spPr>
        <p:txBody>
          <a:bodyPr rtlCol="0" anchor="ctr"/>
          <a:lstStyle>
            <a:lvl1pPr>
              <a:defRPr sz="6000">
                <a:solidFill>
                  <a:schemeClr val="tx1"/>
                </a:solidFill>
                <a:latin typeface="Meiryo UI" panose="020B0604030504040204" pitchFamily="50" charset="-128"/>
                <a:ea typeface="Meiryo UI" panose="020B0604030504040204" pitchFamily="50" charset="-128"/>
              </a:defRPr>
            </a:lvl1pPr>
          </a:lstStyle>
          <a:p>
            <a:pPr rtl="0"/>
            <a:r>
              <a:rPr lang="ja-JP" altLang="en-US" noProof="0"/>
              <a:t>マスター タイトルの書式設定</a:t>
            </a:r>
          </a:p>
        </p:txBody>
      </p:sp>
      <p:sp>
        <p:nvSpPr>
          <p:cNvPr id="6" name="スライド番号プレースホルダー 5">
            <a:extLst>
              <a:ext uri="{FF2B5EF4-FFF2-40B4-BE49-F238E27FC236}">
                <a16:creationId xmlns:a16="http://schemas.microsoft.com/office/drawing/2014/main" id="{A8D10129-98D8-456D-9925-F02A38DE1423}"/>
              </a:ext>
            </a:extLst>
          </p:cNvPr>
          <p:cNvSpPr>
            <a:spLocks noGrp="1"/>
          </p:cNvSpPr>
          <p:nvPr>
            <p:ph type="sldNum" sz="quarter" idx="12"/>
          </p:nvPr>
        </p:nvSpPr>
        <p:spPr/>
        <p:txBody>
          <a:bodyPr rtlCol="0"/>
          <a:lstStyle>
            <a:lvl1pPr>
              <a:defRPr>
                <a:latin typeface="Meiryo UI" panose="020B0604030504040204" pitchFamily="50" charset="-128"/>
                <a:ea typeface="Meiryo UI" panose="020B0604030504040204" pitchFamily="50" charset="-128"/>
              </a:defRPr>
            </a:lvl1pPr>
          </a:lstStyle>
          <a:p>
            <a:fld id="{03DC2DEF-D2FE-4B45-ABA4-9F153FD1C98A}" type="slidenum">
              <a:rPr lang="en-US" altLang="ja-JP" noProof="0" smtClean="0"/>
              <a:pPr/>
              <a:t>‹#›</a:t>
            </a:fld>
            <a:endParaRPr lang="ja-JP" altLang="en-US" noProof="0"/>
          </a:p>
        </p:txBody>
      </p:sp>
      <p:sp>
        <p:nvSpPr>
          <p:cNvPr id="16" name="長方形 15">
            <a:extLst>
              <a:ext uri="{FF2B5EF4-FFF2-40B4-BE49-F238E27FC236}">
                <a16:creationId xmlns:a16="http://schemas.microsoft.com/office/drawing/2014/main" id="{A73E3CFC-9652-4E07-82D7-0EC3304CAA1F}"/>
              </a:ext>
            </a:extLst>
          </p:cNvPr>
          <p:cNvSpPr/>
          <p:nvPr userDrawn="1"/>
        </p:nvSpPr>
        <p:spPr>
          <a:xfrm>
            <a:off x="5222179" y="2327274"/>
            <a:ext cx="2176462" cy="15112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noProof="0">
              <a:latin typeface="Meiryo UI" panose="020B0604030504040204" pitchFamily="50" charset="-128"/>
              <a:ea typeface="Meiryo UI" panose="020B0604030504040204" pitchFamily="50" charset="-128"/>
            </a:endParaRPr>
          </a:p>
        </p:txBody>
      </p:sp>
      <p:sp>
        <p:nvSpPr>
          <p:cNvPr id="26" name="長方形 25">
            <a:extLst>
              <a:ext uri="{FF2B5EF4-FFF2-40B4-BE49-F238E27FC236}">
                <a16:creationId xmlns:a16="http://schemas.microsoft.com/office/drawing/2014/main" id="{DFA0623C-0B34-4074-8AA0-6428A5AF07A3}"/>
              </a:ext>
            </a:extLst>
          </p:cNvPr>
          <p:cNvSpPr/>
          <p:nvPr userDrawn="1"/>
        </p:nvSpPr>
        <p:spPr>
          <a:xfrm>
            <a:off x="7468839" y="3917949"/>
            <a:ext cx="2176462" cy="228282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noProof="0">
              <a:latin typeface="Meiryo UI" panose="020B0604030504040204" pitchFamily="50" charset="-128"/>
              <a:ea typeface="Meiryo UI" panose="020B0604030504040204" pitchFamily="50" charset="-128"/>
            </a:endParaRPr>
          </a:p>
        </p:txBody>
      </p:sp>
      <p:sp>
        <p:nvSpPr>
          <p:cNvPr id="33" name="図プレースホルダー 32">
            <a:extLst>
              <a:ext uri="{FF2B5EF4-FFF2-40B4-BE49-F238E27FC236}">
                <a16:creationId xmlns:a16="http://schemas.microsoft.com/office/drawing/2014/main" id="{B5D335A5-A601-4D8A-AEF5-F34792FF565A}"/>
              </a:ext>
            </a:extLst>
          </p:cNvPr>
          <p:cNvSpPr>
            <a:spLocks noGrp="1"/>
          </p:cNvSpPr>
          <p:nvPr>
            <p:ph type="pic" sz="quarter" idx="21" hasCustomPrompt="1"/>
          </p:nvPr>
        </p:nvSpPr>
        <p:spPr>
          <a:xfrm>
            <a:off x="371474" y="260351"/>
            <a:ext cx="11520489" cy="5940424"/>
          </a:xfrm>
          <a:custGeom>
            <a:avLst/>
            <a:gdLst>
              <a:gd name="connsiteX0" fmla="*/ 9344026 w 11520489"/>
              <a:gd name="connsiteY0" fmla="*/ 3657598 h 5940424"/>
              <a:gd name="connsiteX1" fmla="*/ 11520489 w 11520489"/>
              <a:gd name="connsiteY1" fmla="*/ 3657598 h 5940424"/>
              <a:gd name="connsiteX2" fmla="*/ 11520489 w 11520489"/>
              <a:gd name="connsiteY2" fmla="*/ 5940424 h 5940424"/>
              <a:gd name="connsiteX3" fmla="*/ 9344026 w 11520489"/>
              <a:gd name="connsiteY3" fmla="*/ 5940424 h 5940424"/>
              <a:gd name="connsiteX4" fmla="*/ 9344026 w 11520489"/>
              <a:gd name="connsiteY4" fmla="*/ 2066924 h 5940424"/>
              <a:gd name="connsiteX5" fmla="*/ 11520489 w 11520489"/>
              <a:gd name="connsiteY5" fmla="*/ 2066924 h 5940424"/>
              <a:gd name="connsiteX6" fmla="*/ 11520489 w 11520489"/>
              <a:gd name="connsiteY6" fmla="*/ 3578224 h 5940424"/>
              <a:gd name="connsiteX7" fmla="*/ 9344026 w 11520489"/>
              <a:gd name="connsiteY7" fmla="*/ 3578224 h 5940424"/>
              <a:gd name="connsiteX8" fmla="*/ 7097365 w 11520489"/>
              <a:gd name="connsiteY8" fmla="*/ 2066924 h 5940424"/>
              <a:gd name="connsiteX9" fmla="*/ 9273828 w 11520489"/>
              <a:gd name="connsiteY9" fmla="*/ 2066924 h 5940424"/>
              <a:gd name="connsiteX10" fmla="*/ 9273828 w 11520489"/>
              <a:gd name="connsiteY10" fmla="*/ 3578224 h 5940424"/>
              <a:gd name="connsiteX11" fmla="*/ 7097365 w 11520489"/>
              <a:gd name="connsiteY11" fmla="*/ 3578224 h 5940424"/>
              <a:gd name="connsiteX12" fmla="*/ 2604044 w 11520489"/>
              <a:gd name="connsiteY12" fmla="*/ 2066923 h 5940424"/>
              <a:gd name="connsiteX13" fmla="*/ 4780506 w 11520489"/>
              <a:gd name="connsiteY13" fmla="*/ 2066923 h 5940424"/>
              <a:gd name="connsiteX14" fmla="*/ 4780506 w 11520489"/>
              <a:gd name="connsiteY14" fmla="*/ 3578222 h 5940424"/>
              <a:gd name="connsiteX15" fmla="*/ 2604044 w 11520489"/>
              <a:gd name="connsiteY15" fmla="*/ 3578222 h 5940424"/>
              <a:gd name="connsiteX16" fmla="*/ 0 w 11520489"/>
              <a:gd name="connsiteY16" fmla="*/ 2066923 h 5940424"/>
              <a:gd name="connsiteX17" fmla="*/ 2533843 w 11520489"/>
              <a:gd name="connsiteY17" fmla="*/ 2066923 h 5940424"/>
              <a:gd name="connsiteX18" fmla="*/ 2533843 w 11520489"/>
              <a:gd name="connsiteY18" fmla="*/ 3578222 h 5940424"/>
              <a:gd name="connsiteX19" fmla="*/ 0 w 11520489"/>
              <a:gd name="connsiteY19" fmla="*/ 3578222 h 5940424"/>
              <a:gd name="connsiteX20" fmla="*/ 2604046 w 11520489"/>
              <a:gd name="connsiteY20" fmla="*/ 0 h 5940424"/>
              <a:gd name="connsiteX21" fmla="*/ 4780509 w 11520489"/>
              <a:gd name="connsiteY21" fmla="*/ 0 h 5940424"/>
              <a:gd name="connsiteX22" fmla="*/ 4780509 w 11520489"/>
              <a:gd name="connsiteY22" fmla="*/ 1987550 h 5940424"/>
              <a:gd name="connsiteX23" fmla="*/ 2604046 w 11520489"/>
              <a:gd name="connsiteY23" fmla="*/ 1987550 h 5940424"/>
              <a:gd name="connsiteX24" fmla="*/ 2 w 11520489"/>
              <a:gd name="connsiteY24" fmla="*/ 0 h 5940424"/>
              <a:gd name="connsiteX25" fmla="*/ 2533845 w 11520489"/>
              <a:gd name="connsiteY25" fmla="*/ 0 h 5940424"/>
              <a:gd name="connsiteX26" fmla="*/ 2533845 w 11520489"/>
              <a:gd name="connsiteY26" fmla="*/ 1987550 h 5940424"/>
              <a:gd name="connsiteX27" fmla="*/ 2 w 11520489"/>
              <a:gd name="connsiteY27" fmla="*/ 1987550 h 5940424"/>
              <a:gd name="connsiteX28" fmla="*/ 7097365 w 11520489"/>
              <a:gd name="connsiteY28" fmla="*/ 0 h 5940424"/>
              <a:gd name="connsiteX29" fmla="*/ 9273828 w 11520489"/>
              <a:gd name="connsiteY29" fmla="*/ 0 h 5940424"/>
              <a:gd name="connsiteX30" fmla="*/ 9273828 w 11520489"/>
              <a:gd name="connsiteY30" fmla="*/ 1987550 h 5940424"/>
              <a:gd name="connsiteX31" fmla="*/ 7097365 w 11520489"/>
              <a:gd name="connsiteY31" fmla="*/ 1987550 h 5940424"/>
              <a:gd name="connsiteX32" fmla="*/ 4850705 w 11520489"/>
              <a:gd name="connsiteY32" fmla="*/ 0 h 5940424"/>
              <a:gd name="connsiteX33" fmla="*/ 7027168 w 11520489"/>
              <a:gd name="connsiteY33" fmla="*/ 0 h 5940424"/>
              <a:gd name="connsiteX34" fmla="*/ 7027168 w 11520489"/>
              <a:gd name="connsiteY34" fmla="*/ 1987550 h 5940424"/>
              <a:gd name="connsiteX35" fmla="*/ 4850705 w 11520489"/>
              <a:gd name="connsiteY35" fmla="*/ 1987550 h 5940424"/>
              <a:gd name="connsiteX36" fmla="*/ 9344025 w 11520489"/>
              <a:gd name="connsiteY36" fmla="*/ 0 h 5940424"/>
              <a:gd name="connsiteX37" fmla="*/ 11520488 w 11520489"/>
              <a:gd name="connsiteY37" fmla="*/ 0 h 5940424"/>
              <a:gd name="connsiteX38" fmla="*/ 11520488 w 11520489"/>
              <a:gd name="connsiteY38" fmla="*/ 1987550 h 5940424"/>
              <a:gd name="connsiteX39" fmla="*/ 9344025 w 11520489"/>
              <a:gd name="connsiteY39" fmla="*/ 1987550 h 5940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1520489" h="5940424">
                <a:moveTo>
                  <a:pt x="9344026" y="3657598"/>
                </a:moveTo>
                <a:lnTo>
                  <a:pt x="11520489" y="3657598"/>
                </a:lnTo>
                <a:lnTo>
                  <a:pt x="11520489" y="5940424"/>
                </a:lnTo>
                <a:lnTo>
                  <a:pt x="9344026" y="5940424"/>
                </a:lnTo>
                <a:close/>
                <a:moveTo>
                  <a:pt x="9344026" y="2066924"/>
                </a:moveTo>
                <a:lnTo>
                  <a:pt x="11520489" y="2066924"/>
                </a:lnTo>
                <a:lnTo>
                  <a:pt x="11520489" y="3578224"/>
                </a:lnTo>
                <a:lnTo>
                  <a:pt x="9344026" y="3578224"/>
                </a:lnTo>
                <a:close/>
                <a:moveTo>
                  <a:pt x="7097365" y="2066924"/>
                </a:moveTo>
                <a:lnTo>
                  <a:pt x="9273828" y="2066924"/>
                </a:lnTo>
                <a:lnTo>
                  <a:pt x="9273828" y="3578224"/>
                </a:lnTo>
                <a:lnTo>
                  <a:pt x="7097365" y="3578224"/>
                </a:lnTo>
                <a:close/>
                <a:moveTo>
                  <a:pt x="2604044" y="2066923"/>
                </a:moveTo>
                <a:lnTo>
                  <a:pt x="4780506" y="2066923"/>
                </a:lnTo>
                <a:lnTo>
                  <a:pt x="4780506" y="3578222"/>
                </a:lnTo>
                <a:lnTo>
                  <a:pt x="2604044" y="3578222"/>
                </a:lnTo>
                <a:close/>
                <a:moveTo>
                  <a:pt x="0" y="2066923"/>
                </a:moveTo>
                <a:lnTo>
                  <a:pt x="2533843" y="2066923"/>
                </a:lnTo>
                <a:lnTo>
                  <a:pt x="2533843" y="3578222"/>
                </a:lnTo>
                <a:lnTo>
                  <a:pt x="0" y="3578222"/>
                </a:lnTo>
                <a:close/>
                <a:moveTo>
                  <a:pt x="2604046" y="0"/>
                </a:moveTo>
                <a:lnTo>
                  <a:pt x="4780509" y="0"/>
                </a:lnTo>
                <a:lnTo>
                  <a:pt x="4780509" y="1987550"/>
                </a:lnTo>
                <a:lnTo>
                  <a:pt x="2604046" y="1987550"/>
                </a:lnTo>
                <a:close/>
                <a:moveTo>
                  <a:pt x="2" y="0"/>
                </a:moveTo>
                <a:lnTo>
                  <a:pt x="2533845" y="0"/>
                </a:lnTo>
                <a:lnTo>
                  <a:pt x="2533845" y="1987550"/>
                </a:lnTo>
                <a:lnTo>
                  <a:pt x="2" y="1987550"/>
                </a:lnTo>
                <a:close/>
                <a:moveTo>
                  <a:pt x="7097365" y="0"/>
                </a:moveTo>
                <a:lnTo>
                  <a:pt x="9273828" y="0"/>
                </a:lnTo>
                <a:lnTo>
                  <a:pt x="9273828" y="1987550"/>
                </a:lnTo>
                <a:lnTo>
                  <a:pt x="7097365" y="1987550"/>
                </a:lnTo>
                <a:close/>
                <a:moveTo>
                  <a:pt x="4850705" y="0"/>
                </a:moveTo>
                <a:lnTo>
                  <a:pt x="7027168" y="0"/>
                </a:lnTo>
                <a:lnTo>
                  <a:pt x="7027168" y="1987550"/>
                </a:lnTo>
                <a:lnTo>
                  <a:pt x="4850705" y="1987550"/>
                </a:lnTo>
                <a:close/>
                <a:moveTo>
                  <a:pt x="9344025" y="0"/>
                </a:moveTo>
                <a:lnTo>
                  <a:pt x="11520488" y="0"/>
                </a:lnTo>
                <a:lnTo>
                  <a:pt x="11520488" y="1987550"/>
                </a:lnTo>
                <a:lnTo>
                  <a:pt x="9344025" y="1987550"/>
                </a:lnTo>
                <a:close/>
              </a:path>
            </a:pathLst>
          </a:custGeom>
          <a:solidFill>
            <a:schemeClr val="bg1">
              <a:lumMod val="95000"/>
            </a:schemeClr>
          </a:solidFill>
        </p:spPr>
        <p:txBody>
          <a:bodyPr vert="horz" wrap="square" lIns="91440" tIns="45720" rIns="91440" bIns="45720" rtlCol="0" anchor="t">
            <a:noAutofit/>
          </a:bodyPr>
          <a:lstStyle>
            <a:lvl1pPr>
              <a:defRPr lang="en-US" sz="1800">
                <a:latin typeface="Meiryo UI" panose="020B0604030504040204" pitchFamily="50" charset="-128"/>
                <a:ea typeface="Meiryo UI" panose="020B0604030504040204" pitchFamily="50" charset="-128"/>
              </a:defRPr>
            </a:lvl1pPr>
          </a:lstStyle>
          <a:p>
            <a:pPr marL="0" lvl="0" indent="0" algn="ctr" rtl="0">
              <a:buNone/>
            </a:pPr>
            <a:r>
              <a:rPr lang="ja-JP" altLang="en-US" noProof="0"/>
              <a:t>アイコンをクリックして画像を追加</a:t>
            </a:r>
          </a:p>
        </p:txBody>
      </p:sp>
    </p:spTree>
    <p:extLst>
      <p:ext uri="{BB962C8B-B14F-4D97-AF65-F5344CB8AC3E}">
        <p14:creationId xmlns:p14="http://schemas.microsoft.com/office/powerpoint/2010/main" val="40935187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_セクション ヘッダー">
    <p:spTree>
      <p:nvGrpSpPr>
        <p:cNvPr id="1" name=""/>
        <p:cNvGrpSpPr/>
        <p:nvPr/>
      </p:nvGrpSpPr>
      <p:grpSpPr>
        <a:xfrm>
          <a:off x="0" y="0"/>
          <a:ext cx="0" cy="0"/>
          <a:chOff x="0" y="0"/>
          <a:chExt cx="0" cy="0"/>
        </a:xfrm>
      </p:grpSpPr>
      <p:sp>
        <p:nvSpPr>
          <p:cNvPr id="7" name="長方形 6">
            <a:extLst>
              <a:ext uri="{FF2B5EF4-FFF2-40B4-BE49-F238E27FC236}">
                <a16:creationId xmlns:a16="http://schemas.microsoft.com/office/drawing/2014/main" id="{ED497887-B1EF-4184-95F4-276A92D54B8F}"/>
              </a:ext>
            </a:extLst>
          </p:cNvPr>
          <p:cNvSpPr/>
          <p:nvPr userDrawn="1"/>
        </p:nvSpPr>
        <p:spPr>
          <a:xfrm>
            <a:off x="0" y="0"/>
            <a:ext cx="12192000" cy="6381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noProof="0">
              <a:latin typeface="Meiryo UI" panose="020B0604030504040204" pitchFamily="50" charset="-128"/>
              <a:ea typeface="Meiryo UI" panose="020B0604030504040204" pitchFamily="50" charset="-128"/>
            </a:endParaRPr>
          </a:p>
        </p:txBody>
      </p:sp>
      <p:sp>
        <p:nvSpPr>
          <p:cNvPr id="2" name="タイトル 1">
            <a:extLst>
              <a:ext uri="{FF2B5EF4-FFF2-40B4-BE49-F238E27FC236}">
                <a16:creationId xmlns:a16="http://schemas.microsoft.com/office/drawing/2014/main" id="{4C2FFEDF-1F62-45E5-8000-9689D9DFC4D1}"/>
              </a:ext>
            </a:extLst>
          </p:cNvPr>
          <p:cNvSpPr>
            <a:spLocks noGrp="1"/>
          </p:cNvSpPr>
          <p:nvPr>
            <p:ph type="title"/>
          </p:nvPr>
        </p:nvSpPr>
        <p:spPr>
          <a:xfrm>
            <a:off x="876300" y="4406207"/>
            <a:ext cx="10439400" cy="1175444"/>
          </a:xfrm>
        </p:spPr>
        <p:txBody>
          <a:bodyPr rtlCol="0" anchor="ctr"/>
          <a:lstStyle>
            <a:lvl1pPr algn="ctr">
              <a:defRPr sz="6000">
                <a:solidFill>
                  <a:schemeClr val="accent1"/>
                </a:solidFill>
                <a:latin typeface="Meiryo UI" panose="020B0604030504040204" pitchFamily="50" charset="-128"/>
                <a:ea typeface="Meiryo UI" panose="020B0604030504040204" pitchFamily="50" charset="-128"/>
              </a:defRPr>
            </a:lvl1pPr>
          </a:lstStyle>
          <a:p>
            <a:pPr rtl="0"/>
            <a:r>
              <a:rPr lang="ja-JP" altLang="en-US" noProof="0"/>
              <a:t>マスター タイトルの書式設定</a:t>
            </a:r>
          </a:p>
        </p:txBody>
      </p:sp>
      <p:sp>
        <p:nvSpPr>
          <p:cNvPr id="6" name="スライド番号プレースホルダー 5">
            <a:extLst>
              <a:ext uri="{FF2B5EF4-FFF2-40B4-BE49-F238E27FC236}">
                <a16:creationId xmlns:a16="http://schemas.microsoft.com/office/drawing/2014/main" id="{A8D10129-98D8-456D-9925-F02A38DE1423}"/>
              </a:ext>
            </a:extLst>
          </p:cNvPr>
          <p:cNvSpPr>
            <a:spLocks noGrp="1"/>
          </p:cNvSpPr>
          <p:nvPr>
            <p:ph type="sldNum" sz="quarter" idx="12"/>
          </p:nvPr>
        </p:nvSpPr>
        <p:spPr/>
        <p:txBody>
          <a:bodyPr rtlCol="0"/>
          <a:lstStyle>
            <a:lvl1pPr>
              <a:defRPr>
                <a:latin typeface="Meiryo UI" panose="020B0604030504040204" pitchFamily="50" charset="-128"/>
                <a:ea typeface="Meiryo UI" panose="020B0604030504040204" pitchFamily="50" charset="-128"/>
              </a:defRPr>
            </a:lvl1pPr>
          </a:lstStyle>
          <a:p>
            <a:fld id="{03DC2DEF-D2FE-4B45-ABA4-9F153FD1C98A}" type="slidenum">
              <a:rPr lang="en-US" altLang="ja-JP" noProof="0" smtClean="0"/>
              <a:pPr/>
              <a:t>‹#›</a:t>
            </a:fld>
            <a:endParaRPr lang="ja-JP" altLang="en-US" noProof="0"/>
          </a:p>
        </p:txBody>
      </p:sp>
      <p:sp>
        <p:nvSpPr>
          <p:cNvPr id="16" name="長方形 15">
            <a:extLst>
              <a:ext uri="{FF2B5EF4-FFF2-40B4-BE49-F238E27FC236}">
                <a16:creationId xmlns:a16="http://schemas.microsoft.com/office/drawing/2014/main" id="{A73E3CFC-9652-4E07-82D7-0EC3304CAA1F}"/>
              </a:ext>
            </a:extLst>
          </p:cNvPr>
          <p:cNvSpPr/>
          <p:nvPr userDrawn="1"/>
        </p:nvSpPr>
        <p:spPr>
          <a:xfrm>
            <a:off x="0" y="0"/>
            <a:ext cx="12191999" cy="284797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noProof="0">
              <a:latin typeface="Meiryo UI" panose="020B0604030504040204" pitchFamily="50" charset="-128"/>
              <a:ea typeface="Meiryo UI" panose="020B0604030504040204" pitchFamily="50" charset="-128"/>
            </a:endParaRPr>
          </a:p>
        </p:txBody>
      </p:sp>
      <p:sp>
        <p:nvSpPr>
          <p:cNvPr id="8" name="図プレースホルダー 6">
            <a:extLst>
              <a:ext uri="{FF2B5EF4-FFF2-40B4-BE49-F238E27FC236}">
                <a16:creationId xmlns:a16="http://schemas.microsoft.com/office/drawing/2014/main" id="{230D70C6-13FD-45D4-8FB6-26C56B8FF2D4}"/>
              </a:ext>
            </a:extLst>
          </p:cNvPr>
          <p:cNvSpPr>
            <a:spLocks noGrp="1"/>
          </p:cNvSpPr>
          <p:nvPr>
            <p:ph type="pic" sz="quarter" idx="13" hasCustomPrompt="1"/>
          </p:nvPr>
        </p:nvSpPr>
        <p:spPr>
          <a:xfrm>
            <a:off x="371476" y="260350"/>
            <a:ext cx="11520488" cy="3657599"/>
          </a:xfrm>
          <a:solidFill>
            <a:schemeClr val="bg1">
              <a:lumMod val="95000"/>
            </a:schemeClr>
          </a:solidFill>
        </p:spPr>
        <p:txBody>
          <a:bodyPr vert="horz" lIns="91440" tIns="45720" rIns="91440" bIns="45720" rtlCol="0">
            <a:normAutofit/>
          </a:bodyPr>
          <a:lstStyle>
            <a:lvl1pPr>
              <a:defRPr lang="en-US" sz="1800">
                <a:latin typeface="Meiryo UI" panose="020B0604030504040204" pitchFamily="50" charset="-128"/>
                <a:ea typeface="Meiryo UI" panose="020B0604030504040204" pitchFamily="50" charset="-128"/>
              </a:defRPr>
            </a:lvl1pPr>
          </a:lstStyle>
          <a:p>
            <a:pPr marL="0" lvl="0" indent="0" algn="ctr" rtl="0">
              <a:buNone/>
            </a:pPr>
            <a:r>
              <a:rPr lang="ja-JP" altLang="en-US" noProof="0"/>
              <a:t>アイコンをクリックして画像を追加</a:t>
            </a:r>
          </a:p>
        </p:txBody>
      </p:sp>
      <p:sp>
        <p:nvSpPr>
          <p:cNvPr id="3" name="長方形 2">
            <a:extLst>
              <a:ext uri="{FF2B5EF4-FFF2-40B4-BE49-F238E27FC236}">
                <a16:creationId xmlns:a16="http://schemas.microsoft.com/office/drawing/2014/main" id="{E10ED78A-2A17-41C4-9030-D406C56DDF4A}"/>
              </a:ext>
            </a:extLst>
          </p:cNvPr>
          <p:cNvSpPr/>
          <p:nvPr userDrawn="1"/>
        </p:nvSpPr>
        <p:spPr>
          <a:xfrm>
            <a:off x="5795961" y="3914082"/>
            <a:ext cx="600075" cy="29189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noProof="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7521294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 段組">
    <p:spTree>
      <p:nvGrpSpPr>
        <p:cNvPr id="1" name=""/>
        <p:cNvGrpSpPr/>
        <p:nvPr/>
      </p:nvGrpSpPr>
      <p:grpSpPr>
        <a:xfrm>
          <a:off x="0" y="0"/>
          <a:ext cx="0" cy="0"/>
          <a:chOff x="0" y="0"/>
          <a:chExt cx="0" cy="0"/>
        </a:xfrm>
      </p:grpSpPr>
      <p:sp>
        <p:nvSpPr>
          <p:cNvPr id="9" name="長方形 8">
            <a:extLst>
              <a:ext uri="{FF2B5EF4-FFF2-40B4-BE49-F238E27FC236}">
                <a16:creationId xmlns:a16="http://schemas.microsoft.com/office/drawing/2014/main" id="{0A6C789F-805A-4494-8430-C63414191AC2}"/>
              </a:ext>
            </a:extLst>
          </p:cNvPr>
          <p:cNvSpPr/>
          <p:nvPr userDrawn="1"/>
        </p:nvSpPr>
        <p:spPr>
          <a:xfrm>
            <a:off x="371475" y="1526382"/>
            <a:ext cx="3595688" cy="45624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noProof="0">
              <a:latin typeface="Meiryo UI" panose="020B0604030504040204" pitchFamily="50" charset="-128"/>
              <a:ea typeface="Meiryo UI" panose="020B0604030504040204" pitchFamily="50" charset="-128"/>
            </a:endParaRPr>
          </a:p>
        </p:txBody>
      </p:sp>
      <p:sp>
        <p:nvSpPr>
          <p:cNvPr id="10" name="長方形 9">
            <a:extLst>
              <a:ext uri="{FF2B5EF4-FFF2-40B4-BE49-F238E27FC236}">
                <a16:creationId xmlns:a16="http://schemas.microsoft.com/office/drawing/2014/main" id="{A5A73287-EED0-4EEC-8007-E2C13366027B}"/>
              </a:ext>
            </a:extLst>
          </p:cNvPr>
          <p:cNvSpPr/>
          <p:nvPr userDrawn="1"/>
        </p:nvSpPr>
        <p:spPr>
          <a:xfrm>
            <a:off x="8224838" y="1526382"/>
            <a:ext cx="3595688" cy="456247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noProof="0">
              <a:latin typeface="Meiryo UI" panose="020B0604030504040204" pitchFamily="50" charset="-128"/>
              <a:ea typeface="Meiryo UI" panose="020B0604030504040204" pitchFamily="50" charset="-128"/>
            </a:endParaRPr>
          </a:p>
        </p:txBody>
      </p:sp>
      <p:sp>
        <p:nvSpPr>
          <p:cNvPr id="2" name="タイトル 1">
            <a:extLst>
              <a:ext uri="{FF2B5EF4-FFF2-40B4-BE49-F238E27FC236}">
                <a16:creationId xmlns:a16="http://schemas.microsoft.com/office/drawing/2014/main" id="{DE3A6AA5-A315-455E-B5C7-E53E3746ED81}"/>
              </a:ext>
            </a:extLst>
          </p:cNvPr>
          <p:cNvSpPr>
            <a:spLocks noGrp="1"/>
          </p:cNvSpPr>
          <p:nvPr>
            <p:ph type="title"/>
          </p:nvPr>
        </p:nvSpPr>
        <p:spPr/>
        <p:txBody>
          <a:bodyPr rtlCol="0"/>
          <a:lstStyle>
            <a:lvl1pPr>
              <a:defRPr>
                <a:latin typeface="Meiryo UI" panose="020B0604030504040204" pitchFamily="50" charset="-128"/>
                <a:ea typeface="Meiryo UI" panose="020B0604030504040204" pitchFamily="50" charset="-128"/>
              </a:defRPr>
            </a:lvl1pPr>
          </a:lstStyle>
          <a:p>
            <a:pPr rtl="0"/>
            <a:r>
              <a:rPr lang="ja-JP" altLang="en-US" noProof="0"/>
              <a:t>マスター タイトルの書式設定</a:t>
            </a:r>
          </a:p>
        </p:txBody>
      </p:sp>
      <p:sp>
        <p:nvSpPr>
          <p:cNvPr id="3" name="コンテンツ プレースホルダー 2">
            <a:extLst>
              <a:ext uri="{FF2B5EF4-FFF2-40B4-BE49-F238E27FC236}">
                <a16:creationId xmlns:a16="http://schemas.microsoft.com/office/drawing/2014/main" id="{3E60534E-DE82-45F4-8E2E-DA97F169177F}"/>
              </a:ext>
            </a:extLst>
          </p:cNvPr>
          <p:cNvSpPr>
            <a:spLocks noGrp="1"/>
          </p:cNvSpPr>
          <p:nvPr>
            <p:ph sz="half" idx="1"/>
          </p:nvPr>
        </p:nvSpPr>
        <p:spPr>
          <a:xfrm>
            <a:off x="581026" y="1724025"/>
            <a:ext cx="3143250" cy="4191000"/>
          </a:xfrm>
        </p:spPr>
        <p:txBody>
          <a:bodyPr rtlCol="0">
            <a:normAutofit/>
          </a:bodyPr>
          <a:lstStyle>
            <a:lvl1pPr>
              <a:defRPr sz="1800">
                <a:solidFill>
                  <a:schemeClr val="bg1"/>
                </a:solidFill>
                <a:latin typeface="Meiryo UI" panose="020B0604030504040204" pitchFamily="50" charset="-128"/>
                <a:ea typeface="Meiryo UI" panose="020B0604030504040204" pitchFamily="50" charset="-128"/>
              </a:defRPr>
            </a:lvl1pPr>
            <a:lvl2pPr>
              <a:defRPr sz="1600">
                <a:solidFill>
                  <a:schemeClr val="bg1"/>
                </a:solidFill>
                <a:latin typeface="Meiryo UI" panose="020B0604030504040204" pitchFamily="50" charset="-128"/>
                <a:ea typeface="Meiryo UI" panose="020B0604030504040204" pitchFamily="50" charset="-128"/>
              </a:defRPr>
            </a:lvl2pPr>
            <a:lvl3pPr>
              <a:defRPr sz="1400">
                <a:solidFill>
                  <a:schemeClr val="bg1"/>
                </a:solidFill>
                <a:latin typeface="Meiryo UI" panose="020B0604030504040204" pitchFamily="50" charset="-128"/>
                <a:ea typeface="Meiryo UI" panose="020B0604030504040204" pitchFamily="50" charset="-128"/>
              </a:defRPr>
            </a:lvl3pPr>
            <a:lvl4pPr>
              <a:defRPr sz="1200">
                <a:solidFill>
                  <a:schemeClr val="bg1"/>
                </a:solidFill>
                <a:latin typeface="Meiryo UI" panose="020B0604030504040204" pitchFamily="50" charset="-128"/>
                <a:ea typeface="Meiryo UI" panose="020B0604030504040204" pitchFamily="50" charset="-128"/>
              </a:defRPr>
            </a:lvl4pPr>
            <a:lvl5pPr>
              <a:defRPr sz="1200">
                <a:solidFill>
                  <a:schemeClr val="bg1"/>
                </a:solidFill>
                <a:latin typeface="Meiryo UI" panose="020B0604030504040204" pitchFamily="50" charset="-128"/>
                <a:ea typeface="Meiryo UI" panose="020B0604030504040204" pitchFamily="50" charset="-128"/>
              </a:defRPr>
            </a:lvl5pPr>
          </a:lstStyle>
          <a:p>
            <a:pPr lvl="0" rtl="0"/>
            <a:r>
              <a:rPr lang="ja-JP" altLang="en-US" noProof="0"/>
              <a:t>マスター テキストの書式設定</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p>
        </p:txBody>
      </p:sp>
      <p:sp>
        <p:nvSpPr>
          <p:cNvPr id="4" name="コンテンツ プレースホルダー 3">
            <a:extLst>
              <a:ext uri="{FF2B5EF4-FFF2-40B4-BE49-F238E27FC236}">
                <a16:creationId xmlns:a16="http://schemas.microsoft.com/office/drawing/2014/main" id="{23F1116B-C8B0-450D-83F6-49C4ABB22CCD}"/>
              </a:ext>
            </a:extLst>
          </p:cNvPr>
          <p:cNvSpPr>
            <a:spLocks noGrp="1"/>
          </p:cNvSpPr>
          <p:nvPr>
            <p:ph sz="half" idx="2"/>
          </p:nvPr>
        </p:nvSpPr>
        <p:spPr>
          <a:xfrm>
            <a:off x="8451282" y="1712119"/>
            <a:ext cx="3142800" cy="4191000"/>
          </a:xfrm>
        </p:spPr>
        <p:txBody>
          <a:bodyPr rtlCol="0">
            <a:normAutofit/>
          </a:bodyPr>
          <a:lstStyle>
            <a:lvl1pPr>
              <a:defRPr sz="1800">
                <a:solidFill>
                  <a:schemeClr val="bg1"/>
                </a:solidFill>
                <a:latin typeface="Meiryo UI" panose="020B0604030504040204" pitchFamily="50" charset="-128"/>
                <a:ea typeface="Meiryo UI" panose="020B0604030504040204" pitchFamily="50" charset="-128"/>
              </a:defRPr>
            </a:lvl1pPr>
            <a:lvl2pPr>
              <a:defRPr sz="1600">
                <a:solidFill>
                  <a:schemeClr val="bg1"/>
                </a:solidFill>
                <a:latin typeface="Meiryo UI" panose="020B0604030504040204" pitchFamily="50" charset="-128"/>
                <a:ea typeface="Meiryo UI" panose="020B0604030504040204" pitchFamily="50" charset="-128"/>
              </a:defRPr>
            </a:lvl2pPr>
            <a:lvl3pPr>
              <a:defRPr sz="1400">
                <a:solidFill>
                  <a:schemeClr val="bg1"/>
                </a:solidFill>
                <a:latin typeface="Meiryo UI" panose="020B0604030504040204" pitchFamily="50" charset="-128"/>
                <a:ea typeface="Meiryo UI" panose="020B0604030504040204" pitchFamily="50" charset="-128"/>
              </a:defRPr>
            </a:lvl3pPr>
            <a:lvl4pPr>
              <a:defRPr sz="1200">
                <a:solidFill>
                  <a:schemeClr val="bg1"/>
                </a:solidFill>
                <a:latin typeface="Meiryo UI" panose="020B0604030504040204" pitchFamily="50" charset="-128"/>
                <a:ea typeface="Meiryo UI" panose="020B0604030504040204" pitchFamily="50" charset="-128"/>
              </a:defRPr>
            </a:lvl4pPr>
            <a:lvl5pPr>
              <a:defRPr sz="1200">
                <a:solidFill>
                  <a:schemeClr val="bg1"/>
                </a:solidFill>
                <a:latin typeface="Meiryo UI" panose="020B0604030504040204" pitchFamily="50" charset="-128"/>
                <a:ea typeface="Meiryo UI" panose="020B0604030504040204" pitchFamily="50" charset="-128"/>
              </a:defRPr>
            </a:lvl5pPr>
          </a:lstStyle>
          <a:p>
            <a:pPr lvl="0" rtl="0"/>
            <a:r>
              <a:rPr lang="ja-JP" altLang="en-US" noProof="0"/>
              <a:t>マスター テキストの書式設定</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p>
        </p:txBody>
      </p:sp>
      <p:sp>
        <p:nvSpPr>
          <p:cNvPr id="7" name="スライド番号プレースホルダー 6">
            <a:extLst>
              <a:ext uri="{FF2B5EF4-FFF2-40B4-BE49-F238E27FC236}">
                <a16:creationId xmlns:a16="http://schemas.microsoft.com/office/drawing/2014/main" id="{2C182A82-4FBE-4689-B739-692549B4030D}"/>
              </a:ext>
            </a:extLst>
          </p:cNvPr>
          <p:cNvSpPr>
            <a:spLocks noGrp="1"/>
          </p:cNvSpPr>
          <p:nvPr>
            <p:ph type="sldNum" sz="quarter" idx="12"/>
          </p:nvPr>
        </p:nvSpPr>
        <p:spPr/>
        <p:txBody>
          <a:bodyPr rtlCol="0"/>
          <a:lstStyle>
            <a:lvl1pPr>
              <a:defRPr>
                <a:latin typeface="Meiryo UI" panose="020B0604030504040204" pitchFamily="50" charset="-128"/>
                <a:ea typeface="Meiryo UI" panose="020B0604030504040204" pitchFamily="50" charset="-128"/>
              </a:defRPr>
            </a:lvl1pPr>
          </a:lstStyle>
          <a:p>
            <a:fld id="{03DC2DEF-D2FE-4B45-ABA4-9F153FD1C98A}" type="slidenum">
              <a:rPr lang="en-US" altLang="ja-JP" noProof="0" smtClean="0"/>
              <a:pPr/>
              <a:t>‹#›</a:t>
            </a:fld>
            <a:endParaRPr lang="ja-JP" altLang="en-US" noProof="0"/>
          </a:p>
        </p:txBody>
      </p:sp>
      <p:sp>
        <p:nvSpPr>
          <p:cNvPr id="8" name="図プレースホルダー 6">
            <a:extLst>
              <a:ext uri="{FF2B5EF4-FFF2-40B4-BE49-F238E27FC236}">
                <a16:creationId xmlns:a16="http://schemas.microsoft.com/office/drawing/2014/main" id="{4DC80855-A1B8-4B65-B6F6-2AA6239EC246}"/>
              </a:ext>
            </a:extLst>
          </p:cNvPr>
          <p:cNvSpPr>
            <a:spLocks noGrp="1"/>
          </p:cNvSpPr>
          <p:nvPr>
            <p:ph type="pic" sz="quarter" idx="13" hasCustomPrompt="1"/>
          </p:nvPr>
        </p:nvSpPr>
        <p:spPr>
          <a:xfrm>
            <a:off x="3967163" y="1233488"/>
            <a:ext cx="4257675" cy="5148262"/>
          </a:xfrm>
          <a:solidFill>
            <a:schemeClr val="bg1">
              <a:lumMod val="95000"/>
            </a:schemeClr>
          </a:solidFill>
        </p:spPr>
        <p:txBody>
          <a:bodyPr vert="horz" lIns="91440" tIns="45720" rIns="91440" bIns="45720" rtlCol="0">
            <a:normAutofit/>
          </a:bodyPr>
          <a:lstStyle>
            <a:lvl1pPr>
              <a:defRPr lang="en-US" sz="1800">
                <a:latin typeface="Meiryo UI" panose="020B0604030504040204" pitchFamily="50" charset="-128"/>
                <a:ea typeface="Meiryo UI" panose="020B0604030504040204" pitchFamily="50" charset="-128"/>
              </a:defRPr>
            </a:lvl1pPr>
          </a:lstStyle>
          <a:p>
            <a:pPr marL="0" lvl="0" indent="0" algn="ctr" rtl="0">
              <a:buNone/>
            </a:pPr>
            <a:r>
              <a:rPr lang="ja-JP" altLang="en-US" noProof="0"/>
              <a:t>アイコンをクリックして画像を追加</a:t>
            </a:r>
          </a:p>
        </p:txBody>
      </p:sp>
    </p:spTree>
    <p:extLst>
      <p:ext uri="{BB962C8B-B14F-4D97-AF65-F5344CB8AC3E}">
        <p14:creationId xmlns:p14="http://schemas.microsoft.com/office/powerpoint/2010/main" val="40161438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2 段組">
    <p:spTree>
      <p:nvGrpSpPr>
        <p:cNvPr id="1" name=""/>
        <p:cNvGrpSpPr/>
        <p:nvPr/>
      </p:nvGrpSpPr>
      <p:grpSpPr>
        <a:xfrm>
          <a:off x="0" y="0"/>
          <a:ext cx="0" cy="0"/>
          <a:chOff x="0" y="0"/>
          <a:chExt cx="0" cy="0"/>
        </a:xfrm>
      </p:grpSpPr>
      <p:sp>
        <p:nvSpPr>
          <p:cNvPr id="10" name="長方形 9">
            <a:extLst>
              <a:ext uri="{FF2B5EF4-FFF2-40B4-BE49-F238E27FC236}">
                <a16:creationId xmlns:a16="http://schemas.microsoft.com/office/drawing/2014/main" id="{A5A73287-EED0-4EEC-8007-E2C13366027B}"/>
              </a:ext>
            </a:extLst>
          </p:cNvPr>
          <p:cNvSpPr/>
          <p:nvPr userDrawn="1"/>
        </p:nvSpPr>
        <p:spPr>
          <a:xfrm>
            <a:off x="6200775" y="1233487"/>
            <a:ext cx="5619751" cy="273367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noProof="0">
              <a:latin typeface="Meiryo UI" panose="020B0604030504040204" pitchFamily="50" charset="-128"/>
              <a:ea typeface="Meiryo UI" panose="020B0604030504040204" pitchFamily="50" charset="-128"/>
            </a:endParaRPr>
          </a:p>
        </p:txBody>
      </p:sp>
      <p:sp>
        <p:nvSpPr>
          <p:cNvPr id="2" name="タイトル 1">
            <a:extLst>
              <a:ext uri="{FF2B5EF4-FFF2-40B4-BE49-F238E27FC236}">
                <a16:creationId xmlns:a16="http://schemas.microsoft.com/office/drawing/2014/main" id="{DE3A6AA5-A315-455E-B5C7-E53E3746ED81}"/>
              </a:ext>
            </a:extLst>
          </p:cNvPr>
          <p:cNvSpPr>
            <a:spLocks noGrp="1"/>
          </p:cNvSpPr>
          <p:nvPr>
            <p:ph type="title"/>
          </p:nvPr>
        </p:nvSpPr>
        <p:spPr/>
        <p:txBody>
          <a:bodyPr rtlCol="0"/>
          <a:lstStyle>
            <a:lvl1pPr>
              <a:defRPr>
                <a:latin typeface="Meiryo UI" panose="020B0604030504040204" pitchFamily="50" charset="-128"/>
                <a:ea typeface="Meiryo UI" panose="020B0604030504040204" pitchFamily="50" charset="-128"/>
              </a:defRPr>
            </a:lvl1pPr>
          </a:lstStyle>
          <a:p>
            <a:pPr rtl="0"/>
            <a:r>
              <a:rPr lang="ja-JP" altLang="en-US" noProof="0"/>
              <a:t>マスター タイトルの書式設定</a:t>
            </a:r>
          </a:p>
        </p:txBody>
      </p:sp>
      <p:sp>
        <p:nvSpPr>
          <p:cNvPr id="4" name="コンテンツ プレースホルダー 3">
            <a:extLst>
              <a:ext uri="{FF2B5EF4-FFF2-40B4-BE49-F238E27FC236}">
                <a16:creationId xmlns:a16="http://schemas.microsoft.com/office/drawing/2014/main" id="{23F1116B-C8B0-450D-83F6-49C4ABB22CCD}"/>
              </a:ext>
            </a:extLst>
          </p:cNvPr>
          <p:cNvSpPr>
            <a:spLocks noGrp="1"/>
          </p:cNvSpPr>
          <p:nvPr>
            <p:ph sz="half" idx="2"/>
          </p:nvPr>
        </p:nvSpPr>
        <p:spPr>
          <a:xfrm>
            <a:off x="6383054" y="1357414"/>
            <a:ext cx="5255193" cy="2404860"/>
          </a:xfrm>
        </p:spPr>
        <p:txBody>
          <a:bodyPr rtlCol="0">
            <a:normAutofit/>
          </a:bodyPr>
          <a:lstStyle>
            <a:lvl1pPr>
              <a:defRPr sz="1800">
                <a:solidFill>
                  <a:schemeClr val="bg1"/>
                </a:solidFill>
                <a:latin typeface="Meiryo UI" panose="020B0604030504040204" pitchFamily="50" charset="-128"/>
                <a:ea typeface="Meiryo UI" panose="020B0604030504040204" pitchFamily="50" charset="-128"/>
              </a:defRPr>
            </a:lvl1pPr>
            <a:lvl2pPr>
              <a:defRPr sz="1600">
                <a:solidFill>
                  <a:schemeClr val="bg1"/>
                </a:solidFill>
                <a:latin typeface="Meiryo UI" panose="020B0604030504040204" pitchFamily="50" charset="-128"/>
                <a:ea typeface="Meiryo UI" panose="020B0604030504040204" pitchFamily="50" charset="-128"/>
              </a:defRPr>
            </a:lvl2pPr>
            <a:lvl3pPr>
              <a:defRPr sz="1400">
                <a:solidFill>
                  <a:schemeClr val="bg1"/>
                </a:solidFill>
                <a:latin typeface="Meiryo UI" panose="020B0604030504040204" pitchFamily="50" charset="-128"/>
                <a:ea typeface="Meiryo UI" panose="020B0604030504040204" pitchFamily="50" charset="-128"/>
              </a:defRPr>
            </a:lvl3pPr>
            <a:lvl4pPr>
              <a:defRPr sz="1200">
                <a:solidFill>
                  <a:schemeClr val="bg1"/>
                </a:solidFill>
                <a:latin typeface="Meiryo UI" panose="020B0604030504040204" pitchFamily="50" charset="-128"/>
                <a:ea typeface="Meiryo UI" panose="020B0604030504040204" pitchFamily="50" charset="-128"/>
              </a:defRPr>
            </a:lvl4pPr>
            <a:lvl5pPr>
              <a:defRPr sz="1200">
                <a:solidFill>
                  <a:schemeClr val="bg1"/>
                </a:solidFill>
                <a:latin typeface="Meiryo UI" panose="020B0604030504040204" pitchFamily="50" charset="-128"/>
                <a:ea typeface="Meiryo UI" panose="020B0604030504040204" pitchFamily="50" charset="-128"/>
              </a:defRPr>
            </a:lvl5pPr>
          </a:lstStyle>
          <a:p>
            <a:pPr lvl="0" rtl="0"/>
            <a:r>
              <a:rPr lang="ja-JP" altLang="en-US" noProof="0"/>
              <a:t>マスター テキストの書式設定</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p>
        </p:txBody>
      </p:sp>
      <p:sp>
        <p:nvSpPr>
          <p:cNvPr id="7" name="スライド番号プレースホルダー 6">
            <a:extLst>
              <a:ext uri="{FF2B5EF4-FFF2-40B4-BE49-F238E27FC236}">
                <a16:creationId xmlns:a16="http://schemas.microsoft.com/office/drawing/2014/main" id="{2C182A82-4FBE-4689-B739-692549B4030D}"/>
              </a:ext>
            </a:extLst>
          </p:cNvPr>
          <p:cNvSpPr>
            <a:spLocks noGrp="1"/>
          </p:cNvSpPr>
          <p:nvPr>
            <p:ph type="sldNum" sz="quarter" idx="12"/>
          </p:nvPr>
        </p:nvSpPr>
        <p:spPr/>
        <p:txBody>
          <a:bodyPr rtlCol="0"/>
          <a:lstStyle>
            <a:lvl1pPr>
              <a:defRPr>
                <a:latin typeface="Meiryo UI" panose="020B0604030504040204" pitchFamily="50" charset="-128"/>
                <a:ea typeface="Meiryo UI" panose="020B0604030504040204" pitchFamily="50" charset="-128"/>
              </a:defRPr>
            </a:lvl1pPr>
          </a:lstStyle>
          <a:p>
            <a:fld id="{03DC2DEF-D2FE-4B45-ABA4-9F153FD1C98A}" type="slidenum">
              <a:rPr lang="en-US" altLang="ja-JP" noProof="0" smtClean="0"/>
              <a:pPr/>
              <a:t>‹#›</a:t>
            </a:fld>
            <a:endParaRPr lang="ja-JP" altLang="en-US" noProof="0"/>
          </a:p>
        </p:txBody>
      </p:sp>
      <p:sp>
        <p:nvSpPr>
          <p:cNvPr id="8" name="図プレースホルダー 6">
            <a:extLst>
              <a:ext uri="{FF2B5EF4-FFF2-40B4-BE49-F238E27FC236}">
                <a16:creationId xmlns:a16="http://schemas.microsoft.com/office/drawing/2014/main" id="{4DC80855-A1B8-4B65-B6F6-2AA6239EC246}"/>
              </a:ext>
            </a:extLst>
          </p:cNvPr>
          <p:cNvSpPr>
            <a:spLocks noGrp="1"/>
          </p:cNvSpPr>
          <p:nvPr>
            <p:ph type="pic" sz="quarter" idx="13" hasCustomPrompt="1"/>
          </p:nvPr>
        </p:nvSpPr>
        <p:spPr>
          <a:xfrm>
            <a:off x="371475" y="1233488"/>
            <a:ext cx="5757863" cy="2415600"/>
          </a:xfrm>
          <a:solidFill>
            <a:schemeClr val="bg1">
              <a:lumMod val="95000"/>
            </a:schemeClr>
          </a:solidFill>
        </p:spPr>
        <p:txBody>
          <a:bodyPr vert="horz" lIns="91440" tIns="45720" rIns="91440" bIns="45720" rtlCol="0">
            <a:normAutofit/>
          </a:bodyPr>
          <a:lstStyle>
            <a:lvl1pPr>
              <a:defRPr lang="en-US" sz="1800">
                <a:latin typeface="Meiryo UI" panose="020B0604030504040204" pitchFamily="50" charset="-128"/>
                <a:ea typeface="Meiryo UI" panose="020B0604030504040204" pitchFamily="50" charset="-128"/>
              </a:defRPr>
            </a:lvl1pPr>
          </a:lstStyle>
          <a:p>
            <a:pPr marL="0" lvl="0" indent="0" algn="ctr" rtl="0">
              <a:buNone/>
            </a:pPr>
            <a:r>
              <a:rPr lang="ja-JP" altLang="en-US" noProof="0"/>
              <a:t>アイコンをクリックして画像を追加</a:t>
            </a:r>
          </a:p>
        </p:txBody>
      </p:sp>
      <p:sp>
        <p:nvSpPr>
          <p:cNvPr id="11" name="図プレースホルダー 6">
            <a:extLst>
              <a:ext uri="{FF2B5EF4-FFF2-40B4-BE49-F238E27FC236}">
                <a16:creationId xmlns:a16="http://schemas.microsoft.com/office/drawing/2014/main" id="{B9795E85-7B91-41BB-9DF4-A4893AA48FFA}"/>
              </a:ext>
            </a:extLst>
          </p:cNvPr>
          <p:cNvSpPr>
            <a:spLocks noGrp="1"/>
          </p:cNvSpPr>
          <p:nvPr>
            <p:ph type="pic" sz="quarter" idx="14" hasCustomPrompt="1"/>
          </p:nvPr>
        </p:nvSpPr>
        <p:spPr>
          <a:xfrm>
            <a:off x="6200775" y="3967163"/>
            <a:ext cx="5619750" cy="2414587"/>
          </a:xfrm>
          <a:solidFill>
            <a:schemeClr val="bg1">
              <a:lumMod val="95000"/>
            </a:schemeClr>
          </a:solidFill>
        </p:spPr>
        <p:txBody>
          <a:bodyPr vert="horz" lIns="91440" tIns="45720" rIns="91440" bIns="45720" rtlCol="0">
            <a:normAutofit/>
          </a:bodyPr>
          <a:lstStyle>
            <a:lvl1pPr>
              <a:defRPr lang="en-US" sz="1800">
                <a:latin typeface="Meiryo UI" panose="020B0604030504040204" pitchFamily="50" charset="-128"/>
                <a:ea typeface="Meiryo UI" panose="020B0604030504040204" pitchFamily="50" charset="-128"/>
              </a:defRPr>
            </a:lvl1pPr>
          </a:lstStyle>
          <a:p>
            <a:pPr marL="0" lvl="0" indent="0" algn="ctr" rtl="0">
              <a:buNone/>
            </a:pPr>
            <a:r>
              <a:rPr lang="ja-JP" altLang="en-US" noProof="0"/>
              <a:t>アイコンをクリックして画像を追加</a:t>
            </a:r>
          </a:p>
        </p:txBody>
      </p:sp>
      <p:sp>
        <p:nvSpPr>
          <p:cNvPr id="12" name="長方形 11">
            <a:extLst>
              <a:ext uri="{FF2B5EF4-FFF2-40B4-BE49-F238E27FC236}">
                <a16:creationId xmlns:a16="http://schemas.microsoft.com/office/drawing/2014/main" id="{BB372D75-4BAD-4C47-AE7D-0F2711031EEC}"/>
              </a:ext>
            </a:extLst>
          </p:cNvPr>
          <p:cNvSpPr/>
          <p:nvPr userDrawn="1"/>
        </p:nvSpPr>
        <p:spPr>
          <a:xfrm>
            <a:off x="371475" y="3643799"/>
            <a:ext cx="5757863" cy="273367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noProof="0">
              <a:latin typeface="Meiryo UI" panose="020B0604030504040204" pitchFamily="50" charset="-128"/>
              <a:ea typeface="Meiryo UI" panose="020B0604030504040204" pitchFamily="50" charset="-128"/>
            </a:endParaRPr>
          </a:p>
        </p:txBody>
      </p:sp>
      <p:sp>
        <p:nvSpPr>
          <p:cNvPr id="3" name="コンテンツ プレースホルダー 2">
            <a:extLst>
              <a:ext uri="{FF2B5EF4-FFF2-40B4-BE49-F238E27FC236}">
                <a16:creationId xmlns:a16="http://schemas.microsoft.com/office/drawing/2014/main" id="{3E60534E-DE82-45F4-8E2E-DA97F169177F}"/>
              </a:ext>
            </a:extLst>
          </p:cNvPr>
          <p:cNvSpPr>
            <a:spLocks noGrp="1"/>
          </p:cNvSpPr>
          <p:nvPr>
            <p:ph sz="half" idx="1"/>
          </p:nvPr>
        </p:nvSpPr>
        <p:spPr>
          <a:xfrm>
            <a:off x="622406" y="3848474"/>
            <a:ext cx="5256000" cy="2404800"/>
          </a:xfrm>
        </p:spPr>
        <p:txBody>
          <a:bodyPr rtlCol="0">
            <a:normAutofit/>
          </a:bodyPr>
          <a:lstStyle>
            <a:lvl1pPr>
              <a:defRPr sz="1800">
                <a:solidFill>
                  <a:schemeClr val="bg1"/>
                </a:solidFill>
                <a:latin typeface="Meiryo UI" panose="020B0604030504040204" pitchFamily="50" charset="-128"/>
                <a:ea typeface="Meiryo UI" panose="020B0604030504040204" pitchFamily="50" charset="-128"/>
              </a:defRPr>
            </a:lvl1pPr>
            <a:lvl2pPr>
              <a:defRPr sz="1600">
                <a:solidFill>
                  <a:schemeClr val="bg1"/>
                </a:solidFill>
                <a:latin typeface="Meiryo UI" panose="020B0604030504040204" pitchFamily="50" charset="-128"/>
                <a:ea typeface="Meiryo UI" panose="020B0604030504040204" pitchFamily="50" charset="-128"/>
              </a:defRPr>
            </a:lvl2pPr>
            <a:lvl3pPr>
              <a:defRPr sz="1400">
                <a:solidFill>
                  <a:schemeClr val="bg1"/>
                </a:solidFill>
                <a:latin typeface="Meiryo UI" panose="020B0604030504040204" pitchFamily="50" charset="-128"/>
                <a:ea typeface="Meiryo UI" panose="020B0604030504040204" pitchFamily="50" charset="-128"/>
              </a:defRPr>
            </a:lvl3pPr>
            <a:lvl4pPr>
              <a:defRPr sz="1200">
                <a:solidFill>
                  <a:schemeClr val="bg1"/>
                </a:solidFill>
                <a:latin typeface="Meiryo UI" panose="020B0604030504040204" pitchFamily="50" charset="-128"/>
                <a:ea typeface="Meiryo UI" panose="020B0604030504040204" pitchFamily="50" charset="-128"/>
              </a:defRPr>
            </a:lvl4pPr>
            <a:lvl5pPr>
              <a:defRPr sz="1200">
                <a:solidFill>
                  <a:schemeClr val="bg1"/>
                </a:solidFill>
                <a:latin typeface="Meiryo UI" panose="020B0604030504040204" pitchFamily="50" charset="-128"/>
                <a:ea typeface="Meiryo UI" panose="020B0604030504040204" pitchFamily="50" charset="-128"/>
              </a:defRPr>
            </a:lvl5pPr>
          </a:lstStyle>
          <a:p>
            <a:pPr lvl="0" rtl="0"/>
            <a:r>
              <a:rPr lang="ja-JP" altLang="en-US" noProof="0"/>
              <a:t>マスター テキストの書式設定</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p>
        </p:txBody>
      </p:sp>
    </p:spTree>
    <p:extLst>
      <p:ext uri="{BB962C8B-B14F-4D97-AF65-F5344CB8AC3E}">
        <p14:creationId xmlns:p14="http://schemas.microsoft.com/office/powerpoint/2010/main" val="4992935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タイトル スライド">
    <p:spTree>
      <p:nvGrpSpPr>
        <p:cNvPr id="1" name=""/>
        <p:cNvGrpSpPr/>
        <p:nvPr/>
      </p:nvGrpSpPr>
      <p:grpSpPr>
        <a:xfrm>
          <a:off x="0" y="0"/>
          <a:ext cx="0" cy="0"/>
          <a:chOff x="0" y="0"/>
          <a:chExt cx="0" cy="0"/>
        </a:xfrm>
      </p:grpSpPr>
      <p:sp>
        <p:nvSpPr>
          <p:cNvPr id="7" name="長方形 6">
            <a:extLst>
              <a:ext uri="{FF2B5EF4-FFF2-40B4-BE49-F238E27FC236}">
                <a16:creationId xmlns:a16="http://schemas.microsoft.com/office/drawing/2014/main" id="{76607FB0-0FB2-41FD-B334-74C7B05B8CEE}"/>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noProof="0">
              <a:latin typeface="Meiryo UI" panose="020B0604030504040204" pitchFamily="50" charset="-128"/>
              <a:ea typeface="Meiryo UI" panose="020B0604030504040204" pitchFamily="50" charset="-128"/>
            </a:endParaRPr>
          </a:p>
        </p:txBody>
      </p:sp>
      <p:sp>
        <p:nvSpPr>
          <p:cNvPr id="8" name="長方形 7">
            <a:extLst>
              <a:ext uri="{FF2B5EF4-FFF2-40B4-BE49-F238E27FC236}">
                <a16:creationId xmlns:a16="http://schemas.microsoft.com/office/drawing/2014/main" id="{21508BC1-7ABB-42C8-B268-3C6F4FD455DE}"/>
              </a:ext>
            </a:extLst>
          </p:cNvPr>
          <p:cNvSpPr/>
          <p:nvPr userDrawn="1"/>
        </p:nvSpPr>
        <p:spPr>
          <a:xfrm>
            <a:off x="200025" y="-1"/>
            <a:ext cx="1199197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noProof="0">
              <a:latin typeface="Meiryo UI" panose="020B0604030504040204" pitchFamily="50" charset="-128"/>
              <a:ea typeface="Meiryo UI" panose="020B0604030504040204" pitchFamily="50" charset="-128"/>
            </a:endParaRPr>
          </a:p>
        </p:txBody>
      </p:sp>
      <p:sp>
        <p:nvSpPr>
          <p:cNvPr id="9" name="図プレースホルダー 8">
            <a:extLst>
              <a:ext uri="{FF2B5EF4-FFF2-40B4-BE49-F238E27FC236}">
                <a16:creationId xmlns:a16="http://schemas.microsoft.com/office/drawing/2014/main" id="{2D02598E-521E-41CD-B068-134834CFF4FF}"/>
              </a:ext>
            </a:extLst>
          </p:cNvPr>
          <p:cNvSpPr>
            <a:spLocks noGrp="1"/>
          </p:cNvSpPr>
          <p:nvPr>
            <p:ph type="pic" sz="quarter" idx="10" hasCustomPrompt="1"/>
          </p:nvPr>
        </p:nvSpPr>
        <p:spPr>
          <a:xfrm>
            <a:off x="571500" y="0"/>
            <a:ext cx="6034088" cy="6857999"/>
          </a:xfrm>
          <a:solidFill>
            <a:schemeClr val="bg1">
              <a:lumMod val="95000"/>
            </a:schemeClr>
          </a:solidFill>
        </p:spPr>
        <p:txBody>
          <a:bodyPr rtlCol="0">
            <a:normAutofit/>
          </a:bodyPr>
          <a:lstStyle>
            <a:lvl1pPr marL="0" indent="0" algn="ctr">
              <a:buNone/>
              <a:defRPr sz="1800">
                <a:latin typeface="Meiryo UI" panose="020B0604030504040204" pitchFamily="50" charset="-128"/>
                <a:ea typeface="Meiryo UI" panose="020B0604030504040204" pitchFamily="50" charset="-128"/>
              </a:defRPr>
            </a:lvl1pPr>
          </a:lstStyle>
          <a:p>
            <a:pPr rtl="0"/>
            <a:r>
              <a:rPr lang="ja-JP" altLang="en-US" noProof="0"/>
              <a:t>アイコンをクリックして画像を追加</a:t>
            </a:r>
          </a:p>
        </p:txBody>
      </p:sp>
      <p:sp>
        <p:nvSpPr>
          <p:cNvPr id="10" name="長方形 9">
            <a:extLst>
              <a:ext uri="{FF2B5EF4-FFF2-40B4-BE49-F238E27FC236}">
                <a16:creationId xmlns:a16="http://schemas.microsoft.com/office/drawing/2014/main" id="{F04A5F51-C7E6-44CC-ADF3-1C83AA35D0DC}"/>
              </a:ext>
            </a:extLst>
          </p:cNvPr>
          <p:cNvSpPr/>
          <p:nvPr userDrawn="1"/>
        </p:nvSpPr>
        <p:spPr>
          <a:xfrm>
            <a:off x="0" y="1"/>
            <a:ext cx="371475"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noProof="0">
              <a:latin typeface="Meiryo UI" panose="020B0604030504040204" pitchFamily="50" charset="-128"/>
              <a:ea typeface="Meiryo UI" panose="020B0604030504040204" pitchFamily="50" charset="-128"/>
            </a:endParaRPr>
          </a:p>
        </p:txBody>
      </p:sp>
      <p:sp>
        <p:nvSpPr>
          <p:cNvPr id="2" name="タイトル 1">
            <a:extLst>
              <a:ext uri="{FF2B5EF4-FFF2-40B4-BE49-F238E27FC236}">
                <a16:creationId xmlns:a16="http://schemas.microsoft.com/office/drawing/2014/main" id="{4E8B51C6-9166-4F67-995A-396809E6533C}"/>
              </a:ext>
            </a:extLst>
          </p:cNvPr>
          <p:cNvSpPr>
            <a:spLocks noGrp="1"/>
          </p:cNvSpPr>
          <p:nvPr>
            <p:ph type="ctrTitle"/>
          </p:nvPr>
        </p:nvSpPr>
        <p:spPr>
          <a:xfrm>
            <a:off x="6905625" y="1512889"/>
            <a:ext cx="4986338" cy="3262311"/>
          </a:xfrm>
        </p:spPr>
        <p:txBody>
          <a:bodyPr rtlCol="0" anchor="b"/>
          <a:lstStyle>
            <a:lvl1pPr algn="l">
              <a:defRPr sz="6000">
                <a:solidFill>
                  <a:schemeClr val="bg1"/>
                </a:solidFill>
                <a:latin typeface="Meiryo UI" panose="020B0604030504040204" pitchFamily="50" charset="-128"/>
                <a:ea typeface="Meiryo UI" panose="020B0604030504040204" pitchFamily="50" charset="-128"/>
              </a:defRPr>
            </a:lvl1pPr>
          </a:lstStyle>
          <a:p>
            <a:pPr rtl="0"/>
            <a:r>
              <a:rPr lang="ja-JP" altLang="en-US" noProof="0"/>
              <a:t>マスター タイトルの書式設定</a:t>
            </a:r>
          </a:p>
        </p:txBody>
      </p:sp>
      <p:sp>
        <p:nvSpPr>
          <p:cNvPr id="3" name="サブタイトル 2">
            <a:extLst>
              <a:ext uri="{FF2B5EF4-FFF2-40B4-BE49-F238E27FC236}">
                <a16:creationId xmlns:a16="http://schemas.microsoft.com/office/drawing/2014/main" id="{A951C9A4-8764-4CB3-AC26-C957C0E84BCD}"/>
              </a:ext>
            </a:extLst>
          </p:cNvPr>
          <p:cNvSpPr>
            <a:spLocks noGrp="1"/>
          </p:cNvSpPr>
          <p:nvPr>
            <p:ph type="subTitle" idx="1"/>
          </p:nvPr>
        </p:nvSpPr>
        <p:spPr>
          <a:xfrm>
            <a:off x="6905625" y="4927600"/>
            <a:ext cx="4986338" cy="976311"/>
          </a:xfrm>
        </p:spPr>
        <p:txBody>
          <a:bodyPr rtlCol="0"/>
          <a:lstStyle>
            <a:lvl1pPr marL="0" indent="0" algn="l">
              <a:buNone/>
              <a:defRPr sz="2400">
                <a:solidFill>
                  <a:schemeClr val="bg1"/>
                </a:solidFill>
                <a:latin typeface="Meiryo UI" panose="020B0604030504040204" pitchFamily="50" charset="-128"/>
                <a:ea typeface="Meiryo UI" panose="020B0604030504040204" pitchFamily="50" charset="-12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ja-JP" altLang="en-US" noProof="0"/>
              <a:t>マスター サブタイトルの書式設定</a:t>
            </a:r>
          </a:p>
        </p:txBody>
      </p:sp>
    </p:spTree>
    <p:extLst>
      <p:ext uri="{BB962C8B-B14F-4D97-AF65-F5344CB8AC3E}">
        <p14:creationId xmlns:p14="http://schemas.microsoft.com/office/powerpoint/2010/main" val="208898207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2 段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E3A6AA5-A315-455E-B5C7-E53E3746ED81}"/>
              </a:ext>
            </a:extLst>
          </p:cNvPr>
          <p:cNvSpPr>
            <a:spLocks noGrp="1"/>
          </p:cNvSpPr>
          <p:nvPr>
            <p:ph type="title"/>
          </p:nvPr>
        </p:nvSpPr>
        <p:spPr/>
        <p:txBody>
          <a:bodyPr rtlCol="0"/>
          <a:lstStyle>
            <a:lvl1pPr>
              <a:defRPr>
                <a:latin typeface="Meiryo UI" panose="020B0604030504040204" pitchFamily="50" charset="-128"/>
                <a:ea typeface="Meiryo UI" panose="020B0604030504040204" pitchFamily="50" charset="-128"/>
              </a:defRPr>
            </a:lvl1pPr>
          </a:lstStyle>
          <a:p>
            <a:pPr rtl="0"/>
            <a:r>
              <a:rPr lang="ja-JP" altLang="en-US" noProof="0"/>
              <a:t>マスター タイトルの書式設定</a:t>
            </a:r>
          </a:p>
        </p:txBody>
      </p:sp>
      <p:sp>
        <p:nvSpPr>
          <p:cNvPr id="7" name="スライド番号プレースホルダー 6">
            <a:extLst>
              <a:ext uri="{FF2B5EF4-FFF2-40B4-BE49-F238E27FC236}">
                <a16:creationId xmlns:a16="http://schemas.microsoft.com/office/drawing/2014/main" id="{2C182A82-4FBE-4689-B739-692549B4030D}"/>
              </a:ext>
            </a:extLst>
          </p:cNvPr>
          <p:cNvSpPr>
            <a:spLocks noGrp="1"/>
          </p:cNvSpPr>
          <p:nvPr>
            <p:ph type="sldNum" sz="quarter" idx="12"/>
          </p:nvPr>
        </p:nvSpPr>
        <p:spPr/>
        <p:txBody>
          <a:bodyPr rtlCol="0"/>
          <a:lstStyle>
            <a:lvl1pPr>
              <a:defRPr>
                <a:latin typeface="Meiryo UI" panose="020B0604030504040204" pitchFamily="50" charset="-128"/>
                <a:ea typeface="Meiryo UI" panose="020B0604030504040204" pitchFamily="50" charset="-128"/>
              </a:defRPr>
            </a:lvl1pPr>
          </a:lstStyle>
          <a:p>
            <a:fld id="{03DC2DEF-D2FE-4B45-ABA4-9F153FD1C98A}" type="slidenum">
              <a:rPr lang="en-US" altLang="ja-JP" noProof="0" smtClean="0"/>
              <a:pPr/>
              <a:t>‹#›</a:t>
            </a:fld>
            <a:endParaRPr lang="ja-JP" altLang="en-US" noProof="0"/>
          </a:p>
        </p:txBody>
      </p:sp>
      <p:sp>
        <p:nvSpPr>
          <p:cNvPr id="8" name="図プレースホルダー 6">
            <a:extLst>
              <a:ext uri="{FF2B5EF4-FFF2-40B4-BE49-F238E27FC236}">
                <a16:creationId xmlns:a16="http://schemas.microsoft.com/office/drawing/2014/main" id="{4DC80855-A1B8-4B65-B6F6-2AA6239EC246}"/>
              </a:ext>
            </a:extLst>
          </p:cNvPr>
          <p:cNvSpPr>
            <a:spLocks noGrp="1"/>
          </p:cNvSpPr>
          <p:nvPr>
            <p:ph type="pic" sz="quarter" idx="13" hasCustomPrompt="1"/>
          </p:nvPr>
        </p:nvSpPr>
        <p:spPr>
          <a:xfrm>
            <a:off x="371475" y="1233488"/>
            <a:ext cx="11520488" cy="2381361"/>
          </a:xfrm>
          <a:solidFill>
            <a:schemeClr val="bg1">
              <a:lumMod val="95000"/>
            </a:schemeClr>
          </a:solidFill>
        </p:spPr>
        <p:txBody>
          <a:bodyPr vert="horz" lIns="91440" tIns="45720" rIns="91440" bIns="45720" rtlCol="0">
            <a:normAutofit/>
          </a:bodyPr>
          <a:lstStyle>
            <a:lvl1pPr>
              <a:defRPr lang="en-US" sz="1800">
                <a:latin typeface="Meiryo UI" panose="020B0604030504040204" pitchFamily="50" charset="-128"/>
                <a:ea typeface="Meiryo UI" panose="020B0604030504040204" pitchFamily="50" charset="-128"/>
              </a:defRPr>
            </a:lvl1pPr>
          </a:lstStyle>
          <a:p>
            <a:pPr marL="0" lvl="0" indent="0" algn="ctr" rtl="0">
              <a:buNone/>
            </a:pPr>
            <a:r>
              <a:rPr lang="ja-JP" altLang="en-US" noProof="0"/>
              <a:t>アイコンをクリックして画像を追加</a:t>
            </a:r>
          </a:p>
        </p:txBody>
      </p:sp>
      <p:sp>
        <p:nvSpPr>
          <p:cNvPr id="12" name="長方形 11">
            <a:extLst>
              <a:ext uri="{FF2B5EF4-FFF2-40B4-BE49-F238E27FC236}">
                <a16:creationId xmlns:a16="http://schemas.microsoft.com/office/drawing/2014/main" id="{BB372D75-4BAD-4C47-AE7D-0F2711031EEC}"/>
              </a:ext>
            </a:extLst>
          </p:cNvPr>
          <p:cNvSpPr/>
          <p:nvPr userDrawn="1"/>
        </p:nvSpPr>
        <p:spPr>
          <a:xfrm>
            <a:off x="371475" y="3643799"/>
            <a:ext cx="11520488" cy="273367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noProof="0">
              <a:latin typeface="Meiryo UI" panose="020B0604030504040204" pitchFamily="50" charset="-128"/>
              <a:ea typeface="Meiryo UI" panose="020B0604030504040204" pitchFamily="50" charset="-128"/>
            </a:endParaRPr>
          </a:p>
        </p:txBody>
      </p:sp>
      <p:sp>
        <p:nvSpPr>
          <p:cNvPr id="4" name="コンテンツ プレースホルダー 3">
            <a:extLst>
              <a:ext uri="{FF2B5EF4-FFF2-40B4-BE49-F238E27FC236}">
                <a16:creationId xmlns:a16="http://schemas.microsoft.com/office/drawing/2014/main" id="{23F1116B-C8B0-450D-83F6-49C4ABB22CCD}"/>
              </a:ext>
            </a:extLst>
          </p:cNvPr>
          <p:cNvSpPr>
            <a:spLocks noGrp="1"/>
          </p:cNvSpPr>
          <p:nvPr>
            <p:ph sz="half" idx="2"/>
          </p:nvPr>
        </p:nvSpPr>
        <p:spPr>
          <a:xfrm>
            <a:off x="6383054" y="3808206"/>
            <a:ext cx="5255193" cy="2404860"/>
          </a:xfrm>
        </p:spPr>
        <p:txBody>
          <a:bodyPr rtlCol="0">
            <a:normAutofit/>
          </a:bodyPr>
          <a:lstStyle>
            <a:lvl1pPr>
              <a:defRPr sz="1800">
                <a:solidFill>
                  <a:schemeClr val="bg1"/>
                </a:solidFill>
                <a:latin typeface="Meiryo UI" panose="020B0604030504040204" pitchFamily="50" charset="-128"/>
                <a:ea typeface="Meiryo UI" panose="020B0604030504040204" pitchFamily="50" charset="-128"/>
              </a:defRPr>
            </a:lvl1pPr>
            <a:lvl2pPr>
              <a:defRPr sz="1600">
                <a:solidFill>
                  <a:schemeClr val="bg1"/>
                </a:solidFill>
                <a:latin typeface="Meiryo UI" panose="020B0604030504040204" pitchFamily="50" charset="-128"/>
                <a:ea typeface="Meiryo UI" panose="020B0604030504040204" pitchFamily="50" charset="-128"/>
              </a:defRPr>
            </a:lvl2pPr>
            <a:lvl3pPr>
              <a:defRPr sz="1400">
                <a:solidFill>
                  <a:schemeClr val="bg1"/>
                </a:solidFill>
                <a:latin typeface="Meiryo UI" panose="020B0604030504040204" pitchFamily="50" charset="-128"/>
                <a:ea typeface="Meiryo UI" panose="020B0604030504040204" pitchFamily="50" charset="-128"/>
              </a:defRPr>
            </a:lvl3pPr>
            <a:lvl4pPr>
              <a:defRPr sz="1200">
                <a:solidFill>
                  <a:schemeClr val="bg1"/>
                </a:solidFill>
                <a:latin typeface="Meiryo UI" panose="020B0604030504040204" pitchFamily="50" charset="-128"/>
                <a:ea typeface="Meiryo UI" panose="020B0604030504040204" pitchFamily="50" charset="-128"/>
              </a:defRPr>
            </a:lvl4pPr>
            <a:lvl5pPr>
              <a:defRPr sz="1200">
                <a:solidFill>
                  <a:schemeClr val="bg1"/>
                </a:solidFill>
                <a:latin typeface="Meiryo UI" panose="020B0604030504040204" pitchFamily="50" charset="-128"/>
                <a:ea typeface="Meiryo UI" panose="020B0604030504040204" pitchFamily="50" charset="-128"/>
              </a:defRPr>
            </a:lvl5pPr>
          </a:lstStyle>
          <a:p>
            <a:pPr lvl="0" rtl="0"/>
            <a:r>
              <a:rPr lang="ja-JP" altLang="en-US" noProof="0"/>
              <a:t>マスター テキストの書式設定</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p>
        </p:txBody>
      </p:sp>
      <p:sp>
        <p:nvSpPr>
          <p:cNvPr id="3" name="コンテンツ プレースホルダー 2">
            <a:extLst>
              <a:ext uri="{FF2B5EF4-FFF2-40B4-BE49-F238E27FC236}">
                <a16:creationId xmlns:a16="http://schemas.microsoft.com/office/drawing/2014/main" id="{3E60534E-DE82-45F4-8E2E-DA97F169177F}"/>
              </a:ext>
            </a:extLst>
          </p:cNvPr>
          <p:cNvSpPr>
            <a:spLocks noGrp="1"/>
          </p:cNvSpPr>
          <p:nvPr>
            <p:ph sz="half" idx="1"/>
          </p:nvPr>
        </p:nvSpPr>
        <p:spPr>
          <a:xfrm>
            <a:off x="622406" y="3808236"/>
            <a:ext cx="5256000" cy="2404800"/>
          </a:xfrm>
        </p:spPr>
        <p:txBody>
          <a:bodyPr rtlCol="0">
            <a:normAutofit/>
          </a:bodyPr>
          <a:lstStyle>
            <a:lvl1pPr>
              <a:defRPr sz="1800">
                <a:solidFill>
                  <a:schemeClr val="bg1"/>
                </a:solidFill>
                <a:latin typeface="Meiryo UI" panose="020B0604030504040204" pitchFamily="50" charset="-128"/>
                <a:ea typeface="Meiryo UI" panose="020B0604030504040204" pitchFamily="50" charset="-128"/>
              </a:defRPr>
            </a:lvl1pPr>
            <a:lvl2pPr>
              <a:defRPr sz="1600">
                <a:solidFill>
                  <a:schemeClr val="bg1"/>
                </a:solidFill>
                <a:latin typeface="Meiryo UI" panose="020B0604030504040204" pitchFamily="50" charset="-128"/>
                <a:ea typeface="Meiryo UI" panose="020B0604030504040204" pitchFamily="50" charset="-128"/>
              </a:defRPr>
            </a:lvl2pPr>
            <a:lvl3pPr>
              <a:defRPr sz="1400">
                <a:solidFill>
                  <a:schemeClr val="bg1"/>
                </a:solidFill>
                <a:latin typeface="Meiryo UI" panose="020B0604030504040204" pitchFamily="50" charset="-128"/>
                <a:ea typeface="Meiryo UI" panose="020B0604030504040204" pitchFamily="50" charset="-128"/>
              </a:defRPr>
            </a:lvl3pPr>
            <a:lvl4pPr>
              <a:defRPr sz="1200">
                <a:solidFill>
                  <a:schemeClr val="bg1"/>
                </a:solidFill>
                <a:latin typeface="Meiryo UI" panose="020B0604030504040204" pitchFamily="50" charset="-128"/>
                <a:ea typeface="Meiryo UI" panose="020B0604030504040204" pitchFamily="50" charset="-128"/>
              </a:defRPr>
            </a:lvl4pPr>
            <a:lvl5pPr>
              <a:defRPr sz="1200">
                <a:solidFill>
                  <a:schemeClr val="bg1"/>
                </a:solidFill>
                <a:latin typeface="Meiryo UI" panose="020B0604030504040204" pitchFamily="50" charset="-128"/>
                <a:ea typeface="Meiryo UI" panose="020B0604030504040204" pitchFamily="50" charset="-128"/>
              </a:defRPr>
            </a:lvl5pPr>
          </a:lstStyle>
          <a:p>
            <a:pPr lvl="0" rtl="0"/>
            <a:r>
              <a:rPr lang="ja-JP" altLang="en-US" noProof="0"/>
              <a:t>マスター テキストの書式設定</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p>
        </p:txBody>
      </p:sp>
      <p:cxnSp>
        <p:nvCxnSpPr>
          <p:cNvPr id="6" name="直線​​コネクタ(S) 5">
            <a:extLst>
              <a:ext uri="{FF2B5EF4-FFF2-40B4-BE49-F238E27FC236}">
                <a16:creationId xmlns:a16="http://schemas.microsoft.com/office/drawing/2014/main" id="{C15E3050-1157-4448-A84E-5AC72FC84A7F}"/>
              </a:ext>
            </a:extLst>
          </p:cNvPr>
          <p:cNvCxnSpPr/>
          <p:nvPr userDrawn="1"/>
        </p:nvCxnSpPr>
        <p:spPr>
          <a:xfrm>
            <a:off x="6131719" y="3774712"/>
            <a:ext cx="0" cy="247184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8457437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_2 段組">
    <p:spTree>
      <p:nvGrpSpPr>
        <p:cNvPr id="1" name=""/>
        <p:cNvGrpSpPr/>
        <p:nvPr/>
      </p:nvGrpSpPr>
      <p:grpSpPr>
        <a:xfrm>
          <a:off x="0" y="0"/>
          <a:ext cx="0" cy="0"/>
          <a:chOff x="0" y="0"/>
          <a:chExt cx="0" cy="0"/>
        </a:xfrm>
      </p:grpSpPr>
      <p:sp>
        <p:nvSpPr>
          <p:cNvPr id="9" name="長方形 8">
            <a:extLst>
              <a:ext uri="{FF2B5EF4-FFF2-40B4-BE49-F238E27FC236}">
                <a16:creationId xmlns:a16="http://schemas.microsoft.com/office/drawing/2014/main" id="{F30BCBF1-64A6-4051-BC31-B793E99731A6}"/>
              </a:ext>
            </a:extLst>
          </p:cNvPr>
          <p:cNvSpPr/>
          <p:nvPr userDrawn="1"/>
        </p:nvSpPr>
        <p:spPr>
          <a:xfrm>
            <a:off x="0" y="0"/>
            <a:ext cx="12192000" cy="6381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noProof="0">
              <a:latin typeface="Meiryo UI" panose="020B0604030504040204" pitchFamily="50" charset="-128"/>
              <a:ea typeface="Meiryo UI" panose="020B0604030504040204" pitchFamily="50" charset="-128"/>
            </a:endParaRPr>
          </a:p>
        </p:txBody>
      </p:sp>
      <p:sp>
        <p:nvSpPr>
          <p:cNvPr id="22" name="長方形 21">
            <a:extLst>
              <a:ext uri="{FF2B5EF4-FFF2-40B4-BE49-F238E27FC236}">
                <a16:creationId xmlns:a16="http://schemas.microsoft.com/office/drawing/2014/main" id="{115DEB4D-1697-4E72-B2BF-F5EA1EF3B009}"/>
              </a:ext>
            </a:extLst>
          </p:cNvPr>
          <p:cNvSpPr/>
          <p:nvPr userDrawn="1"/>
        </p:nvSpPr>
        <p:spPr>
          <a:xfrm>
            <a:off x="7162799" y="3052634"/>
            <a:ext cx="1368533" cy="11301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noProof="0">
              <a:latin typeface="Meiryo UI" panose="020B0604030504040204" pitchFamily="50" charset="-128"/>
              <a:ea typeface="Meiryo UI" panose="020B0604030504040204" pitchFamily="50" charset="-128"/>
            </a:endParaRPr>
          </a:p>
        </p:txBody>
      </p:sp>
      <p:sp>
        <p:nvSpPr>
          <p:cNvPr id="2" name="タイトル 1">
            <a:extLst>
              <a:ext uri="{FF2B5EF4-FFF2-40B4-BE49-F238E27FC236}">
                <a16:creationId xmlns:a16="http://schemas.microsoft.com/office/drawing/2014/main" id="{DE3A6AA5-A315-455E-B5C7-E53E3746ED81}"/>
              </a:ext>
            </a:extLst>
          </p:cNvPr>
          <p:cNvSpPr>
            <a:spLocks noGrp="1"/>
          </p:cNvSpPr>
          <p:nvPr>
            <p:ph type="title"/>
          </p:nvPr>
        </p:nvSpPr>
        <p:spPr>
          <a:xfrm>
            <a:off x="371475" y="1334424"/>
            <a:ext cx="4448175" cy="1520824"/>
          </a:xfrm>
        </p:spPr>
        <p:txBody>
          <a:bodyPr rtlCol="0" anchor="b">
            <a:noAutofit/>
          </a:bodyPr>
          <a:lstStyle>
            <a:lvl1pPr>
              <a:defRPr sz="3600">
                <a:latin typeface="Meiryo UI" panose="020B0604030504040204" pitchFamily="50" charset="-128"/>
                <a:ea typeface="Meiryo UI" panose="020B0604030504040204" pitchFamily="50" charset="-128"/>
              </a:defRPr>
            </a:lvl1pPr>
          </a:lstStyle>
          <a:p>
            <a:pPr rtl="0"/>
            <a:r>
              <a:rPr lang="ja-JP" altLang="en-US" noProof="0"/>
              <a:t>マスター タイトルの書式設定</a:t>
            </a:r>
          </a:p>
        </p:txBody>
      </p:sp>
      <p:sp>
        <p:nvSpPr>
          <p:cNvPr id="7" name="スライド番号プレースホルダー 6">
            <a:extLst>
              <a:ext uri="{FF2B5EF4-FFF2-40B4-BE49-F238E27FC236}">
                <a16:creationId xmlns:a16="http://schemas.microsoft.com/office/drawing/2014/main" id="{2C182A82-4FBE-4689-B739-692549B4030D}"/>
              </a:ext>
            </a:extLst>
          </p:cNvPr>
          <p:cNvSpPr>
            <a:spLocks noGrp="1"/>
          </p:cNvSpPr>
          <p:nvPr>
            <p:ph type="sldNum" sz="quarter" idx="12"/>
          </p:nvPr>
        </p:nvSpPr>
        <p:spPr/>
        <p:txBody>
          <a:bodyPr rtlCol="0"/>
          <a:lstStyle>
            <a:lvl1pPr>
              <a:defRPr>
                <a:latin typeface="Meiryo UI" panose="020B0604030504040204" pitchFamily="50" charset="-128"/>
                <a:ea typeface="Meiryo UI" panose="020B0604030504040204" pitchFamily="50" charset="-128"/>
              </a:defRPr>
            </a:lvl1pPr>
          </a:lstStyle>
          <a:p>
            <a:fld id="{03DC2DEF-D2FE-4B45-ABA4-9F153FD1C98A}" type="slidenum">
              <a:rPr lang="en-US" altLang="ja-JP" noProof="0" smtClean="0"/>
              <a:pPr/>
              <a:t>‹#›</a:t>
            </a:fld>
            <a:endParaRPr lang="ja-JP" altLang="en-US" noProof="0"/>
          </a:p>
        </p:txBody>
      </p:sp>
      <p:sp>
        <p:nvSpPr>
          <p:cNvPr id="4" name="コンテンツ プレースホルダー 3">
            <a:extLst>
              <a:ext uri="{FF2B5EF4-FFF2-40B4-BE49-F238E27FC236}">
                <a16:creationId xmlns:a16="http://schemas.microsoft.com/office/drawing/2014/main" id="{23F1116B-C8B0-450D-83F6-49C4ABB22CCD}"/>
              </a:ext>
            </a:extLst>
          </p:cNvPr>
          <p:cNvSpPr>
            <a:spLocks noGrp="1"/>
          </p:cNvSpPr>
          <p:nvPr>
            <p:ph sz="half" idx="2"/>
          </p:nvPr>
        </p:nvSpPr>
        <p:spPr>
          <a:xfrm>
            <a:off x="3609563" y="3118775"/>
            <a:ext cx="2927311" cy="3081999"/>
          </a:xfrm>
        </p:spPr>
        <p:txBody>
          <a:bodyPr rtlCol="0">
            <a:normAutofit/>
          </a:bodyPr>
          <a:lstStyle>
            <a:lvl1pPr>
              <a:defRPr sz="1800">
                <a:solidFill>
                  <a:schemeClr val="tx1"/>
                </a:solidFill>
                <a:latin typeface="Meiryo UI" panose="020B0604030504040204" pitchFamily="50" charset="-128"/>
                <a:ea typeface="Meiryo UI" panose="020B0604030504040204" pitchFamily="50" charset="-128"/>
              </a:defRPr>
            </a:lvl1pPr>
            <a:lvl2pPr>
              <a:defRPr sz="1600">
                <a:solidFill>
                  <a:schemeClr val="tx1"/>
                </a:solidFill>
                <a:latin typeface="Meiryo UI" panose="020B0604030504040204" pitchFamily="50" charset="-128"/>
                <a:ea typeface="Meiryo UI" panose="020B0604030504040204" pitchFamily="50" charset="-128"/>
              </a:defRPr>
            </a:lvl2pPr>
            <a:lvl3pPr>
              <a:defRPr sz="1400">
                <a:solidFill>
                  <a:schemeClr val="tx1"/>
                </a:solidFill>
                <a:latin typeface="Meiryo UI" panose="020B0604030504040204" pitchFamily="50" charset="-128"/>
                <a:ea typeface="Meiryo UI" panose="020B0604030504040204" pitchFamily="50" charset="-128"/>
              </a:defRPr>
            </a:lvl3pPr>
            <a:lvl4pPr>
              <a:defRPr sz="1200">
                <a:solidFill>
                  <a:schemeClr val="tx1"/>
                </a:solidFill>
                <a:latin typeface="Meiryo UI" panose="020B0604030504040204" pitchFamily="50" charset="-128"/>
                <a:ea typeface="Meiryo UI" panose="020B0604030504040204" pitchFamily="50" charset="-128"/>
              </a:defRPr>
            </a:lvl4pPr>
            <a:lvl5pPr>
              <a:defRPr sz="1200">
                <a:solidFill>
                  <a:schemeClr val="tx1"/>
                </a:solidFill>
                <a:latin typeface="Meiryo UI" panose="020B0604030504040204" pitchFamily="50" charset="-128"/>
                <a:ea typeface="Meiryo UI" panose="020B0604030504040204" pitchFamily="50" charset="-128"/>
              </a:defRPr>
            </a:lvl5pPr>
          </a:lstStyle>
          <a:p>
            <a:pPr lvl="0" rtl="0"/>
            <a:r>
              <a:rPr lang="ja-JP" altLang="en-US" noProof="0"/>
              <a:t>マスター テキストの書式設定</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p>
        </p:txBody>
      </p:sp>
      <p:sp>
        <p:nvSpPr>
          <p:cNvPr id="3" name="コンテンツ プレースホルダー 2">
            <a:extLst>
              <a:ext uri="{FF2B5EF4-FFF2-40B4-BE49-F238E27FC236}">
                <a16:creationId xmlns:a16="http://schemas.microsoft.com/office/drawing/2014/main" id="{3E60534E-DE82-45F4-8E2E-DA97F169177F}"/>
              </a:ext>
            </a:extLst>
          </p:cNvPr>
          <p:cNvSpPr>
            <a:spLocks noGrp="1"/>
          </p:cNvSpPr>
          <p:nvPr>
            <p:ph sz="half" idx="1"/>
          </p:nvPr>
        </p:nvSpPr>
        <p:spPr>
          <a:xfrm>
            <a:off x="371475" y="3118776"/>
            <a:ext cx="2926800" cy="3081922"/>
          </a:xfrm>
        </p:spPr>
        <p:txBody>
          <a:bodyPr rtlCol="0">
            <a:normAutofit/>
          </a:bodyPr>
          <a:lstStyle>
            <a:lvl1pPr>
              <a:defRPr sz="1800">
                <a:solidFill>
                  <a:schemeClr val="tx1"/>
                </a:solidFill>
                <a:latin typeface="Meiryo UI" panose="020B0604030504040204" pitchFamily="50" charset="-128"/>
                <a:ea typeface="Meiryo UI" panose="020B0604030504040204" pitchFamily="50" charset="-128"/>
              </a:defRPr>
            </a:lvl1pPr>
            <a:lvl2pPr>
              <a:defRPr sz="1600">
                <a:solidFill>
                  <a:schemeClr val="tx1"/>
                </a:solidFill>
                <a:latin typeface="Meiryo UI" panose="020B0604030504040204" pitchFamily="50" charset="-128"/>
                <a:ea typeface="Meiryo UI" panose="020B0604030504040204" pitchFamily="50" charset="-128"/>
              </a:defRPr>
            </a:lvl2pPr>
            <a:lvl3pPr>
              <a:defRPr sz="1400">
                <a:solidFill>
                  <a:schemeClr val="tx1"/>
                </a:solidFill>
                <a:latin typeface="Meiryo UI" panose="020B0604030504040204" pitchFamily="50" charset="-128"/>
                <a:ea typeface="Meiryo UI" panose="020B0604030504040204" pitchFamily="50" charset="-128"/>
              </a:defRPr>
            </a:lvl3pPr>
            <a:lvl4pPr>
              <a:defRPr sz="1200">
                <a:solidFill>
                  <a:schemeClr val="tx1"/>
                </a:solidFill>
                <a:latin typeface="Meiryo UI" panose="020B0604030504040204" pitchFamily="50" charset="-128"/>
                <a:ea typeface="Meiryo UI" panose="020B0604030504040204" pitchFamily="50" charset="-128"/>
              </a:defRPr>
            </a:lvl4pPr>
            <a:lvl5pPr>
              <a:defRPr sz="1200">
                <a:solidFill>
                  <a:schemeClr val="tx1"/>
                </a:solidFill>
                <a:latin typeface="Meiryo UI" panose="020B0604030504040204" pitchFamily="50" charset="-128"/>
                <a:ea typeface="Meiryo UI" panose="020B0604030504040204" pitchFamily="50" charset="-128"/>
              </a:defRPr>
            </a:lvl5pPr>
          </a:lstStyle>
          <a:p>
            <a:pPr lvl="0" rtl="0"/>
            <a:r>
              <a:rPr lang="ja-JP" altLang="en-US" noProof="0"/>
              <a:t>マスター テキストの書式設定</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p>
        </p:txBody>
      </p:sp>
      <p:sp>
        <p:nvSpPr>
          <p:cNvPr id="25" name="図プレースホルダー 24">
            <a:extLst>
              <a:ext uri="{FF2B5EF4-FFF2-40B4-BE49-F238E27FC236}">
                <a16:creationId xmlns:a16="http://schemas.microsoft.com/office/drawing/2014/main" id="{84421AF3-217F-49BD-BF47-1140F3F445D8}"/>
              </a:ext>
            </a:extLst>
          </p:cNvPr>
          <p:cNvSpPr>
            <a:spLocks noGrp="1"/>
          </p:cNvSpPr>
          <p:nvPr>
            <p:ph type="pic" sz="quarter" idx="15" hasCustomPrompt="1"/>
          </p:nvPr>
        </p:nvSpPr>
        <p:spPr>
          <a:xfrm>
            <a:off x="4908415" y="-4277"/>
            <a:ext cx="7283585" cy="6204974"/>
          </a:xfrm>
          <a:custGeom>
            <a:avLst/>
            <a:gdLst>
              <a:gd name="connsiteX0" fmla="*/ 4914900 w 7283585"/>
              <a:gd name="connsiteY0" fmla="*/ 4064000 h 6204974"/>
              <a:gd name="connsiteX1" fmla="*/ 7283585 w 7283585"/>
              <a:gd name="connsiteY1" fmla="*/ 4064000 h 6204974"/>
              <a:gd name="connsiteX2" fmla="*/ 7283585 w 7283585"/>
              <a:gd name="connsiteY2" fmla="*/ 6204974 h 6204974"/>
              <a:gd name="connsiteX3" fmla="*/ 4914900 w 7283585"/>
              <a:gd name="connsiteY3" fmla="*/ 6204974 h 6204974"/>
              <a:gd name="connsiteX4" fmla="*/ 4914900 w 7283585"/>
              <a:gd name="connsiteY4" fmla="*/ 2032000 h 6204974"/>
              <a:gd name="connsiteX5" fmla="*/ 7283585 w 7283585"/>
              <a:gd name="connsiteY5" fmla="*/ 2032000 h 6204974"/>
              <a:gd name="connsiteX6" fmla="*/ 7283585 w 7283585"/>
              <a:gd name="connsiteY6" fmla="*/ 3946525 h 6204974"/>
              <a:gd name="connsiteX7" fmla="*/ 4914900 w 7283585"/>
              <a:gd name="connsiteY7" fmla="*/ 3946525 h 6204974"/>
              <a:gd name="connsiteX8" fmla="*/ 2457450 w 7283585"/>
              <a:gd name="connsiteY8" fmla="*/ 2032000 h 6204974"/>
              <a:gd name="connsiteX9" fmla="*/ 4826135 w 7283585"/>
              <a:gd name="connsiteY9" fmla="*/ 2032000 h 6204974"/>
              <a:gd name="connsiteX10" fmla="*/ 4826135 w 7283585"/>
              <a:gd name="connsiteY10" fmla="*/ 3946525 h 6204974"/>
              <a:gd name="connsiteX11" fmla="*/ 2457450 w 7283585"/>
              <a:gd name="connsiteY11" fmla="*/ 3946525 h 6204974"/>
              <a:gd name="connsiteX12" fmla="*/ 0 w 7283585"/>
              <a:gd name="connsiteY12" fmla="*/ 8552 h 6204974"/>
              <a:gd name="connsiteX13" fmla="*/ 2368685 w 7283585"/>
              <a:gd name="connsiteY13" fmla="*/ 8552 h 6204974"/>
              <a:gd name="connsiteX14" fmla="*/ 2368685 w 7283585"/>
              <a:gd name="connsiteY14" fmla="*/ 1923077 h 6204974"/>
              <a:gd name="connsiteX15" fmla="*/ 0 w 7283585"/>
              <a:gd name="connsiteY15" fmla="*/ 1923077 h 6204974"/>
              <a:gd name="connsiteX16" fmla="*/ 2457450 w 7283585"/>
              <a:gd name="connsiteY16" fmla="*/ 4276 h 6204974"/>
              <a:gd name="connsiteX17" fmla="*/ 4826135 w 7283585"/>
              <a:gd name="connsiteY17" fmla="*/ 4276 h 6204974"/>
              <a:gd name="connsiteX18" fmla="*/ 4826135 w 7283585"/>
              <a:gd name="connsiteY18" fmla="*/ 1918801 h 6204974"/>
              <a:gd name="connsiteX19" fmla="*/ 2457450 w 7283585"/>
              <a:gd name="connsiteY19" fmla="*/ 1918801 h 6204974"/>
              <a:gd name="connsiteX20" fmla="*/ 4914900 w 7283585"/>
              <a:gd name="connsiteY20" fmla="*/ 0 h 6204974"/>
              <a:gd name="connsiteX21" fmla="*/ 7283585 w 7283585"/>
              <a:gd name="connsiteY21" fmla="*/ 0 h 6204974"/>
              <a:gd name="connsiteX22" fmla="*/ 7283585 w 7283585"/>
              <a:gd name="connsiteY22" fmla="*/ 1914525 h 6204974"/>
              <a:gd name="connsiteX23" fmla="*/ 4914900 w 7283585"/>
              <a:gd name="connsiteY23" fmla="*/ 1914525 h 6204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283585" h="6204974">
                <a:moveTo>
                  <a:pt x="4914900" y="4064000"/>
                </a:moveTo>
                <a:lnTo>
                  <a:pt x="7283585" y="4064000"/>
                </a:lnTo>
                <a:lnTo>
                  <a:pt x="7283585" y="6204974"/>
                </a:lnTo>
                <a:lnTo>
                  <a:pt x="4914900" y="6204974"/>
                </a:lnTo>
                <a:close/>
                <a:moveTo>
                  <a:pt x="4914900" y="2032000"/>
                </a:moveTo>
                <a:lnTo>
                  <a:pt x="7283585" y="2032000"/>
                </a:lnTo>
                <a:lnTo>
                  <a:pt x="7283585" y="3946525"/>
                </a:lnTo>
                <a:lnTo>
                  <a:pt x="4914900" y="3946525"/>
                </a:lnTo>
                <a:close/>
                <a:moveTo>
                  <a:pt x="2457450" y="2032000"/>
                </a:moveTo>
                <a:lnTo>
                  <a:pt x="4826135" y="2032000"/>
                </a:lnTo>
                <a:lnTo>
                  <a:pt x="4826135" y="3946525"/>
                </a:lnTo>
                <a:lnTo>
                  <a:pt x="2457450" y="3946525"/>
                </a:lnTo>
                <a:close/>
                <a:moveTo>
                  <a:pt x="0" y="8552"/>
                </a:moveTo>
                <a:lnTo>
                  <a:pt x="2368685" y="8552"/>
                </a:lnTo>
                <a:lnTo>
                  <a:pt x="2368685" y="1923077"/>
                </a:lnTo>
                <a:lnTo>
                  <a:pt x="0" y="1923077"/>
                </a:lnTo>
                <a:close/>
                <a:moveTo>
                  <a:pt x="2457450" y="4276"/>
                </a:moveTo>
                <a:lnTo>
                  <a:pt x="4826135" y="4276"/>
                </a:lnTo>
                <a:lnTo>
                  <a:pt x="4826135" y="1918801"/>
                </a:lnTo>
                <a:lnTo>
                  <a:pt x="2457450" y="1918801"/>
                </a:lnTo>
                <a:close/>
                <a:moveTo>
                  <a:pt x="4914900" y="0"/>
                </a:moveTo>
                <a:lnTo>
                  <a:pt x="7283585" y="0"/>
                </a:lnTo>
                <a:lnTo>
                  <a:pt x="7283585" y="1914525"/>
                </a:lnTo>
                <a:lnTo>
                  <a:pt x="4914900" y="1914525"/>
                </a:lnTo>
                <a:close/>
              </a:path>
            </a:pathLst>
          </a:custGeom>
          <a:solidFill>
            <a:schemeClr val="bg1">
              <a:lumMod val="95000"/>
            </a:schemeClr>
          </a:solidFill>
        </p:spPr>
        <p:txBody>
          <a:bodyPr vert="horz" wrap="square" lIns="91440" tIns="45720" rIns="91440" bIns="45720" rtlCol="0">
            <a:noAutofit/>
          </a:bodyPr>
          <a:lstStyle>
            <a:lvl1pPr>
              <a:defRPr lang="en-US" sz="1800">
                <a:latin typeface="Meiryo UI" panose="020B0604030504040204" pitchFamily="50" charset="-128"/>
                <a:ea typeface="Meiryo UI" panose="020B0604030504040204" pitchFamily="50" charset="-128"/>
              </a:defRPr>
            </a:lvl1pPr>
          </a:lstStyle>
          <a:p>
            <a:pPr marL="0" lvl="0" indent="0" algn="ctr" rtl="0">
              <a:buNone/>
            </a:pPr>
            <a:r>
              <a:rPr lang="ja-JP" altLang="en-US" noProof="0"/>
              <a:t>アイコンをクリックして画像を追加</a:t>
            </a:r>
          </a:p>
        </p:txBody>
      </p:sp>
      <p:sp>
        <p:nvSpPr>
          <p:cNvPr id="20" name="長方形 19">
            <a:extLst>
              <a:ext uri="{FF2B5EF4-FFF2-40B4-BE49-F238E27FC236}">
                <a16:creationId xmlns:a16="http://schemas.microsoft.com/office/drawing/2014/main" id="{475378D9-445B-4812-AE73-9B2CF92DCDF1}"/>
              </a:ext>
            </a:extLst>
          </p:cNvPr>
          <p:cNvSpPr/>
          <p:nvPr userDrawn="1"/>
        </p:nvSpPr>
        <p:spPr>
          <a:xfrm>
            <a:off x="6210299" y="2027725"/>
            <a:ext cx="1073287" cy="9186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noProof="0">
              <a:latin typeface="Meiryo UI" panose="020B0604030504040204" pitchFamily="50" charset="-128"/>
              <a:ea typeface="Meiryo UI" panose="020B0604030504040204" pitchFamily="50" charset="-128"/>
            </a:endParaRPr>
          </a:p>
        </p:txBody>
      </p:sp>
      <p:sp>
        <p:nvSpPr>
          <p:cNvPr id="21" name="長方形 20">
            <a:extLst>
              <a:ext uri="{FF2B5EF4-FFF2-40B4-BE49-F238E27FC236}">
                <a16:creationId xmlns:a16="http://schemas.microsoft.com/office/drawing/2014/main" id="{B569B8CC-B741-4501-A871-F6CC58941F5C}"/>
              </a:ext>
            </a:extLst>
          </p:cNvPr>
          <p:cNvSpPr/>
          <p:nvPr userDrawn="1"/>
        </p:nvSpPr>
        <p:spPr>
          <a:xfrm>
            <a:off x="8661263" y="4055448"/>
            <a:ext cx="1073287" cy="9186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noProof="0">
              <a:latin typeface="Meiryo UI" panose="020B0604030504040204" pitchFamily="50" charset="-128"/>
              <a:ea typeface="Meiryo UI" panose="020B0604030504040204" pitchFamily="50" charset="-128"/>
            </a:endParaRPr>
          </a:p>
        </p:txBody>
      </p:sp>
      <p:cxnSp>
        <p:nvCxnSpPr>
          <p:cNvPr id="23" name="直線​​コネクタ(S) 22">
            <a:extLst>
              <a:ext uri="{FF2B5EF4-FFF2-40B4-BE49-F238E27FC236}">
                <a16:creationId xmlns:a16="http://schemas.microsoft.com/office/drawing/2014/main" id="{8ED9C5BC-5F16-4DC8-BAA3-30A378B7F5FB}"/>
              </a:ext>
            </a:extLst>
          </p:cNvPr>
          <p:cNvCxnSpPr>
            <a:cxnSpLocks/>
          </p:cNvCxnSpPr>
          <p:nvPr userDrawn="1"/>
        </p:nvCxnSpPr>
        <p:spPr>
          <a:xfrm>
            <a:off x="3452019" y="3106075"/>
            <a:ext cx="0" cy="309470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4" name="長方形 23">
            <a:extLst>
              <a:ext uri="{FF2B5EF4-FFF2-40B4-BE49-F238E27FC236}">
                <a16:creationId xmlns:a16="http://schemas.microsoft.com/office/drawing/2014/main" id="{2F0E9B02-FBE7-4B3F-833A-FCDE146B2DAD}"/>
              </a:ext>
            </a:extLst>
          </p:cNvPr>
          <p:cNvSpPr/>
          <p:nvPr userDrawn="1"/>
        </p:nvSpPr>
        <p:spPr>
          <a:xfrm>
            <a:off x="0" y="1405862"/>
            <a:ext cx="300037" cy="14652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noProof="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4077818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4_2 段組">
    <p:spTree>
      <p:nvGrpSpPr>
        <p:cNvPr id="1" name=""/>
        <p:cNvGrpSpPr/>
        <p:nvPr/>
      </p:nvGrpSpPr>
      <p:grpSpPr>
        <a:xfrm>
          <a:off x="0" y="0"/>
          <a:ext cx="0" cy="0"/>
          <a:chOff x="0" y="0"/>
          <a:chExt cx="0" cy="0"/>
        </a:xfrm>
      </p:grpSpPr>
      <p:sp>
        <p:nvSpPr>
          <p:cNvPr id="9" name="長方形 8">
            <a:extLst>
              <a:ext uri="{FF2B5EF4-FFF2-40B4-BE49-F238E27FC236}">
                <a16:creationId xmlns:a16="http://schemas.microsoft.com/office/drawing/2014/main" id="{F30BCBF1-64A6-4051-BC31-B793E99731A6}"/>
              </a:ext>
            </a:extLst>
          </p:cNvPr>
          <p:cNvSpPr/>
          <p:nvPr userDrawn="1"/>
        </p:nvSpPr>
        <p:spPr>
          <a:xfrm>
            <a:off x="0" y="0"/>
            <a:ext cx="12192000" cy="6381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noProof="0">
              <a:latin typeface="Meiryo UI" panose="020B0604030504040204" pitchFamily="50" charset="-128"/>
              <a:ea typeface="Meiryo UI" panose="020B0604030504040204" pitchFamily="50" charset="-128"/>
            </a:endParaRPr>
          </a:p>
        </p:txBody>
      </p:sp>
      <p:sp>
        <p:nvSpPr>
          <p:cNvPr id="13" name="図プレースホルダー 6">
            <a:extLst>
              <a:ext uri="{FF2B5EF4-FFF2-40B4-BE49-F238E27FC236}">
                <a16:creationId xmlns:a16="http://schemas.microsoft.com/office/drawing/2014/main" id="{73E3AB81-FB3C-492F-8AB9-CFC37EECCEE7}"/>
              </a:ext>
            </a:extLst>
          </p:cNvPr>
          <p:cNvSpPr>
            <a:spLocks noGrp="1"/>
          </p:cNvSpPr>
          <p:nvPr>
            <p:ph type="pic" sz="quarter" idx="13" hasCustomPrompt="1"/>
          </p:nvPr>
        </p:nvSpPr>
        <p:spPr>
          <a:xfrm>
            <a:off x="371475" y="260350"/>
            <a:ext cx="11520488" cy="6121400"/>
          </a:xfrm>
          <a:solidFill>
            <a:schemeClr val="bg1">
              <a:lumMod val="95000"/>
            </a:schemeClr>
          </a:solidFill>
        </p:spPr>
        <p:txBody>
          <a:bodyPr vert="horz" lIns="91440" tIns="45720" rIns="91440" bIns="45720" rtlCol="0">
            <a:normAutofit/>
          </a:bodyPr>
          <a:lstStyle>
            <a:lvl1pPr>
              <a:defRPr lang="en-US" sz="1800">
                <a:latin typeface="Meiryo UI" panose="020B0604030504040204" pitchFamily="50" charset="-128"/>
                <a:ea typeface="Meiryo UI" panose="020B0604030504040204" pitchFamily="50" charset="-128"/>
              </a:defRPr>
            </a:lvl1pPr>
          </a:lstStyle>
          <a:p>
            <a:pPr marL="0" lvl="0" indent="0" algn="ctr" rtl="0">
              <a:buNone/>
            </a:pPr>
            <a:r>
              <a:rPr lang="ja-JP" altLang="en-US" noProof="0"/>
              <a:t>アイコンをクリックして画像を追加</a:t>
            </a:r>
          </a:p>
        </p:txBody>
      </p:sp>
      <p:sp>
        <p:nvSpPr>
          <p:cNvPr id="14" name="長方形 13">
            <a:extLst>
              <a:ext uri="{FF2B5EF4-FFF2-40B4-BE49-F238E27FC236}">
                <a16:creationId xmlns:a16="http://schemas.microsoft.com/office/drawing/2014/main" id="{BF2C4CC9-6F35-4EBF-857F-EBD298D77347}"/>
              </a:ext>
            </a:extLst>
          </p:cNvPr>
          <p:cNvSpPr/>
          <p:nvPr userDrawn="1"/>
        </p:nvSpPr>
        <p:spPr>
          <a:xfrm>
            <a:off x="1578741" y="2299953"/>
            <a:ext cx="4420009" cy="308192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noProof="0">
              <a:latin typeface="Meiryo UI" panose="020B0604030504040204" pitchFamily="50" charset="-128"/>
              <a:ea typeface="Meiryo UI" panose="020B0604030504040204" pitchFamily="50" charset="-128"/>
            </a:endParaRPr>
          </a:p>
        </p:txBody>
      </p:sp>
      <p:sp>
        <p:nvSpPr>
          <p:cNvPr id="15" name="長方形 14">
            <a:extLst>
              <a:ext uri="{FF2B5EF4-FFF2-40B4-BE49-F238E27FC236}">
                <a16:creationId xmlns:a16="http://schemas.microsoft.com/office/drawing/2014/main" id="{D1D54A23-014A-49B4-9E28-7641C8A4F0C1}"/>
              </a:ext>
            </a:extLst>
          </p:cNvPr>
          <p:cNvSpPr/>
          <p:nvPr userDrawn="1"/>
        </p:nvSpPr>
        <p:spPr>
          <a:xfrm>
            <a:off x="6184487" y="2299953"/>
            <a:ext cx="4420009" cy="308192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noProof="0">
              <a:latin typeface="Meiryo UI" panose="020B0604030504040204" pitchFamily="50" charset="-128"/>
              <a:ea typeface="Meiryo UI" panose="020B0604030504040204" pitchFamily="50" charset="-128"/>
            </a:endParaRPr>
          </a:p>
        </p:txBody>
      </p:sp>
      <p:sp>
        <p:nvSpPr>
          <p:cNvPr id="2" name="タイトル 1">
            <a:extLst>
              <a:ext uri="{FF2B5EF4-FFF2-40B4-BE49-F238E27FC236}">
                <a16:creationId xmlns:a16="http://schemas.microsoft.com/office/drawing/2014/main" id="{DE3A6AA5-A315-455E-B5C7-E53E3746ED81}"/>
              </a:ext>
            </a:extLst>
          </p:cNvPr>
          <p:cNvSpPr>
            <a:spLocks noGrp="1"/>
          </p:cNvSpPr>
          <p:nvPr>
            <p:ph type="title"/>
          </p:nvPr>
        </p:nvSpPr>
        <p:spPr>
          <a:xfrm>
            <a:off x="1587504" y="1233488"/>
            <a:ext cx="9016993" cy="761076"/>
          </a:xfrm>
        </p:spPr>
        <p:txBody>
          <a:bodyPr rtlCol="0" anchor="ctr">
            <a:noAutofit/>
          </a:bodyPr>
          <a:lstStyle>
            <a:lvl1pPr algn="ctr">
              <a:defRPr sz="3600">
                <a:latin typeface="Meiryo UI" panose="020B0604030504040204" pitchFamily="50" charset="-128"/>
                <a:ea typeface="Meiryo UI" panose="020B0604030504040204" pitchFamily="50" charset="-128"/>
              </a:defRPr>
            </a:lvl1pPr>
          </a:lstStyle>
          <a:p>
            <a:pPr rtl="0"/>
            <a:r>
              <a:rPr lang="ja-JP" altLang="en-US" noProof="0"/>
              <a:t>マスター タイトルの書式設定</a:t>
            </a:r>
          </a:p>
        </p:txBody>
      </p:sp>
      <p:sp>
        <p:nvSpPr>
          <p:cNvPr id="7" name="スライド番号プレースホルダー 6">
            <a:extLst>
              <a:ext uri="{FF2B5EF4-FFF2-40B4-BE49-F238E27FC236}">
                <a16:creationId xmlns:a16="http://schemas.microsoft.com/office/drawing/2014/main" id="{2C182A82-4FBE-4689-B739-692549B4030D}"/>
              </a:ext>
            </a:extLst>
          </p:cNvPr>
          <p:cNvSpPr>
            <a:spLocks noGrp="1"/>
          </p:cNvSpPr>
          <p:nvPr>
            <p:ph type="sldNum" sz="quarter" idx="12"/>
          </p:nvPr>
        </p:nvSpPr>
        <p:spPr/>
        <p:txBody>
          <a:bodyPr rtlCol="0"/>
          <a:lstStyle>
            <a:lvl1pPr>
              <a:defRPr>
                <a:latin typeface="Meiryo UI" panose="020B0604030504040204" pitchFamily="50" charset="-128"/>
                <a:ea typeface="Meiryo UI" panose="020B0604030504040204" pitchFamily="50" charset="-128"/>
              </a:defRPr>
            </a:lvl1pPr>
          </a:lstStyle>
          <a:p>
            <a:fld id="{03DC2DEF-D2FE-4B45-ABA4-9F153FD1C98A}" type="slidenum">
              <a:rPr lang="en-US" altLang="ja-JP" noProof="0" smtClean="0"/>
              <a:pPr/>
              <a:t>‹#›</a:t>
            </a:fld>
            <a:endParaRPr lang="ja-JP" altLang="en-US" noProof="0"/>
          </a:p>
        </p:txBody>
      </p:sp>
      <p:sp>
        <p:nvSpPr>
          <p:cNvPr id="4" name="コンテンツ プレースホルダー 3">
            <a:extLst>
              <a:ext uri="{FF2B5EF4-FFF2-40B4-BE49-F238E27FC236}">
                <a16:creationId xmlns:a16="http://schemas.microsoft.com/office/drawing/2014/main" id="{23F1116B-C8B0-450D-83F6-49C4ABB22CCD}"/>
              </a:ext>
            </a:extLst>
          </p:cNvPr>
          <p:cNvSpPr>
            <a:spLocks noGrp="1"/>
          </p:cNvSpPr>
          <p:nvPr>
            <p:ph sz="half" idx="2"/>
          </p:nvPr>
        </p:nvSpPr>
        <p:spPr>
          <a:xfrm>
            <a:off x="6328091" y="2424864"/>
            <a:ext cx="4132800" cy="2833200"/>
          </a:xfrm>
        </p:spPr>
        <p:txBody>
          <a:bodyPr rtlCol="0">
            <a:normAutofit/>
          </a:bodyPr>
          <a:lstStyle>
            <a:lvl1pPr>
              <a:defRPr sz="1800">
                <a:solidFill>
                  <a:schemeClr val="bg1"/>
                </a:solidFill>
                <a:latin typeface="Meiryo UI" panose="020B0604030504040204" pitchFamily="50" charset="-128"/>
                <a:ea typeface="Meiryo UI" panose="020B0604030504040204" pitchFamily="50" charset="-128"/>
              </a:defRPr>
            </a:lvl1pPr>
            <a:lvl2pPr>
              <a:defRPr sz="1600">
                <a:solidFill>
                  <a:schemeClr val="bg1"/>
                </a:solidFill>
                <a:latin typeface="Meiryo UI" panose="020B0604030504040204" pitchFamily="50" charset="-128"/>
                <a:ea typeface="Meiryo UI" panose="020B0604030504040204" pitchFamily="50" charset="-128"/>
              </a:defRPr>
            </a:lvl2pPr>
            <a:lvl3pPr>
              <a:defRPr sz="1400">
                <a:solidFill>
                  <a:schemeClr val="bg1"/>
                </a:solidFill>
                <a:latin typeface="Meiryo UI" panose="020B0604030504040204" pitchFamily="50" charset="-128"/>
                <a:ea typeface="Meiryo UI" panose="020B0604030504040204" pitchFamily="50" charset="-128"/>
              </a:defRPr>
            </a:lvl3pPr>
            <a:lvl4pPr>
              <a:defRPr sz="1200">
                <a:solidFill>
                  <a:schemeClr val="bg1"/>
                </a:solidFill>
                <a:latin typeface="Meiryo UI" panose="020B0604030504040204" pitchFamily="50" charset="-128"/>
                <a:ea typeface="Meiryo UI" panose="020B0604030504040204" pitchFamily="50" charset="-128"/>
              </a:defRPr>
            </a:lvl4pPr>
            <a:lvl5pPr>
              <a:defRPr sz="1200">
                <a:solidFill>
                  <a:schemeClr val="bg1"/>
                </a:solidFill>
                <a:latin typeface="Meiryo UI" panose="020B0604030504040204" pitchFamily="50" charset="-128"/>
                <a:ea typeface="Meiryo UI" panose="020B0604030504040204" pitchFamily="50" charset="-128"/>
              </a:defRPr>
            </a:lvl5pPr>
          </a:lstStyle>
          <a:p>
            <a:pPr lvl="0" rtl="0"/>
            <a:r>
              <a:rPr lang="ja-JP" altLang="en-US" noProof="0"/>
              <a:t>マスター テキストの書式設定</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p>
        </p:txBody>
      </p:sp>
      <p:sp>
        <p:nvSpPr>
          <p:cNvPr id="3" name="コンテンツ プレースホルダー 2">
            <a:extLst>
              <a:ext uri="{FF2B5EF4-FFF2-40B4-BE49-F238E27FC236}">
                <a16:creationId xmlns:a16="http://schemas.microsoft.com/office/drawing/2014/main" id="{3E60534E-DE82-45F4-8E2E-DA97F169177F}"/>
              </a:ext>
            </a:extLst>
          </p:cNvPr>
          <p:cNvSpPr>
            <a:spLocks noGrp="1"/>
          </p:cNvSpPr>
          <p:nvPr>
            <p:ph sz="half" idx="1"/>
          </p:nvPr>
        </p:nvSpPr>
        <p:spPr>
          <a:xfrm>
            <a:off x="1722820" y="2424864"/>
            <a:ext cx="4131850" cy="2832101"/>
          </a:xfrm>
        </p:spPr>
        <p:txBody>
          <a:bodyPr rtlCol="0">
            <a:normAutofit/>
          </a:bodyPr>
          <a:lstStyle>
            <a:lvl1pPr>
              <a:defRPr sz="1800">
                <a:solidFill>
                  <a:schemeClr val="bg1"/>
                </a:solidFill>
                <a:latin typeface="Meiryo UI" panose="020B0604030504040204" pitchFamily="50" charset="-128"/>
                <a:ea typeface="Meiryo UI" panose="020B0604030504040204" pitchFamily="50" charset="-128"/>
              </a:defRPr>
            </a:lvl1pPr>
            <a:lvl2pPr>
              <a:defRPr sz="1600">
                <a:solidFill>
                  <a:schemeClr val="bg1"/>
                </a:solidFill>
                <a:latin typeface="Meiryo UI" panose="020B0604030504040204" pitchFamily="50" charset="-128"/>
                <a:ea typeface="Meiryo UI" panose="020B0604030504040204" pitchFamily="50" charset="-128"/>
              </a:defRPr>
            </a:lvl2pPr>
            <a:lvl3pPr>
              <a:defRPr sz="1400">
                <a:solidFill>
                  <a:schemeClr val="bg1"/>
                </a:solidFill>
                <a:latin typeface="Meiryo UI" panose="020B0604030504040204" pitchFamily="50" charset="-128"/>
                <a:ea typeface="Meiryo UI" panose="020B0604030504040204" pitchFamily="50" charset="-128"/>
              </a:defRPr>
            </a:lvl3pPr>
            <a:lvl4pPr>
              <a:defRPr sz="1200">
                <a:solidFill>
                  <a:schemeClr val="bg1"/>
                </a:solidFill>
                <a:latin typeface="Meiryo UI" panose="020B0604030504040204" pitchFamily="50" charset="-128"/>
                <a:ea typeface="Meiryo UI" panose="020B0604030504040204" pitchFamily="50" charset="-128"/>
              </a:defRPr>
            </a:lvl4pPr>
            <a:lvl5pPr>
              <a:defRPr sz="1200">
                <a:solidFill>
                  <a:schemeClr val="bg1"/>
                </a:solidFill>
                <a:latin typeface="Meiryo UI" panose="020B0604030504040204" pitchFamily="50" charset="-128"/>
                <a:ea typeface="Meiryo UI" panose="020B0604030504040204" pitchFamily="50" charset="-128"/>
              </a:defRPr>
            </a:lvl5pPr>
          </a:lstStyle>
          <a:p>
            <a:pPr lvl="0" rtl="0"/>
            <a:r>
              <a:rPr lang="ja-JP" altLang="en-US" noProof="0"/>
              <a:t>マスター テキストの書式設定</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p>
        </p:txBody>
      </p:sp>
    </p:spTree>
    <p:extLst>
      <p:ext uri="{BB962C8B-B14F-4D97-AF65-F5344CB8AC3E}">
        <p14:creationId xmlns:p14="http://schemas.microsoft.com/office/powerpoint/2010/main" val="317340692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空白">
    <p:spTree>
      <p:nvGrpSpPr>
        <p:cNvPr id="1" name=""/>
        <p:cNvGrpSpPr/>
        <p:nvPr/>
      </p:nvGrpSpPr>
      <p:grpSpPr>
        <a:xfrm>
          <a:off x="0" y="0"/>
          <a:ext cx="0" cy="0"/>
          <a:chOff x="0" y="0"/>
          <a:chExt cx="0" cy="0"/>
        </a:xfrm>
      </p:grpSpPr>
      <p:sp>
        <p:nvSpPr>
          <p:cNvPr id="3" name="長方形 2">
            <a:extLst>
              <a:ext uri="{FF2B5EF4-FFF2-40B4-BE49-F238E27FC236}">
                <a16:creationId xmlns:a16="http://schemas.microsoft.com/office/drawing/2014/main" id="{EAB4EF4F-0A84-4C50-B171-F044231527B2}"/>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noProof="0">
              <a:latin typeface="Meiryo UI" panose="020B0604030504040204" pitchFamily="50" charset="-128"/>
              <a:ea typeface="Meiryo UI" panose="020B0604030504040204" pitchFamily="50" charset="-128"/>
            </a:endParaRPr>
          </a:p>
        </p:txBody>
      </p:sp>
      <p:sp>
        <p:nvSpPr>
          <p:cNvPr id="5" name="長方形 4">
            <a:extLst>
              <a:ext uri="{FF2B5EF4-FFF2-40B4-BE49-F238E27FC236}">
                <a16:creationId xmlns:a16="http://schemas.microsoft.com/office/drawing/2014/main" id="{113E1565-5B33-4914-9800-50B8400266FF}"/>
              </a:ext>
            </a:extLst>
          </p:cNvPr>
          <p:cNvSpPr/>
          <p:nvPr userDrawn="1"/>
        </p:nvSpPr>
        <p:spPr>
          <a:xfrm>
            <a:off x="0" y="0"/>
            <a:ext cx="1219199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noProof="0">
              <a:latin typeface="Meiryo UI" panose="020B0604030504040204" pitchFamily="50" charset="-128"/>
              <a:ea typeface="Meiryo UI" panose="020B0604030504040204" pitchFamily="50" charset="-128"/>
            </a:endParaRPr>
          </a:p>
        </p:txBody>
      </p:sp>
      <p:sp>
        <p:nvSpPr>
          <p:cNvPr id="6" name="図プレースホルダー 6">
            <a:extLst>
              <a:ext uri="{FF2B5EF4-FFF2-40B4-BE49-F238E27FC236}">
                <a16:creationId xmlns:a16="http://schemas.microsoft.com/office/drawing/2014/main" id="{DE438B2E-01A6-453B-928D-97D98438168E}"/>
              </a:ext>
            </a:extLst>
          </p:cNvPr>
          <p:cNvSpPr>
            <a:spLocks noGrp="1"/>
          </p:cNvSpPr>
          <p:nvPr>
            <p:ph type="pic" sz="quarter" idx="13" hasCustomPrompt="1"/>
          </p:nvPr>
        </p:nvSpPr>
        <p:spPr>
          <a:xfrm>
            <a:off x="335756" y="260350"/>
            <a:ext cx="11520488" cy="6300788"/>
          </a:xfrm>
          <a:solidFill>
            <a:schemeClr val="bg1">
              <a:lumMod val="95000"/>
            </a:schemeClr>
          </a:solidFill>
        </p:spPr>
        <p:txBody>
          <a:bodyPr vert="horz" lIns="91440" tIns="45720" rIns="91440" bIns="45720" rtlCol="0">
            <a:normAutofit/>
          </a:bodyPr>
          <a:lstStyle>
            <a:lvl1pPr>
              <a:defRPr lang="en-US" sz="1800">
                <a:latin typeface="Meiryo UI" panose="020B0604030504040204" pitchFamily="50" charset="-128"/>
                <a:ea typeface="Meiryo UI" panose="020B0604030504040204" pitchFamily="50" charset="-128"/>
              </a:defRPr>
            </a:lvl1pPr>
          </a:lstStyle>
          <a:p>
            <a:pPr marL="0" lvl="0" indent="0" algn="ctr" rtl="0">
              <a:buNone/>
            </a:pPr>
            <a:r>
              <a:rPr lang="ja-JP" altLang="en-US" noProof="0"/>
              <a:t>アイコンをクリックして画像を追加</a:t>
            </a:r>
          </a:p>
        </p:txBody>
      </p:sp>
    </p:spTree>
    <p:extLst>
      <p:ext uri="{BB962C8B-B14F-4D97-AF65-F5344CB8AC3E}">
        <p14:creationId xmlns:p14="http://schemas.microsoft.com/office/powerpoint/2010/main" val="400371287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空白">
    <p:spTree>
      <p:nvGrpSpPr>
        <p:cNvPr id="1" name=""/>
        <p:cNvGrpSpPr/>
        <p:nvPr/>
      </p:nvGrpSpPr>
      <p:grpSpPr>
        <a:xfrm>
          <a:off x="0" y="0"/>
          <a:ext cx="0" cy="0"/>
          <a:chOff x="0" y="0"/>
          <a:chExt cx="0" cy="0"/>
        </a:xfrm>
      </p:grpSpPr>
      <p:sp>
        <p:nvSpPr>
          <p:cNvPr id="3" name="長方形 2">
            <a:extLst>
              <a:ext uri="{FF2B5EF4-FFF2-40B4-BE49-F238E27FC236}">
                <a16:creationId xmlns:a16="http://schemas.microsoft.com/office/drawing/2014/main" id="{EAB4EF4F-0A84-4C50-B171-F044231527B2}"/>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noProof="0">
              <a:latin typeface="Meiryo UI" panose="020B0604030504040204" pitchFamily="50" charset="-128"/>
              <a:ea typeface="Meiryo UI" panose="020B0604030504040204" pitchFamily="50" charset="-128"/>
            </a:endParaRPr>
          </a:p>
        </p:txBody>
      </p:sp>
      <p:sp>
        <p:nvSpPr>
          <p:cNvPr id="27" name="図プレースホルダー 26">
            <a:extLst>
              <a:ext uri="{FF2B5EF4-FFF2-40B4-BE49-F238E27FC236}">
                <a16:creationId xmlns:a16="http://schemas.microsoft.com/office/drawing/2014/main" id="{404FC023-3732-4036-B4DA-F34DC453036D}"/>
              </a:ext>
            </a:extLst>
          </p:cNvPr>
          <p:cNvSpPr>
            <a:spLocks noGrp="1"/>
          </p:cNvSpPr>
          <p:nvPr>
            <p:ph type="pic" sz="quarter" idx="13" hasCustomPrompt="1"/>
          </p:nvPr>
        </p:nvSpPr>
        <p:spPr>
          <a:xfrm>
            <a:off x="1" y="1"/>
            <a:ext cx="12191999" cy="6857999"/>
          </a:xfrm>
          <a:custGeom>
            <a:avLst/>
            <a:gdLst>
              <a:gd name="connsiteX0" fmla="*/ 9194799 w 12191999"/>
              <a:gd name="connsiteY0" fmla="*/ 4114799 h 6108699"/>
              <a:gd name="connsiteX1" fmla="*/ 12191999 w 12191999"/>
              <a:gd name="connsiteY1" fmla="*/ 4114799 h 6108699"/>
              <a:gd name="connsiteX2" fmla="*/ 12191999 w 12191999"/>
              <a:gd name="connsiteY2" fmla="*/ 6108699 h 6108699"/>
              <a:gd name="connsiteX3" fmla="*/ 9194799 w 12191999"/>
              <a:gd name="connsiteY3" fmla="*/ 6108699 h 6108699"/>
              <a:gd name="connsiteX4" fmla="*/ 6129865 w 12191999"/>
              <a:gd name="connsiteY4" fmla="*/ 4114799 h 6108699"/>
              <a:gd name="connsiteX5" fmla="*/ 9127065 w 12191999"/>
              <a:gd name="connsiteY5" fmla="*/ 4114799 h 6108699"/>
              <a:gd name="connsiteX6" fmla="*/ 9127065 w 12191999"/>
              <a:gd name="connsiteY6" fmla="*/ 6108699 h 6108699"/>
              <a:gd name="connsiteX7" fmla="*/ 6129865 w 12191999"/>
              <a:gd name="connsiteY7" fmla="*/ 6108699 h 6108699"/>
              <a:gd name="connsiteX8" fmla="*/ 3064933 w 12191999"/>
              <a:gd name="connsiteY8" fmla="*/ 4114799 h 6108699"/>
              <a:gd name="connsiteX9" fmla="*/ 6062132 w 12191999"/>
              <a:gd name="connsiteY9" fmla="*/ 4114799 h 6108699"/>
              <a:gd name="connsiteX10" fmla="*/ 6062132 w 12191999"/>
              <a:gd name="connsiteY10" fmla="*/ 6108699 h 6108699"/>
              <a:gd name="connsiteX11" fmla="*/ 3064933 w 12191999"/>
              <a:gd name="connsiteY11" fmla="*/ 6108699 h 6108699"/>
              <a:gd name="connsiteX12" fmla="*/ 0 w 12191999"/>
              <a:gd name="connsiteY12" fmla="*/ 4114799 h 6108699"/>
              <a:gd name="connsiteX13" fmla="*/ 2997200 w 12191999"/>
              <a:gd name="connsiteY13" fmla="*/ 4114799 h 6108699"/>
              <a:gd name="connsiteX14" fmla="*/ 2997200 w 12191999"/>
              <a:gd name="connsiteY14" fmla="*/ 6108699 h 6108699"/>
              <a:gd name="connsiteX15" fmla="*/ 0 w 12191999"/>
              <a:gd name="connsiteY15" fmla="*/ 6108699 h 6108699"/>
              <a:gd name="connsiteX16" fmla="*/ 9194799 w 12191999"/>
              <a:gd name="connsiteY16" fmla="*/ 2057400 h 6108699"/>
              <a:gd name="connsiteX17" fmla="*/ 12191999 w 12191999"/>
              <a:gd name="connsiteY17" fmla="*/ 2057400 h 6108699"/>
              <a:gd name="connsiteX18" fmla="*/ 12191999 w 12191999"/>
              <a:gd name="connsiteY18" fmla="*/ 4051299 h 6108699"/>
              <a:gd name="connsiteX19" fmla="*/ 9194799 w 12191999"/>
              <a:gd name="connsiteY19" fmla="*/ 4051299 h 6108699"/>
              <a:gd name="connsiteX20" fmla="*/ 6129865 w 12191999"/>
              <a:gd name="connsiteY20" fmla="*/ 2057400 h 6108699"/>
              <a:gd name="connsiteX21" fmla="*/ 9127065 w 12191999"/>
              <a:gd name="connsiteY21" fmla="*/ 2057400 h 6108699"/>
              <a:gd name="connsiteX22" fmla="*/ 9127065 w 12191999"/>
              <a:gd name="connsiteY22" fmla="*/ 4051299 h 6108699"/>
              <a:gd name="connsiteX23" fmla="*/ 6129865 w 12191999"/>
              <a:gd name="connsiteY23" fmla="*/ 4051299 h 6108699"/>
              <a:gd name="connsiteX24" fmla="*/ 3064934 w 12191999"/>
              <a:gd name="connsiteY24" fmla="*/ 2057400 h 6108699"/>
              <a:gd name="connsiteX25" fmla="*/ 6062132 w 12191999"/>
              <a:gd name="connsiteY25" fmla="*/ 2057400 h 6108699"/>
              <a:gd name="connsiteX26" fmla="*/ 6062132 w 12191999"/>
              <a:gd name="connsiteY26" fmla="*/ 4051299 h 6108699"/>
              <a:gd name="connsiteX27" fmla="*/ 3064934 w 12191999"/>
              <a:gd name="connsiteY27" fmla="*/ 4051299 h 6108699"/>
              <a:gd name="connsiteX28" fmla="*/ 0 w 12191999"/>
              <a:gd name="connsiteY28" fmla="*/ 2057400 h 6108699"/>
              <a:gd name="connsiteX29" fmla="*/ 2997200 w 12191999"/>
              <a:gd name="connsiteY29" fmla="*/ 2057400 h 6108699"/>
              <a:gd name="connsiteX30" fmla="*/ 2997200 w 12191999"/>
              <a:gd name="connsiteY30" fmla="*/ 4051299 h 6108699"/>
              <a:gd name="connsiteX31" fmla="*/ 0 w 12191999"/>
              <a:gd name="connsiteY31" fmla="*/ 4051299 h 6108699"/>
              <a:gd name="connsiteX32" fmla="*/ 9194799 w 12191999"/>
              <a:gd name="connsiteY32" fmla="*/ 0 h 6108699"/>
              <a:gd name="connsiteX33" fmla="*/ 12191999 w 12191999"/>
              <a:gd name="connsiteY33" fmla="*/ 0 h 6108699"/>
              <a:gd name="connsiteX34" fmla="*/ 12191999 w 12191999"/>
              <a:gd name="connsiteY34" fmla="*/ 1993900 h 6108699"/>
              <a:gd name="connsiteX35" fmla="*/ 9194799 w 12191999"/>
              <a:gd name="connsiteY35" fmla="*/ 1993900 h 6108699"/>
              <a:gd name="connsiteX36" fmla="*/ 6129865 w 12191999"/>
              <a:gd name="connsiteY36" fmla="*/ 0 h 6108699"/>
              <a:gd name="connsiteX37" fmla="*/ 9127065 w 12191999"/>
              <a:gd name="connsiteY37" fmla="*/ 0 h 6108699"/>
              <a:gd name="connsiteX38" fmla="*/ 9127065 w 12191999"/>
              <a:gd name="connsiteY38" fmla="*/ 1993900 h 6108699"/>
              <a:gd name="connsiteX39" fmla="*/ 6129865 w 12191999"/>
              <a:gd name="connsiteY39" fmla="*/ 1993900 h 6108699"/>
              <a:gd name="connsiteX40" fmla="*/ 3064934 w 12191999"/>
              <a:gd name="connsiteY40" fmla="*/ 0 h 6108699"/>
              <a:gd name="connsiteX41" fmla="*/ 6062132 w 12191999"/>
              <a:gd name="connsiteY41" fmla="*/ 0 h 6108699"/>
              <a:gd name="connsiteX42" fmla="*/ 6062132 w 12191999"/>
              <a:gd name="connsiteY42" fmla="*/ 1993900 h 6108699"/>
              <a:gd name="connsiteX43" fmla="*/ 3064934 w 12191999"/>
              <a:gd name="connsiteY43" fmla="*/ 1993900 h 6108699"/>
              <a:gd name="connsiteX44" fmla="*/ 1 w 12191999"/>
              <a:gd name="connsiteY44" fmla="*/ 0 h 6108699"/>
              <a:gd name="connsiteX45" fmla="*/ 2997201 w 12191999"/>
              <a:gd name="connsiteY45" fmla="*/ 0 h 6108699"/>
              <a:gd name="connsiteX46" fmla="*/ 2997201 w 12191999"/>
              <a:gd name="connsiteY46" fmla="*/ 1993900 h 6108699"/>
              <a:gd name="connsiteX47" fmla="*/ 1 w 12191999"/>
              <a:gd name="connsiteY47" fmla="*/ 1993900 h 6108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2191999" h="6108699">
                <a:moveTo>
                  <a:pt x="9194799" y="4114799"/>
                </a:moveTo>
                <a:lnTo>
                  <a:pt x="12191999" y="4114799"/>
                </a:lnTo>
                <a:lnTo>
                  <a:pt x="12191999" y="6108699"/>
                </a:lnTo>
                <a:lnTo>
                  <a:pt x="9194799" y="6108699"/>
                </a:lnTo>
                <a:close/>
                <a:moveTo>
                  <a:pt x="6129865" y="4114799"/>
                </a:moveTo>
                <a:lnTo>
                  <a:pt x="9127065" y="4114799"/>
                </a:lnTo>
                <a:lnTo>
                  <a:pt x="9127065" y="6108699"/>
                </a:lnTo>
                <a:lnTo>
                  <a:pt x="6129865" y="6108699"/>
                </a:lnTo>
                <a:close/>
                <a:moveTo>
                  <a:pt x="3064933" y="4114799"/>
                </a:moveTo>
                <a:lnTo>
                  <a:pt x="6062132" y="4114799"/>
                </a:lnTo>
                <a:lnTo>
                  <a:pt x="6062132" y="6108699"/>
                </a:lnTo>
                <a:lnTo>
                  <a:pt x="3064933" y="6108699"/>
                </a:lnTo>
                <a:close/>
                <a:moveTo>
                  <a:pt x="0" y="4114799"/>
                </a:moveTo>
                <a:lnTo>
                  <a:pt x="2997200" y="4114799"/>
                </a:lnTo>
                <a:lnTo>
                  <a:pt x="2997200" y="6108699"/>
                </a:lnTo>
                <a:lnTo>
                  <a:pt x="0" y="6108699"/>
                </a:lnTo>
                <a:close/>
                <a:moveTo>
                  <a:pt x="9194799" y="2057400"/>
                </a:moveTo>
                <a:lnTo>
                  <a:pt x="12191999" y="2057400"/>
                </a:lnTo>
                <a:lnTo>
                  <a:pt x="12191999" y="4051299"/>
                </a:lnTo>
                <a:lnTo>
                  <a:pt x="9194799" y="4051299"/>
                </a:lnTo>
                <a:close/>
                <a:moveTo>
                  <a:pt x="6129865" y="2057400"/>
                </a:moveTo>
                <a:lnTo>
                  <a:pt x="9127065" y="2057400"/>
                </a:lnTo>
                <a:lnTo>
                  <a:pt x="9127065" y="4051299"/>
                </a:lnTo>
                <a:lnTo>
                  <a:pt x="6129865" y="4051299"/>
                </a:lnTo>
                <a:close/>
                <a:moveTo>
                  <a:pt x="3064934" y="2057400"/>
                </a:moveTo>
                <a:lnTo>
                  <a:pt x="6062132" y="2057400"/>
                </a:lnTo>
                <a:lnTo>
                  <a:pt x="6062132" y="4051299"/>
                </a:lnTo>
                <a:lnTo>
                  <a:pt x="3064934" y="4051299"/>
                </a:lnTo>
                <a:close/>
                <a:moveTo>
                  <a:pt x="0" y="2057400"/>
                </a:moveTo>
                <a:lnTo>
                  <a:pt x="2997200" y="2057400"/>
                </a:lnTo>
                <a:lnTo>
                  <a:pt x="2997200" y="4051299"/>
                </a:lnTo>
                <a:lnTo>
                  <a:pt x="0" y="4051299"/>
                </a:lnTo>
                <a:close/>
                <a:moveTo>
                  <a:pt x="9194799" y="0"/>
                </a:moveTo>
                <a:lnTo>
                  <a:pt x="12191999" y="0"/>
                </a:lnTo>
                <a:lnTo>
                  <a:pt x="12191999" y="1993900"/>
                </a:lnTo>
                <a:lnTo>
                  <a:pt x="9194799" y="1993900"/>
                </a:lnTo>
                <a:close/>
                <a:moveTo>
                  <a:pt x="6129865" y="0"/>
                </a:moveTo>
                <a:lnTo>
                  <a:pt x="9127065" y="0"/>
                </a:lnTo>
                <a:lnTo>
                  <a:pt x="9127065" y="1993900"/>
                </a:lnTo>
                <a:lnTo>
                  <a:pt x="6129865" y="1993900"/>
                </a:lnTo>
                <a:close/>
                <a:moveTo>
                  <a:pt x="3064934" y="0"/>
                </a:moveTo>
                <a:lnTo>
                  <a:pt x="6062132" y="0"/>
                </a:lnTo>
                <a:lnTo>
                  <a:pt x="6062132" y="1993900"/>
                </a:lnTo>
                <a:lnTo>
                  <a:pt x="3064934" y="1993900"/>
                </a:lnTo>
                <a:close/>
                <a:moveTo>
                  <a:pt x="1" y="0"/>
                </a:moveTo>
                <a:lnTo>
                  <a:pt x="2997201" y="0"/>
                </a:lnTo>
                <a:lnTo>
                  <a:pt x="2997201" y="1993900"/>
                </a:lnTo>
                <a:lnTo>
                  <a:pt x="1" y="1993900"/>
                </a:lnTo>
                <a:close/>
              </a:path>
            </a:pathLst>
          </a:custGeom>
          <a:solidFill>
            <a:schemeClr val="bg1">
              <a:lumMod val="95000"/>
            </a:schemeClr>
          </a:solidFill>
        </p:spPr>
        <p:txBody>
          <a:bodyPr vert="horz" wrap="square" lIns="91440" tIns="45720" rIns="91440" bIns="45720" rtlCol="0">
            <a:noAutofit/>
          </a:bodyPr>
          <a:lstStyle>
            <a:lvl1pPr>
              <a:defRPr lang="en-US" sz="1800">
                <a:latin typeface="Meiryo UI" panose="020B0604030504040204" pitchFamily="50" charset="-128"/>
                <a:ea typeface="Meiryo UI" panose="020B0604030504040204" pitchFamily="50" charset="-128"/>
              </a:defRPr>
            </a:lvl1pPr>
          </a:lstStyle>
          <a:p>
            <a:pPr marL="0" lvl="0" indent="0" algn="ctr" rtl="0">
              <a:buNone/>
            </a:pPr>
            <a:r>
              <a:rPr lang="ja-JP" altLang="en-US" noProof="0"/>
              <a:t>アイコンをクリックして画像を追加</a:t>
            </a:r>
          </a:p>
        </p:txBody>
      </p:sp>
    </p:spTree>
    <p:extLst>
      <p:ext uri="{BB962C8B-B14F-4D97-AF65-F5344CB8AC3E}">
        <p14:creationId xmlns:p14="http://schemas.microsoft.com/office/powerpoint/2010/main" val="240787377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空白">
    <p:spTree>
      <p:nvGrpSpPr>
        <p:cNvPr id="1" name=""/>
        <p:cNvGrpSpPr/>
        <p:nvPr/>
      </p:nvGrpSpPr>
      <p:grpSpPr>
        <a:xfrm>
          <a:off x="0" y="0"/>
          <a:ext cx="0" cy="0"/>
          <a:chOff x="0" y="0"/>
          <a:chExt cx="0" cy="0"/>
        </a:xfrm>
      </p:grpSpPr>
      <p:sp>
        <p:nvSpPr>
          <p:cNvPr id="3" name="長方形 2">
            <a:extLst>
              <a:ext uri="{FF2B5EF4-FFF2-40B4-BE49-F238E27FC236}">
                <a16:creationId xmlns:a16="http://schemas.microsoft.com/office/drawing/2014/main" id="{EAB4EF4F-0A84-4C50-B171-F044231527B2}"/>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noProof="0">
              <a:latin typeface="Meiryo UI" panose="020B0604030504040204" pitchFamily="50" charset="-128"/>
              <a:ea typeface="Meiryo UI" panose="020B0604030504040204" pitchFamily="50" charset="-128"/>
            </a:endParaRPr>
          </a:p>
        </p:txBody>
      </p:sp>
      <p:sp>
        <p:nvSpPr>
          <p:cNvPr id="4" name="図プレースホルダー 6">
            <a:extLst>
              <a:ext uri="{FF2B5EF4-FFF2-40B4-BE49-F238E27FC236}">
                <a16:creationId xmlns:a16="http://schemas.microsoft.com/office/drawing/2014/main" id="{18957288-25D1-4D25-BECD-5A2E6A888185}"/>
              </a:ext>
            </a:extLst>
          </p:cNvPr>
          <p:cNvSpPr>
            <a:spLocks noGrp="1"/>
          </p:cNvSpPr>
          <p:nvPr>
            <p:ph type="pic" sz="quarter" idx="13" hasCustomPrompt="1"/>
          </p:nvPr>
        </p:nvSpPr>
        <p:spPr>
          <a:xfrm>
            <a:off x="371475" y="260350"/>
            <a:ext cx="4492625" cy="6300788"/>
          </a:xfrm>
          <a:solidFill>
            <a:schemeClr val="bg1">
              <a:lumMod val="95000"/>
            </a:schemeClr>
          </a:solidFill>
        </p:spPr>
        <p:txBody>
          <a:bodyPr vert="horz" lIns="91440" tIns="45720" rIns="91440" bIns="45720" rtlCol="0">
            <a:normAutofit/>
          </a:bodyPr>
          <a:lstStyle>
            <a:lvl1pPr>
              <a:defRPr lang="en-US" sz="1800">
                <a:latin typeface="Meiryo UI" panose="020B0604030504040204" pitchFamily="50" charset="-128"/>
                <a:ea typeface="Meiryo UI" panose="020B0604030504040204" pitchFamily="50" charset="-128"/>
              </a:defRPr>
            </a:lvl1pPr>
          </a:lstStyle>
          <a:p>
            <a:pPr marL="0" lvl="0" indent="0" algn="ctr" rtl="0">
              <a:buNone/>
            </a:pPr>
            <a:r>
              <a:rPr lang="ja-JP" altLang="en-US" noProof="0"/>
              <a:t>アイコンをクリックして写真を追加</a:t>
            </a:r>
          </a:p>
        </p:txBody>
      </p:sp>
      <p:sp>
        <p:nvSpPr>
          <p:cNvPr id="5" name="図プレースホルダー 6">
            <a:extLst>
              <a:ext uri="{FF2B5EF4-FFF2-40B4-BE49-F238E27FC236}">
                <a16:creationId xmlns:a16="http://schemas.microsoft.com/office/drawing/2014/main" id="{D9C7DFC2-3A77-4761-A9AF-98963C5CCA07}"/>
              </a:ext>
            </a:extLst>
          </p:cNvPr>
          <p:cNvSpPr>
            <a:spLocks noGrp="1"/>
          </p:cNvSpPr>
          <p:nvPr>
            <p:ph type="pic" sz="quarter" idx="14" hasCustomPrompt="1"/>
          </p:nvPr>
        </p:nvSpPr>
        <p:spPr>
          <a:xfrm>
            <a:off x="4981575" y="260350"/>
            <a:ext cx="2740025" cy="6300788"/>
          </a:xfrm>
          <a:solidFill>
            <a:schemeClr val="bg1">
              <a:lumMod val="95000"/>
            </a:schemeClr>
          </a:solidFill>
        </p:spPr>
        <p:txBody>
          <a:bodyPr vert="horz" lIns="91440" tIns="45720" rIns="91440" bIns="45720" rtlCol="0">
            <a:normAutofit/>
          </a:bodyPr>
          <a:lstStyle>
            <a:lvl1pPr>
              <a:defRPr lang="en-US" sz="1800">
                <a:latin typeface="Meiryo UI" panose="020B0604030504040204" pitchFamily="50" charset="-128"/>
                <a:ea typeface="Meiryo UI" panose="020B0604030504040204" pitchFamily="50" charset="-128"/>
              </a:defRPr>
            </a:lvl1pPr>
          </a:lstStyle>
          <a:p>
            <a:pPr marL="0" lvl="0" indent="0" algn="ctr" rtl="0">
              <a:buNone/>
            </a:pPr>
            <a:r>
              <a:rPr lang="ja-JP" altLang="en-US" noProof="0"/>
              <a:t>アイコンをクリックして写真を追加</a:t>
            </a:r>
          </a:p>
        </p:txBody>
      </p:sp>
      <p:sp>
        <p:nvSpPr>
          <p:cNvPr id="6" name="図プレースホルダー 6">
            <a:extLst>
              <a:ext uri="{FF2B5EF4-FFF2-40B4-BE49-F238E27FC236}">
                <a16:creationId xmlns:a16="http://schemas.microsoft.com/office/drawing/2014/main" id="{3F6FD22A-5FDA-45EC-BE49-3C0E30A397B0}"/>
              </a:ext>
            </a:extLst>
          </p:cNvPr>
          <p:cNvSpPr>
            <a:spLocks noGrp="1"/>
          </p:cNvSpPr>
          <p:nvPr>
            <p:ph type="pic" sz="quarter" idx="15" hasCustomPrompt="1"/>
          </p:nvPr>
        </p:nvSpPr>
        <p:spPr>
          <a:xfrm>
            <a:off x="7839076" y="260350"/>
            <a:ext cx="4052888" cy="3803650"/>
          </a:xfrm>
          <a:solidFill>
            <a:schemeClr val="bg1">
              <a:lumMod val="95000"/>
            </a:schemeClr>
          </a:solidFill>
        </p:spPr>
        <p:txBody>
          <a:bodyPr vert="horz" lIns="91440" tIns="45720" rIns="91440" bIns="45720" rtlCol="0">
            <a:normAutofit/>
          </a:bodyPr>
          <a:lstStyle>
            <a:lvl1pPr>
              <a:defRPr lang="en-US" sz="1800">
                <a:latin typeface="Meiryo UI" panose="020B0604030504040204" pitchFamily="50" charset="-128"/>
                <a:ea typeface="Meiryo UI" panose="020B0604030504040204" pitchFamily="50" charset="-128"/>
              </a:defRPr>
            </a:lvl1pPr>
          </a:lstStyle>
          <a:p>
            <a:pPr marL="0" lvl="0" indent="0" algn="ctr" rtl="0">
              <a:buNone/>
            </a:pPr>
            <a:r>
              <a:rPr lang="ja-JP" altLang="en-US" noProof="0"/>
              <a:t>アイコンをクリックして写真を追加</a:t>
            </a:r>
          </a:p>
        </p:txBody>
      </p:sp>
      <p:sp>
        <p:nvSpPr>
          <p:cNvPr id="7" name="図プレースホルダー 6">
            <a:extLst>
              <a:ext uri="{FF2B5EF4-FFF2-40B4-BE49-F238E27FC236}">
                <a16:creationId xmlns:a16="http://schemas.microsoft.com/office/drawing/2014/main" id="{B64BDA74-9644-41EB-984D-939D27B60F3F}"/>
              </a:ext>
            </a:extLst>
          </p:cNvPr>
          <p:cNvSpPr>
            <a:spLocks noGrp="1"/>
          </p:cNvSpPr>
          <p:nvPr>
            <p:ph type="pic" sz="quarter" idx="16" hasCustomPrompt="1"/>
          </p:nvPr>
        </p:nvSpPr>
        <p:spPr>
          <a:xfrm>
            <a:off x="7839076" y="4165600"/>
            <a:ext cx="4052888" cy="2395538"/>
          </a:xfrm>
          <a:solidFill>
            <a:schemeClr val="bg1">
              <a:lumMod val="95000"/>
            </a:schemeClr>
          </a:solidFill>
        </p:spPr>
        <p:txBody>
          <a:bodyPr vert="horz" lIns="91440" tIns="45720" rIns="91440" bIns="45720" rtlCol="0">
            <a:normAutofit/>
          </a:bodyPr>
          <a:lstStyle>
            <a:lvl1pPr>
              <a:defRPr lang="en-US" sz="1800">
                <a:latin typeface="Meiryo UI" panose="020B0604030504040204" pitchFamily="50" charset="-128"/>
                <a:ea typeface="Meiryo UI" panose="020B0604030504040204" pitchFamily="50" charset="-128"/>
              </a:defRPr>
            </a:lvl1pPr>
          </a:lstStyle>
          <a:p>
            <a:pPr marL="0" lvl="0" indent="0" algn="ctr" rtl="0">
              <a:buNone/>
            </a:pPr>
            <a:r>
              <a:rPr lang="ja-JP" altLang="en-US" noProof="0"/>
              <a:t>アイコンをクリックして画像を追加</a:t>
            </a:r>
          </a:p>
        </p:txBody>
      </p:sp>
    </p:spTree>
    <p:extLst>
      <p:ext uri="{BB962C8B-B14F-4D97-AF65-F5344CB8AC3E}">
        <p14:creationId xmlns:p14="http://schemas.microsoft.com/office/powerpoint/2010/main" val="195031530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_空白">
    <p:spTree>
      <p:nvGrpSpPr>
        <p:cNvPr id="1" name=""/>
        <p:cNvGrpSpPr/>
        <p:nvPr/>
      </p:nvGrpSpPr>
      <p:grpSpPr>
        <a:xfrm>
          <a:off x="0" y="0"/>
          <a:ext cx="0" cy="0"/>
          <a:chOff x="0" y="0"/>
          <a:chExt cx="0" cy="0"/>
        </a:xfrm>
      </p:grpSpPr>
      <p:sp>
        <p:nvSpPr>
          <p:cNvPr id="3" name="長方形 2">
            <a:extLst>
              <a:ext uri="{FF2B5EF4-FFF2-40B4-BE49-F238E27FC236}">
                <a16:creationId xmlns:a16="http://schemas.microsoft.com/office/drawing/2014/main" id="{EAB4EF4F-0A84-4C50-B171-F044231527B2}"/>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noProof="0">
              <a:latin typeface="Meiryo UI" panose="020B0604030504040204" pitchFamily="50" charset="-128"/>
              <a:ea typeface="Meiryo UI" panose="020B0604030504040204" pitchFamily="50" charset="-128"/>
            </a:endParaRPr>
          </a:p>
        </p:txBody>
      </p:sp>
      <p:sp>
        <p:nvSpPr>
          <p:cNvPr id="4" name="図プレースホルダー 6">
            <a:extLst>
              <a:ext uri="{FF2B5EF4-FFF2-40B4-BE49-F238E27FC236}">
                <a16:creationId xmlns:a16="http://schemas.microsoft.com/office/drawing/2014/main" id="{18957288-25D1-4D25-BECD-5A2E6A888185}"/>
              </a:ext>
            </a:extLst>
          </p:cNvPr>
          <p:cNvSpPr>
            <a:spLocks noGrp="1"/>
          </p:cNvSpPr>
          <p:nvPr>
            <p:ph type="pic" sz="quarter" idx="13" hasCustomPrompt="1"/>
          </p:nvPr>
        </p:nvSpPr>
        <p:spPr>
          <a:xfrm>
            <a:off x="0" y="1233488"/>
            <a:ext cx="12192001" cy="4391024"/>
          </a:xfrm>
          <a:solidFill>
            <a:schemeClr val="bg1">
              <a:lumMod val="95000"/>
            </a:schemeClr>
          </a:solidFill>
        </p:spPr>
        <p:txBody>
          <a:bodyPr vert="horz" lIns="91440" tIns="45720" rIns="91440" bIns="45720" rtlCol="0">
            <a:normAutofit/>
          </a:bodyPr>
          <a:lstStyle>
            <a:lvl1pPr>
              <a:defRPr lang="en-US" sz="1800">
                <a:latin typeface="Meiryo UI" panose="020B0604030504040204" pitchFamily="50" charset="-128"/>
                <a:ea typeface="Meiryo UI" panose="020B0604030504040204" pitchFamily="50" charset="-128"/>
              </a:defRPr>
            </a:lvl1pPr>
          </a:lstStyle>
          <a:p>
            <a:pPr marL="0" lvl="0" indent="0" algn="ctr" rtl="0">
              <a:buNone/>
            </a:pPr>
            <a:r>
              <a:rPr lang="ja-JP" altLang="en-US" noProof="0"/>
              <a:t>アイコンをクリックして画像を追加</a:t>
            </a:r>
          </a:p>
        </p:txBody>
      </p:sp>
      <p:grpSp>
        <p:nvGrpSpPr>
          <p:cNvPr id="2" name="グループ 1">
            <a:extLst>
              <a:ext uri="{FF2B5EF4-FFF2-40B4-BE49-F238E27FC236}">
                <a16:creationId xmlns:a16="http://schemas.microsoft.com/office/drawing/2014/main" id="{18F30468-CC2E-4430-88DD-81D548B988FA}"/>
              </a:ext>
            </a:extLst>
          </p:cNvPr>
          <p:cNvGrpSpPr/>
          <p:nvPr userDrawn="1"/>
        </p:nvGrpSpPr>
        <p:grpSpPr>
          <a:xfrm>
            <a:off x="371474" y="260350"/>
            <a:ext cx="644525" cy="973138"/>
            <a:chOff x="371475" y="671713"/>
            <a:chExt cx="496540" cy="836738"/>
          </a:xfrm>
        </p:grpSpPr>
        <p:sp>
          <p:nvSpPr>
            <p:cNvPr id="8" name="長方形 7">
              <a:extLst>
                <a:ext uri="{FF2B5EF4-FFF2-40B4-BE49-F238E27FC236}">
                  <a16:creationId xmlns:a16="http://schemas.microsoft.com/office/drawing/2014/main" id="{BF6F92E0-2218-46A5-A183-84468D9B72A2}"/>
                </a:ext>
              </a:extLst>
            </p:cNvPr>
            <p:cNvSpPr/>
            <p:nvPr userDrawn="1"/>
          </p:nvSpPr>
          <p:spPr>
            <a:xfrm>
              <a:off x="371475" y="1011911"/>
              <a:ext cx="496540" cy="4965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noProof="0">
                <a:latin typeface="Meiryo UI" panose="020B0604030504040204" pitchFamily="50" charset="-128"/>
                <a:ea typeface="Meiryo UI" panose="020B0604030504040204" pitchFamily="50" charset="-128"/>
              </a:endParaRPr>
            </a:p>
          </p:txBody>
        </p:sp>
        <p:sp>
          <p:nvSpPr>
            <p:cNvPr id="9" name="長方形 8">
              <a:extLst>
                <a:ext uri="{FF2B5EF4-FFF2-40B4-BE49-F238E27FC236}">
                  <a16:creationId xmlns:a16="http://schemas.microsoft.com/office/drawing/2014/main" id="{9B476586-864B-4C72-91AF-8CF8796C6DE8}"/>
                </a:ext>
              </a:extLst>
            </p:cNvPr>
            <p:cNvSpPr/>
            <p:nvPr userDrawn="1"/>
          </p:nvSpPr>
          <p:spPr>
            <a:xfrm>
              <a:off x="620587" y="671713"/>
              <a:ext cx="247428" cy="24742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noProof="0">
                <a:latin typeface="Meiryo UI" panose="020B0604030504040204" pitchFamily="50" charset="-128"/>
                <a:ea typeface="Meiryo UI" panose="020B0604030504040204" pitchFamily="50" charset="-128"/>
              </a:endParaRPr>
            </a:p>
          </p:txBody>
        </p:sp>
      </p:grpSp>
      <p:sp>
        <p:nvSpPr>
          <p:cNvPr id="10" name="長方形 9">
            <a:extLst>
              <a:ext uri="{FF2B5EF4-FFF2-40B4-BE49-F238E27FC236}">
                <a16:creationId xmlns:a16="http://schemas.microsoft.com/office/drawing/2014/main" id="{38B3D026-83A3-4D78-8B11-A20A6F47170C}"/>
              </a:ext>
            </a:extLst>
          </p:cNvPr>
          <p:cNvSpPr/>
          <p:nvPr userDrawn="1"/>
        </p:nvSpPr>
        <p:spPr>
          <a:xfrm>
            <a:off x="10795001" y="5642462"/>
            <a:ext cx="1397000" cy="12155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noProof="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9682892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4_空白">
    <p:spTree>
      <p:nvGrpSpPr>
        <p:cNvPr id="1" name=""/>
        <p:cNvGrpSpPr/>
        <p:nvPr/>
      </p:nvGrpSpPr>
      <p:grpSpPr>
        <a:xfrm>
          <a:off x="0" y="0"/>
          <a:ext cx="0" cy="0"/>
          <a:chOff x="0" y="0"/>
          <a:chExt cx="0" cy="0"/>
        </a:xfrm>
      </p:grpSpPr>
      <p:sp>
        <p:nvSpPr>
          <p:cNvPr id="3" name="長方形 2">
            <a:extLst>
              <a:ext uri="{FF2B5EF4-FFF2-40B4-BE49-F238E27FC236}">
                <a16:creationId xmlns:a16="http://schemas.microsoft.com/office/drawing/2014/main" id="{EAB4EF4F-0A84-4C50-B171-F044231527B2}"/>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noProof="0">
              <a:latin typeface="Meiryo UI" panose="020B0604030504040204" pitchFamily="50" charset="-128"/>
              <a:ea typeface="Meiryo UI" panose="020B0604030504040204" pitchFamily="50" charset="-128"/>
            </a:endParaRPr>
          </a:p>
        </p:txBody>
      </p:sp>
      <p:sp>
        <p:nvSpPr>
          <p:cNvPr id="11" name="長方形 10">
            <a:extLst>
              <a:ext uri="{FF2B5EF4-FFF2-40B4-BE49-F238E27FC236}">
                <a16:creationId xmlns:a16="http://schemas.microsoft.com/office/drawing/2014/main" id="{9171FC10-F7C3-4841-A705-B83FDE093009}"/>
              </a:ext>
            </a:extLst>
          </p:cNvPr>
          <p:cNvSpPr/>
          <p:nvPr userDrawn="1"/>
        </p:nvSpPr>
        <p:spPr>
          <a:xfrm>
            <a:off x="9398000" y="0"/>
            <a:ext cx="279399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noProof="0">
              <a:latin typeface="Meiryo UI" panose="020B0604030504040204" pitchFamily="50" charset="-128"/>
              <a:ea typeface="Meiryo UI" panose="020B0604030504040204" pitchFamily="50" charset="-128"/>
            </a:endParaRPr>
          </a:p>
        </p:txBody>
      </p:sp>
      <p:sp>
        <p:nvSpPr>
          <p:cNvPr id="4" name="図プレースホルダー 6">
            <a:extLst>
              <a:ext uri="{FF2B5EF4-FFF2-40B4-BE49-F238E27FC236}">
                <a16:creationId xmlns:a16="http://schemas.microsoft.com/office/drawing/2014/main" id="{18957288-25D1-4D25-BECD-5A2E6A888185}"/>
              </a:ext>
            </a:extLst>
          </p:cNvPr>
          <p:cNvSpPr>
            <a:spLocks noGrp="1"/>
          </p:cNvSpPr>
          <p:nvPr>
            <p:ph type="pic" sz="quarter" idx="13" hasCustomPrompt="1"/>
          </p:nvPr>
        </p:nvSpPr>
        <p:spPr>
          <a:xfrm>
            <a:off x="0" y="260350"/>
            <a:ext cx="11891963" cy="6300788"/>
          </a:xfrm>
          <a:solidFill>
            <a:schemeClr val="bg1">
              <a:lumMod val="95000"/>
            </a:schemeClr>
          </a:solidFill>
        </p:spPr>
        <p:txBody>
          <a:bodyPr vert="horz" lIns="91440" tIns="45720" rIns="91440" bIns="45720" rtlCol="0">
            <a:normAutofit/>
          </a:bodyPr>
          <a:lstStyle>
            <a:lvl1pPr>
              <a:defRPr lang="en-US" sz="1800">
                <a:latin typeface="Meiryo UI" panose="020B0604030504040204" pitchFamily="50" charset="-128"/>
                <a:ea typeface="Meiryo UI" panose="020B0604030504040204" pitchFamily="50" charset="-128"/>
              </a:defRPr>
            </a:lvl1pPr>
          </a:lstStyle>
          <a:p>
            <a:pPr marL="0" lvl="0" indent="0" algn="ctr" rtl="0">
              <a:buNone/>
            </a:pPr>
            <a:r>
              <a:rPr lang="ja-JP" altLang="en-US" noProof="0"/>
              <a:t>アイコンをクリックして画像を追加</a:t>
            </a:r>
          </a:p>
        </p:txBody>
      </p:sp>
    </p:spTree>
    <p:extLst>
      <p:ext uri="{BB962C8B-B14F-4D97-AF65-F5344CB8AC3E}">
        <p14:creationId xmlns:p14="http://schemas.microsoft.com/office/powerpoint/2010/main" val="184621758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B2BA5B3-8B1C-4C1C-B4EB-C9A8AC24AEDE}"/>
              </a:ext>
            </a:extLst>
          </p:cNvPr>
          <p:cNvSpPr>
            <a:spLocks noGrp="1"/>
          </p:cNvSpPr>
          <p:nvPr>
            <p:ph type="title"/>
          </p:nvPr>
        </p:nvSpPr>
        <p:spPr>
          <a:xfrm>
            <a:off x="371475" y="260351"/>
            <a:ext cx="11520487" cy="755649"/>
          </a:xfrm>
        </p:spPr>
        <p:txBody>
          <a:bodyPr rtlCol="0"/>
          <a:lstStyle>
            <a:lvl1pPr>
              <a:defRPr>
                <a:latin typeface="Meiryo UI" panose="020B0604030504040204" pitchFamily="50" charset="-128"/>
                <a:ea typeface="Meiryo UI" panose="020B0604030504040204" pitchFamily="50" charset="-128"/>
              </a:defRPr>
            </a:lvl1pPr>
          </a:lstStyle>
          <a:p>
            <a:pPr rtl="0"/>
            <a:r>
              <a:rPr lang="ja-JP" altLang="en-US" noProof="0"/>
              <a:t>マスター タイトルの書式設定</a:t>
            </a:r>
          </a:p>
        </p:txBody>
      </p:sp>
      <p:sp>
        <p:nvSpPr>
          <p:cNvPr id="9" name="スライド番号プレースホルダー 8">
            <a:extLst>
              <a:ext uri="{FF2B5EF4-FFF2-40B4-BE49-F238E27FC236}">
                <a16:creationId xmlns:a16="http://schemas.microsoft.com/office/drawing/2014/main" id="{6B54C622-8EF1-4AE4-AB25-19D71A5C547C}"/>
              </a:ext>
            </a:extLst>
          </p:cNvPr>
          <p:cNvSpPr>
            <a:spLocks noGrp="1"/>
          </p:cNvSpPr>
          <p:nvPr>
            <p:ph type="sldNum" sz="quarter" idx="12"/>
          </p:nvPr>
        </p:nvSpPr>
        <p:spPr/>
        <p:txBody>
          <a:bodyPr rtlCol="0"/>
          <a:lstStyle>
            <a:lvl1pPr>
              <a:defRPr>
                <a:latin typeface="Meiryo UI" panose="020B0604030504040204" pitchFamily="50" charset="-128"/>
                <a:ea typeface="Meiryo UI" panose="020B0604030504040204" pitchFamily="50" charset="-128"/>
              </a:defRPr>
            </a:lvl1pPr>
          </a:lstStyle>
          <a:p>
            <a:fld id="{03DC2DEF-D2FE-4B45-ABA4-9F153FD1C98A}" type="slidenum">
              <a:rPr lang="en-US" altLang="ja-JP" noProof="0" smtClean="0"/>
              <a:pPr/>
              <a:t>‹#›</a:t>
            </a:fld>
            <a:endParaRPr lang="ja-JP" altLang="en-US" noProof="0"/>
          </a:p>
        </p:txBody>
      </p:sp>
      <p:sp>
        <p:nvSpPr>
          <p:cNvPr id="8" name="図プレースホルダー 6">
            <a:extLst>
              <a:ext uri="{FF2B5EF4-FFF2-40B4-BE49-F238E27FC236}">
                <a16:creationId xmlns:a16="http://schemas.microsoft.com/office/drawing/2014/main" id="{39EF0319-0CF7-4AB8-BE69-FEE9B6C298FE}"/>
              </a:ext>
            </a:extLst>
          </p:cNvPr>
          <p:cNvSpPr>
            <a:spLocks noGrp="1"/>
          </p:cNvSpPr>
          <p:nvPr>
            <p:ph type="pic" sz="quarter" idx="13" hasCustomPrompt="1"/>
          </p:nvPr>
        </p:nvSpPr>
        <p:spPr>
          <a:xfrm>
            <a:off x="371475" y="1233488"/>
            <a:ext cx="2466000" cy="4967287"/>
          </a:xfrm>
          <a:solidFill>
            <a:schemeClr val="bg1">
              <a:lumMod val="95000"/>
            </a:schemeClr>
          </a:solidFill>
        </p:spPr>
        <p:txBody>
          <a:bodyPr vert="horz" lIns="91440" tIns="45720" rIns="91440" bIns="45720" rtlCol="0">
            <a:normAutofit/>
          </a:bodyPr>
          <a:lstStyle>
            <a:lvl1pPr>
              <a:defRPr lang="en-US" sz="1800">
                <a:latin typeface="Meiryo UI" panose="020B0604030504040204" pitchFamily="50" charset="-128"/>
                <a:ea typeface="Meiryo UI" panose="020B0604030504040204" pitchFamily="50" charset="-128"/>
              </a:defRPr>
            </a:lvl1pPr>
          </a:lstStyle>
          <a:p>
            <a:pPr marL="0" lvl="0" indent="0" algn="ctr" rtl="0">
              <a:buNone/>
            </a:pPr>
            <a:r>
              <a:rPr lang="ja-JP" altLang="en-US" noProof="0"/>
              <a:t>アイコンをクリックして画像を追加</a:t>
            </a:r>
          </a:p>
        </p:txBody>
      </p:sp>
      <p:sp>
        <p:nvSpPr>
          <p:cNvPr id="7" name="長方形 6">
            <a:extLst>
              <a:ext uri="{FF2B5EF4-FFF2-40B4-BE49-F238E27FC236}">
                <a16:creationId xmlns:a16="http://schemas.microsoft.com/office/drawing/2014/main" id="{02FAA6CD-8686-4F0E-9F34-3D74AC34027E}"/>
              </a:ext>
            </a:extLst>
          </p:cNvPr>
          <p:cNvSpPr/>
          <p:nvPr userDrawn="1"/>
        </p:nvSpPr>
        <p:spPr>
          <a:xfrm>
            <a:off x="2892285" y="1233488"/>
            <a:ext cx="3210339" cy="12715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noProof="0">
              <a:latin typeface="Meiryo UI" panose="020B0604030504040204" pitchFamily="50" charset="-128"/>
              <a:ea typeface="Meiryo UI" panose="020B0604030504040204" pitchFamily="50" charset="-128"/>
            </a:endParaRPr>
          </a:p>
        </p:txBody>
      </p:sp>
      <p:sp>
        <p:nvSpPr>
          <p:cNvPr id="3" name="テキスト プレースホルダー 2">
            <a:extLst>
              <a:ext uri="{FF2B5EF4-FFF2-40B4-BE49-F238E27FC236}">
                <a16:creationId xmlns:a16="http://schemas.microsoft.com/office/drawing/2014/main" id="{9DA658D4-2F70-44A3-A7C3-BF6A1D7BE2A9}"/>
              </a:ext>
            </a:extLst>
          </p:cNvPr>
          <p:cNvSpPr>
            <a:spLocks noGrp="1"/>
          </p:cNvSpPr>
          <p:nvPr>
            <p:ph type="body" idx="1"/>
          </p:nvPr>
        </p:nvSpPr>
        <p:spPr>
          <a:xfrm>
            <a:off x="3004445" y="1330963"/>
            <a:ext cx="2986019" cy="1076636"/>
          </a:xfrm>
        </p:spPr>
        <p:txBody>
          <a:bodyPr rtlCol="0" anchor="ctr"/>
          <a:lstStyle>
            <a:lvl1pPr marL="0" indent="0">
              <a:buNone/>
              <a:defRPr sz="2400" b="1">
                <a:solidFill>
                  <a:schemeClr val="bg1"/>
                </a:solidFill>
                <a:latin typeface="Meiryo UI" panose="020B0604030504040204" pitchFamily="50" charset="-128"/>
                <a:ea typeface="Meiryo UI" panose="020B0604030504040204" pitchFamily="50" charset="-128"/>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ja-JP" altLang="en-US" noProof="0"/>
              <a:t>マスター テキストの書式設定</a:t>
            </a:r>
          </a:p>
        </p:txBody>
      </p:sp>
      <p:sp>
        <p:nvSpPr>
          <p:cNvPr id="10" name="長方形 9">
            <a:extLst>
              <a:ext uri="{FF2B5EF4-FFF2-40B4-BE49-F238E27FC236}">
                <a16:creationId xmlns:a16="http://schemas.microsoft.com/office/drawing/2014/main" id="{735AFBAA-25FF-494A-937E-3DFC5F737803}"/>
              </a:ext>
            </a:extLst>
          </p:cNvPr>
          <p:cNvSpPr/>
          <p:nvPr userDrawn="1"/>
        </p:nvSpPr>
        <p:spPr>
          <a:xfrm>
            <a:off x="2892284" y="2542916"/>
            <a:ext cx="3210339" cy="3657859"/>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noProof="0">
              <a:latin typeface="Meiryo UI" panose="020B0604030504040204" pitchFamily="50" charset="-128"/>
              <a:ea typeface="Meiryo UI" panose="020B0604030504040204" pitchFamily="50" charset="-128"/>
            </a:endParaRPr>
          </a:p>
        </p:txBody>
      </p:sp>
      <p:sp>
        <p:nvSpPr>
          <p:cNvPr id="4" name="コンテンツ プレースホルダー 3">
            <a:extLst>
              <a:ext uri="{FF2B5EF4-FFF2-40B4-BE49-F238E27FC236}">
                <a16:creationId xmlns:a16="http://schemas.microsoft.com/office/drawing/2014/main" id="{CDF57B0C-62A3-4053-936D-9841C7D76D8B}"/>
              </a:ext>
            </a:extLst>
          </p:cNvPr>
          <p:cNvSpPr>
            <a:spLocks noGrp="1"/>
          </p:cNvSpPr>
          <p:nvPr>
            <p:ph sz="half" idx="2"/>
          </p:nvPr>
        </p:nvSpPr>
        <p:spPr>
          <a:xfrm>
            <a:off x="3004445" y="2623930"/>
            <a:ext cx="2986019" cy="3448880"/>
          </a:xfrm>
        </p:spPr>
        <p:txBody>
          <a:bodyPr rtlCol="0">
            <a:normAutofit/>
          </a:bodyPr>
          <a:lstStyle>
            <a:lvl1pPr>
              <a:defRPr sz="1800">
                <a:latin typeface="Meiryo UI" panose="020B0604030504040204" pitchFamily="50" charset="-128"/>
                <a:ea typeface="Meiryo UI" panose="020B0604030504040204" pitchFamily="50" charset="-128"/>
              </a:defRPr>
            </a:lvl1pPr>
            <a:lvl2pPr>
              <a:defRPr sz="1600">
                <a:latin typeface="Meiryo UI" panose="020B0604030504040204" pitchFamily="50" charset="-128"/>
                <a:ea typeface="Meiryo UI" panose="020B0604030504040204" pitchFamily="50" charset="-128"/>
              </a:defRPr>
            </a:lvl2pPr>
            <a:lvl3pPr>
              <a:defRPr sz="1400">
                <a:latin typeface="Meiryo UI" panose="020B0604030504040204" pitchFamily="50" charset="-128"/>
                <a:ea typeface="Meiryo UI" panose="020B0604030504040204" pitchFamily="50" charset="-128"/>
              </a:defRPr>
            </a:lvl3pPr>
            <a:lvl4pPr>
              <a:defRPr sz="1200">
                <a:latin typeface="Meiryo UI" panose="020B0604030504040204" pitchFamily="50" charset="-128"/>
                <a:ea typeface="Meiryo UI" panose="020B0604030504040204" pitchFamily="50" charset="-128"/>
              </a:defRPr>
            </a:lvl4pPr>
            <a:lvl5pPr>
              <a:defRPr sz="1200">
                <a:latin typeface="Meiryo UI" panose="020B0604030504040204" pitchFamily="50" charset="-128"/>
                <a:ea typeface="Meiryo UI" panose="020B0604030504040204" pitchFamily="50" charset="-128"/>
              </a:defRPr>
            </a:lvl5pPr>
          </a:lstStyle>
          <a:p>
            <a:pPr lvl="0" rtl="0"/>
            <a:r>
              <a:rPr lang="ja-JP" altLang="en-US" noProof="0"/>
              <a:t>マスター テキストの書式設定</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p>
        </p:txBody>
      </p:sp>
      <p:sp>
        <p:nvSpPr>
          <p:cNvPr id="11" name="図プレースホルダー 6">
            <a:extLst>
              <a:ext uri="{FF2B5EF4-FFF2-40B4-BE49-F238E27FC236}">
                <a16:creationId xmlns:a16="http://schemas.microsoft.com/office/drawing/2014/main" id="{F36B08A9-4F2C-4D72-A755-CBF0DAD5A4FC}"/>
              </a:ext>
            </a:extLst>
          </p:cNvPr>
          <p:cNvSpPr>
            <a:spLocks noGrp="1"/>
          </p:cNvSpPr>
          <p:nvPr>
            <p:ph type="pic" sz="quarter" idx="14" hasCustomPrompt="1"/>
          </p:nvPr>
        </p:nvSpPr>
        <p:spPr>
          <a:xfrm>
            <a:off x="6151738" y="1233487"/>
            <a:ext cx="2464907" cy="4967287"/>
          </a:xfrm>
          <a:solidFill>
            <a:schemeClr val="bg1">
              <a:lumMod val="95000"/>
            </a:schemeClr>
          </a:solidFill>
        </p:spPr>
        <p:txBody>
          <a:bodyPr vert="horz" lIns="91440" tIns="45720" rIns="91440" bIns="45720" rtlCol="0">
            <a:normAutofit/>
          </a:bodyPr>
          <a:lstStyle>
            <a:lvl1pPr>
              <a:defRPr lang="en-US" sz="1800">
                <a:latin typeface="Meiryo UI" panose="020B0604030504040204" pitchFamily="50" charset="-128"/>
                <a:ea typeface="Meiryo UI" panose="020B0604030504040204" pitchFamily="50" charset="-128"/>
              </a:defRPr>
            </a:lvl1pPr>
          </a:lstStyle>
          <a:p>
            <a:pPr marL="0" lvl="0" indent="0" algn="ctr" rtl="0">
              <a:buNone/>
            </a:pPr>
            <a:r>
              <a:rPr lang="ja-JP" altLang="en-US" noProof="0"/>
              <a:t>アイコンをクリックして写真を追加</a:t>
            </a:r>
          </a:p>
        </p:txBody>
      </p:sp>
      <p:sp>
        <p:nvSpPr>
          <p:cNvPr id="12" name="長方形 11">
            <a:extLst>
              <a:ext uri="{FF2B5EF4-FFF2-40B4-BE49-F238E27FC236}">
                <a16:creationId xmlns:a16="http://schemas.microsoft.com/office/drawing/2014/main" id="{7CD8F79B-BFE6-4B3E-8853-5C61FDFF46D9}"/>
              </a:ext>
            </a:extLst>
          </p:cNvPr>
          <p:cNvSpPr/>
          <p:nvPr userDrawn="1"/>
        </p:nvSpPr>
        <p:spPr>
          <a:xfrm>
            <a:off x="8673131" y="1233488"/>
            <a:ext cx="3210339" cy="127158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noProof="0">
              <a:solidFill>
                <a:schemeClr val="bg1"/>
              </a:solidFill>
              <a:latin typeface="Meiryo UI" panose="020B0604030504040204" pitchFamily="50" charset="-128"/>
              <a:ea typeface="Meiryo UI" panose="020B0604030504040204" pitchFamily="50" charset="-128"/>
            </a:endParaRPr>
          </a:p>
        </p:txBody>
      </p:sp>
      <p:sp>
        <p:nvSpPr>
          <p:cNvPr id="13" name="長方形 12">
            <a:extLst>
              <a:ext uri="{FF2B5EF4-FFF2-40B4-BE49-F238E27FC236}">
                <a16:creationId xmlns:a16="http://schemas.microsoft.com/office/drawing/2014/main" id="{33B3569E-E4EC-433C-AFDA-E50961675D8F}"/>
              </a:ext>
            </a:extLst>
          </p:cNvPr>
          <p:cNvSpPr/>
          <p:nvPr userDrawn="1"/>
        </p:nvSpPr>
        <p:spPr>
          <a:xfrm>
            <a:off x="8673130" y="2542916"/>
            <a:ext cx="3210339" cy="3657859"/>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noProof="0">
              <a:latin typeface="Meiryo UI" panose="020B0604030504040204" pitchFamily="50" charset="-128"/>
              <a:ea typeface="Meiryo UI" panose="020B0604030504040204" pitchFamily="50" charset="-128"/>
            </a:endParaRPr>
          </a:p>
        </p:txBody>
      </p:sp>
      <p:sp>
        <p:nvSpPr>
          <p:cNvPr id="5" name="テキスト プレースホルダー 4">
            <a:extLst>
              <a:ext uri="{FF2B5EF4-FFF2-40B4-BE49-F238E27FC236}">
                <a16:creationId xmlns:a16="http://schemas.microsoft.com/office/drawing/2014/main" id="{BA2A6524-3EAC-4E27-BF8E-8F87E480F902}"/>
              </a:ext>
            </a:extLst>
          </p:cNvPr>
          <p:cNvSpPr>
            <a:spLocks noGrp="1"/>
          </p:cNvSpPr>
          <p:nvPr>
            <p:ph type="body" sz="quarter" idx="3"/>
          </p:nvPr>
        </p:nvSpPr>
        <p:spPr>
          <a:xfrm>
            <a:off x="8786099" y="1333189"/>
            <a:ext cx="2984400" cy="1074410"/>
          </a:xfrm>
        </p:spPr>
        <p:txBody>
          <a:bodyPr rtlCol="0" anchor="ctr"/>
          <a:lstStyle>
            <a:lvl1pPr marL="0" indent="0">
              <a:buNone/>
              <a:defRPr sz="2400" b="1">
                <a:solidFill>
                  <a:schemeClr val="bg1"/>
                </a:solidFill>
                <a:latin typeface="Meiryo UI" panose="020B0604030504040204" pitchFamily="50" charset="-128"/>
                <a:ea typeface="Meiryo UI" panose="020B0604030504040204" pitchFamily="50" charset="-128"/>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ja-JP" altLang="en-US" noProof="0"/>
              <a:t>マスター テキストの書式設定</a:t>
            </a:r>
          </a:p>
        </p:txBody>
      </p:sp>
      <p:sp>
        <p:nvSpPr>
          <p:cNvPr id="6" name="コンテンツ プレースホルダー 5">
            <a:extLst>
              <a:ext uri="{FF2B5EF4-FFF2-40B4-BE49-F238E27FC236}">
                <a16:creationId xmlns:a16="http://schemas.microsoft.com/office/drawing/2014/main" id="{61FB94EC-1786-4ACB-B9A8-28216C7AB699}"/>
              </a:ext>
            </a:extLst>
          </p:cNvPr>
          <p:cNvSpPr>
            <a:spLocks noGrp="1"/>
          </p:cNvSpPr>
          <p:nvPr>
            <p:ph sz="quarter" idx="4"/>
          </p:nvPr>
        </p:nvSpPr>
        <p:spPr>
          <a:xfrm>
            <a:off x="8786099" y="2623930"/>
            <a:ext cx="2984400" cy="3448881"/>
          </a:xfrm>
        </p:spPr>
        <p:txBody>
          <a:bodyPr rtlCol="0">
            <a:normAutofit/>
          </a:bodyPr>
          <a:lstStyle>
            <a:lvl1pPr>
              <a:defRPr sz="1800">
                <a:latin typeface="Meiryo UI" panose="020B0604030504040204" pitchFamily="50" charset="-128"/>
                <a:ea typeface="Meiryo UI" panose="020B0604030504040204" pitchFamily="50" charset="-128"/>
              </a:defRPr>
            </a:lvl1pPr>
            <a:lvl2pPr>
              <a:defRPr sz="1600">
                <a:latin typeface="Meiryo UI" panose="020B0604030504040204" pitchFamily="50" charset="-128"/>
                <a:ea typeface="Meiryo UI" panose="020B0604030504040204" pitchFamily="50" charset="-128"/>
              </a:defRPr>
            </a:lvl2pPr>
            <a:lvl3pPr>
              <a:defRPr sz="1400">
                <a:latin typeface="Meiryo UI" panose="020B0604030504040204" pitchFamily="50" charset="-128"/>
                <a:ea typeface="Meiryo UI" panose="020B0604030504040204" pitchFamily="50" charset="-128"/>
              </a:defRPr>
            </a:lvl3pPr>
            <a:lvl4pPr>
              <a:defRPr sz="1200">
                <a:latin typeface="Meiryo UI" panose="020B0604030504040204" pitchFamily="50" charset="-128"/>
                <a:ea typeface="Meiryo UI" panose="020B0604030504040204" pitchFamily="50" charset="-128"/>
              </a:defRPr>
            </a:lvl4pPr>
            <a:lvl5pPr>
              <a:defRPr sz="1200">
                <a:latin typeface="Meiryo UI" panose="020B0604030504040204" pitchFamily="50" charset="-128"/>
                <a:ea typeface="Meiryo UI" panose="020B0604030504040204" pitchFamily="50" charset="-128"/>
              </a:defRPr>
            </a:lvl5pPr>
          </a:lstStyle>
          <a:p>
            <a:pPr lvl="0" rtl="0"/>
            <a:r>
              <a:rPr lang="ja-JP" altLang="en-US" noProof="0"/>
              <a:t>マスター テキストの書式設定</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p>
        </p:txBody>
      </p:sp>
    </p:spTree>
    <p:extLst>
      <p:ext uri="{BB962C8B-B14F-4D97-AF65-F5344CB8AC3E}">
        <p14:creationId xmlns:p14="http://schemas.microsoft.com/office/powerpoint/2010/main" val="301240723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B2BA5B3-8B1C-4C1C-B4EB-C9A8AC24AEDE}"/>
              </a:ext>
            </a:extLst>
          </p:cNvPr>
          <p:cNvSpPr>
            <a:spLocks noGrp="1"/>
          </p:cNvSpPr>
          <p:nvPr>
            <p:ph type="title"/>
          </p:nvPr>
        </p:nvSpPr>
        <p:spPr>
          <a:xfrm>
            <a:off x="371475" y="260351"/>
            <a:ext cx="11520487" cy="755649"/>
          </a:xfrm>
        </p:spPr>
        <p:txBody>
          <a:bodyPr rtlCol="0"/>
          <a:lstStyle>
            <a:lvl1pPr>
              <a:defRPr>
                <a:latin typeface="Meiryo UI" panose="020B0604030504040204" pitchFamily="50" charset="-128"/>
                <a:ea typeface="Meiryo UI" panose="020B0604030504040204" pitchFamily="50" charset="-128"/>
              </a:defRPr>
            </a:lvl1pPr>
          </a:lstStyle>
          <a:p>
            <a:pPr rtl="0"/>
            <a:r>
              <a:rPr lang="ja-JP" altLang="en-US" noProof="0"/>
              <a:t>マスター タイトルの書式設定</a:t>
            </a:r>
          </a:p>
        </p:txBody>
      </p:sp>
      <p:sp>
        <p:nvSpPr>
          <p:cNvPr id="9" name="スライド番号プレースホルダー 8">
            <a:extLst>
              <a:ext uri="{FF2B5EF4-FFF2-40B4-BE49-F238E27FC236}">
                <a16:creationId xmlns:a16="http://schemas.microsoft.com/office/drawing/2014/main" id="{6B54C622-8EF1-4AE4-AB25-19D71A5C547C}"/>
              </a:ext>
            </a:extLst>
          </p:cNvPr>
          <p:cNvSpPr>
            <a:spLocks noGrp="1"/>
          </p:cNvSpPr>
          <p:nvPr>
            <p:ph type="sldNum" sz="quarter" idx="12"/>
          </p:nvPr>
        </p:nvSpPr>
        <p:spPr/>
        <p:txBody>
          <a:bodyPr rtlCol="0"/>
          <a:lstStyle>
            <a:lvl1pPr>
              <a:defRPr>
                <a:latin typeface="Meiryo UI" panose="020B0604030504040204" pitchFamily="50" charset="-128"/>
                <a:ea typeface="Meiryo UI" panose="020B0604030504040204" pitchFamily="50" charset="-128"/>
              </a:defRPr>
            </a:lvl1pPr>
          </a:lstStyle>
          <a:p>
            <a:fld id="{03DC2DEF-D2FE-4B45-ABA4-9F153FD1C98A}" type="slidenum">
              <a:rPr lang="en-US" altLang="ja-JP" noProof="0" smtClean="0"/>
              <a:pPr/>
              <a:t>‹#›</a:t>
            </a:fld>
            <a:endParaRPr lang="ja-JP" altLang="en-US" noProof="0"/>
          </a:p>
        </p:txBody>
      </p:sp>
      <p:sp>
        <p:nvSpPr>
          <p:cNvPr id="8" name="図プレースホルダー 6">
            <a:extLst>
              <a:ext uri="{FF2B5EF4-FFF2-40B4-BE49-F238E27FC236}">
                <a16:creationId xmlns:a16="http://schemas.microsoft.com/office/drawing/2014/main" id="{39EF0319-0CF7-4AB8-BE69-FEE9B6C298FE}"/>
              </a:ext>
            </a:extLst>
          </p:cNvPr>
          <p:cNvSpPr>
            <a:spLocks noGrp="1"/>
          </p:cNvSpPr>
          <p:nvPr>
            <p:ph type="pic" sz="quarter" idx="13" hasCustomPrompt="1"/>
          </p:nvPr>
        </p:nvSpPr>
        <p:spPr>
          <a:xfrm>
            <a:off x="7063827" y="1233488"/>
            <a:ext cx="4828135" cy="4967287"/>
          </a:xfrm>
          <a:solidFill>
            <a:schemeClr val="bg1">
              <a:lumMod val="95000"/>
            </a:schemeClr>
          </a:solidFill>
        </p:spPr>
        <p:txBody>
          <a:bodyPr vert="horz" lIns="91440" tIns="45720" rIns="91440" bIns="45720" rtlCol="0">
            <a:normAutofit/>
          </a:bodyPr>
          <a:lstStyle>
            <a:lvl1pPr>
              <a:defRPr lang="en-US" sz="1800">
                <a:latin typeface="Meiryo UI" panose="020B0604030504040204" pitchFamily="50" charset="-128"/>
                <a:ea typeface="Meiryo UI" panose="020B0604030504040204" pitchFamily="50" charset="-128"/>
              </a:defRPr>
            </a:lvl1pPr>
          </a:lstStyle>
          <a:p>
            <a:pPr marL="0" lvl="0" indent="0" algn="ctr" rtl="0">
              <a:buNone/>
            </a:pPr>
            <a:r>
              <a:rPr lang="ja-JP" altLang="en-US" noProof="0"/>
              <a:t>アイコンをクリックして画像を追加</a:t>
            </a:r>
          </a:p>
        </p:txBody>
      </p:sp>
      <p:sp>
        <p:nvSpPr>
          <p:cNvPr id="7" name="長方形 6">
            <a:extLst>
              <a:ext uri="{FF2B5EF4-FFF2-40B4-BE49-F238E27FC236}">
                <a16:creationId xmlns:a16="http://schemas.microsoft.com/office/drawing/2014/main" id="{02FAA6CD-8686-4F0E-9F34-3D74AC34027E}"/>
              </a:ext>
            </a:extLst>
          </p:cNvPr>
          <p:cNvSpPr/>
          <p:nvPr userDrawn="1"/>
        </p:nvSpPr>
        <p:spPr>
          <a:xfrm>
            <a:off x="371476" y="1233488"/>
            <a:ext cx="3210339" cy="12715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noProof="0">
              <a:latin typeface="Meiryo UI" panose="020B0604030504040204" pitchFamily="50" charset="-128"/>
              <a:ea typeface="Meiryo UI" panose="020B0604030504040204" pitchFamily="50" charset="-128"/>
            </a:endParaRPr>
          </a:p>
        </p:txBody>
      </p:sp>
      <p:sp>
        <p:nvSpPr>
          <p:cNvPr id="3" name="テキスト プレースホルダー 2">
            <a:extLst>
              <a:ext uri="{FF2B5EF4-FFF2-40B4-BE49-F238E27FC236}">
                <a16:creationId xmlns:a16="http://schemas.microsoft.com/office/drawing/2014/main" id="{9DA658D4-2F70-44A3-A7C3-BF6A1D7BE2A9}"/>
              </a:ext>
            </a:extLst>
          </p:cNvPr>
          <p:cNvSpPr>
            <a:spLocks noGrp="1"/>
          </p:cNvSpPr>
          <p:nvPr>
            <p:ph type="body" idx="1"/>
          </p:nvPr>
        </p:nvSpPr>
        <p:spPr>
          <a:xfrm>
            <a:off x="483636" y="1330963"/>
            <a:ext cx="2986019" cy="1076636"/>
          </a:xfrm>
        </p:spPr>
        <p:txBody>
          <a:bodyPr rtlCol="0" anchor="ctr"/>
          <a:lstStyle>
            <a:lvl1pPr marL="0" indent="0">
              <a:buNone/>
              <a:defRPr sz="2400" b="1">
                <a:solidFill>
                  <a:schemeClr val="bg1"/>
                </a:solidFill>
                <a:latin typeface="Meiryo UI" panose="020B0604030504040204" pitchFamily="50" charset="-128"/>
                <a:ea typeface="Meiryo UI" panose="020B0604030504040204" pitchFamily="50" charset="-128"/>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ja-JP" altLang="en-US" noProof="0"/>
              <a:t>マスター テキストの書式設定</a:t>
            </a:r>
          </a:p>
        </p:txBody>
      </p:sp>
      <p:sp>
        <p:nvSpPr>
          <p:cNvPr id="10" name="長方形 9">
            <a:extLst>
              <a:ext uri="{FF2B5EF4-FFF2-40B4-BE49-F238E27FC236}">
                <a16:creationId xmlns:a16="http://schemas.microsoft.com/office/drawing/2014/main" id="{735AFBAA-25FF-494A-937E-3DFC5F737803}"/>
              </a:ext>
            </a:extLst>
          </p:cNvPr>
          <p:cNvSpPr/>
          <p:nvPr userDrawn="1"/>
        </p:nvSpPr>
        <p:spPr>
          <a:xfrm>
            <a:off x="371475" y="2542916"/>
            <a:ext cx="3210339" cy="3657859"/>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noProof="0">
              <a:latin typeface="Meiryo UI" panose="020B0604030504040204" pitchFamily="50" charset="-128"/>
              <a:ea typeface="Meiryo UI" panose="020B0604030504040204" pitchFamily="50" charset="-128"/>
            </a:endParaRPr>
          </a:p>
        </p:txBody>
      </p:sp>
      <p:sp>
        <p:nvSpPr>
          <p:cNvPr id="4" name="コンテンツ プレースホルダー 3">
            <a:extLst>
              <a:ext uri="{FF2B5EF4-FFF2-40B4-BE49-F238E27FC236}">
                <a16:creationId xmlns:a16="http://schemas.microsoft.com/office/drawing/2014/main" id="{CDF57B0C-62A3-4053-936D-9841C7D76D8B}"/>
              </a:ext>
            </a:extLst>
          </p:cNvPr>
          <p:cNvSpPr>
            <a:spLocks noGrp="1"/>
          </p:cNvSpPr>
          <p:nvPr>
            <p:ph sz="half" idx="2"/>
          </p:nvPr>
        </p:nvSpPr>
        <p:spPr>
          <a:xfrm>
            <a:off x="483636" y="2623930"/>
            <a:ext cx="2986019" cy="3448880"/>
          </a:xfrm>
        </p:spPr>
        <p:txBody>
          <a:bodyPr rtlCol="0">
            <a:normAutofit/>
          </a:bodyPr>
          <a:lstStyle>
            <a:lvl1pPr>
              <a:defRPr sz="1800">
                <a:latin typeface="Meiryo UI" panose="020B0604030504040204" pitchFamily="50" charset="-128"/>
                <a:ea typeface="Meiryo UI" panose="020B0604030504040204" pitchFamily="50" charset="-128"/>
              </a:defRPr>
            </a:lvl1pPr>
            <a:lvl2pPr>
              <a:defRPr sz="1600">
                <a:latin typeface="Meiryo UI" panose="020B0604030504040204" pitchFamily="50" charset="-128"/>
                <a:ea typeface="Meiryo UI" panose="020B0604030504040204" pitchFamily="50" charset="-128"/>
              </a:defRPr>
            </a:lvl2pPr>
            <a:lvl3pPr>
              <a:defRPr sz="1400">
                <a:latin typeface="Meiryo UI" panose="020B0604030504040204" pitchFamily="50" charset="-128"/>
                <a:ea typeface="Meiryo UI" panose="020B0604030504040204" pitchFamily="50" charset="-128"/>
              </a:defRPr>
            </a:lvl3pPr>
            <a:lvl4pPr>
              <a:defRPr sz="1200">
                <a:latin typeface="Meiryo UI" panose="020B0604030504040204" pitchFamily="50" charset="-128"/>
                <a:ea typeface="Meiryo UI" panose="020B0604030504040204" pitchFamily="50" charset="-128"/>
              </a:defRPr>
            </a:lvl4pPr>
            <a:lvl5pPr>
              <a:defRPr sz="1200">
                <a:latin typeface="Meiryo UI" panose="020B0604030504040204" pitchFamily="50" charset="-128"/>
                <a:ea typeface="Meiryo UI" panose="020B0604030504040204" pitchFamily="50" charset="-128"/>
              </a:defRPr>
            </a:lvl5pPr>
          </a:lstStyle>
          <a:p>
            <a:pPr lvl="0" rtl="0"/>
            <a:r>
              <a:rPr lang="ja-JP" altLang="en-US" noProof="0"/>
              <a:t>マスター テキストの書式設定</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p>
        </p:txBody>
      </p:sp>
      <p:sp>
        <p:nvSpPr>
          <p:cNvPr id="12" name="長方形 11">
            <a:extLst>
              <a:ext uri="{FF2B5EF4-FFF2-40B4-BE49-F238E27FC236}">
                <a16:creationId xmlns:a16="http://schemas.microsoft.com/office/drawing/2014/main" id="{7CD8F79B-BFE6-4B3E-8853-5C61FDFF46D9}"/>
              </a:ext>
            </a:extLst>
          </p:cNvPr>
          <p:cNvSpPr/>
          <p:nvPr userDrawn="1"/>
        </p:nvSpPr>
        <p:spPr>
          <a:xfrm>
            <a:off x="3717652" y="1233488"/>
            <a:ext cx="3210339" cy="127158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noProof="0">
              <a:solidFill>
                <a:schemeClr val="bg1"/>
              </a:solidFill>
              <a:latin typeface="Meiryo UI" panose="020B0604030504040204" pitchFamily="50" charset="-128"/>
              <a:ea typeface="Meiryo UI" panose="020B0604030504040204" pitchFamily="50" charset="-128"/>
            </a:endParaRPr>
          </a:p>
        </p:txBody>
      </p:sp>
      <p:sp>
        <p:nvSpPr>
          <p:cNvPr id="13" name="長方形 12">
            <a:extLst>
              <a:ext uri="{FF2B5EF4-FFF2-40B4-BE49-F238E27FC236}">
                <a16:creationId xmlns:a16="http://schemas.microsoft.com/office/drawing/2014/main" id="{33B3569E-E4EC-433C-AFDA-E50961675D8F}"/>
              </a:ext>
            </a:extLst>
          </p:cNvPr>
          <p:cNvSpPr/>
          <p:nvPr userDrawn="1"/>
        </p:nvSpPr>
        <p:spPr>
          <a:xfrm>
            <a:off x="3717651" y="2542916"/>
            <a:ext cx="3210339" cy="3657859"/>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noProof="0">
              <a:latin typeface="Meiryo UI" panose="020B0604030504040204" pitchFamily="50" charset="-128"/>
              <a:ea typeface="Meiryo UI" panose="020B0604030504040204" pitchFamily="50" charset="-128"/>
            </a:endParaRPr>
          </a:p>
        </p:txBody>
      </p:sp>
      <p:sp>
        <p:nvSpPr>
          <p:cNvPr id="5" name="テキスト プレースホルダー 4">
            <a:extLst>
              <a:ext uri="{FF2B5EF4-FFF2-40B4-BE49-F238E27FC236}">
                <a16:creationId xmlns:a16="http://schemas.microsoft.com/office/drawing/2014/main" id="{BA2A6524-3EAC-4E27-BF8E-8F87E480F902}"/>
              </a:ext>
            </a:extLst>
          </p:cNvPr>
          <p:cNvSpPr>
            <a:spLocks noGrp="1"/>
          </p:cNvSpPr>
          <p:nvPr>
            <p:ph type="body" sz="quarter" idx="3"/>
          </p:nvPr>
        </p:nvSpPr>
        <p:spPr>
          <a:xfrm>
            <a:off x="3830620" y="1333189"/>
            <a:ext cx="2984400" cy="1074410"/>
          </a:xfrm>
        </p:spPr>
        <p:txBody>
          <a:bodyPr rtlCol="0" anchor="ctr"/>
          <a:lstStyle>
            <a:lvl1pPr marL="0" indent="0">
              <a:buNone/>
              <a:defRPr sz="2400" b="1">
                <a:solidFill>
                  <a:schemeClr val="bg1"/>
                </a:solidFill>
                <a:latin typeface="Meiryo UI" panose="020B0604030504040204" pitchFamily="50" charset="-128"/>
                <a:ea typeface="Meiryo UI" panose="020B0604030504040204" pitchFamily="50" charset="-128"/>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ja-JP" altLang="en-US" noProof="0"/>
              <a:t>マスター テキストの書式設定</a:t>
            </a:r>
          </a:p>
        </p:txBody>
      </p:sp>
      <p:sp>
        <p:nvSpPr>
          <p:cNvPr id="6" name="コンテンツ プレースホルダー 5">
            <a:extLst>
              <a:ext uri="{FF2B5EF4-FFF2-40B4-BE49-F238E27FC236}">
                <a16:creationId xmlns:a16="http://schemas.microsoft.com/office/drawing/2014/main" id="{61FB94EC-1786-4ACB-B9A8-28216C7AB699}"/>
              </a:ext>
            </a:extLst>
          </p:cNvPr>
          <p:cNvSpPr>
            <a:spLocks noGrp="1"/>
          </p:cNvSpPr>
          <p:nvPr>
            <p:ph sz="quarter" idx="4"/>
          </p:nvPr>
        </p:nvSpPr>
        <p:spPr>
          <a:xfrm>
            <a:off x="3830620" y="2623930"/>
            <a:ext cx="2984400" cy="3448881"/>
          </a:xfrm>
        </p:spPr>
        <p:txBody>
          <a:bodyPr rtlCol="0">
            <a:normAutofit/>
          </a:bodyPr>
          <a:lstStyle>
            <a:lvl1pPr>
              <a:defRPr sz="1800">
                <a:latin typeface="Meiryo UI" panose="020B0604030504040204" pitchFamily="50" charset="-128"/>
                <a:ea typeface="Meiryo UI" panose="020B0604030504040204" pitchFamily="50" charset="-128"/>
              </a:defRPr>
            </a:lvl1pPr>
            <a:lvl2pPr>
              <a:defRPr sz="1600">
                <a:latin typeface="Meiryo UI" panose="020B0604030504040204" pitchFamily="50" charset="-128"/>
                <a:ea typeface="Meiryo UI" panose="020B0604030504040204" pitchFamily="50" charset="-128"/>
              </a:defRPr>
            </a:lvl2pPr>
            <a:lvl3pPr>
              <a:defRPr sz="1400">
                <a:latin typeface="Meiryo UI" panose="020B0604030504040204" pitchFamily="50" charset="-128"/>
                <a:ea typeface="Meiryo UI" panose="020B0604030504040204" pitchFamily="50" charset="-128"/>
              </a:defRPr>
            </a:lvl3pPr>
            <a:lvl4pPr>
              <a:defRPr sz="1200">
                <a:latin typeface="Meiryo UI" panose="020B0604030504040204" pitchFamily="50" charset="-128"/>
                <a:ea typeface="Meiryo UI" panose="020B0604030504040204" pitchFamily="50" charset="-128"/>
              </a:defRPr>
            </a:lvl4pPr>
            <a:lvl5pPr>
              <a:defRPr sz="1200">
                <a:latin typeface="Meiryo UI" panose="020B0604030504040204" pitchFamily="50" charset="-128"/>
                <a:ea typeface="Meiryo UI" panose="020B0604030504040204" pitchFamily="50" charset="-128"/>
              </a:defRPr>
            </a:lvl5pPr>
          </a:lstStyle>
          <a:p>
            <a:pPr lvl="0" rtl="0"/>
            <a:r>
              <a:rPr lang="ja-JP" altLang="en-US" noProof="0"/>
              <a:t>マスター テキストの書式設定</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p>
        </p:txBody>
      </p:sp>
    </p:spTree>
    <p:extLst>
      <p:ext uri="{BB962C8B-B14F-4D97-AF65-F5344CB8AC3E}">
        <p14:creationId xmlns:p14="http://schemas.microsoft.com/office/powerpoint/2010/main" val="6984474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タイトル スライド">
    <p:spTree>
      <p:nvGrpSpPr>
        <p:cNvPr id="1" name=""/>
        <p:cNvGrpSpPr/>
        <p:nvPr/>
      </p:nvGrpSpPr>
      <p:grpSpPr>
        <a:xfrm>
          <a:off x="0" y="0"/>
          <a:ext cx="0" cy="0"/>
          <a:chOff x="0" y="0"/>
          <a:chExt cx="0" cy="0"/>
        </a:xfrm>
      </p:grpSpPr>
      <p:sp>
        <p:nvSpPr>
          <p:cNvPr id="7" name="長方形 6">
            <a:extLst>
              <a:ext uri="{FF2B5EF4-FFF2-40B4-BE49-F238E27FC236}">
                <a16:creationId xmlns:a16="http://schemas.microsoft.com/office/drawing/2014/main" id="{76607FB0-0FB2-41FD-B334-74C7B05B8CEE}"/>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noProof="0">
              <a:latin typeface="Meiryo UI" panose="020B0604030504040204" pitchFamily="50" charset="-128"/>
              <a:ea typeface="Meiryo UI" panose="020B0604030504040204" pitchFamily="50" charset="-128"/>
            </a:endParaRPr>
          </a:p>
        </p:txBody>
      </p:sp>
      <p:sp>
        <p:nvSpPr>
          <p:cNvPr id="9" name="図プレースホルダー 8">
            <a:extLst>
              <a:ext uri="{FF2B5EF4-FFF2-40B4-BE49-F238E27FC236}">
                <a16:creationId xmlns:a16="http://schemas.microsoft.com/office/drawing/2014/main" id="{2D02598E-521E-41CD-B068-134834CFF4FF}"/>
              </a:ext>
            </a:extLst>
          </p:cNvPr>
          <p:cNvSpPr>
            <a:spLocks noGrp="1"/>
          </p:cNvSpPr>
          <p:nvPr>
            <p:ph type="pic" sz="quarter" idx="10" hasCustomPrompt="1"/>
          </p:nvPr>
        </p:nvSpPr>
        <p:spPr>
          <a:xfrm>
            <a:off x="0" y="0"/>
            <a:ext cx="12192000" cy="6857999"/>
          </a:xfrm>
          <a:solidFill>
            <a:schemeClr val="bg1">
              <a:lumMod val="95000"/>
            </a:schemeClr>
          </a:solidFill>
        </p:spPr>
        <p:txBody>
          <a:bodyPr rtlCol="0">
            <a:normAutofit/>
          </a:bodyPr>
          <a:lstStyle>
            <a:lvl1pPr marL="0" indent="0" algn="ctr">
              <a:buNone/>
              <a:defRPr sz="1800">
                <a:latin typeface="Meiryo UI" panose="020B0604030504040204" pitchFamily="50" charset="-128"/>
                <a:ea typeface="Meiryo UI" panose="020B0604030504040204" pitchFamily="50" charset="-128"/>
              </a:defRPr>
            </a:lvl1pPr>
          </a:lstStyle>
          <a:p>
            <a:pPr rtl="0"/>
            <a:r>
              <a:rPr lang="ja-JP" altLang="en-US" noProof="0"/>
              <a:t>アイコンをクリックして画像を追加</a:t>
            </a:r>
          </a:p>
        </p:txBody>
      </p:sp>
      <p:sp>
        <p:nvSpPr>
          <p:cNvPr id="2" name="タイトル 1">
            <a:extLst>
              <a:ext uri="{FF2B5EF4-FFF2-40B4-BE49-F238E27FC236}">
                <a16:creationId xmlns:a16="http://schemas.microsoft.com/office/drawing/2014/main" id="{4E8B51C6-9166-4F67-995A-396809E6533C}"/>
              </a:ext>
            </a:extLst>
          </p:cNvPr>
          <p:cNvSpPr>
            <a:spLocks noGrp="1"/>
          </p:cNvSpPr>
          <p:nvPr>
            <p:ph type="ctrTitle"/>
          </p:nvPr>
        </p:nvSpPr>
        <p:spPr>
          <a:xfrm>
            <a:off x="3436610" y="1779589"/>
            <a:ext cx="5318781" cy="2182811"/>
          </a:xfrm>
        </p:spPr>
        <p:txBody>
          <a:bodyPr rtlCol="0" anchor="b">
            <a:normAutofit/>
          </a:bodyPr>
          <a:lstStyle>
            <a:lvl1pPr algn="ctr">
              <a:defRPr sz="5400">
                <a:solidFill>
                  <a:schemeClr val="tx1"/>
                </a:solidFill>
                <a:latin typeface="Meiryo UI" panose="020B0604030504040204" pitchFamily="50" charset="-128"/>
                <a:ea typeface="Meiryo UI" panose="020B0604030504040204" pitchFamily="50" charset="-128"/>
              </a:defRPr>
            </a:lvl1pPr>
          </a:lstStyle>
          <a:p>
            <a:pPr rtl="0"/>
            <a:r>
              <a:rPr lang="ja-JP" altLang="en-US" noProof="0"/>
              <a:t>マスター タイトルの書式設定</a:t>
            </a:r>
          </a:p>
        </p:txBody>
      </p:sp>
      <p:sp>
        <p:nvSpPr>
          <p:cNvPr id="3" name="サブタイトル 2">
            <a:extLst>
              <a:ext uri="{FF2B5EF4-FFF2-40B4-BE49-F238E27FC236}">
                <a16:creationId xmlns:a16="http://schemas.microsoft.com/office/drawing/2014/main" id="{A951C9A4-8764-4CB3-AC26-C957C0E84BCD}"/>
              </a:ext>
            </a:extLst>
          </p:cNvPr>
          <p:cNvSpPr>
            <a:spLocks noGrp="1"/>
          </p:cNvSpPr>
          <p:nvPr>
            <p:ph type="subTitle" idx="1"/>
          </p:nvPr>
        </p:nvSpPr>
        <p:spPr>
          <a:xfrm>
            <a:off x="3436610" y="4079083"/>
            <a:ext cx="5318781" cy="976311"/>
          </a:xfrm>
        </p:spPr>
        <p:txBody>
          <a:bodyPr rtlCol="0"/>
          <a:lstStyle>
            <a:lvl1pPr marL="0" indent="0" algn="ctr">
              <a:buNone/>
              <a:defRPr sz="2400">
                <a:solidFill>
                  <a:schemeClr val="tx1"/>
                </a:solidFill>
                <a:latin typeface="Meiryo UI" panose="020B0604030504040204" pitchFamily="50" charset="-128"/>
                <a:ea typeface="Meiryo UI" panose="020B0604030504040204" pitchFamily="50" charset="-12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ja-JP" altLang="en-US" noProof="0"/>
              <a:t>マスター サブタイトルの書式設定</a:t>
            </a:r>
          </a:p>
        </p:txBody>
      </p:sp>
    </p:spTree>
    <p:extLst>
      <p:ext uri="{BB962C8B-B14F-4D97-AF65-F5344CB8AC3E}">
        <p14:creationId xmlns:p14="http://schemas.microsoft.com/office/powerpoint/2010/main" val="213550238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_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B2BA5B3-8B1C-4C1C-B4EB-C9A8AC24AEDE}"/>
              </a:ext>
            </a:extLst>
          </p:cNvPr>
          <p:cNvSpPr>
            <a:spLocks noGrp="1"/>
          </p:cNvSpPr>
          <p:nvPr>
            <p:ph type="title"/>
          </p:nvPr>
        </p:nvSpPr>
        <p:spPr>
          <a:xfrm>
            <a:off x="371475" y="260351"/>
            <a:ext cx="11520487" cy="755649"/>
          </a:xfrm>
        </p:spPr>
        <p:txBody>
          <a:bodyPr rtlCol="0"/>
          <a:lstStyle/>
          <a:p>
            <a:pPr rtl="0"/>
            <a:r>
              <a:rPr lang="ja-JP" altLang="en-US" noProof="0"/>
              <a:t>マスター タイトルの書式設定</a:t>
            </a:r>
          </a:p>
        </p:txBody>
      </p:sp>
      <p:sp>
        <p:nvSpPr>
          <p:cNvPr id="9" name="スライド番号プレースホルダー 8">
            <a:extLst>
              <a:ext uri="{FF2B5EF4-FFF2-40B4-BE49-F238E27FC236}">
                <a16:creationId xmlns:a16="http://schemas.microsoft.com/office/drawing/2014/main" id="{6B54C622-8EF1-4AE4-AB25-19D71A5C547C}"/>
              </a:ext>
            </a:extLst>
          </p:cNvPr>
          <p:cNvSpPr>
            <a:spLocks noGrp="1"/>
          </p:cNvSpPr>
          <p:nvPr>
            <p:ph type="sldNum" sz="quarter" idx="12"/>
          </p:nvPr>
        </p:nvSpPr>
        <p:spPr/>
        <p:txBody>
          <a:bodyPr rtlCol="0"/>
          <a:lstStyle/>
          <a:p>
            <a:pPr rtl="0"/>
            <a:fld id="{03DC2DEF-D2FE-4B45-ABA4-9F153FD1C98A}" type="slidenum">
              <a:rPr lang="en-US" altLang="ja-JP" noProof="0" smtClean="0"/>
              <a:t>‹#›</a:t>
            </a:fld>
            <a:endParaRPr lang="ja-JP" altLang="en-US" noProof="0"/>
          </a:p>
        </p:txBody>
      </p:sp>
      <p:sp>
        <p:nvSpPr>
          <p:cNvPr id="8" name="図プレースホルダー 6">
            <a:extLst>
              <a:ext uri="{FF2B5EF4-FFF2-40B4-BE49-F238E27FC236}">
                <a16:creationId xmlns:a16="http://schemas.microsoft.com/office/drawing/2014/main" id="{39EF0319-0CF7-4AB8-BE69-FEE9B6C298FE}"/>
              </a:ext>
            </a:extLst>
          </p:cNvPr>
          <p:cNvSpPr>
            <a:spLocks noGrp="1"/>
          </p:cNvSpPr>
          <p:nvPr>
            <p:ph type="pic" sz="quarter" idx="13" hasCustomPrompt="1"/>
          </p:nvPr>
        </p:nvSpPr>
        <p:spPr>
          <a:xfrm>
            <a:off x="371475" y="1233488"/>
            <a:ext cx="11520487" cy="4967287"/>
          </a:xfrm>
          <a:solidFill>
            <a:schemeClr val="bg1">
              <a:lumMod val="95000"/>
            </a:schemeClr>
          </a:solidFill>
        </p:spPr>
        <p:txBody>
          <a:bodyPr vert="horz" lIns="91440" tIns="45720" rIns="91440" bIns="45720" rtlCol="0">
            <a:normAutofit/>
          </a:bodyPr>
          <a:lstStyle>
            <a:lvl1pPr>
              <a:defRPr lang="en-US" sz="1800"/>
            </a:lvl1pPr>
          </a:lstStyle>
          <a:p>
            <a:pPr marL="0" lvl="0" indent="0" algn="ctr" rtl="0">
              <a:buNone/>
            </a:pPr>
            <a:r>
              <a:rPr lang="ja-JP" altLang="en-US" noProof="0"/>
              <a:t>アイコンをクリックして画像を追加</a:t>
            </a:r>
          </a:p>
        </p:txBody>
      </p:sp>
      <p:sp>
        <p:nvSpPr>
          <p:cNvPr id="5" name="テキスト プレースホルダー 4">
            <a:extLst>
              <a:ext uri="{FF2B5EF4-FFF2-40B4-BE49-F238E27FC236}">
                <a16:creationId xmlns:a16="http://schemas.microsoft.com/office/drawing/2014/main" id="{BA2A6524-3EAC-4E27-BF8E-8F87E480F902}"/>
              </a:ext>
            </a:extLst>
          </p:cNvPr>
          <p:cNvSpPr>
            <a:spLocks noGrp="1"/>
          </p:cNvSpPr>
          <p:nvPr>
            <p:ph type="body" sz="quarter" idx="3"/>
          </p:nvPr>
        </p:nvSpPr>
        <p:spPr>
          <a:xfrm>
            <a:off x="6261798" y="2910543"/>
            <a:ext cx="5058000" cy="518457"/>
          </a:xfrm>
        </p:spPr>
        <p:txBody>
          <a:bodyPr rtlCol="0" anchor="ctr">
            <a:normAutofit/>
          </a:bodyPr>
          <a:lstStyle>
            <a:lvl1pPr marL="0" indent="0">
              <a:buNone/>
              <a:defRPr sz="20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ja-JP" altLang="en-US" noProof="0"/>
              <a:t>マスター テキストの書式設定</a:t>
            </a:r>
          </a:p>
        </p:txBody>
      </p:sp>
      <p:sp>
        <p:nvSpPr>
          <p:cNvPr id="6" name="コンテンツ プレースホルダー 5">
            <a:extLst>
              <a:ext uri="{FF2B5EF4-FFF2-40B4-BE49-F238E27FC236}">
                <a16:creationId xmlns:a16="http://schemas.microsoft.com/office/drawing/2014/main" id="{61FB94EC-1786-4ACB-B9A8-28216C7AB699}"/>
              </a:ext>
            </a:extLst>
          </p:cNvPr>
          <p:cNvSpPr>
            <a:spLocks noGrp="1"/>
          </p:cNvSpPr>
          <p:nvPr>
            <p:ph sz="quarter" idx="4"/>
          </p:nvPr>
        </p:nvSpPr>
        <p:spPr>
          <a:xfrm>
            <a:off x="6261798" y="3523420"/>
            <a:ext cx="5058000" cy="2181641"/>
          </a:xfrm>
        </p:spPr>
        <p:txBody>
          <a:bodyPr rtlCol="0">
            <a:normAutofit/>
          </a:bodyPr>
          <a:lstStyle>
            <a:lvl1pPr>
              <a:defRPr sz="1600">
                <a:solidFill>
                  <a:schemeClr val="bg1"/>
                </a:solidFill>
              </a:defRPr>
            </a:lvl1pPr>
            <a:lvl2pPr>
              <a:defRPr sz="1400">
                <a:solidFill>
                  <a:schemeClr val="bg1"/>
                </a:solidFill>
              </a:defRPr>
            </a:lvl2pPr>
            <a:lvl3pPr>
              <a:defRPr sz="1200">
                <a:solidFill>
                  <a:schemeClr val="bg1"/>
                </a:solidFill>
              </a:defRPr>
            </a:lvl3pPr>
            <a:lvl4pPr>
              <a:defRPr sz="1100">
                <a:solidFill>
                  <a:schemeClr val="bg1"/>
                </a:solidFill>
              </a:defRPr>
            </a:lvl4pPr>
            <a:lvl5pPr>
              <a:defRPr sz="1100">
                <a:solidFill>
                  <a:schemeClr val="bg1"/>
                </a:solidFill>
              </a:defRPr>
            </a:lvl5pPr>
          </a:lstStyle>
          <a:p>
            <a:pPr lvl="0" rtl="0"/>
            <a:r>
              <a:rPr lang="ja-JP" altLang="en-US" noProof="0"/>
              <a:t>マスター テキストの書式設定</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p>
        </p:txBody>
      </p:sp>
      <p:sp>
        <p:nvSpPr>
          <p:cNvPr id="3" name="テキスト プレースホルダー 2">
            <a:extLst>
              <a:ext uri="{FF2B5EF4-FFF2-40B4-BE49-F238E27FC236}">
                <a16:creationId xmlns:a16="http://schemas.microsoft.com/office/drawing/2014/main" id="{9DA658D4-2F70-44A3-A7C3-BF6A1D7BE2A9}"/>
              </a:ext>
            </a:extLst>
          </p:cNvPr>
          <p:cNvSpPr>
            <a:spLocks noGrp="1"/>
          </p:cNvSpPr>
          <p:nvPr>
            <p:ph type="body" idx="1"/>
          </p:nvPr>
        </p:nvSpPr>
        <p:spPr>
          <a:xfrm>
            <a:off x="895142" y="2910543"/>
            <a:ext cx="5058397" cy="518457"/>
          </a:xfrm>
        </p:spPr>
        <p:txBody>
          <a:bodyPr rtlCol="0" anchor="ctr"/>
          <a:lstStyle>
            <a:lvl1pPr marL="0" indent="0">
              <a:buNone/>
              <a:defRPr sz="20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ja-JP" altLang="en-US" noProof="0"/>
              <a:t>マスター テキストの書式設定</a:t>
            </a:r>
          </a:p>
        </p:txBody>
      </p:sp>
      <p:sp>
        <p:nvSpPr>
          <p:cNvPr id="4" name="コンテンツ プレースホルダー 3">
            <a:extLst>
              <a:ext uri="{FF2B5EF4-FFF2-40B4-BE49-F238E27FC236}">
                <a16:creationId xmlns:a16="http://schemas.microsoft.com/office/drawing/2014/main" id="{CDF57B0C-62A3-4053-936D-9841C7D76D8B}"/>
              </a:ext>
            </a:extLst>
          </p:cNvPr>
          <p:cNvSpPr>
            <a:spLocks noGrp="1"/>
          </p:cNvSpPr>
          <p:nvPr>
            <p:ph sz="half" idx="2"/>
          </p:nvPr>
        </p:nvSpPr>
        <p:spPr>
          <a:xfrm>
            <a:off x="895142" y="3523420"/>
            <a:ext cx="5058397" cy="2181641"/>
          </a:xfrm>
        </p:spPr>
        <p:txBody>
          <a:bodyPr rtlCol="0">
            <a:normAutofit/>
          </a:bodyPr>
          <a:lstStyle>
            <a:lvl1pPr>
              <a:defRPr sz="1600">
                <a:solidFill>
                  <a:schemeClr val="bg1"/>
                </a:solidFill>
              </a:defRPr>
            </a:lvl1pPr>
            <a:lvl2pPr>
              <a:defRPr sz="1400">
                <a:solidFill>
                  <a:schemeClr val="bg1"/>
                </a:solidFill>
              </a:defRPr>
            </a:lvl2pPr>
            <a:lvl3pPr>
              <a:defRPr sz="1200">
                <a:solidFill>
                  <a:schemeClr val="bg1"/>
                </a:solidFill>
              </a:defRPr>
            </a:lvl3pPr>
            <a:lvl4pPr>
              <a:defRPr sz="1100">
                <a:solidFill>
                  <a:schemeClr val="bg1"/>
                </a:solidFill>
              </a:defRPr>
            </a:lvl4pPr>
            <a:lvl5pPr>
              <a:defRPr sz="1100">
                <a:solidFill>
                  <a:schemeClr val="bg1"/>
                </a:solidFill>
              </a:defRPr>
            </a:lvl5pPr>
          </a:lstStyle>
          <a:p>
            <a:pPr lvl="0" rtl="0"/>
            <a:r>
              <a:rPr lang="ja-JP" altLang="en-US" noProof="0"/>
              <a:t>マスター テキストの書式設定</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p>
        </p:txBody>
      </p:sp>
    </p:spTree>
    <p:extLst>
      <p:ext uri="{BB962C8B-B14F-4D97-AF65-F5344CB8AC3E}">
        <p14:creationId xmlns:p14="http://schemas.microsoft.com/office/powerpoint/2010/main" val="316915182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_比較">
    <p:spTree>
      <p:nvGrpSpPr>
        <p:cNvPr id="1" name=""/>
        <p:cNvGrpSpPr/>
        <p:nvPr/>
      </p:nvGrpSpPr>
      <p:grpSpPr>
        <a:xfrm>
          <a:off x="0" y="0"/>
          <a:ext cx="0" cy="0"/>
          <a:chOff x="0" y="0"/>
          <a:chExt cx="0" cy="0"/>
        </a:xfrm>
      </p:grpSpPr>
      <p:sp>
        <p:nvSpPr>
          <p:cNvPr id="7" name="長方形 6">
            <a:extLst>
              <a:ext uri="{FF2B5EF4-FFF2-40B4-BE49-F238E27FC236}">
                <a16:creationId xmlns:a16="http://schemas.microsoft.com/office/drawing/2014/main" id="{4DB43705-0B3F-4F77-A8BB-08EC09D36A56}"/>
              </a:ext>
            </a:extLst>
          </p:cNvPr>
          <p:cNvSpPr/>
          <p:nvPr userDrawn="1"/>
        </p:nvSpPr>
        <p:spPr>
          <a:xfrm>
            <a:off x="0" y="0"/>
            <a:ext cx="12192000" cy="21463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noProof="0">
              <a:latin typeface="Meiryo UI" panose="020B0604030504040204" pitchFamily="50" charset="-128"/>
              <a:ea typeface="Meiryo UI" panose="020B0604030504040204" pitchFamily="50" charset="-128"/>
            </a:endParaRPr>
          </a:p>
        </p:txBody>
      </p:sp>
      <p:sp>
        <p:nvSpPr>
          <p:cNvPr id="2" name="タイトル 1">
            <a:extLst>
              <a:ext uri="{FF2B5EF4-FFF2-40B4-BE49-F238E27FC236}">
                <a16:creationId xmlns:a16="http://schemas.microsoft.com/office/drawing/2014/main" id="{9B2BA5B3-8B1C-4C1C-B4EB-C9A8AC24AEDE}"/>
              </a:ext>
            </a:extLst>
          </p:cNvPr>
          <p:cNvSpPr>
            <a:spLocks noGrp="1"/>
          </p:cNvSpPr>
          <p:nvPr>
            <p:ph type="title"/>
          </p:nvPr>
        </p:nvSpPr>
        <p:spPr>
          <a:xfrm>
            <a:off x="371475" y="260351"/>
            <a:ext cx="11520487" cy="755649"/>
          </a:xfrm>
        </p:spPr>
        <p:txBody>
          <a:bodyPr rtlCol="0"/>
          <a:lstStyle>
            <a:lvl1pPr algn="ctr">
              <a:defRPr>
                <a:solidFill>
                  <a:schemeClr val="bg1"/>
                </a:solidFill>
                <a:latin typeface="Meiryo UI" panose="020B0604030504040204" pitchFamily="50" charset="-128"/>
                <a:ea typeface="Meiryo UI" panose="020B0604030504040204" pitchFamily="50" charset="-128"/>
              </a:defRPr>
            </a:lvl1pPr>
          </a:lstStyle>
          <a:p>
            <a:pPr rtl="0"/>
            <a:r>
              <a:rPr lang="ja-JP" altLang="en-US" noProof="0"/>
              <a:t>マスター タイトルの書式設定</a:t>
            </a:r>
          </a:p>
        </p:txBody>
      </p:sp>
      <p:sp>
        <p:nvSpPr>
          <p:cNvPr id="9" name="スライド番号プレースホルダー 8">
            <a:extLst>
              <a:ext uri="{FF2B5EF4-FFF2-40B4-BE49-F238E27FC236}">
                <a16:creationId xmlns:a16="http://schemas.microsoft.com/office/drawing/2014/main" id="{6B54C622-8EF1-4AE4-AB25-19D71A5C547C}"/>
              </a:ext>
            </a:extLst>
          </p:cNvPr>
          <p:cNvSpPr>
            <a:spLocks noGrp="1"/>
          </p:cNvSpPr>
          <p:nvPr>
            <p:ph type="sldNum" sz="quarter" idx="12"/>
          </p:nvPr>
        </p:nvSpPr>
        <p:spPr/>
        <p:txBody>
          <a:bodyPr rtlCol="0"/>
          <a:lstStyle>
            <a:lvl1pPr>
              <a:defRPr>
                <a:latin typeface="Meiryo UI" panose="020B0604030504040204" pitchFamily="50" charset="-128"/>
                <a:ea typeface="Meiryo UI" panose="020B0604030504040204" pitchFamily="50" charset="-128"/>
              </a:defRPr>
            </a:lvl1pPr>
          </a:lstStyle>
          <a:p>
            <a:fld id="{03DC2DEF-D2FE-4B45-ABA4-9F153FD1C98A}" type="slidenum">
              <a:rPr lang="en-US" altLang="ja-JP" noProof="0" smtClean="0"/>
              <a:pPr/>
              <a:t>‹#›</a:t>
            </a:fld>
            <a:endParaRPr lang="ja-JP" altLang="en-US" noProof="0"/>
          </a:p>
        </p:txBody>
      </p:sp>
      <p:sp>
        <p:nvSpPr>
          <p:cNvPr id="5" name="テキスト プレースホルダー 4">
            <a:extLst>
              <a:ext uri="{FF2B5EF4-FFF2-40B4-BE49-F238E27FC236}">
                <a16:creationId xmlns:a16="http://schemas.microsoft.com/office/drawing/2014/main" id="{BA2A6524-3EAC-4E27-BF8E-8F87E480F902}"/>
              </a:ext>
            </a:extLst>
          </p:cNvPr>
          <p:cNvSpPr>
            <a:spLocks noGrp="1"/>
          </p:cNvSpPr>
          <p:nvPr>
            <p:ph type="body" sz="quarter" idx="3"/>
          </p:nvPr>
        </p:nvSpPr>
        <p:spPr>
          <a:xfrm>
            <a:off x="6261797" y="3634443"/>
            <a:ext cx="5630165" cy="518457"/>
          </a:xfrm>
        </p:spPr>
        <p:txBody>
          <a:bodyPr rtlCol="0" anchor="ctr">
            <a:normAutofit/>
          </a:bodyPr>
          <a:lstStyle>
            <a:lvl1pPr marL="0" indent="0">
              <a:buNone/>
              <a:defRPr sz="2000" b="1">
                <a:solidFill>
                  <a:schemeClr val="tx1"/>
                </a:solidFill>
                <a:latin typeface="Meiryo UI" panose="020B0604030504040204" pitchFamily="50" charset="-128"/>
                <a:ea typeface="Meiryo UI" panose="020B0604030504040204" pitchFamily="50" charset="-128"/>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ja-JP" altLang="en-US" noProof="0"/>
              <a:t>マスター テキストの書式設定</a:t>
            </a:r>
          </a:p>
        </p:txBody>
      </p:sp>
      <p:sp>
        <p:nvSpPr>
          <p:cNvPr id="6" name="コンテンツ プレースホルダー 5">
            <a:extLst>
              <a:ext uri="{FF2B5EF4-FFF2-40B4-BE49-F238E27FC236}">
                <a16:creationId xmlns:a16="http://schemas.microsoft.com/office/drawing/2014/main" id="{61FB94EC-1786-4ACB-B9A8-28216C7AB699}"/>
              </a:ext>
            </a:extLst>
          </p:cNvPr>
          <p:cNvSpPr>
            <a:spLocks noGrp="1"/>
          </p:cNvSpPr>
          <p:nvPr>
            <p:ph sz="quarter" idx="4"/>
          </p:nvPr>
        </p:nvSpPr>
        <p:spPr>
          <a:xfrm>
            <a:off x="6261797" y="4247320"/>
            <a:ext cx="5630165" cy="1953455"/>
          </a:xfrm>
        </p:spPr>
        <p:txBody>
          <a:bodyPr rtlCol="0">
            <a:normAutofit/>
          </a:bodyPr>
          <a:lstStyle>
            <a:lvl1pPr>
              <a:defRPr sz="1800">
                <a:solidFill>
                  <a:schemeClr val="tx1"/>
                </a:solidFill>
                <a:latin typeface="Meiryo UI" panose="020B0604030504040204" pitchFamily="50" charset="-128"/>
                <a:ea typeface="Meiryo UI" panose="020B0604030504040204" pitchFamily="50" charset="-128"/>
              </a:defRPr>
            </a:lvl1pPr>
            <a:lvl2pPr>
              <a:defRPr sz="1600">
                <a:solidFill>
                  <a:schemeClr val="tx1"/>
                </a:solidFill>
                <a:latin typeface="Meiryo UI" panose="020B0604030504040204" pitchFamily="50" charset="-128"/>
                <a:ea typeface="Meiryo UI" panose="020B0604030504040204" pitchFamily="50" charset="-128"/>
              </a:defRPr>
            </a:lvl2pPr>
            <a:lvl3pPr>
              <a:defRPr sz="1400">
                <a:solidFill>
                  <a:schemeClr val="tx1"/>
                </a:solidFill>
                <a:latin typeface="Meiryo UI" panose="020B0604030504040204" pitchFamily="50" charset="-128"/>
                <a:ea typeface="Meiryo UI" panose="020B0604030504040204" pitchFamily="50" charset="-128"/>
              </a:defRPr>
            </a:lvl3pPr>
            <a:lvl4pPr>
              <a:defRPr sz="1200">
                <a:solidFill>
                  <a:schemeClr val="tx1"/>
                </a:solidFill>
                <a:latin typeface="Meiryo UI" panose="020B0604030504040204" pitchFamily="50" charset="-128"/>
                <a:ea typeface="Meiryo UI" panose="020B0604030504040204" pitchFamily="50" charset="-128"/>
              </a:defRPr>
            </a:lvl4pPr>
            <a:lvl5pPr>
              <a:defRPr sz="1200">
                <a:solidFill>
                  <a:schemeClr val="tx1"/>
                </a:solidFill>
                <a:latin typeface="Meiryo UI" panose="020B0604030504040204" pitchFamily="50" charset="-128"/>
                <a:ea typeface="Meiryo UI" panose="020B0604030504040204" pitchFamily="50" charset="-128"/>
              </a:defRPr>
            </a:lvl5pPr>
          </a:lstStyle>
          <a:p>
            <a:pPr lvl="0" rtl="0"/>
            <a:r>
              <a:rPr lang="ja-JP" altLang="en-US" noProof="0"/>
              <a:t>マスター テキストの書式設定</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p>
        </p:txBody>
      </p:sp>
      <p:sp>
        <p:nvSpPr>
          <p:cNvPr id="3" name="テキスト プレースホルダー 2">
            <a:extLst>
              <a:ext uri="{FF2B5EF4-FFF2-40B4-BE49-F238E27FC236}">
                <a16:creationId xmlns:a16="http://schemas.microsoft.com/office/drawing/2014/main" id="{9DA658D4-2F70-44A3-A7C3-BF6A1D7BE2A9}"/>
              </a:ext>
            </a:extLst>
          </p:cNvPr>
          <p:cNvSpPr>
            <a:spLocks noGrp="1"/>
          </p:cNvSpPr>
          <p:nvPr>
            <p:ph type="body" idx="1"/>
          </p:nvPr>
        </p:nvSpPr>
        <p:spPr>
          <a:xfrm>
            <a:off x="371476" y="3634443"/>
            <a:ext cx="5582064" cy="518457"/>
          </a:xfrm>
        </p:spPr>
        <p:txBody>
          <a:bodyPr rtlCol="0" anchor="ctr"/>
          <a:lstStyle>
            <a:lvl1pPr marL="0" indent="0">
              <a:buNone/>
              <a:defRPr sz="2000" b="1">
                <a:solidFill>
                  <a:schemeClr val="tx1"/>
                </a:solidFill>
                <a:latin typeface="Meiryo UI" panose="020B0604030504040204" pitchFamily="50" charset="-128"/>
                <a:ea typeface="Meiryo UI" panose="020B0604030504040204" pitchFamily="50" charset="-128"/>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ja-JP" altLang="en-US" noProof="0"/>
              <a:t>マスター テキストの書式設定</a:t>
            </a:r>
          </a:p>
        </p:txBody>
      </p:sp>
      <p:sp>
        <p:nvSpPr>
          <p:cNvPr id="4" name="コンテンツ プレースホルダー 3">
            <a:extLst>
              <a:ext uri="{FF2B5EF4-FFF2-40B4-BE49-F238E27FC236}">
                <a16:creationId xmlns:a16="http://schemas.microsoft.com/office/drawing/2014/main" id="{CDF57B0C-62A3-4053-936D-9841C7D76D8B}"/>
              </a:ext>
            </a:extLst>
          </p:cNvPr>
          <p:cNvSpPr>
            <a:spLocks noGrp="1"/>
          </p:cNvSpPr>
          <p:nvPr>
            <p:ph sz="half" idx="2"/>
          </p:nvPr>
        </p:nvSpPr>
        <p:spPr>
          <a:xfrm>
            <a:off x="371476" y="4247320"/>
            <a:ext cx="5582064" cy="1953455"/>
          </a:xfrm>
        </p:spPr>
        <p:txBody>
          <a:bodyPr rtlCol="0">
            <a:normAutofit/>
          </a:bodyPr>
          <a:lstStyle>
            <a:lvl1pPr>
              <a:defRPr sz="1800">
                <a:solidFill>
                  <a:schemeClr val="tx1"/>
                </a:solidFill>
                <a:latin typeface="Meiryo UI" panose="020B0604030504040204" pitchFamily="50" charset="-128"/>
                <a:ea typeface="Meiryo UI" panose="020B0604030504040204" pitchFamily="50" charset="-128"/>
              </a:defRPr>
            </a:lvl1pPr>
            <a:lvl2pPr>
              <a:defRPr sz="1600">
                <a:solidFill>
                  <a:schemeClr val="tx1"/>
                </a:solidFill>
                <a:latin typeface="Meiryo UI" panose="020B0604030504040204" pitchFamily="50" charset="-128"/>
                <a:ea typeface="Meiryo UI" panose="020B0604030504040204" pitchFamily="50" charset="-128"/>
              </a:defRPr>
            </a:lvl2pPr>
            <a:lvl3pPr>
              <a:defRPr sz="1400">
                <a:solidFill>
                  <a:schemeClr val="tx1"/>
                </a:solidFill>
                <a:latin typeface="Meiryo UI" panose="020B0604030504040204" pitchFamily="50" charset="-128"/>
                <a:ea typeface="Meiryo UI" panose="020B0604030504040204" pitchFamily="50" charset="-128"/>
              </a:defRPr>
            </a:lvl3pPr>
            <a:lvl4pPr>
              <a:defRPr sz="1200">
                <a:solidFill>
                  <a:schemeClr val="tx1"/>
                </a:solidFill>
                <a:latin typeface="Meiryo UI" panose="020B0604030504040204" pitchFamily="50" charset="-128"/>
                <a:ea typeface="Meiryo UI" panose="020B0604030504040204" pitchFamily="50" charset="-128"/>
              </a:defRPr>
            </a:lvl4pPr>
            <a:lvl5pPr>
              <a:defRPr sz="1200">
                <a:solidFill>
                  <a:schemeClr val="tx1"/>
                </a:solidFill>
                <a:latin typeface="Meiryo UI" panose="020B0604030504040204" pitchFamily="50" charset="-128"/>
                <a:ea typeface="Meiryo UI" panose="020B0604030504040204" pitchFamily="50" charset="-128"/>
              </a:defRPr>
            </a:lvl5pPr>
          </a:lstStyle>
          <a:p>
            <a:pPr lvl="0" rtl="0"/>
            <a:r>
              <a:rPr lang="ja-JP" altLang="en-US" noProof="0"/>
              <a:t>マスター テキストの書式設定</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p>
        </p:txBody>
      </p:sp>
      <p:sp>
        <p:nvSpPr>
          <p:cNvPr id="11" name="図プレースホルダー 6">
            <a:extLst>
              <a:ext uri="{FF2B5EF4-FFF2-40B4-BE49-F238E27FC236}">
                <a16:creationId xmlns:a16="http://schemas.microsoft.com/office/drawing/2014/main" id="{16CD8AAD-701B-4F23-AB47-6FC680787135}"/>
              </a:ext>
            </a:extLst>
          </p:cNvPr>
          <p:cNvSpPr>
            <a:spLocks noGrp="1"/>
          </p:cNvSpPr>
          <p:nvPr>
            <p:ph type="pic" sz="quarter" idx="13" hasCustomPrompt="1"/>
          </p:nvPr>
        </p:nvSpPr>
        <p:spPr>
          <a:xfrm>
            <a:off x="371476" y="1593851"/>
            <a:ext cx="5582064" cy="1929569"/>
          </a:xfrm>
          <a:solidFill>
            <a:schemeClr val="bg1">
              <a:lumMod val="95000"/>
            </a:schemeClr>
          </a:solidFill>
        </p:spPr>
        <p:txBody>
          <a:bodyPr vert="horz" lIns="91440" tIns="45720" rIns="91440" bIns="45720" rtlCol="0">
            <a:normAutofit/>
          </a:bodyPr>
          <a:lstStyle>
            <a:lvl1pPr>
              <a:defRPr lang="en-US" sz="1800">
                <a:latin typeface="Meiryo UI" panose="020B0604030504040204" pitchFamily="50" charset="-128"/>
                <a:ea typeface="Meiryo UI" panose="020B0604030504040204" pitchFamily="50" charset="-128"/>
              </a:defRPr>
            </a:lvl1pPr>
          </a:lstStyle>
          <a:p>
            <a:pPr marL="0" lvl="0" indent="0" algn="ctr" rtl="0">
              <a:buNone/>
            </a:pPr>
            <a:r>
              <a:rPr lang="ja-JP" altLang="en-US" noProof="0"/>
              <a:t>アイコンをクリックして画像を追加</a:t>
            </a:r>
          </a:p>
        </p:txBody>
      </p:sp>
      <p:sp>
        <p:nvSpPr>
          <p:cNvPr id="16" name="図プレースホルダー 6">
            <a:extLst>
              <a:ext uri="{FF2B5EF4-FFF2-40B4-BE49-F238E27FC236}">
                <a16:creationId xmlns:a16="http://schemas.microsoft.com/office/drawing/2014/main" id="{2B9551A7-E41A-4D0E-925B-71270CA0F339}"/>
              </a:ext>
            </a:extLst>
          </p:cNvPr>
          <p:cNvSpPr>
            <a:spLocks noGrp="1"/>
          </p:cNvSpPr>
          <p:nvPr>
            <p:ph type="pic" sz="quarter" idx="14" hasCustomPrompt="1"/>
          </p:nvPr>
        </p:nvSpPr>
        <p:spPr>
          <a:xfrm>
            <a:off x="6281738" y="1593850"/>
            <a:ext cx="5582064" cy="1929569"/>
          </a:xfrm>
          <a:solidFill>
            <a:schemeClr val="bg1">
              <a:lumMod val="95000"/>
            </a:schemeClr>
          </a:solidFill>
        </p:spPr>
        <p:txBody>
          <a:bodyPr vert="horz" lIns="91440" tIns="45720" rIns="91440" bIns="45720" rtlCol="0">
            <a:normAutofit/>
          </a:bodyPr>
          <a:lstStyle>
            <a:lvl1pPr>
              <a:defRPr lang="en-US" sz="1800">
                <a:latin typeface="Meiryo UI" panose="020B0604030504040204" pitchFamily="50" charset="-128"/>
                <a:ea typeface="Meiryo UI" panose="020B0604030504040204" pitchFamily="50" charset="-128"/>
              </a:defRPr>
            </a:lvl1pPr>
          </a:lstStyle>
          <a:p>
            <a:pPr marL="0" lvl="0" indent="0" algn="ctr" rtl="0">
              <a:buNone/>
            </a:pPr>
            <a:r>
              <a:rPr lang="ja-JP" altLang="en-US" noProof="0"/>
              <a:t>アイコンをクリックして写真を追加</a:t>
            </a:r>
          </a:p>
        </p:txBody>
      </p:sp>
    </p:spTree>
    <p:extLst>
      <p:ext uri="{BB962C8B-B14F-4D97-AF65-F5344CB8AC3E}">
        <p14:creationId xmlns:p14="http://schemas.microsoft.com/office/powerpoint/2010/main" val="272464460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4_比較">
    <p:spTree>
      <p:nvGrpSpPr>
        <p:cNvPr id="1" name=""/>
        <p:cNvGrpSpPr/>
        <p:nvPr/>
      </p:nvGrpSpPr>
      <p:grpSpPr>
        <a:xfrm>
          <a:off x="0" y="0"/>
          <a:ext cx="0" cy="0"/>
          <a:chOff x="0" y="0"/>
          <a:chExt cx="0" cy="0"/>
        </a:xfrm>
      </p:grpSpPr>
      <p:sp>
        <p:nvSpPr>
          <p:cNvPr id="15" name="長方形 14">
            <a:extLst>
              <a:ext uri="{FF2B5EF4-FFF2-40B4-BE49-F238E27FC236}">
                <a16:creationId xmlns:a16="http://schemas.microsoft.com/office/drawing/2014/main" id="{990C1024-E4C7-44C6-ADC4-870B3D482C3F}"/>
              </a:ext>
            </a:extLst>
          </p:cNvPr>
          <p:cNvSpPr/>
          <p:nvPr userDrawn="1"/>
        </p:nvSpPr>
        <p:spPr>
          <a:xfrm>
            <a:off x="6441279" y="3761720"/>
            <a:ext cx="5446800" cy="240095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noProof="0">
              <a:latin typeface="Meiryo UI" panose="020B0604030504040204" pitchFamily="50" charset="-128"/>
              <a:ea typeface="Meiryo UI" panose="020B0604030504040204" pitchFamily="50" charset="-128"/>
            </a:endParaRPr>
          </a:p>
        </p:txBody>
      </p:sp>
      <p:sp>
        <p:nvSpPr>
          <p:cNvPr id="7" name="長方形 6">
            <a:extLst>
              <a:ext uri="{FF2B5EF4-FFF2-40B4-BE49-F238E27FC236}">
                <a16:creationId xmlns:a16="http://schemas.microsoft.com/office/drawing/2014/main" id="{4DB43705-0B3F-4F77-A8BB-08EC09D36A56}"/>
              </a:ext>
            </a:extLst>
          </p:cNvPr>
          <p:cNvSpPr/>
          <p:nvPr userDrawn="1"/>
        </p:nvSpPr>
        <p:spPr>
          <a:xfrm>
            <a:off x="371474" y="1271588"/>
            <a:ext cx="5445125" cy="240095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noProof="0">
              <a:latin typeface="Meiryo UI" panose="020B0604030504040204" pitchFamily="50" charset="-128"/>
              <a:ea typeface="Meiryo UI" panose="020B0604030504040204" pitchFamily="50" charset="-128"/>
            </a:endParaRPr>
          </a:p>
        </p:txBody>
      </p:sp>
      <p:sp>
        <p:nvSpPr>
          <p:cNvPr id="2" name="タイトル 1">
            <a:extLst>
              <a:ext uri="{FF2B5EF4-FFF2-40B4-BE49-F238E27FC236}">
                <a16:creationId xmlns:a16="http://schemas.microsoft.com/office/drawing/2014/main" id="{9B2BA5B3-8B1C-4C1C-B4EB-C9A8AC24AEDE}"/>
              </a:ext>
            </a:extLst>
          </p:cNvPr>
          <p:cNvSpPr>
            <a:spLocks noGrp="1"/>
          </p:cNvSpPr>
          <p:nvPr>
            <p:ph type="title"/>
          </p:nvPr>
        </p:nvSpPr>
        <p:spPr>
          <a:xfrm>
            <a:off x="371475" y="260351"/>
            <a:ext cx="11520487" cy="755649"/>
          </a:xfrm>
        </p:spPr>
        <p:txBody>
          <a:bodyPr rtlCol="0"/>
          <a:lstStyle>
            <a:lvl1pPr algn="l">
              <a:defRPr>
                <a:solidFill>
                  <a:schemeClr val="tx1"/>
                </a:solidFill>
                <a:latin typeface="Meiryo UI" panose="020B0604030504040204" pitchFamily="50" charset="-128"/>
                <a:ea typeface="Meiryo UI" panose="020B0604030504040204" pitchFamily="50" charset="-128"/>
              </a:defRPr>
            </a:lvl1pPr>
          </a:lstStyle>
          <a:p>
            <a:pPr rtl="0"/>
            <a:r>
              <a:rPr lang="ja-JP" altLang="en-US" noProof="0"/>
              <a:t>マスター タイトルの書式設定</a:t>
            </a:r>
          </a:p>
        </p:txBody>
      </p:sp>
      <p:sp>
        <p:nvSpPr>
          <p:cNvPr id="9" name="スライド番号プレースホルダー 8">
            <a:extLst>
              <a:ext uri="{FF2B5EF4-FFF2-40B4-BE49-F238E27FC236}">
                <a16:creationId xmlns:a16="http://schemas.microsoft.com/office/drawing/2014/main" id="{6B54C622-8EF1-4AE4-AB25-19D71A5C547C}"/>
              </a:ext>
            </a:extLst>
          </p:cNvPr>
          <p:cNvSpPr>
            <a:spLocks noGrp="1"/>
          </p:cNvSpPr>
          <p:nvPr>
            <p:ph type="sldNum" sz="quarter" idx="12"/>
          </p:nvPr>
        </p:nvSpPr>
        <p:spPr/>
        <p:txBody>
          <a:bodyPr rtlCol="0"/>
          <a:lstStyle>
            <a:lvl1pPr>
              <a:defRPr>
                <a:latin typeface="Meiryo UI" panose="020B0604030504040204" pitchFamily="50" charset="-128"/>
                <a:ea typeface="Meiryo UI" panose="020B0604030504040204" pitchFamily="50" charset="-128"/>
              </a:defRPr>
            </a:lvl1pPr>
          </a:lstStyle>
          <a:p>
            <a:fld id="{03DC2DEF-D2FE-4B45-ABA4-9F153FD1C98A}" type="slidenum">
              <a:rPr lang="en-US" altLang="ja-JP" noProof="0" smtClean="0"/>
              <a:pPr/>
              <a:t>‹#›</a:t>
            </a:fld>
            <a:endParaRPr lang="ja-JP" altLang="en-US" noProof="0"/>
          </a:p>
        </p:txBody>
      </p:sp>
      <p:sp>
        <p:nvSpPr>
          <p:cNvPr id="5" name="テキスト プレースホルダー 4">
            <a:extLst>
              <a:ext uri="{FF2B5EF4-FFF2-40B4-BE49-F238E27FC236}">
                <a16:creationId xmlns:a16="http://schemas.microsoft.com/office/drawing/2014/main" id="{BA2A6524-3EAC-4E27-BF8E-8F87E480F902}"/>
              </a:ext>
            </a:extLst>
          </p:cNvPr>
          <p:cNvSpPr>
            <a:spLocks noGrp="1"/>
          </p:cNvSpPr>
          <p:nvPr>
            <p:ph type="body" sz="quarter" idx="3" hasCustomPrompt="1"/>
          </p:nvPr>
        </p:nvSpPr>
        <p:spPr>
          <a:xfrm>
            <a:off x="6610169" y="3956706"/>
            <a:ext cx="5109021" cy="518457"/>
          </a:xfrm>
        </p:spPr>
        <p:txBody>
          <a:bodyPr rtlCol="0" anchor="ctr">
            <a:normAutofit/>
          </a:bodyPr>
          <a:lstStyle>
            <a:lvl1pPr marL="0" indent="0">
              <a:buNone/>
              <a:defRPr sz="2000" b="1">
                <a:solidFill>
                  <a:schemeClr val="bg1"/>
                </a:solidFill>
                <a:latin typeface="Meiryo UI" panose="020B0604030504040204" pitchFamily="50" charset="-128"/>
                <a:ea typeface="Meiryo UI" panose="020B0604030504040204" pitchFamily="50" charset="-128"/>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ja-JP" altLang="en-US" noProof="0"/>
              <a:t>クリックしてマスター テキストのスタイルを編集</a:t>
            </a:r>
          </a:p>
        </p:txBody>
      </p:sp>
      <p:sp>
        <p:nvSpPr>
          <p:cNvPr id="6" name="コンテンツ プレースホルダー 5">
            <a:extLst>
              <a:ext uri="{FF2B5EF4-FFF2-40B4-BE49-F238E27FC236}">
                <a16:creationId xmlns:a16="http://schemas.microsoft.com/office/drawing/2014/main" id="{61FB94EC-1786-4ACB-B9A8-28216C7AB699}"/>
              </a:ext>
            </a:extLst>
          </p:cNvPr>
          <p:cNvSpPr>
            <a:spLocks noGrp="1"/>
          </p:cNvSpPr>
          <p:nvPr>
            <p:ph sz="quarter" idx="4"/>
          </p:nvPr>
        </p:nvSpPr>
        <p:spPr>
          <a:xfrm>
            <a:off x="6610169" y="4569583"/>
            <a:ext cx="5109021" cy="1412117"/>
          </a:xfrm>
        </p:spPr>
        <p:txBody>
          <a:bodyPr rtlCol="0">
            <a:normAutofit/>
          </a:bodyPr>
          <a:lstStyle>
            <a:lvl1pPr>
              <a:defRPr sz="1600">
                <a:solidFill>
                  <a:schemeClr val="bg1"/>
                </a:solidFill>
                <a:latin typeface="Meiryo UI" panose="020B0604030504040204" pitchFamily="50" charset="-128"/>
                <a:ea typeface="Meiryo UI" panose="020B0604030504040204" pitchFamily="50" charset="-128"/>
              </a:defRPr>
            </a:lvl1pPr>
            <a:lvl2pPr>
              <a:defRPr sz="1400">
                <a:solidFill>
                  <a:schemeClr val="bg1"/>
                </a:solidFill>
                <a:latin typeface="Meiryo UI" panose="020B0604030504040204" pitchFamily="50" charset="-128"/>
                <a:ea typeface="Meiryo UI" panose="020B0604030504040204" pitchFamily="50" charset="-128"/>
              </a:defRPr>
            </a:lvl2pPr>
            <a:lvl3pPr>
              <a:defRPr sz="1200">
                <a:solidFill>
                  <a:schemeClr val="bg1"/>
                </a:solidFill>
                <a:latin typeface="Meiryo UI" panose="020B0604030504040204" pitchFamily="50" charset="-128"/>
                <a:ea typeface="Meiryo UI" panose="020B0604030504040204" pitchFamily="50" charset="-128"/>
              </a:defRPr>
            </a:lvl3pPr>
            <a:lvl4pPr>
              <a:defRPr sz="1100">
                <a:solidFill>
                  <a:schemeClr val="bg1"/>
                </a:solidFill>
                <a:latin typeface="Meiryo UI" panose="020B0604030504040204" pitchFamily="50" charset="-128"/>
                <a:ea typeface="Meiryo UI" panose="020B0604030504040204" pitchFamily="50" charset="-128"/>
              </a:defRPr>
            </a:lvl4pPr>
            <a:lvl5pPr>
              <a:defRPr sz="1100">
                <a:solidFill>
                  <a:schemeClr val="bg1"/>
                </a:solidFill>
                <a:latin typeface="Meiryo UI" panose="020B0604030504040204" pitchFamily="50" charset="-128"/>
                <a:ea typeface="Meiryo UI" panose="020B0604030504040204" pitchFamily="50" charset="-128"/>
              </a:defRPr>
            </a:lvl5pPr>
          </a:lstStyle>
          <a:p>
            <a:pPr lvl="0" rtl="0"/>
            <a:r>
              <a:rPr lang="ja-JP" altLang="en-US" noProof="0"/>
              <a:t>マスター テキストの書式設定</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p>
        </p:txBody>
      </p:sp>
      <p:sp>
        <p:nvSpPr>
          <p:cNvPr id="3" name="テキスト プレースホルダー 2">
            <a:extLst>
              <a:ext uri="{FF2B5EF4-FFF2-40B4-BE49-F238E27FC236}">
                <a16:creationId xmlns:a16="http://schemas.microsoft.com/office/drawing/2014/main" id="{9DA658D4-2F70-44A3-A7C3-BF6A1D7BE2A9}"/>
              </a:ext>
            </a:extLst>
          </p:cNvPr>
          <p:cNvSpPr>
            <a:spLocks noGrp="1"/>
          </p:cNvSpPr>
          <p:nvPr>
            <p:ph type="body" idx="1" hasCustomPrompt="1"/>
          </p:nvPr>
        </p:nvSpPr>
        <p:spPr>
          <a:xfrm>
            <a:off x="539836" y="1462743"/>
            <a:ext cx="5108400" cy="518457"/>
          </a:xfrm>
        </p:spPr>
        <p:txBody>
          <a:bodyPr rtlCol="0" anchor="ctr"/>
          <a:lstStyle>
            <a:lvl1pPr marL="0" indent="0">
              <a:buNone/>
              <a:defRPr sz="2000" b="1">
                <a:solidFill>
                  <a:schemeClr val="bg1"/>
                </a:solidFill>
                <a:latin typeface="Meiryo UI" panose="020B0604030504040204" pitchFamily="50" charset="-128"/>
                <a:ea typeface="Meiryo UI" panose="020B0604030504040204" pitchFamily="50" charset="-128"/>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ja-JP" altLang="en-US" noProof="0"/>
              <a:t>クリックしてマスター テキストのスタイルを編集</a:t>
            </a:r>
          </a:p>
        </p:txBody>
      </p:sp>
      <p:sp>
        <p:nvSpPr>
          <p:cNvPr id="4" name="コンテンツ プレースホルダー 3">
            <a:extLst>
              <a:ext uri="{FF2B5EF4-FFF2-40B4-BE49-F238E27FC236}">
                <a16:creationId xmlns:a16="http://schemas.microsoft.com/office/drawing/2014/main" id="{CDF57B0C-62A3-4053-936D-9841C7D76D8B}"/>
              </a:ext>
            </a:extLst>
          </p:cNvPr>
          <p:cNvSpPr>
            <a:spLocks noGrp="1"/>
          </p:cNvSpPr>
          <p:nvPr>
            <p:ph sz="half" idx="2"/>
          </p:nvPr>
        </p:nvSpPr>
        <p:spPr>
          <a:xfrm>
            <a:off x="539836" y="2075621"/>
            <a:ext cx="5108400" cy="1391480"/>
          </a:xfrm>
        </p:spPr>
        <p:txBody>
          <a:bodyPr rtlCol="0">
            <a:normAutofit/>
          </a:bodyPr>
          <a:lstStyle>
            <a:lvl1pPr>
              <a:defRPr sz="1600">
                <a:solidFill>
                  <a:schemeClr val="bg1"/>
                </a:solidFill>
                <a:latin typeface="Meiryo UI" panose="020B0604030504040204" pitchFamily="50" charset="-128"/>
                <a:ea typeface="Meiryo UI" panose="020B0604030504040204" pitchFamily="50" charset="-128"/>
              </a:defRPr>
            </a:lvl1pPr>
            <a:lvl2pPr>
              <a:defRPr sz="1400">
                <a:solidFill>
                  <a:schemeClr val="bg1"/>
                </a:solidFill>
                <a:latin typeface="Meiryo UI" panose="020B0604030504040204" pitchFamily="50" charset="-128"/>
                <a:ea typeface="Meiryo UI" panose="020B0604030504040204" pitchFamily="50" charset="-128"/>
              </a:defRPr>
            </a:lvl2pPr>
            <a:lvl3pPr>
              <a:defRPr sz="1200">
                <a:solidFill>
                  <a:schemeClr val="bg1"/>
                </a:solidFill>
                <a:latin typeface="Meiryo UI" panose="020B0604030504040204" pitchFamily="50" charset="-128"/>
                <a:ea typeface="Meiryo UI" panose="020B0604030504040204" pitchFamily="50" charset="-128"/>
              </a:defRPr>
            </a:lvl3pPr>
            <a:lvl4pPr>
              <a:defRPr sz="1100">
                <a:solidFill>
                  <a:schemeClr val="bg1"/>
                </a:solidFill>
                <a:latin typeface="Meiryo UI" panose="020B0604030504040204" pitchFamily="50" charset="-128"/>
                <a:ea typeface="Meiryo UI" panose="020B0604030504040204" pitchFamily="50" charset="-128"/>
              </a:defRPr>
            </a:lvl4pPr>
            <a:lvl5pPr>
              <a:defRPr sz="1100">
                <a:solidFill>
                  <a:schemeClr val="bg1"/>
                </a:solidFill>
                <a:latin typeface="Meiryo UI" panose="020B0604030504040204" pitchFamily="50" charset="-128"/>
                <a:ea typeface="Meiryo UI" panose="020B0604030504040204" pitchFamily="50" charset="-128"/>
              </a:defRPr>
            </a:lvl5pPr>
          </a:lstStyle>
          <a:p>
            <a:pPr lvl="0" rtl="0"/>
            <a:r>
              <a:rPr lang="ja-JP" altLang="en-US" noProof="0"/>
              <a:t>マスター テキストの書式設定</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p>
        </p:txBody>
      </p:sp>
      <p:sp>
        <p:nvSpPr>
          <p:cNvPr id="17" name="図プレースホルダー 6">
            <a:extLst>
              <a:ext uri="{FF2B5EF4-FFF2-40B4-BE49-F238E27FC236}">
                <a16:creationId xmlns:a16="http://schemas.microsoft.com/office/drawing/2014/main" id="{9DFBCB44-5019-402B-BEC3-12F7F5526F0E}"/>
              </a:ext>
            </a:extLst>
          </p:cNvPr>
          <p:cNvSpPr>
            <a:spLocks noGrp="1"/>
          </p:cNvSpPr>
          <p:nvPr>
            <p:ph type="pic" sz="quarter" idx="13" hasCustomPrompt="1"/>
          </p:nvPr>
        </p:nvSpPr>
        <p:spPr>
          <a:xfrm>
            <a:off x="5880101" y="1271588"/>
            <a:ext cx="6012000" cy="2400955"/>
          </a:xfrm>
          <a:solidFill>
            <a:schemeClr val="bg1">
              <a:lumMod val="95000"/>
            </a:schemeClr>
          </a:solidFill>
        </p:spPr>
        <p:txBody>
          <a:bodyPr vert="horz" lIns="91440" tIns="45720" rIns="91440" bIns="45720" rtlCol="0">
            <a:normAutofit/>
          </a:bodyPr>
          <a:lstStyle>
            <a:lvl1pPr>
              <a:defRPr lang="en-US" sz="1800">
                <a:latin typeface="Meiryo UI" panose="020B0604030504040204" pitchFamily="50" charset="-128"/>
                <a:ea typeface="Meiryo UI" panose="020B0604030504040204" pitchFamily="50" charset="-128"/>
              </a:defRPr>
            </a:lvl1pPr>
          </a:lstStyle>
          <a:p>
            <a:pPr marL="0" lvl="0" indent="0" algn="ctr" rtl="0">
              <a:buNone/>
            </a:pPr>
            <a:r>
              <a:rPr lang="ja-JP" altLang="en-US" noProof="0"/>
              <a:t>アイコンをクリックして画像を追加</a:t>
            </a:r>
          </a:p>
        </p:txBody>
      </p:sp>
      <p:sp>
        <p:nvSpPr>
          <p:cNvPr id="18" name="図プレースホルダー 6">
            <a:extLst>
              <a:ext uri="{FF2B5EF4-FFF2-40B4-BE49-F238E27FC236}">
                <a16:creationId xmlns:a16="http://schemas.microsoft.com/office/drawing/2014/main" id="{8CD826C9-080C-4638-B261-376BD8B31622}"/>
              </a:ext>
            </a:extLst>
          </p:cNvPr>
          <p:cNvSpPr>
            <a:spLocks noGrp="1"/>
          </p:cNvSpPr>
          <p:nvPr>
            <p:ph type="pic" sz="quarter" idx="14" hasCustomPrompt="1"/>
          </p:nvPr>
        </p:nvSpPr>
        <p:spPr>
          <a:xfrm>
            <a:off x="371475" y="3758268"/>
            <a:ext cx="6011800" cy="2400955"/>
          </a:xfrm>
          <a:solidFill>
            <a:schemeClr val="bg1">
              <a:lumMod val="95000"/>
            </a:schemeClr>
          </a:solidFill>
        </p:spPr>
        <p:txBody>
          <a:bodyPr vert="horz" lIns="91440" tIns="45720" rIns="91440" bIns="45720" rtlCol="0">
            <a:normAutofit/>
          </a:bodyPr>
          <a:lstStyle>
            <a:lvl1pPr>
              <a:defRPr lang="en-US" sz="1800">
                <a:latin typeface="Meiryo UI" panose="020B0604030504040204" pitchFamily="50" charset="-128"/>
                <a:ea typeface="Meiryo UI" panose="020B0604030504040204" pitchFamily="50" charset="-128"/>
              </a:defRPr>
            </a:lvl1pPr>
          </a:lstStyle>
          <a:p>
            <a:pPr marL="0" lvl="0" indent="0" algn="ctr" rtl="0">
              <a:buNone/>
            </a:pPr>
            <a:r>
              <a:rPr lang="ja-JP" altLang="en-US" noProof="0"/>
              <a:t>アイコンをクリックして画像を追加</a:t>
            </a:r>
          </a:p>
        </p:txBody>
      </p:sp>
    </p:spTree>
    <p:extLst>
      <p:ext uri="{BB962C8B-B14F-4D97-AF65-F5344CB8AC3E}">
        <p14:creationId xmlns:p14="http://schemas.microsoft.com/office/powerpoint/2010/main" val="40288646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ADB3C88-F13B-4B5F-920D-B4EFFAA592E5}"/>
              </a:ext>
            </a:extLst>
          </p:cNvPr>
          <p:cNvSpPr>
            <a:spLocks noGrp="1"/>
          </p:cNvSpPr>
          <p:nvPr>
            <p:ph type="title"/>
          </p:nvPr>
        </p:nvSpPr>
        <p:spPr/>
        <p:txBody>
          <a:bodyPr rtlCol="0"/>
          <a:lstStyle>
            <a:lvl1pPr>
              <a:defRPr>
                <a:latin typeface="Meiryo UI" panose="020B0604030504040204" pitchFamily="50" charset="-128"/>
                <a:ea typeface="Meiryo UI" panose="020B0604030504040204" pitchFamily="50" charset="-128"/>
              </a:defRPr>
            </a:lvl1pPr>
          </a:lstStyle>
          <a:p>
            <a:pPr rtl="0"/>
            <a:r>
              <a:rPr lang="ja-JP" altLang="en-US" noProof="0"/>
              <a:t>マスター タイトルの書式設定</a:t>
            </a:r>
          </a:p>
        </p:txBody>
      </p:sp>
      <p:sp>
        <p:nvSpPr>
          <p:cNvPr id="5" name="スライド番号プレースホルダー 4">
            <a:extLst>
              <a:ext uri="{FF2B5EF4-FFF2-40B4-BE49-F238E27FC236}">
                <a16:creationId xmlns:a16="http://schemas.microsoft.com/office/drawing/2014/main" id="{6E5460C4-49C1-4270-BC58-5EEBC77615CD}"/>
              </a:ext>
            </a:extLst>
          </p:cNvPr>
          <p:cNvSpPr>
            <a:spLocks noGrp="1"/>
          </p:cNvSpPr>
          <p:nvPr>
            <p:ph type="sldNum" sz="quarter" idx="12"/>
          </p:nvPr>
        </p:nvSpPr>
        <p:spPr/>
        <p:txBody>
          <a:bodyPr rtlCol="0"/>
          <a:lstStyle>
            <a:lvl1pPr>
              <a:defRPr>
                <a:latin typeface="Meiryo UI" panose="020B0604030504040204" pitchFamily="50" charset="-128"/>
                <a:ea typeface="Meiryo UI" panose="020B0604030504040204" pitchFamily="50" charset="-128"/>
              </a:defRPr>
            </a:lvl1pPr>
          </a:lstStyle>
          <a:p>
            <a:fld id="{03DC2DEF-D2FE-4B45-ABA4-9F153FD1C98A}" type="slidenum">
              <a:rPr lang="en-US" altLang="ja-JP" noProof="0" smtClean="0"/>
              <a:pPr/>
              <a:t>‹#›</a:t>
            </a:fld>
            <a:endParaRPr lang="ja-JP" altLang="en-US" noProof="0"/>
          </a:p>
        </p:txBody>
      </p:sp>
      <p:sp>
        <p:nvSpPr>
          <p:cNvPr id="4" name="図プレースホルダー 6">
            <a:extLst>
              <a:ext uri="{FF2B5EF4-FFF2-40B4-BE49-F238E27FC236}">
                <a16:creationId xmlns:a16="http://schemas.microsoft.com/office/drawing/2014/main" id="{7E138685-E3C5-48A4-8460-3BEDDDEDA6AD}"/>
              </a:ext>
            </a:extLst>
          </p:cNvPr>
          <p:cNvSpPr>
            <a:spLocks noGrp="1"/>
          </p:cNvSpPr>
          <p:nvPr>
            <p:ph type="pic" sz="quarter" idx="13" hasCustomPrompt="1"/>
          </p:nvPr>
        </p:nvSpPr>
        <p:spPr>
          <a:xfrm>
            <a:off x="371475" y="1233488"/>
            <a:ext cx="5572125" cy="3973512"/>
          </a:xfrm>
          <a:solidFill>
            <a:schemeClr val="bg1">
              <a:lumMod val="95000"/>
            </a:schemeClr>
          </a:solidFill>
        </p:spPr>
        <p:txBody>
          <a:bodyPr vert="horz" lIns="91440" tIns="45720" rIns="91440" bIns="45720" rtlCol="0">
            <a:normAutofit/>
          </a:bodyPr>
          <a:lstStyle>
            <a:lvl1pPr>
              <a:defRPr lang="en-US" sz="1800">
                <a:latin typeface="Meiryo UI" panose="020B0604030504040204" pitchFamily="50" charset="-128"/>
                <a:ea typeface="Meiryo UI" panose="020B0604030504040204" pitchFamily="50" charset="-128"/>
              </a:defRPr>
            </a:lvl1pPr>
          </a:lstStyle>
          <a:p>
            <a:pPr marL="0" lvl="0" indent="0" algn="ctr" rtl="0">
              <a:buNone/>
            </a:pPr>
            <a:r>
              <a:rPr lang="ja-JP" altLang="en-US" noProof="0"/>
              <a:t>アイコンをクリックして画像を追加</a:t>
            </a:r>
          </a:p>
        </p:txBody>
      </p:sp>
      <p:sp>
        <p:nvSpPr>
          <p:cNvPr id="6" name="図プレースホルダー 6">
            <a:extLst>
              <a:ext uri="{FF2B5EF4-FFF2-40B4-BE49-F238E27FC236}">
                <a16:creationId xmlns:a16="http://schemas.microsoft.com/office/drawing/2014/main" id="{B6811C8C-D1DA-4EE5-888B-A30D6285BA5D}"/>
              </a:ext>
            </a:extLst>
          </p:cNvPr>
          <p:cNvSpPr>
            <a:spLocks noGrp="1"/>
          </p:cNvSpPr>
          <p:nvPr>
            <p:ph type="pic" sz="quarter" idx="14" hasCustomPrompt="1"/>
          </p:nvPr>
        </p:nvSpPr>
        <p:spPr>
          <a:xfrm>
            <a:off x="6319837" y="2227263"/>
            <a:ext cx="5572125" cy="3973512"/>
          </a:xfrm>
          <a:solidFill>
            <a:schemeClr val="bg1">
              <a:lumMod val="95000"/>
            </a:schemeClr>
          </a:solidFill>
        </p:spPr>
        <p:txBody>
          <a:bodyPr vert="horz" lIns="91440" tIns="45720" rIns="91440" bIns="45720" rtlCol="0">
            <a:normAutofit/>
          </a:bodyPr>
          <a:lstStyle>
            <a:lvl1pPr>
              <a:defRPr lang="en-US" sz="1800">
                <a:latin typeface="Meiryo UI" panose="020B0604030504040204" pitchFamily="50" charset="-128"/>
                <a:ea typeface="Meiryo UI" panose="020B0604030504040204" pitchFamily="50" charset="-128"/>
              </a:defRPr>
            </a:lvl1pPr>
          </a:lstStyle>
          <a:p>
            <a:pPr marL="0" lvl="0" indent="0" algn="ctr" rtl="0">
              <a:buNone/>
            </a:pPr>
            <a:r>
              <a:rPr lang="ja-JP" altLang="en-US" noProof="0"/>
              <a:t>アイコンをクリックして画像を追加</a:t>
            </a:r>
          </a:p>
        </p:txBody>
      </p:sp>
      <p:sp>
        <p:nvSpPr>
          <p:cNvPr id="7" name="長方形 6">
            <a:extLst>
              <a:ext uri="{FF2B5EF4-FFF2-40B4-BE49-F238E27FC236}">
                <a16:creationId xmlns:a16="http://schemas.microsoft.com/office/drawing/2014/main" id="{85661614-E5E5-43DF-A12A-7BE84E58EE3B}"/>
              </a:ext>
            </a:extLst>
          </p:cNvPr>
          <p:cNvSpPr/>
          <p:nvPr userDrawn="1"/>
        </p:nvSpPr>
        <p:spPr>
          <a:xfrm>
            <a:off x="371475" y="5271760"/>
            <a:ext cx="5572125" cy="92901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noProof="0">
              <a:latin typeface="Meiryo UI" panose="020B0604030504040204" pitchFamily="50" charset="-128"/>
              <a:ea typeface="Meiryo UI" panose="020B0604030504040204" pitchFamily="50" charset="-128"/>
            </a:endParaRPr>
          </a:p>
        </p:txBody>
      </p:sp>
      <p:sp>
        <p:nvSpPr>
          <p:cNvPr id="8" name="長方形 7">
            <a:extLst>
              <a:ext uri="{FF2B5EF4-FFF2-40B4-BE49-F238E27FC236}">
                <a16:creationId xmlns:a16="http://schemas.microsoft.com/office/drawing/2014/main" id="{9161B260-71A2-402A-A38D-FE2C484B7F99}"/>
              </a:ext>
            </a:extLst>
          </p:cNvPr>
          <p:cNvSpPr/>
          <p:nvPr userDrawn="1"/>
        </p:nvSpPr>
        <p:spPr>
          <a:xfrm>
            <a:off x="6319836" y="1233488"/>
            <a:ext cx="5572125" cy="92901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noProof="0">
              <a:latin typeface="Meiryo UI" panose="020B0604030504040204" pitchFamily="50" charset="-128"/>
              <a:ea typeface="Meiryo UI" panose="020B0604030504040204" pitchFamily="50" charset="-128"/>
            </a:endParaRPr>
          </a:p>
        </p:txBody>
      </p:sp>
      <p:sp>
        <p:nvSpPr>
          <p:cNvPr id="9" name="テキスト プレースホルダー 8">
            <a:extLst>
              <a:ext uri="{FF2B5EF4-FFF2-40B4-BE49-F238E27FC236}">
                <a16:creationId xmlns:a16="http://schemas.microsoft.com/office/drawing/2014/main" id="{B15B70BB-4776-4914-92C9-092579FD6EBE}"/>
              </a:ext>
            </a:extLst>
          </p:cNvPr>
          <p:cNvSpPr>
            <a:spLocks noGrp="1"/>
          </p:cNvSpPr>
          <p:nvPr>
            <p:ph type="body" sz="quarter" idx="15" hasCustomPrompt="1"/>
          </p:nvPr>
        </p:nvSpPr>
        <p:spPr>
          <a:xfrm>
            <a:off x="534987" y="5380667"/>
            <a:ext cx="5245100" cy="711200"/>
          </a:xfrm>
        </p:spPr>
        <p:txBody>
          <a:bodyPr rtlCol="0" anchor="ctr">
            <a:noAutofit/>
          </a:bodyPr>
          <a:lstStyle>
            <a:lvl1pPr marL="0" indent="0" algn="ctr">
              <a:buNone/>
              <a:defRPr sz="2400" b="1">
                <a:solidFill>
                  <a:schemeClr val="bg1"/>
                </a:solidFill>
                <a:latin typeface="Meiryo UI" panose="020B0604030504040204" pitchFamily="50" charset="-128"/>
                <a:ea typeface="Meiryo UI" panose="020B0604030504040204" pitchFamily="50" charset="-128"/>
              </a:defRPr>
            </a:lvl1pPr>
            <a:lvl2pPr marL="457200" indent="0">
              <a:buNone/>
              <a:defRPr sz="2000"/>
            </a:lvl2pPr>
            <a:lvl3pPr marL="914400" indent="0">
              <a:buNone/>
              <a:defRPr sz="1800"/>
            </a:lvl3pPr>
            <a:lvl4pPr marL="1371600" indent="0">
              <a:buNone/>
              <a:defRPr sz="1600"/>
            </a:lvl4pPr>
            <a:lvl5pPr marL="1828800" indent="0">
              <a:buNone/>
              <a:defRPr sz="1600"/>
            </a:lvl5pPr>
          </a:lstStyle>
          <a:p>
            <a:pPr lvl="0" rtl="0"/>
            <a:r>
              <a:rPr lang="ja-JP" altLang="en-US" noProof="0"/>
              <a:t>ここにテキストを追加</a:t>
            </a:r>
          </a:p>
        </p:txBody>
      </p:sp>
      <p:sp>
        <p:nvSpPr>
          <p:cNvPr id="10" name="テキスト プレースホルダー 8">
            <a:extLst>
              <a:ext uri="{FF2B5EF4-FFF2-40B4-BE49-F238E27FC236}">
                <a16:creationId xmlns:a16="http://schemas.microsoft.com/office/drawing/2014/main" id="{58899736-796A-4B23-9534-D8784DD9A238}"/>
              </a:ext>
            </a:extLst>
          </p:cNvPr>
          <p:cNvSpPr>
            <a:spLocks noGrp="1"/>
          </p:cNvSpPr>
          <p:nvPr>
            <p:ph type="body" sz="quarter" idx="16" hasCustomPrompt="1"/>
          </p:nvPr>
        </p:nvSpPr>
        <p:spPr>
          <a:xfrm>
            <a:off x="6483348" y="1342395"/>
            <a:ext cx="5245100" cy="711200"/>
          </a:xfrm>
        </p:spPr>
        <p:txBody>
          <a:bodyPr rtlCol="0" anchor="ctr">
            <a:noAutofit/>
          </a:bodyPr>
          <a:lstStyle>
            <a:lvl1pPr marL="0" indent="0" algn="ctr">
              <a:buNone/>
              <a:defRPr sz="2400" b="1">
                <a:solidFill>
                  <a:schemeClr val="bg1"/>
                </a:solidFill>
                <a:latin typeface="Meiryo UI" panose="020B0604030504040204" pitchFamily="50" charset="-128"/>
                <a:ea typeface="Meiryo UI" panose="020B0604030504040204" pitchFamily="50" charset="-128"/>
              </a:defRPr>
            </a:lvl1pPr>
            <a:lvl2pPr marL="457200" indent="0">
              <a:buNone/>
              <a:defRPr sz="2000"/>
            </a:lvl2pPr>
            <a:lvl3pPr marL="914400" indent="0">
              <a:buNone/>
              <a:defRPr sz="1800"/>
            </a:lvl3pPr>
            <a:lvl4pPr marL="1371600" indent="0">
              <a:buNone/>
              <a:defRPr sz="1600"/>
            </a:lvl4pPr>
            <a:lvl5pPr marL="1828800" indent="0">
              <a:buNone/>
              <a:defRPr sz="1600"/>
            </a:lvl5pPr>
          </a:lstStyle>
          <a:p>
            <a:pPr lvl="0" rtl="0"/>
            <a:r>
              <a:rPr lang="ja-JP" altLang="en-US" noProof="0"/>
              <a:t>ここにテキストを追加</a:t>
            </a:r>
          </a:p>
        </p:txBody>
      </p:sp>
    </p:spTree>
    <p:extLst>
      <p:ext uri="{BB962C8B-B14F-4D97-AF65-F5344CB8AC3E}">
        <p14:creationId xmlns:p14="http://schemas.microsoft.com/office/powerpoint/2010/main" val="53956647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タイトルのみ">
    <p:spTree>
      <p:nvGrpSpPr>
        <p:cNvPr id="1" name=""/>
        <p:cNvGrpSpPr/>
        <p:nvPr/>
      </p:nvGrpSpPr>
      <p:grpSpPr>
        <a:xfrm>
          <a:off x="0" y="0"/>
          <a:ext cx="0" cy="0"/>
          <a:chOff x="0" y="0"/>
          <a:chExt cx="0" cy="0"/>
        </a:xfrm>
      </p:grpSpPr>
      <p:sp>
        <p:nvSpPr>
          <p:cNvPr id="11" name="長方形 10">
            <a:extLst>
              <a:ext uri="{FF2B5EF4-FFF2-40B4-BE49-F238E27FC236}">
                <a16:creationId xmlns:a16="http://schemas.microsoft.com/office/drawing/2014/main" id="{0565E0AE-C9AC-4E26-B4A4-DDEE620D8979}"/>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noProof="0">
              <a:latin typeface="Meiryo UI" panose="020B0604030504040204" pitchFamily="50" charset="-128"/>
              <a:ea typeface="Meiryo UI" panose="020B0604030504040204" pitchFamily="50" charset="-128"/>
            </a:endParaRPr>
          </a:p>
        </p:txBody>
      </p:sp>
      <p:sp>
        <p:nvSpPr>
          <p:cNvPr id="9" name="テキスト プレースホルダー 8">
            <a:extLst>
              <a:ext uri="{FF2B5EF4-FFF2-40B4-BE49-F238E27FC236}">
                <a16:creationId xmlns:a16="http://schemas.microsoft.com/office/drawing/2014/main" id="{B15B70BB-4776-4914-92C9-092579FD6EBE}"/>
              </a:ext>
            </a:extLst>
          </p:cNvPr>
          <p:cNvSpPr>
            <a:spLocks noGrp="1"/>
          </p:cNvSpPr>
          <p:nvPr>
            <p:ph type="body" sz="quarter" idx="15" hasCustomPrompt="1"/>
          </p:nvPr>
        </p:nvSpPr>
        <p:spPr>
          <a:xfrm>
            <a:off x="647699" y="4517395"/>
            <a:ext cx="5372096" cy="711200"/>
          </a:xfrm>
        </p:spPr>
        <p:txBody>
          <a:bodyPr rtlCol="0" anchor="ctr">
            <a:noAutofit/>
          </a:bodyPr>
          <a:lstStyle>
            <a:lvl1pPr marL="0" indent="0" algn="ctr">
              <a:buNone/>
              <a:defRPr sz="2400" b="1">
                <a:solidFill>
                  <a:schemeClr val="tx1"/>
                </a:solidFill>
                <a:latin typeface="Meiryo UI" panose="020B0604030504040204" pitchFamily="50" charset="-128"/>
                <a:ea typeface="Meiryo UI" panose="020B0604030504040204" pitchFamily="50" charset="-128"/>
              </a:defRPr>
            </a:lvl1pPr>
            <a:lvl2pPr marL="457200" indent="0">
              <a:buNone/>
              <a:defRPr sz="2000"/>
            </a:lvl2pPr>
            <a:lvl3pPr marL="914400" indent="0">
              <a:buNone/>
              <a:defRPr sz="1800"/>
            </a:lvl3pPr>
            <a:lvl4pPr marL="1371600" indent="0">
              <a:buNone/>
              <a:defRPr sz="1600"/>
            </a:lvl4pPr>
            <a:lvl5pPr marL="1828800" indent="0">
              <a:buNone/>
              <a:defRPr sz="1600"/>
            </a:lvl5pPr>
          </a:lstStyle>
          <a:p>
            <a:pPr lvl="0" rtl="0"/>
            <a:r>
              <a:rPr lang="ja-JP" altLang="en-US" noProof="0"/>
              <a:t>ここにテキストを追加</a:t>
            </a:r>
          </a:p>
        </p:txBody>
      </p:sp>
      <p:sp>
        <p:nvSpPr>
          <p:cNvPr id="10" name="テキスト プレースホルダー 8">
            <a:extLst>
              <a:ext uri="{FF2B5EF4-FFF2-40B4-BE49-F238E27FC236}">
                <a16:creationId xmlns:a16="http://schemas.microsoft.com/office/drawing/2014/main" id="{58899736-796A-4B23-9534-D8784DD9A238}"/>
              </a:ext>
            </a:extLst>
          </p:cNvPr>
          <p:cNvSpPr>
            <a:spLocks noGrp="1"/>
          </p:cNvSpPr>
          <p:nvPr>
            <p:ph type="body" sz="quarter" idx="16" hasCustomPrompt="1"/>
          </p:nvPr>
        </p:nvSpPr>
        <p:spPr>
          <a:xfrm>
            <a:off x="6254749" y="1642105"/>
            <a:ext cx="5372096" cy="711200"/>
          </a:xfrm>
        </p:spPr>
        <p:txBody>
          <a:bodyPr rtlCol="0" anchor="ctr">
            <a:noAutofit/>
          </a:bodyPr>
          <a:lstStyle>
            <a:lvl1pPr marL="0" indent="0" algn="ctr">
              <a:buNone/>
              <a:defRPr sz="2400" b="1">
                <a:solidFill>
                  <a:schemeClr val="tx1"/>
                </a:solidFill>
                <a:latin typeface="Meiryo UI" panose="020B0604030504040204" pitchFamily="50" charset="-128"/>
                <a:ea typeface="Meiryo UI" panose="020B0604030504040204" pitchFamily="50" charset="-128"/>
              </a:defRPr>
            </a:lvl1pPr>
            <a:lvl2pPr marL="457200" indent="0">
              <a:buNone/>
              <a:defRPr sz="2000"/>
            </a:lvl2pPr>
            <a:lvl3pPr marL="914400" indent="0">
              <a:buNone/>
              <a:defRPr sz="1800"/>
            </a:lvl3pPr>
            <a:lvl4pPr marL="1371600" indent="0">
              <a:buNone/>
              <a:defRPr sz="1600"/>
            </a:lvl4pPr>
            <a:lvl5pPr marL="1828800" indent="0">
              <a:buNone/>
              <a:defRPr sz="1600"/>
            </a:lvl5pPr>
          </a:lstStyle>
          <a:p>
            <a:pPr lvl="0" rtl="0"/>
            <a:r>
              <a:rPr lang="ja-JP" altLang="en-US" noProof="0"/>
              <a:t>ここにテキストを追加</a:t>
            </a:r>
          </a:p>
        </p:txBody>
      </p:sp>
      <p:sp>
        <p:nvSpPr>
          <p:cNvPr id="12" name="長方形 11">
            <a:extLst>
              <a:ext uri="{FF2B5EF4-FFF2-40B4-BE49-F238E27FC236}">
                <a16:creationId xmlns:a16="http://schemas.microsoft.com/office/drawing/2014/main" id="{6F023CF6-0A85-4867-A5CF-F75DDBC4C20A}"/>
              </a:ext>
            </a:extLst>
          </p:cNvPr>
          <p:cNvSpPr/>
          <p:nvPr userDrawn="1"/>
        </p:nvSpPr>
        <p:spPr>
          <a:xfrm>
            <a:off x="0" y="0"/>
            <a:ext cx="1854199" cy="1752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noProof="0">
              <a:latin typeface="Meiryo UI" panose="020B0604030504040204" pitchFamily="50" charset="-128"/>
              <a:ea typeface="Meiryo UI" panose="020B0604030504040204" pitchFamily="50" charset="-128"/>
            </a:endParaRPr>
          </a:p>
        </p:txBody>
      </p:sp>
      <p:sp>
        <p:nvSpPr>
          <p:cNvPr id="13" name="長方形 12">
            <a:extLst>
              <a:ext uri="{FF2B5EF4-FFF2-40B4-BE49-F238E27FC236}">
                <a16:creationId xmlns:a16="http://schemas.microsoft.com/office/drawing/2014/main" id="{AF9F3577-4130-4F32-9302-DA8838D30560}"/>
              </a:ext>
            </a:extLst>
          </p:cNvPr>
          <p:cNvSpPr/>
          <p:nvPr userDrawn="1"/>
        </p:nvSpPr>
        <p:spPr>
          <a:xfrm>
            <a:off x="10337800" y="5122548"/>
            <a:ext cx="1854199" cy="1752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noProof="0">
              <a:latin typeface="Meiryo UI" panose="020B0604030504040204" pitchFamily="50" charset="-128"/>
              <a:ea typeface="Meiryo UI" panose="020B0604030504040204" pitchFamily="50" charset="-128"/>
            </a:endParaRPr>
          </a:p>
        </p:txBody>
      </p:sp>
      <p:sp>
        <p:nvSpPr>
          <p:cNvPr id="4" name="図プレースホルダー 6">
            <a:extLst>
              <a:ext uri="{FF2B5EF4-FFF2-40B4-BE49-F238E27FC236}">
                <a16:creationId xmlns:a16="http://schemas.microsoft.com/office/drawing/2014/main" id="{7E138685-E3C5-48A4-8460-3BEDDDEDA6AD}"/>
              </a:ext>
            </a:extLst>
          </p:cNvPr>
          <p:cNvSpPr>
            <a:spLocks noGrp="1"/>
          </p:cNvSpPr>
          <p:nvPr>
            <p:ph type="pic" sz="quarter" idx="13" hasCustomPrompt="1"/>
          </p:nvPr>
        </p:nvSpPr>
        <p:spPr>
          <a:xfrm>
            <a:off x="647699" y="571500"/>
            <a:ext cx="5372097" cy="3839847"/>
          </a:xfrm>
          <a:solidFill>
            <a:schemeClr val="bg1">
              <a:lumMod val="95000"/>
            </a:schemeClr>
          </a:solidFill>
        </p:spPr>
        <p:txBody>
          <a:bodyPr vert="horz" lIns="91440" tIns="45720" rIns="91440" bIns="45720" rtlCol="0">
            <a:normAutofit/>
          </a:bodyPr>
          <a:lstStyle>
            <a:lvl1pPr>
              <a:defRPr lang="en-US" sz="1800">
                <a:latin typeface="Meiryo UI" panose="020B0604030504040204" pitchFamily="50" charset="-128"/>
                <a:ea typeface="Meiryo UI" panose="020B0604030504040204" pitchFamily="50" charset="-128"/>
              </a:defRPr>
            </a:lvl1pPr>
          </a:lstStyle>
          <a:p>
            <a:pPr marL="0" lvl="0" indent="0" algn="ctr" rtl="0">
              <a:buNone/>
            </a:pPr>
            <a:r>
              <a:rPr lang="ja-JP" altLang="en-US" noProof="0"/>
              <a:t>アイコンをクリックして画像を追加</a:t>
            </a:r>
          </a:p>
        </p:txBody>
      </p:sp>
      <p:sp>
        <p:nvSpPr>
          <p:cNvPr id="6" name="図プレースホルダー 6">
            <a:extLst>
              <a:ext uri="{FF2B5EF4-FFF2-40B4-BE49-F238E27FC236}">
                <a16:creationId xmlns:a16="http://schemas.microsoft.com/office/drawing/2014/main" id="{B6811C8C-D1DA-4EE5-888B-A30D6285BA5D}"/>
              </a:ext>
            </a:extLst>
          </p:cNvPr>
          <p:cNvSpPr>
            <a:spLocks noGrp="1"/>
          </p:cNvSpPr>
          <p:nvPr>
            <p:ph type="pic" sz="quarter" idx="14" hasCustomPrompt="1"/>
          </p:nvPr>
        </p:nvSpPr>
        <p:spPr>
          <a:xfrm>
            <a:off x="6254748" y="2429505"/>
            <a:ext cx="5372097" cy="3856995"/>
          </a:xfrm>
          <a:solidFill>
            <a:schemeClr val="bg1">
              <a:lumMod val="95000"/>
            </a:schemeClr>
          </a:solidFill>
        </p:spPr>
        <p:txBody>
          <a:bodyPr vert="horz" lIns="91440" tIns="45720" rIns="91440" bIns="45720" rtlCol="0">
            <a:normAutofit/>
          </a:bodyPr>
          <a:lstStyle>
            <a:lvl1pPr>
              <a:defRPr lang="en-US" sz="1800">
                <a:latin typeface="Meiryo UI" panose="020B0604030504040204" pitchFamily="50" charset="-128"/>
                <a:ea typeface="Meiryo UI" panose="020B0604030504040204" pitchFamily="50" charset="-128"/>
              </a:defRPr>
            </a:lvl1pPr>
          </a:lstStyle>
          <a:p>
            <a:pPr marL="0" lvl="0" indent="0" algn="ctr" rtl="0">
              <a:buNone/>
            </a:pPr>
            <a:r>
              <a:rPr lang="ja-JP" altLang="en-US" noProof="0"/>
              <a:t>アイコンをクリックして画像を追加</a:t>
            </a:r>
          </a:p>
        </p:txBody>
      </p:sp>
    </p:spTree>
    <p:extLst>
      <p:ext uri="{BB962C8B-B14F-4D97-AF65-F5344CB8AC3E}">
        <p14:creationId xmlns:p14="http://schemas.microsoft.com/office/powerpoint/2010/main" val="60386716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_タイトルのみ">
    <p:spTree>
      <p:nvGrpSpPr>
        <p:cNvPr id="1" name=""/>
        <p:cNvGrpSpPr/>
        <p:nvPr/>
      </p:nvGrpSpPr>
      <p:grpSpPr>
        <a:xfrm>
          <a:off x="0" y="0"/>
          <a:ext cx="0" cy="0"/>
          <a:chOff x="0" y="0"/>
          <a:chExt cx="0" cy="0"/>
        </a:xfrm>
      </p:grpSpPr>
      <p:sp>
        <p:nvSpPr>
          <p:cNvPr id="11" name="長方形 10">
            <a:extLst>
              <a:ext uri="{FF2B5EF4-FFF2-40B4-BE49-F238E27FC236}">
                <a16:creationId xmlns:a16="http://schemas.microsoft.com/office/drawing/2014/main" id="{0565E0AE-C9AC-4E26-B4A4-DDEE620D8979}"/>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noProof="0">
              <a:latin typeface="Meiryo UI" panose="020B0604030504040204" pitchFamily="50" charset="-128"/>
              <a:ea typeface="Meiryo UI" panose="020B0604030504040204" pitchFamily="50" charset="-128"/>
            </a:endParaRPr>
          </a:p>
        </p:txBody>
      </p:sp>
      <p:sp>
        <p:nvSpPr>
          <p:cNvPr id="12" name="長方形 11">
            <a:extLst>
              <a:ext uri="{FF2B5EF4-FFF2-40B4-BE49-F238E27FC236}">
                <a16:creationId xmlns:a16="http://schemas.microsoft.com/office/drawing/2014/main" id="{6F023CF6-0A85-4867-A5CF-F75DDBC4C20A}"/>
              </a:ext>
            </a:extLst>
          </p:cNvPr>
          <p:cNvSpPr/>
          <p:nvPr userDrawn="1"/>
        </p:nvSpPr>
        <p:spPr>
          <a:xfrm>
            <a:off x="0" y="1932303"/>
            <a:ext cx="12192000" cy="291719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noProof="0">
              <a:latin typeface="Meiryo UI" panose="020B0604030504040204" pitchFamily="50" charset="-128"/>
              <a:ea typeface="Meiryo UI" panose="020B0604030504040204" pitchFamily="50" charset="-128"/>
            </a:endParaRPr>
          </a:p>
        </p:txBody>
      </p:sp>
      <p:sp>
        <p:nvSpPr>
          <p:cNvPr id="4" name="図プレースホルダー 6">
            <a:extLst>
              <a:ext uri="{FF2B5EF4-FFF2-40B4-BE49-F238E27FC236}">
                <a16:creationId xmlns:a16="http://schemas.microsoft.com/office/drawing/2014/main" id="{7E138685-E3C5-48A4-8460-3BEDDDEDA6AD}"/>
              </a:ext>
            </a:extLst>
          </p:cNvPr>
          <p:cNvSpPr>
            <a:spLocks noGrp="1"/>
          </p:cNvSpPr>
          <p:nvPr>
            <p:ph type="pic" sz="quarter" idx="13" hasCustomPrompt="1"/>
          </p:nvPr>
        </p:nvSpPr>
        <p:spPr>
          <a:xfrm>
            <a:off x="647699" y="1470977"/>
            <a:ext cx="5372097" cy="3839847"/>
          </a:xfrm>
          <a:solidFill>
            <a:schemeClr val="bg1">
              <a:lumMod val="95000"/>
            </a:schemeClr>
          </a:solidFill>
        </p:spPr>
        <p:txBody>
          <a:bodyPr vert="horz" lIns="91440" tIns="45720" rIns="91440" bIns="45720" rtlCol="0">
            <a:normAutofit/>
          </a:bodyPr>
          <a:lstStyle>
            <a:lvl1pPr>
              <a:defRPr lang="en-US" sz="1800">
                <a:latin typeface="Meiryo UI" panose="020B0604030504040204" pitchFamily="50" charset="-128"/>
                <a:ea typeface="Meiryo UI" panose="020B0604030504040204" pitchFamily="50" charset="-128"/>
              </a:defRPr>
            </a:lvl1pPr>
          </a:lstStyle>
          <a:p>
            <a:pPr marL="0" lvl="0" indent="0" algn="ctr" rtl="0">
              <a:buNone/>
            </a:pPr>
            <a:r>
              <a:rPr lang="ja-JP" altLang="en-US" noProof="0"/>
              <a:t>アイコンをクリックして画像を追加</a:t>
            </a:r>
          </a:p>
        </p:txBody>
      </p:sp>
      <p:sp>
        <p:nvSpPr>
          <p:cNvPr id="6" name="図プレースホルダー 6">
            <a:extLst>
              <a:ext uri="{FF2B5EF4-FFF2-40B4-BE49-F238E27FC236}">
                <a16:creationId xmlns:a16="http://schemas.microsoft.com/office/drawing/2014/main" id="{B6811C8C-D1DA-4EE5-888B-A30D6285BA5D}"/>
              </a:ext>
            </a:extLst>
          </p:cNvPr>
          <p:cNvSpPr>
            <a:spLocks noGrp="1"/>
          </p:cNvSpPr>
          <p:nvPr>
            <p:ph type="pic" sz="quarter" idx="14" hasCustomPrompt="1"/>
          </p:nvPr>
        </p:nvSpPr>
        <p:spPr>
          <a:xfrm>
            <a:off x="6254748" y="1462403"/>
            <a:ext cx="5372097" cy="3856995"/>
          </a:xfrm>
          <a:solidFill>
            <a:schemeClr val="bg1">
              <a:lumMod val="95000"/>
            </a:schemeClr>
          </a:solidFill>
        </p:spPr>
        <p:txBody>
          <a:bodyPr vert="horz" lIns="91440" tIns="45720" rIns="91440" bIns="45720" rtlCol="0">
            <a:normAutofit/>
          </a:bodyPr>
          <a:lstStyle>
            <a:lvl1pPr>
              <a:defRPr lang="en-US" sz="1800">
                <a:latin typeface="Meiryo UI" panose="020B0604030504040204" pitchFamily="50" charset="-128"/>
                <a:ea typeface="Meiryo UI" panose="020B0604030504040204" pitchFamily="50" charset="-128"/>
              </a:defRPr>
            </a:lvl1pPr>
          </a:lstStyle>
          <a:p>
            <a:pPr marL="0" lvl="0" indent="0" algn="ctr" rtl="0">
              <a:buNone/>
            </a:pPr>
            <a:r>
              <a:rPr lang="ja-JP" altLang="en-US" noProof="0"/>
              <a:t>アイコンをクリックして写真を追加</a:t>
            </a:r>
          </a:p>
        </p:txBody>
      </p:sp>
      <p:sp>
        <p:nvSpPr>
          <p:cNvPr id="9" name="テキスト プレースホルダー 8">
            <a:extLst>
              <a:ext uri="{FF2B5EF4-FFF2-40B4-BE49-F238E27FC236}">
                <a16:creationId xmlns:a16="http://schemas.microsoft.com/office/drawing/2014/main" id="{B15B70BB-4776-4914-92C9-092579FD6EBE}"/>
              </a:ext>
            </a:extLst>
          </p:cNvPr>
          <p:cNvSpPr>
            <a:spLocks noGrp="1"/>
          </p:cNvSpPr>
          <p:nvPr>
            <p:ph type="body" sz="quarter" idx="15" hasCustomPrompt="1"/>
          </p:nvPr>
        </p:nvSpPr>
        <p:spPr>
          <a:xfrm>
            <a:off x="647699" y="5451475"/>
            <a:ext cx="5372096" cy="711200"/>
          </a:xfrm>
        </p:spPr>
        <p:txBody>
          <a:bodyPr rtlCol="0" anchor="ctr">
            <a:noAutofit/>
          </a:bodyPr>
          <a:lstStyle>
            <a:lvl1pPr marL="0" indent="0" algn="ctr">
              <a:buNone/>
              <a:defRPr sz="2400" b="1">
                <a:solidFill>
                  <a:schemeClr val="tx1"/>
                </a:solidFill>
                <a:latin typeface="Meiryo UI" panose="020B0604030504040204" pitchFamily="50" charset="-128"/>
                <a:ea typeface="Meiryo UI" panose="020B0604030504040204" pitchFamily="50" charset="-128"/>
              </a:defRPr>
            </a:lvl1pPr>
            <a:lvl2pPr marL="457200" indent="0">
              <a:buNone/>
              <a:defRPr sz="2000"/>
            </a:lvl2pPr>
            <a:lvl3pPr marL="914400" indent="0">
              <a:buNone/>
              <a:defRPr sz="1800"/>
            </a:lvl3pPr>
            <a:lvl4pPr marL="1371600" indent="0">
              <a:buNone/>
              <a:defRPr sz="1600"/>
            </a:lvl4pPr>
            <a:lvl5pPr marL="1828800" indent="0">
              <a:buNone/>
              <a:defRPr sz="1600"/>
            </a:lvl5pPr>
          </a:lstStyle>
          <a:p>
            <a:pPr lvl="0" rtl="0"/>
            <a:r>
              <a:rPr lang="ja-JP" altLang="en-US" noProof="0"/>
              <a:t>ここにテキストを追加</a:t>
            </a:r>
          </a:p>
        </p:txBody>
      </p:sp>
      <p:sp>
        <p:nvSpPr>
          <p:cNvPr id="10" name="テキスト プレースホルダー 8">
            <a:extLst>
              <a:ext uri="{FF2B5EF4-FFF2-40B4-BE49-F238E27FC236}">
                <a16:creationId xmlns:a16="http://schemas.microsoft.com/office/drawing/2014/main" id="{58899736-796A-4B23-9534-D8784DD9A238}"/>
              </a:ext>
            </a:extLst>
          </p:cNvPr>
          <p:cNvSpPr>
            <a:spLocks noGrp="1"/>
          </p:cNvSpPr>
          <p:nvPr>
            <p:ph type="body" sz="quarter" idx="16" hasCustomPrompt="1"/>
          </p:nvPr>
        </p:nvSpPr>
        <p:spPr>
          <a:xfrm>
            <a:off x="6254748" y="591502"/>
            <a:ext cx="5372096" cy="711200"/>
          </a:xfrm>
        </p:spPr>
        <p:txBody>
          <a:bodyPr rtlCol="0" anchor="ctr">
            <a:noAutofit/>
          </a:bodyPr>
          <a:lstStyle>
            <a:lvl1pPr marL="0" indent="0" algn="ctr">
              <a:buNone/>
              <a:defRPr sz="2400" b="1">
                <a:solidFill>
                  <a:schemeClr val="tx1"/>
                </a:solidFill>
                <a:latin typeface="Meiryo UI" panose="020B0604030504040204" pitchFamily="50" charset="-128"/>
                <a:ea typeface="Meiryo UI" panose="020B0604030504040204" pitchFamily="50" charset="-128"/>
              </a:defRPr>
            </a:lvl1pPr>
            <a:lvl2pPr marL="457200" indent="0">
              <a:buNone/>
              <a:defRPr sz="2000"/>
            </a:lvl2pPr>
            <a:lvl3pPr marL="914400" indent="0">
              <a:buNone/>
              <a:defRPr sz="1800"/>
            </a:lvl3pPr>
            <a:lvl4pPr marL="1371600" indent="0">
              <a:buNone/>
              <a:defRPr sz="1600"/>
            </a:lvl4pPr>
            <a:lvl5pPr marL="1828800" indent="0">
              <a:buNone/>
              <a:defRPr sz="1600"/>
            </a:lvl5pPr>
          </a:lstStyle>
          <a:p>
            <a:pPr lvl="0" rtl="0"/>
            <a:r>
              <a:rPr lang="ja-JP" altLang="en-US" noProof="0"/>
              <a:t>ここにテキストを追加</a:t>
            </a:r>
          </a:p>
        </p:txBody>
      </p:sp>
      <p:grpSp>
        <p:nvGrpSpPr>
          <p:cNvPr id="14" name="グループ 13">
            <a:extLst>
              <a:ext uri="{FF2B5EF4-FFF2-40B4-BE49-F238E27FC236}">
                <a16:creationId xmlns:a16="http://schemas.microsoft.com/office/drawing/2014/main" id="{AF4B4D45-80E3-42F8-B437-4182608210C3}"/>
              </a:ext>
            </a:extLst>
          </p:cNvPr>
          <p:cNvGrpSpPr/>
          <p:nvPr userDrawn="1"/>
        </p:nvGrpSpPr>
        <p:grpSpPr>
          <a:xfrm>
            <a:off x="5387974" y="422433"/>
            <a:ext cx="644525" cy="973138"/>
            <a:chOff x="371475" y="671713"/>
            <a:chExt cx="496540" cy="836738"/>
          </a:xfrm>
          <a:solidFill>
            <a:schemeClr val="accent6"/>
          </a:solidFill>
        </p:grpSpPr>
        <p:sp>
          <p:nvSpPr>
            <p:cNvPr id="15" name="長方形 14">
              <a:extLst>
                <a:ext uri="{FF2B5EF4-FFF2-40B4-BE49-F238E27FC236}">
                  <a16:creationId xmlns:a16="http://schemas.microsoft.com/office/drawing/2014/main" id="{D670E361-AF23-4722-9250-CCF26B3C5884}"/>
                </a:ext>
              </a:extLst>
            </p:cNvPr>
            <p:cNvSpPr/>
            <p:nvPr userDrawn="1"/>
          </p:nvSpPr>
          <p:spPr>
            <a:xfrm>
              <a:off x="371475" y="1011911"/>
              <a:ext cx="496540" cy="4965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noProof="0">
                <a:latin typeface="Meiryo UI" panose="020B0604030504040204" pitchFamily="50" charset="-128"/>
                <a:ea typeface="Meiryo UI" panose="020B0604030504040204" pitchFamily="50" charset="-128"/>
              </a:endParaRPr>
            </a:p>
          </p:txBody>
        </p:sp>
        <p:sp>
          <p:nvSpPr>
            <p:cNvPr id="16" name="長方形 15">
              <a:extLst>
                <a:ext uri="{FF2B5EF4-FFF2-40B4-BE49-F238E27FC236}">
                  <a16:creationId xmlns:a16="http://schemas.microsoft.com/office/drawing/2014/main" id="{BDE16CED-9FCD-4407-99EF-FFBE689DA9F1}"/>
                </a:ext>
              </a:extLst>
            </p:cNvPr>
            <p:cNvSpPr/>
            <p:nvPr userDrawn="1"/>
          </p:nvSpPr>
          <p:spPr>
            <a:xfrm>
              <a:off x="620587" y="671713"/>
              <a:ext cx="247428" cy="24742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noProof="0">
                <a:latin typeface="Meiryo UI" panose="020B0604030504040204" pitchFamily="50" charset="-128"/>
                <a:ea typeface="Meiryo UI" panose="020B0604030504040204" pitchFamily="50" charset="-128"/>
              </a:endParaRPr>
            </a:p>
          </p:txBody>
        </p:sp>
      </p:grpSp>
      <p:grpSp>
        <p:nvGrpSpPr>
          <p:cNvPr id="17" name="グループ 16">
            <a:extLst>
              <a:ext uri="{FF2B5EF4-FFF2-40B4-BE49-F238E27FC236}">
                <a16:creationId xmlns:a16="http://schemas.microsoft.com/office/drawing/2014/main" id="{FA147081-5AFB-463F-B27C-7A0C4CA0573B}"/>
              </a:ext>
            </a:extLst>
          </p:cNvPr>
          <p:cNvGrpSpPr/>
          <p:nvPr userDrawn="1"/>
        </p:nvGrpSpPr>
        <p:grpSpPr>
          <a:xfrm flipH="1">
            <a:off x="6248401" y="5451475"/>
            <a:ext cx="644525" cy="973138"/>
            <a:chOff x="371475" y="671713"/>
            <a:chExt cx="496540" cy="836738"/>
          </a:xfrm>
          <a:solidFill>
            <a:schemeClr val="accent6"/>
          </a:solidFill>
        </p:grpSpPr>
        <p:sp>
          <p:nvSpPr>
            <p:cNvPr id="18" name="長方形 17">
              <a:extLst>
                <a:ext uri="{FF2B5EF4-FFF2-40B4-BE49-F238E27FC236}">
                  <a16:creationId xmlns:a16="http://schemas.microsoft.com/office/drawing/2014/main" id="{AE24567E-B0AE-4E55-A5FB-3019A9598162}"/>
                </a:ext>
              </a:extLst>
            </p:cNvPr>
            <p:cNvSpPr/>
            <p:nvPr userDrawn="1"/>
          </p:nvSpPr>
          <p:spPr>
            <a:xfrm>
              <a:off x="371475" y="1011911"/>
              <a:ext cx="496540" cy="4965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noProof="0">
                <a:latin typeface="Meiryo UI" panose="020B0604030504040204" pitchFamily="50" charset="-128"/>
                <a:ea typeface="Meiryo UI" panose="020B0604030504040204" pitchFamily="50" charset="-128"/>
              </a:endParaRPr>
            </a:p>
          </p:txBody>
        </p:sp>
        <p:sp>
          <p:nvSpPr>
            <p:cNvPr id="19" name="長方形 18">
              <a:extLst>
                <a:ext uri="{FF2B5EF4-FFF2-40B4-BE49-F238E27FC236}">
                  <a16:creationId xmlns:a16="http://schemas.microsoft.com/office/drawing/2014/main" id="{4918E6C0-B582-4943-9462-FE9740846585}"/>
                </a:ext>
              </a:extLst>
            </p:cNvPr>
            <p:cNvSpPr/>
            <p:nvPr userDrawn="1"/>
          </p:nvSpPr>
          <p:spPr>
            <a:xfrm>
              <a:off x="620587" y="671713"/>
              <a:ext cx="247428" cy="24742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noProof="0">
                <a:latin typeface="Meiryo UI" panose="020B0604030504040204" pitchFamily="50" charset="-128"/>
                <a:ea typeface="Meiryo UI" panose="020B0604030504040204" pitchFamily="50" charset="-128"/>
              </a:endParaRPr>
            </a:p>
          </p:txBody>
        </p:sp>
      </p:grpSp>
    </p:spTree>
    <p:extLst>
      <p:ext uri="{BB962C8B-B14F-4D97-AF65-F5344CB8AC3E}">
        <p14:creationId xmlns:p14="http://schemas.microsoft.com/office/powerpoint/2010/main" val="259785605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4_タイトルのみ">
    <p:spTree>
      <p:nvGrpSpPr>
        <p:cNvPr id="1" name=""/>
        <p:cNvGrpSpPr/>
        <p:nvPr/>
      </p:nvGrpSpPr>
      <p:grpSpPr>
        <a:xfrm>
          <a:off x="0" y="0"/>
          <a:ext cx="0" cy="0"/>
          <a:chOff x="0" y="0"/>
          <a:chExt cx="0" cy="0"/>
        </a:xfrm>
      </p:grpSpPr>
      <p:sp>
        <p:nvSpPr>
          <p:cNvPr id="11" name="長方形 10">
            <a:extLst>
              <a:ext uri="{FF2B5EF4-FFF2-40B4-BE49-F238E27FC236}">
                <a16:creationId xmlns:a16="http://schemas.microsoft.com/office/drawing/2014/main" id="{0565E0AE-C9AC-4E26-B4A4-DDEE620D8979}"/>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noProof="0">
              <a:latin typeface="Meiryo UI" panose="020B0604030504040204" pitchFamily="50" charset="-128"/>
              <a:ea typeface="Meiryo UI" panose="020B0604030504040204" pitchFamily="50" charset="-128"/>
            </a:endParaRPr>
          </a:p>
        </p:txBody>
      </p:sp>
      <p:sp>
        <p:nvSpPr>
          <p:cNvPr id="4" name="図プレースホルダー 6">
            <a:extLst>
              <a:ext uri="{FF2B5EF4-FFF2-40B4-BE49-F238E27FC236}">
                <a16:creationId xmlns:a16="http://schemas.microsoft.com/office/drawing/2014/main" id="{7E138685-E3C5-48A4-8460-3BEDDDEDA6AD}"/>
              </a:ext>
            </a:extLst>
          </p:cNvPr>
          <p:cNvSpPr>
            <a:spLocks noGrp="1"/>
          </p:cNvSpPr>
          <p:nvPr>
            <p:ph type="pic" sz="quarter" idx="13" hasCustomPrompt="1"/>
          </p:nvPr>
        </p:nvSpPr>
        <p:spPr>
          <a:xfrm>
            <a:off x="0" y="0"/>
            <a:ext cx="6019200" cy="6858000"/>
          </a:xfrm>
          <a:solidFill>
            <a:schemeClr val="bg1">
              <a:lumMod val="95000"/>
            </a:schemeClr>
          </a:solidFill>
        </p:spPr>
        <p:txBody>
          <a:bodyPr vert="horz" lIns="91440" tIns="45720" rIns="91440" bIns="45720" rtlCol="0">
            <a:normAutofit/>
          </a:bodyPr>
          <a:lstStyle>
            <a:lvl1pPr>
              <a:defRPr lang="en-US" sz="1800">
                <a:latin typeface="Meiryo UI" panose="020B0604030504040204" pitchFamily="50" charset="-128"/>
                <a:ea typeface="Meiryo UI" panose="020B0604030504040204" pitchFamily="50" charset="-128"/>
              </a:defRPr>
            </a:lvl1pPr>
          </a:lstStyle>
          <a:p>
            <a:pPr marL="0" lvl="0" indent="0" algn="ctr" rtl="0">
              <a:buNone/>
            </a:pPr>
            <a:r>
              <a:rPr lang="ja-JP" altLang="en-US" noProof="0"/>
              <a:t>アイコンをクリックして写真を追加</a:t>
            </a:r>
          </a:p>
        </p:txBody>
      </p:sp>
      <p:sp>
        <p:nvSpPr>
          <p:cNvPr id="6" name="図プレースホルダー 6">
            <a:extLst>
              <a:ext uri="{FF2B5EF4-FFF2-40B4-BE49-F238E27FC236}">
                <a16:creationId xmlns:a16="http://schemas.microsoft.com/office/drawing/2014/main" id="{B6811C8C-D1DA-4EE5-888B-A30D6285BA5D}"/>
              </a:ext>
            </a:extLst>
          </p:cNvPr>
          <p:cNvSpPr>
            <a:spLocks noGrp="1"/>
          </p:cNvSpPr>
          <p:nvPr>
            <p:ph type="pic" sz="quarter" idx="14" hasCustomPrompt="1"/>
          </p:nvPr>
        </p:nvSpPr>
        <p:spPr>
          <a:xfrm>
            <a:off x="6172201" y="0"/>
            <a:ext cx="6019799" cy="6858000"/>
          </a:xfrm>
          <a:solidFill>
            <a:schemeClr val="bg1">
              <a:lumMod val="95000"/>
            </a:schemeClr>
          </a:solidFill>
        </p:spPr>
        <p:txBody>
          <a:bodyPr vert="horz" lIns="91440" tIns="45720" rIns="91440" bIns="45720" rtlCol="0">
            <a:normAutofit/>
          </a:bodyPr>
          <a:lstStyle>
            <a:lvl1pPr>
              <a:defRPr lang="en-US" sz="1800">
                <a:latin typeface="Meiryo UI" panose="020B0604030504040204" pitchFamily="50" charset="-128"/>
                <a:ea typeface="Meiryo UI" panose="020B0604030504040204" pitchFamily="50" charset="-128"/>
              </a:defRPr>
            </a:lvl1pPr>
          </a:lstStyle>
          <a:p>
            <a:pPr marL="0" lvl="0" indent="0" algn="ctr" rtl="0">
              <a:buNone/>
            </a:pPr>
            <a:r>
              <a:rPr lang="ja-JP" altLang="en-US" noProof="0"/>
              <a:t>アイコンをクリックして画像を追加</a:t>
            </a:r>
          </a:p>
        </p:txBody>
      </p:sp>
      <p:sp>
        <p:nvSpPr>
          <p:cNvPr id="9" name="テキスト プレースホルダー 8">
            <a:extLst>
              <a:ext uri="{FF2B5EF4-FFF2-40B4-BE49-F238E27FC236}">
                <a16:creationId xmlns:a16="http://schemas.microsoft.com/office/drawing/2014/main" id="{B15B70BB-4776-4914-92C9-092579FD6EBE}"/>
              </a:ext>
            </a:extLst>
          </p:cNvPr>
          <p:cNvSpPr>
            <a:spLocks noGrp="1"/>
          </p:cNvSpPr>
          <p:nvPr>
            <p:ph type="body" sz="quarter" idx="15" hasCustomPrompt="1"/>
          </p:nvPr>
        </p:nvSpPr>
        <p:spPr>
          <a:xfrm>
            <a:off x="725351" y="5008563"/>
            <a:ext cx="4910400" cy="711200"/>
          </a:xfrm>
        </p:spPr>
        <p:txBody>
          <a:bodyPr rtlCol="0" anchor="ctr">
            <a:noAutofit/>
          </a:bodyPr>
          <a:lstStyle>
            <a:lvl1pPr marL="0" indent="0" algn="ctr">
              <a:buNone/>
              <a:defRPr sz="2400" b="1">
                <a:solidFill>
                  <a:schemeClr val="tx1"/>
                </a:solidFill>
                <a:latin typeface="Meiryo UI" panose="020B0604030504040204" pitchFamily="50" charset="-128"/>
                <a:ea typeface="Meiryo UI" panose="020B0604030504040204" pitchFamily="50" charset="-128"/>
              </a:defRPr>
            </a:lvl1pPr>
            <a:lvl2pPr marL="457200" indent="0">
              <a:buNone/>
              <a:defRPr sz="2000"/>
            </a:lvl2pPr>
            <a:lvl3pPr marL="914400" indent="0">
              <a:buNone/>
              <a:defRPr sz="1800"/>
            </a:lvl3pPr>
            <a:lvl4pPr marL="1371600" indent="0">
              <a:buNone/>
              <a:defRPr sz="1600"/>
            </a:lvl4pPr>
            <a:lvl5pPr marL="1828800" indent="0">
              <a:buNone/>
              <a:defRPr sz="1600"/>
            </a:lvl5pPr>
          </a:lstStyle>
          <a:p>
            <a:pPr lvl="0" rtl="0"/>
            <a:r>
              <a:rPr lang="ja-JP" altLang="en-US" noProof="0"/>
              <a:t>ここにテキストを追加</a:t>
            </a:r>
          </a:p>
        </p:txBody>
      </p:sp>
      <p:sp>
        <p:nvSpPr>
          <p:cNvPr id="10" name="テキスト プレースホルダー 8">
            <a:extLst>
              <a:ext uri="{FF2B5EF4-FFF2-40B4-BE49-F238E27FC236}">
                <a16:creationId xmlns:a16="http://schemas.microsoft.com/office/drawing/2014/main" id="{58899736-796A-4B23-9534-D8784DD9A238}"/>
              </a:ext>
            </a:extLst>
          </p:cNvPr>
          <p:cNvSpPr>
            <a:spLocks noGrp="1"/>
          </p:cNvSpPr>
          <p:nvPr>
            <p:ph type="body" sz="quarter" idx="16" hasCustomPrompt="1"/>
          </p:nvPr>
        </p:nvSpPr>
        <p:spPr>
          <a:xfrm>
            <a:off x="6635593" y="5008563"/>
            <a:ext cx="4908708" cy="711200"/>
          </a:xfrm>
        </p:spPr>
        <p:txBody>
          <a:bodyPr rtlCol="0" anchor="ctr">
            <a:noAutofit/>
          </a:bodyPr>
          <a:lstStyle>
            <a:lvl1pPr marL="0" indent="0" algn="ctr">
              <a:buNone/>
              <a:defRPr sz="2400" b="1">
                <a:solidFill>
                  <a:schemeClr val="tx1"/>
                </a:solidFill>
                <a:latin typeface="Meiryo UI" panose="020B0604030504040204" pitchFamily="50" charset="-128"/>
                <a:ea typeface="Meiryo UI" panose="020B0604030504040204" pitchFamily="50" charset="-128"/>
              </a:defRPr>
            </a:lvl1pPr>
            <a:lvl2pPr marL="457200" indent="0">
              <a:buNone/>
              <a:defRPr sz="2000"/>
            </a:lvl2pPr>
            <a:lvl3pPr marL="914400" indent="0">
              <a:buNone/>
              <a:defRPr sz="1800"/>
            </a:lvl3pPr>
            <a:lvl4pPr marL="1371600" indent="0">
              <a:buNone/>
              <a:defRPr sz="1600"/>
            </a:lvl4pPr>
            <a:lvl5pPr marL="1828800" indent="0">
              <a:buNone/>
              <a:defRPr sz="1600"/>
            </a:lvl5pPr>
          </a:lstStyle>
          <a:p>
            <a:pPr lvl="0" rtl="0"/>
            <a:r>
              <a:rPr lang="ja-JP" altLang="en-US" noProof="0"/>
              <a:t>ここにテキストを追加</a:t>
            </a:r>
          </a:p>
        </p:txBody>
      </p:sp>
    </p:spTree>
    <p:extLst>
      <p:ext uri="{BB962C8B-B14F-4D97-AF65-F5344CB8AC3E}">
        <p14:creationId xmlns:p14="http://schemas.microsoft.com/office/powerpoint/2010/main" val="328417403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3_タイトルのみ">
    <p:spTree>
      <p:nvGrpSpPr>
        <p:cNvPr id="1" name=""/>
        <p:cNvGrpSpPr/>
        <p:nvPr/>
      </p:nvGrpSpPr>
      <p:grpSpPr>
        <a:xfrm>
          <a:off x="0" y="0"/>
          <a:ext cx="0" cy="0"/>
          <a:chOff x="0" y="0"/>
          <a:chExt cx="0" cy="0"/>
        </a:xfrm>
      </p:grpSpPr>
      <p:sp>
        <p:nvSpPr>
          <p:cNvPr id="11" name="長方形 10">
            <a:extLst>
              <a:ext uri="{FF2B5EF4-FFF2-40B4-BE49-F238E27FC236}">
                <a16:creationId xmlns:a16="http://schemas.microsoft.com/office/drawing/2014/main" id="{0565E0AE-C9AC-4E26-B4A4-DDEE620D8979}"/>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noProof="0">
              <a:latin typeface="Meiryo UI" panose="020B0604030504040204" pitchFamily="50" charset="-128"/>
              <a:ea typeface="Meiryo UI" panose="020B0604030504040204" pitchFamily="50" charset="-128"/>
            </a:endParaRPr>
          </a:p>
        </p:txBody>
      </p:sp>
      <p:sp>
        <p:nvSpPr>
          <p:cNvPr id="12" name="長方形 11">
            <a:extLst>
              <a:ext uri="{FF2B5EF4-FFF2-40B4-BE49-F238E27FC236}">
                <a16:creationId xmlns:a16="http://schemas.microsoft.com/office/drawing/2014/main" id="{6F023CF6-0A85-4867-A5CF-F75DDBC4C20A}"/>
              </a:ext>
            </a:extLst>
          </p:cNvPr>
          <p:cNvSpPr/>
          <p:nvPr userDrawn="1"/>
        </p:nvSpPr>
        <p:spPr>
          <a:xfrm>
            <a:off x="0" y="0"/>
            <a:ext cx="5372096" cy="685799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noProof="0">
              <a:latin typeface="Meiryo UI" panose="020B0604030504040204" pitchFamily="50" charset="-128"/>
              <a:ea typeface="Meiryo UI" panose="020B0604030504040204" pitchFamily="50" charset="-128"/>
            </a:endParaRPr>
          </a:p>
        </p:txBody>
      </p:sp>
      <p:sp>
        <p:nvSpPr>
          <p:cNvPr id="4" name="図プレースホルダー 6">
            <a:extLst>
              <a:ext uri="{FF2B5EF4-FFF2-40B4-BE49-F238E27FC236}">
                <a16:creationId xmlns:a16="http://schemas.microsoft.com/office/drawing/2014/main" id="{7E138685-E3C5-48A4-8460-3BEDDDEDA6AD}"/>
              </a:ext>
            </a:extLst>
          </p:cNvPr>
          <p:cNvSpPr>
            <a:spLocks noGrp="1"/>
          </p:cNvSpPr>
          <p:nvPr>
            <p:ph type="pic" sz="quarter" idx="13" hasCustomPrompt="1"/>
          </p:nvPr>
        </p:nvSpPr>
        <p:spPr>
          <a:xfrm>
            <a:off x="371475" y="260350"/>
            <a:ext cx="5618153" cy="6300787"/>
          </a:xfrm>
          <a:solidFill>
            <a:schemeClr val="bg1">
              <a:lumMod val="95000"/>
            </a:schemeClr>
          </a:solidFill>
        </p:spPr>
        <p:txBody>
          <a:bodyPr vert="horz" lIns="91440" tIns="45720" rIns="91440" bIns="45720" rtlCol="0">
            <a:normAutofit/>
          </a:bodyPr>
          <a:lstStyle>
            <a:lvl1pPr>
              <a:defRPr lang="en-US" sz="1800">
                <a:latin typeface="Meiryo UI" panose="020B0604030504040204" pitchFamily="50" charset="-128"/>
                <a:ea typeface="Meiryo UI" panose="020B0604030504040204" pitchFamily="50" charset="-128"/>
              </a:defRPr>
            </a:lvl1pPr>
          </a:lstStyle>
          <a:p>
            <a:pPr marL="0" lvl="0" indent="0" algn="ctr" rtl="0">
              <a:buNone/>
            </a:pPr>
            <a:r>
              <a:rPr lang="ja-JP" altLang="en-US" noProof="0"/>
              <a:t>アイコンをクリックして写真を追加</a:t>
            </a:r>
          </a:p>
        </p:txBody>
      </p:sp>
      <p:sp>
        <p:nvSpPr>
          <p:cNvPr id="20" name="長方形 19">
            <a:extLst>
              <a:ext uri="{FF2B5EF4-FFF2-40B4-BE49-F238E27FC236}">
                <a16:creationId xmlns:a16="http://schemas.microsoft.com/office/drawing/2014/main" id="{97E2F46B-C34E-40D3-9D43-BBA43EDFC924}"/>
              </a:ext>
            </a:extLst>
          </p:cNvPr>
          <p:cNvSpPr/>
          <p:nvPr userDrawn="1"/>
        </p:nvSpPr>
        <p:spPr>
          <a:xfrm>
            <a:off x="6819906" y="-18257"/>
            <a:ext cx="5372096" cy="685799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noProof="0">
              <a:latin typeface="Meiryo UI" panose="020B0604030504040204" pitchFamily="50" charset="-128"/>
              <a:ea typeface="Meiryo UI" panose="020B0604030504040204" pitchFamily="50" charset="-128"/>
            </a:endParaRPr>
          </a:p>
        </p:txBody>
      </p:sp>
      <p:sp>
        <p:nvSpPr>
          <p:cNvPr id="6" name="図プレースホルダー 6">
            <a:extLst>
              <a:ext uri="{FF2B5EF4-FFF2-40B4-BE49-F238E27FC236}">
                <a16:creationId xmlns:a16="http://schemas.microsoft.com/office/drawing/2014/main" id="{B6811C8C-D1DA-4EE5-888B-A30D6285BA5D}"/>
              </a:ext>
            </a:extLst>
          </p:cNvPr>
          <p:cNvSpPr>
            <a:spLocks noGrp="1"/>
          </p:cNvSpPr>
          <p:nvPr>
            <p:ph type="pic" sz="quarter" idx="14" hasCustomPrompt="1"/>
          </p:nvPr>
        </p:nvSpPr>
        <p:spPr>
          <a:xfrm>
            <a:off x="6280147" y="260350"/>
            <a:ext cx="5619600" cy="6300787"/>
          </a:xfrm>
          <a:solidFill>
            <a:schemeClr val="bg1">
              <a:lumMod val="95000"/>
            </a:schemeClr>
          </a:solidFill>
        </p:spPr>
        <p:txBody>
          <a:bodyPr vert="horz" lIns="91440" tIns="45720" rIns="91440" bIns="45720" rtlCol="0">
            <a:normAutofit/>
          </a:bodyPr>
          <a:lstStyle>
            <a:lvl1pPr>
              <a:defRPr lang="en-US" sz="1800">
                <a:latin typeface="Meiryo UI" panose="020B0604030504040204" pitchFamily="50" charset="-128"/>
                <a:ea typeface="Meiryo UI" panose="020B0604030504040204" pitchFamily="50" charset="-128"/>
              </a:defRPr>
            </a:lvl1pPr>
          </a:lstStyle>
          <a:p>
            <a:pPr marL="0" lvl="0" indent="0" algn="ctr" rtl="0">
              <a:buNone/>
            </a:pPr>
            <a:r>
              <a:rPr lang="ja-JP" altLang="en-US" noProof="0"/>
              <a:t>アイコンをクリックして画像を追加</a:t>
            </a:r>
          </a:p>
        </p:txBody>
      </p:sp>
      <p:sp>
        <p:nvSpPr>
          <p:cNvPr id="9" name="テキスト プレースホルダー 8">
            <a:extLst>
              <a:ext uri="{FF2B5EF4-FFF2-40B4-BE49-F238E27FC236}">
                <a16:creationId xmlns:a16="http://schemas.microsoft.com/office/drawing/2014/main" id="{B15B70BB-4776-4914-92C9-092579FD6EBE}"/>
              </a:ext>
            </a:extLst>
          </p:cNvPr>
          <p:cNvSpPr>
            <a:spLocks noGrp="1"/>
          </p:cNvSpPr>
          <p:nvPr>
            <p:ph type="body" sz="quarter" idx="15" hasCustomPrompt="1"/>
          </p:nvPr>
        </p:nvSpPr>
        <p:spPr>
          <a:xfrm>
            <a:off x="725351" y="5008563"/>
            <a:ext cx="4910400" cy="711200"/>
          </a:xfrm>
        </p:spPr>
        <p:txBody>
          <a:bodyPr rtlCol="0" anchor="ctr">
            <a:noAutofit/>
          </a:bodyPr>
          <a:lstStyle>
            <a:lvl1pPr marL="0" indent="0" algn="ctr">
              <a:buNone/>
              <a:defRPr sz="2400" b="1">
                <a:solidFill>
                  <a:schemeClr val="tx1"/>
                </a:solidFill>
                <a:latin typeface="Meiryo UI" panose="020B0604030504040204" pitchFamily="50" charset="-128"/>
                <a:ea typeface="Meiryo UI" panose="020B0604030504040204" pitchFamily="50" charset="-128"/>
              </a:defRPr>
            </a:lvl1pPr>
            <a:lvl2pPr marL="457200" indent="0">
              <a:buNone/>
              <a:defRPr sz="2000"/>
            </a:lvl2pPr>
            <a:lvl3pPr marL="914400" indent="0">
              <a:buNone/>
              <a:defRPr sz="1800"/>
            </a:lvl3pPr>
            <a:lvl4pPr marL="1371600" indent="0">
              <a:buNone/>
              <a:defRPr sz="1600"/>
            </a:lvl4pPr>
            <a:lvl5pPr marL="1828800" indent="0">
              <a:buNone/>
              <a:defRPr sz="1600"/>
            </a:lvl5pPr>
          </a:lstStyle>
          <a:p>
            <a:pPr lvl="0" rtl="0"/>
            <a:r>
              <a:rPr lang="ja-JP" altLang="en-US" noProof="0"/>
              <a:t>ここにテキストを追加</a:t>
            </a:r>
          </a:p>
        </p:txBody>
      </p:sp>
      <p:sp>
        <p:nvSpPr>
          <p:cNvPr id="10" name="テキスト プレースホルダー 8">
            <a:extLst>
              <a:ext uri="{FF2B5EF4-FFF2-40B4-BE49-F238E27FC236}">
                <a16:creationId xmlns:a16="http://schemas.microsoft.com/office/drawing/2014/main" id="{58899736-796A-4B23-9534-D8784DD9A238}"/>
              </a:ext>
            </a:extLst>
          </p:cNvPr>
          <p:cNvSpPr>
            <a:spLocks noGrp="1"/>
          </p:cNvSpPr>
          <p:nvPr>
            <p:ph type="body" sz="quarter" idx="16" hasCustomPrompt="1"/>
          </p:nvPr>
        </p:nvSpPr>
        <p:spPr>
          <a:xfrm>
            <a:off x="6635593" y="5008563"/>
            <a:ext cx="4908708" cy="711200"/>
          </a:xfrm>
        </p:spPr>
        <p:txBody>
          <a:bodyPr rtlCol="0" anchor="ctr">
            <a:noAutofit/>
          </a:bodyPr>
          <a:lstStyle>
            <a:lvl1pPr marL="0" indent="0" algn="ctr">
              <a:buNone/>
              <a:defRPr sz="2400" b="1">
                <a:solidFill>
                  <a:schemeClr val="tx1"/>
                </a:solidFill>
                <a:latin typeface="Meiryo UI" panose="020B0604030504040204" pitchFamily="50" charset="-128"/>
                <a:ea typeface="Meiryo UI" panose="020B0604030504040204" pitchFamily="50" charset="-128"/>
              </a:defRPr>
            </a:lvl1pPr>
            <a:lvl2pPr marL="457200" indent="0">
              <a:buNone/>
              <a:defRPr sz="2000"/>
            </a:lvl2pPr>
            <a:lvl3pPr marL="914400" indent="0">
              <a:buNone/>
              <a:defRPr sz="1800"/>
            </a:lvl3pPr>
            <a:lvl4pPr marL="1371600" indent="0">
              <a:buNone/>
              <a:defRPr sz="1600"/>
            </a:lvl4pPr>
            <a:lvl5pPr marL="1828800" indent="0">
              <a:buNone/>
              <a:defRPr sz="1600"/>
            </a:lvl5pPr>
          </a:lstStyle>
          <a:p>
            <a:pPr lvl="0" rtl="0"/>
            <a:r>
              <a:rPr lang="ja-JP" altLang="en-US" noProof="0"/>
              <a:t>ここにテキストを追加</a:t>
            </a:r>
          </a:p>
        </p:txBody>
      </p:sp>
    </p:spTree>
    <p:extLst>
      <p:ext uri="{BB962C8B-B14F-4D97-AF65-F5344CB8AC3E}">
        <p14:creationId xmlns:p14="http://schemas.microsoft.com/office/powerpoint/2010/main" val="246446419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5_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ADB3C88-F13B-4B5F-920D-B4EFFAA592E5}"/>
              </a:ext>
            </a:extLst>
          </p:cNvPr>
          <p:cNvSpPr>
            <a:spLocks noGrp="1"/>
          </p:cNvSpPr>
          <p:nvPr>
            <p:ph type="title"/>
          </p:nvPr>
        </p:nvSpPr>
        <p:spPr/>
        <p:txBody>
          <a:bodyPr rtlCol="0"/>
          <a:lstStyle>
            <a:lvl1pPr>
              <a:defRPr>
                <a:latin typeface="Meiryo UI" panose="020B0604030504040204" pitchFamily="50" charset="-128"/>
                <a:ea typeface="Meiryo UI" panose="020B0604030504040204" pitchFamily="50" charset="-128"/>
              </a:defRPr>
            </a:lvl1pPr>
          </a:lstStyle>
          <a:p>
            <a:pPr rtl="0"/>
            <a:r>
              <a:rPr lang="ja-JP" altLang="en-US" noProof="0"/>
              <a:t>マスター タイトルの書式設定</a:t>
            </a:r>
          </a:p>
        </p:txBody>
      </p:sp>
      <p:sp>
        <p:nvSpPr>
          <p:cNvPr id="5" name="スライド番号プレースホルダー 4">
            <a:extLst>
              <a:ext uri="{FF2B5EF4-FFF2-40B4-BE49-F238E27FC236}">
                <a16:creationId xmlns:a16="http://schemas.microsoft.com/office/drawing/2014/main" id="{6E5460C4-49C1-4270-BC58-5EEBC77615CD}"/>
              </a:ext>
            </a:extLst>
          </p:cNvPr>
          <p:cNvSpPr>
            <a:spLocks noGrp="1"/>
          </p:cNvSpPr>
          <p:nvPr>
            <p:ph type="sldNum" sz="quarter" idx="12"/>
          </p:nvPr>
        </p:nvSpPr>
        <p:spPr/>
        <p:txBody>
          <a:bodyPr rtlCol="0"/>
          <a:lstStyle>
            <a:lvl1pPr>
              <a:defRPr>
                <a:latin typeface="Meiryo UI" panose="020B0604030504040204" pitchFamily="50" charset="-128"/>
                <a:ea typeface="Meiryo UI" panose="020B0604030504040204" pitchFamily="50" charset="-128"/>
              </a:defRPr>
            </a:lvl1pPr>
          </a:lstStyle>
          <a:p>
            <a:fld id="{03DC2DEF-D2FE-4B45-ABA4-9F153FD1C98A}" type="slidenum">
              <a:rPr lang="en-US" altLang="ja-JP" noProof="0" smtClean="0"/>
              <a:pPr/>
              <a:t>‹#›</a:t>
            </a:fld>
            <a:endParaRPr lang="ja-JP" altLang="en-US" noProof="0"/>
          </a:p>
        </p:txBody>
      </p:sp>
      <p:sp>
        <p:nvSpPr>
          <p:cNvPr id="24" name="長方形 23">
            <a:extLst>
              <a:ext uri="{FF2B5EF4-FFF2-40B4-BE49-F238E27FC236}">
                <a16:creationId xmlns:a16="http://schemas.microsoft.com/office/drawing/2014/main" id="{E2950CCA-59F9-4C47-A5BA-294E9EDCBABE}"/>
              </a:ext>
            </a:extLst>
          </p:cNvPr>
          <p:cNvSpPr/>
          <p:nvPr userDrawn="1"/>
        </p:nvSpPr>
        <p:spPr>
          <a:xfrm>
            <a:off x="371475" y="1233488"/>
            <a:ext cx="2776354" cy="49672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noProof="0">
              <a:latin typeface="Meiryo UI" panose="020B0604030504040204" pitchFamily="50" charset="-128"/>
              <a:ea typeface="Meiryo UI" panose="020B0604030504040204" pitchFamily="50" charset="-128"/>
            </a:endParaRPr>
          </a:p>
        </p:txBody>
      </p:sp>
      <p:sp>
        <p:nvSpPr>
          <p:cNvPr id="25" name="長方形 24">
            <a:extLst>
              <a:ext uri="{FF2B5EF4-FFF2-40B4-BE49-F238E27FC236}">
                <a16:creationId xmlns:a16="http://schemas.microsoft.com/office/drawing/2014/main" id="{EB5BF167-B9E6-4F02-9FA8-3CA79D552F0E}"/>
              </a:ext>
            </a:extLst>
          </p:cNvPr>
          <p:cNvSpPr/>
          <p:nvPr userDrawn="1"/>
        </p:nvSpPr>
        <p:spPr>
          <a:xfrm>
            <a:off x="3286186" y="1233488"/>
            <a:ext cx="2776354" cy="496728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noProof="0">
              <a:latin typeface="Meiryo UI" panose="020B0604030504040204" pitchFamily="50" charset="-128"/>
              <a:ea typeface="Meiryo UI" panose="020B0604030504040204" pitchFamily="50" charset="-128"/>
            </a:endParaRPr>
          </a:p>
        </p:txBody>
      </p:sp>
      <p:sp>
        <p:nvSpPr>
          <p:cNvPr id="26" name="長方形 25">
            <a:extLst>
              <a:ext uri="{FF2B5EF4-FFF2-40B4-BE49-F238E27FC236}">
                <a16:creationId xmlns:a16="http://schemas.microsoft.com/office/drawing/2014/main" id="{B48694DE-D82B-49DB-8A45-D1DD4C9BCEF1}"/>
              </a:ext>
            </a:extLst>
          </p:cNvPr>
          <p:cNvSpPr/>
          <p:nvPr userDrawn="1"/>
        </p:nvSpPr>
        <p:spPr>
          <a:xfrm>
            <a:off x="6200897" y="1233488"/>
            <a:ext cx="2776354" cy="496728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noProof="0">
              <a:latin typeface="Meiryo UI" panose="020B0604030504040204" pitchFamily="50" charset="-128"/>
              <a:ea typeface="Meiryo UI" panose="020B0604030504040204" pitchFamily="50" charset="-128"/>
            </a:endParaRPr>
          </a:p>
        </p:txBody>
      </p:sp>
      <p:sp>
        <p:nvSpPr>
          <p:cNvPr id="27" name="長方形 26">
            <a:extLst>
              <a:ext uri="{FF2B5EF4-FFF2-40B4-BE49-F238E27FC236}">
                <a16:creationId xmlns:a16="http://schemas.microsoft.com/office/drawing/2014/main" id="{407C1370-8D38-4641-8D37-30A1218A4372}"/>
              </a:ext>
            </a:extLst>
          </p:cNvPr>
          <p:cNvSpPr/>
          <p:nvPr userDrawn="1"/>
        </p:nvSpPr>
        <p:spPr>
          <a:xfrm>
            <a:off x="9115608" y="1246188"/>
            <a:ext cx="2776354" cy="496728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noProof="0">
              <a:latin typeface="Meiryo UI" panose="020B0604030504040204" pitchFamily="50" charset="-128"/>
              <a:ea typeface="Meiryo UI" panose="020B0604030504040204" pitchFamily="50" charset="-128"/>
            </a:endParaRPr>
          </a:p>
        </p:txBody>
      </p:sp>
      <p:cxnSp>
        <p:nvCxnSpPr>
          <p:cNvPr id="29" name="直線​​コネクタ(S) 28">
            <a:extLst>
              <a:ext uri="{FF2B5EF4-FFF2-40B4-BE49-F238E27FC236}">
                <a16:creationId xmlns:a16="http://schemas.microsoft.com/office/drawing/2014/main" id="{CE3EDDE5-9B23-44D7-8546-0B2365B42B16}"/>
              </a:ext>
            </a:extLst>
          </p:cNvPr>
          <p:cNvCxnSpPr/>
          <p:nvPr userDrawn="1"/>
        </p:nvCxnSpPr>
        <p:spPr>
          <a:xfrm>
            <a:off x="591252" y="3721100"/>
            <a:ext cx="23368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0" name="直線​​コネクタ 29">
            <a:extLst>
              <a:ext uri="{FF2B5EF4-FFF2-40B4-BE49-F238E27FC236}">
                <a16:creationId xmlns:a16="http://schemas.microsoft.com/office/drawing/2014/main" id="{B9D259D5-D3C0-4B60-B2D9-9B6DFFD270D8}"/>
              </a:ext>
            </a:extLst>
          </p:cNvPr>
          <p:cNvCxnSpPr/>
          <p:nvPr userDrawn="1"/>
        </p:nvCxnSpPr>
        <p:spPr>
          <a:xfrm>
            <a:off x="3505963" y="3721100"/>
            <a:ext cx="23368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1" name="直線​​コネクタ 30">
            <a:extLst>
              <a:ext uri="{FF2B5EF4-FFF2-40B4-BE49-F238E27FC236}">
                <a16:creationId xmlns:a16="http://schemas.microsoft.com/office/drawing/2014/main" id="{0710C392-9E34-4640-AC70-210A1B8C47B5}"/>
              </a:ext>
            </a:extLst>
          </p:cNvPr>
          <p:cNvCxnSpPr/>
          <p:nvPr userDrawn="1"/>
        </p:nvCxnSpPr>
        <p:spPr>
          <a:xfrm>
            <a:off x="6420674" y="3721100"/>
            <a:ext cx="23368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2" name="直線​​コネクタ(S) 31">
            <a:extLst>
              <a:ext uri="{FF2B5EF4-FFF2-40B4-BE49-F238E27FC236}">
                <a16:creationId xmlns:a16="http://schemas.microsoft.com/office/drawing/2014/main" id="{D7A92E0B-B060-48FA-A650-36894FF4B216}"/>
              </a:ext>
            </a:extLst>
          </p:cNvPr>
          <p:cNvCxnSpPr/>
          <p:nvPr userDrawn="1"/>
        </p:nvCxnSpPr>
        <p:spPr>
          <a:xfrm>
            <a:off x="9335385" y="3721100"/>
            <a:ext cx="23368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4" name="図プレースホルダー 33">
            <a:extLst>
              <a:ext uri="{FF2B5EF4-FFF2-40B4-BE49-F238E27FC236}">
                <a16:creationId xmlns:a16="http://schemas.microsoft.com/office/drawing/2014/main" id="{D9056F2B-EAFD-4A57-BB92-D14816C84DDE}"/>
              </a:ext>
            </a:extLst>
          </p:cNvPr>
          <p:cNvSpPr>
            <a:spLocks noGrp="1"/>
          </p:cNvSpPr>
          <p:nvPr>
            <p:ph type="pic" sz="quarter" idx="13" hasCustomPrompt="1"/>
          </p:nvPr>
        </p:nvSpPr>
        <p:spPr>
          <a:xfrm>
            <a:off x="876300" y="1739900"/>
            <a:ext cx="1689100" cy="1397000"/>
          </a:xfrm>
        </p:spPr>
        <p:txBody>
          <a:bodyPr rtlCol="0"/>
          <a:lstStyle>
            <a:lvl1pPr marL="0" indent="0" algn="ctr">
              <a:buNone/>
              <a:defRPr>
                <a:solidFill>
                  <a:schemeClr val="bg1"/>
                </a:solidFill>
                <a:latin typeface="Meiryo UI" panose="020B0604030504040204" pitchFamily="50" charset="-128"/>
                <a:ea typeface="Meiryo UI" panose="020B0604030504040204" pitchFamily="50" charset="-128"/>
              </a:defRPr>
            </a:lvl1pPr>
          </a:lstStyle>
          <a:p>
            <a:pPr rtl="0"/>
            <a:r>
              <a:rPr lang="ja-JP" altLang="en-US" noProof="0"/>
              <a:t>アイコンをクリックして画像を追加</a:t>
            </a:r>
          </a:p>
        </p:txBody>
      </p:sp>
      <p:sp>
        <p:nvSpPr>
          <p:cNvPr id="35" name="図プレースホルダー 33">
            <a:extLst>
              <a:ext uri="{FF2B5EF4-FFF2-40B4-BE49-F238E27FC236}">
                <a16:creationId xmlns:a16="http://schemas.microsoft.com/office/drawing/2014/main" id="{E65006DE-F797-4019-BB72-F484F9FE7E58}"/>
              </a:ext>
            </a:extLst>
          </p:cNvPr>
          <p:cNvSpPr>
            <a:spLocks noGrp="1"/>
          </p:cNvSpPr>
          <p:nvPr>
            <p:ph type="pic" sz="quarter" idx="14" hasCustomPrompt="1"/>
          </p:nvPr>
        </p:nvSpPr>
        <p:spPr>
          <a:xfrm>
            <a:off x="3829813" y="4263232"/>
            <a:ext cx="1689100" cy="1397000"/>
          </a:xfrm>
        </p:spPr>
        <p:txBody>
          <a:bodyPr rtlCol="0"/>
          <a:lstStyle>
            <a:lvl1pPr marL="0" indent="0" algn="ctr">
              <a:buNone/>
              <a:defRPr>
                <a:solidFill>
                  <a:schemeClr val="bg1"/>
                </a:solidFill>
                <a:latin typeface="Meiryo UI" panose="020B0604030504040204" pitchFamily="50" charset="-128"/>
                <a:ea typeface="Meiryo UI" panose="020B0604030504040204" pitchFamily="50" charset="-128"/>
              </a:defRPr>
            </a:lvl1pPr>
          </a:lstStyle>
          <a:p>
            <a:pPr rtl="0"/>
            <a:r>
              <a:rPr lang="ja-JP" altLang="en-US" noProof="0"/>
              <a:t>アイコンをクリックして画像を追加</a:t>
            </a:r>
          </a:p>
        </p:txBody>
      </p:sp>
      <p:sp>
        <p:nvSpPr>
          <p:cNvPr id="36" name="図プレースホルダー 33">
            <a:extLst>
              <a:ext uri="{FF2B5EF4-FFF2-40B4-BE49-F238E27FC236}">
                <a16:creationId xmlns:a16="http://schemas.microsoft.com/office/drawing/2014/main" id="{0947D252-5545-4406-8764-B7712464DA56}"/>
              </a:ext>
            </a:extLst>
          </p:cNvPr>
          <p:cNvSpPr>
            <a:spLocks noGrp="1"/>
          </p:cNvSpPr>
          <p:nvPr>
            <p:ph type="pic" sz="quarter" idx="15" hasCustomPrompt="1"/>
          </p:nvPr>
        </p:nvSpPr>
        <p:spPr>
          <a:xfrm>
            <a:off x="6744524" y="1739900"/>
            <a:ext cx="1689100" cy="1397000"/>
          </a:xfrm>
        </p:spPr>
        <p:txBody>
          <a:bodyPr rtlCol="0"/>
          <a:lstStyle>
            <a:lvl1pPr marL="0" indent="0" algn="ctr">
              <a:buNone/>
              <a:defRPr>
                <a:solidFill>
                  <a:schemeClr val="bg1"/>
                </a:solidFill>
                <a:latin typeface="Meiryo UI" panose="020B0604030504040204" pitchFamily="50" charset="-128"/>
                <a:ea typeface="Meiryo UI" panose="020B0604030504040204" pitchFamily="50" charset="-128"/>
              </a:defRPr>
            </a:lvl1pPr>
          </a:lstStyle>
          <a:p>
            <a:pPr rtl="0"/>
            <a:r>
              <a:rPr lang="ja-JP" altLang="en-US" noProof="0"/>
              <a:t>アイコンをクリックして画像を追加</a:t>
            </a:r>
          </a:p>
        </p:txBody>
      </p:sp>
      <p:sp>
        <p:nvSpPr>
          <p:cNvPr id="38" name="図プレースホルダー 33">
            <a:extLst>
              <a:ext uri="{FF2B5EF4-FFF2-40B4-BE49-F238E27FC236}">
                <a16:creationId xmlns:a16="http://schemas.microsoft.com/office/drawing/2014/main" id="{DD89F80C-C1D7-4F63-BAD2-F4EE1F9A162F}"/>
              </a:ext>
            </a:extLst>
          </p:cNvPr>
          <p:cNvSpPr>
            <a:spLocks noGrp="1"/>
          </p:cNvSpPr>
          <p:nvPr>
            <p:ph type="pic" sz="quarter" idx="17" hasCustomPrompt="1"/>
          </p:nvPr>
        </p:nvSpPr>
        <p:spPr>
          <a:xfrm>
            <a:off x="9659235" y="4263232"/>
            <a:ext cx="1689100" cy="1397000"/>
          </a:xfrm>
        </p:spPr>
        <p:txBody>
          <a:bodyPr rtlCol="0"/>
          <a:lstStyle>
            <a:lvl1pPr marL="0" indent="0" algn="ctr">
              <a:buNone/>
              <a:defRPr>
                <a:solidFill>
                  <a:schemeClr val="bg1"/>
                </a:solidFill>
                <a:latin typeface="Meiryo UI" panose="020B0604030504040204" pitchFamily="50" charset="-128"/>
                <a:ea typeface="Meiryo UI" panose="020B0604030504040204" pitchFamily="50" charset="-128"/>
              </a:defRPr>
            </a:lvl1pPr>
          </a:lstStyle>
          <a:p>
            <a:pPr rtl="0"/>
            <a:r>
              <a:rPr lang="ja-JP" altLang="en-US" noProof="0"/>
              <a:t>アイコンをクリックして画像を追加</a:t>
            </a:r>
          </a:p>
        </p:txBody>
      </p:sp>
      <p:sp>
        <p:nvSpPr>
          <p:cNvPr id="40" name="テキスト プレースホルダー 39">
            <a:extLst>
              <a:ext uri="{FF2B5EF4-FFF2-40B4-BE49-F238E27FC236}">
                <a16:creationId xmlns:a16="http://schemas.microsoft.com/office/drawing/2014/main" id="{08BBFEC8-B6BE-4768-9284-26D98C06FFC4}"/>
              </a:ext>
            </a:extLst>
          </p:cNvPr>
          <p:cNvSpPr>
            <a:spLocks noGrp="1"/>
          </p:cNvSpPr>
          <p:nvPr>
            <p:ph type="body" sz="quarter" idx="18" hasCustomPrompt="1"/>
          </p:nvPr>
        </p:nvSpPr>
        <p:spPr>
          <a:xfrm>
            <a:off x="590550" y="3949700"/>
            <a:ext cx="2336800" cy="1854200"/>
          </a:xfrm>
        </p:spPr>
        <p:txBody>
          <a:bodyPr rtlCol="0">
            <a:noAutofit/>
          </a:bodyPr>
          <a:lstStyle>
            <a:lvl1pPr marL="0" indent="0" algn="ctr">
              <a:buNone/>
              <a:defRPr sz="1800">
                <a:solidFill>
                  <a:schemeClr val="bg1"/>
                </a:solidFill>
                <a:latin typeface="Meiryo UI" panose="020B0604030504040204" pitchFamily="50" charset="-128"/>
                <a:ea typeface="Meiryo UI" panose="020B0604030504040204" pitchFamily="50" charset="-128"/>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rtl="0"/>
            <a:r>
              <a:rPr lang="ja-JP" altLang="en-US" noProof="0"/>
              <a:t>ここにテキストを追加</a:t>
            </a:r>
          </a:p>
        </p:txBody>
      </p:sp>
      <p:sp>
        <p:nvSpPr>
          <p:cNvPr id="41" name="テキスト プレースホルダー 39">
            <a:extLst>
              <a:ext uri="{FF2B5EF4-FFF2-40B4-BE49-F238E27FC236}">
                <a16:creationId xmlns:a16="http://schemas.microsoft.com/office/drawing/2014/main" id="{D12C79C2-427D-418B-8FFA-C27D8F2C986B}"/>
              </a:ext>
            </a:extLst>
          </p:cNvPr>
          <p:cNvSpPr>
            <a:spLocks noGrp="1"/>
          </p:cNvSpPr>
          <p:nvPr>
            <p:ph type="body" sz="quarter" idx="19" hasCustomPrompt="1"/>
          </p:nvPr>
        </p:nvSpPr>
        <p:spPr>
          <a:xfrm>
            <a:off x="3505963" y="1595835"/>
            <a:ext cx="2336800" cy="1854200"/>
          </a:xfrm>
        </p:spPr>
        <p:txBody>
          <a:bodyPr rtlCol="0" anchor="b">
            <a:noAutofit/>
          </a:bodyPr>
          <a:lstStyle>
            <a:lvl1pPr marL="0" indent="0" algn="ctr">
              <a:buNone/>
              <a:defRPr sz="1800">
                <a:solidFill>
                  <a:schemeClr val="bg1"/>
                </a:solidFill>
                <a:latin typeface="Meiryo UI" panose="020B0604030504040204" pitchFamily="50" charset="-128"/>
                <a:ea typeface="Meiryo UI" panose="020B0604030504040204" pitchFamily="50" charset="-128"/>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rtl="0"/>
            <a:r>
              <a:rPr lang="ja-JP" altLang="en-US" noProof="0"/>
              <a:t>ここにテキストを追加</a:t>
            </a:r>
          </a:p>
        </p:txBody>
      </p:sp>
      <p:sp>
        <p:nvSpPr>
          <p:cNvPr id="42" name="テキスト プレースホルダー 39">
            <a:extLst>
              <a:ext uri="{FF2B5EF4-FFF2-40B4-BE49-F238E27FC236}">
                <a16:creationId xmlns:a16="http://schemas.microsoft.com/office/drawing/2014/main" id="{0FD568C4-A06D-4A56-B7D6-AF338F5C329A}"/>
              </a:ext>
            </a:extLst>
          </p:cNvPr>
          <p:cNvSpPr>
            <a:spLocks noGrp="1"/>
          </p:cNvSpPr>
          <p:nvPr>
            <p:ph type="body" sz="quarter" idx="20" hasCustomPrompt="1"/>
          </p:nvPr>
        </p:nvSpPr>
        <p:spPr>
          <a:xfrm>
            <a:off x="6420674" y="3949700"/>
            <a:ext cx="2336800" cy="1854200"/>
          </a:xfrm>
        </p:spPr>
        <p:txBody>
          <a:bodyPr rtlCol="0">
            <a:noAutofit/>
          </a:bodyPr>
          <a:lstStyle>
            <a:lvl1pPr marL="0" indent="0" algn="ctr">
              <a:buNone/>
              <a:defRPr sz="1800">
                <a:solidFill>
                  <a:schemeClr val="bg1"/>
                </a:solidFill>
                <a:latin typeface="Meiryo UI" panose="020B0604030504040204" pitchFamily="50" charset="-128"/>
                <a:ea typeface="Meiryo UI" panose="020B0604030504040204" pitchFamily="50" charset="-128"/>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rtl="0"/>
            <a:r>
              <a:rPr lang="ja-JP" altLang="en-US" noProof="0"/>
              <a:t>ここにテキストを追加</a:t>
            </a:r>
          </a:p>
        </p:txBody>
      </p:sp>
      <p:sp>
        <p:nvSpPr>
          <p:cNvPr id="43" name="テキスト プレースホルダー 39">
            <a:extLst>
              <a:ext uri="{FF2B5EF4-FFF2-40B4-BE49-F238E27FC236}">
                <a16:creationId xmlns:a16="http://schemas.microsoft.com/office/drawing/2014/main" id="{76B41443-1233-4172-B61C-7CC516D88802}"/>
              </a:ext>
            </a:extLst>
          </p:cNvPr>
          <p:cNvSpPr>
            <a:spLocks noGrp="1"/>
          </p:cNvSpPr>
          <p:nvPr>
            <p:ph type="body" sz="quarter" idx="21" hasCustomPrompt="1"/>
          </p:nvPr>
        </p:nvSpPr>
        <p:spPr>
          <a:xfrm>
            <a:off x="9335385" y="1595835"/>
            <a:ext cx="2336800" cy="1854200"/>
          </a:xfrm>
        </p:spPr>
        <p:txBody>
          <a:bodyPr rtlCol="0" anchor="b">
            <a:noAutofit/>
          </a:bodyPr>
          <a:lstStyle>
            <a:lvl1pPr marL="0" indent="0" algn="ctr">
              <a:buNone/>
              <a:defRPr sz="1800">
                <a:solidFill>
                  <a:schemeClr val="bg1"/>
                </a:solidFill>
                <a:latin typeface="Meiryo UI" panose="020B0604030504040204" pitchFamily="50" charset="-128"/>
                <a:ea typeface="Meiryo UI" panose="020B0604030504040204" pitchFamily="50" charset="-128"/>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rtl="0"/>
            <a:r>
              <a:rPr lang="ja-JP" altLang="en-US" noProof="0"/>
              <a:t>ここにテキストを追加</a:t>
            </a:r>
          </a:p>
        </p:txBody>
      </p:sp>
    </p:spTree>
    <p:extLst>
      <p:ext uri="{BB962C8B-B14F-4D97-AF65-F5344CB8AC3E}">
        <p14:creationId xmlns:p14="http://schemas.microsoft.com/office/powerpoint/2010/main" val="52100808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6_タイトルのみ">
    <p:spTree>
      <p:nvGrpSpPr>
        <p:cNvPr id="1" name=""/>
        <p:cNvGrpSpPr/>
        <p:nvPr/>
      </p:nvGrpSpPr>
      <p:grpSpPr>
        <a:xfrm>
          <a:off x="0" y="0"/>
          <a:ext cx="0" cy="0"/>
          <a:chOff x="0" y="0"/>
          <a:chExt cx="0" cy="0"/>
        </a:xfrm>
      </p:grpSpPr>
      <p:sp>
        <p:nvSpPr>
          <p:cNvPr id="21" name="長方形 20">
            <a:extLst>
              <a:ext uri="{FF2B5EF4-FFF2-40B4-BE49-F238E27FC236}">
                <a16:creationId xmlns:a16="http://schemas.microsoft.com/office/drawing/2014/main" id="{6B607F24-5B01-4964-9736-E876BC347E55}"/>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noProof="0">
              <a:latin typeface="Meiryo UI" panose="020B0604030504040204" pitchFamily="50" charset="-128"/>
              <a:ea typeface="Meiryo UI" panose="020B0604030504040204" pitchFamily="50" charset="-128"/>
            </a:endParaRPr>
          </a:p>
        </p:txBody>
      </p:sp>
      <p:sp>
        <p:nvSpPr>
          <p:cNvPr id="2" name="タイトル 1">
            <a:extLst>
              <a:ext uri="{FF2B5EF4-FFF2-40B4-BE49-F238E27FC236}">
                <a16:creationId xmlns:a16="http://schemas.microsoft.com/office/drawing/2014/main" id="{BADB3C88-F13B-4B5F-920D-B4EFFAA592E5}"/>
              </a:ext>
            </a:extLst>
          </p:cNvPr>
          <p:cNvSpPr>
            <a:spLocks noGrp="1"/>
          </p:cNvSpPr>
          <p:nvPr>
            <p:ph type="title" hasCustomPrompt="1"/>
          </p:nvPr>
        </p:nvSpPr>
        <p:spPr>
          <a:xfrm>
            <a:off x="371475" y="260351"/>
            <a:ext cx="6168473" cy="758824"/>
          </a:xfrm>
        </p:spPr>
        <p:txBody>
          <a:bodyPr rtlCol="0"/>
          <a:lstStyle>
            <a:lvl1pPr>
              <a:defRPr>
                <a:latin typeface="Meiryo UI" panose="020B0604030504040204" pitchFamily="50" charset="-128"/>
                <a:ea typeface="Meiryo UI" panose="020B0604030504040204" pitchFamily="50" charset="-128"/>
              </a:defRPr>
            </a:lvl1pPr>
          </a:lstStyle>
          <a:p>
            <a:pPr rtl="0"/>
            <a:r>
              <a:rPr lang="ja-JP" altLang="en-US" noProof="0"/>
              <a:t>クリックしてマスター タイトルのスタイルを編集する</a:t>
            </a:r>
          </a:p>
        </p:txBody>
      </p:sp>
      <p:sp>
        <p:nvSpPr>
          <p:cNvPr id="24" name="長方形 23">
            <a:extLst>
              <a:ext uri="{FF2B5EF4-FFF2-40B4-BE49-F238E27FC236}">
                <a16:creationId xmlns:a16="http://schemas.microsoft.com/office/drawing/2014/main" id="{E2950CCA-59F9-4C47-A5BA-294E9EDCBABE}"/>
              </a:ext>
            </a:extLst>
          </p:cNvPr>
          <p:cNvSpPr/>
          <p:nvPr userDrawn="1"/>
        </p:nvSpPr>
        <p:spPr>
          <a:xfrm>
            <a:off x="6769101" y="0"/>
            <a:ext cx="2711082" cy="228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noProof="0">
              <a:latin typeface="Meiryo UI" panose="020B0604030504040204" pitchFamily="50" charset="-128"/>
              <a:ea typeface="Meiryo UI" panose="020B0604030504040204" pitchFamily="50" charset="-128"/>
            </a:endParaRPr>
          </a:p>
        </p:txBody>
      </p:sp>
      <p:sp>
        <p:nvSpPr>
          <p:cNvPr id="22" name="長方形 21">
            <a:extLst>
              <a:ext uri="{FF2B5EF4-FFF2-40B4-BE49-F238E27FC236}">
                <a16:creationId xmlns:a16="http://schemas.microsoft.com/office/drawing/2014/main" id="{F44232AA-36A1-4A85-8868-9D12848EB106}"/>
              </a:ext>
            </a:extLst>
          </p:cNvPr>
          <p:cNvSpPr/>
          <p:nvPr userDrawn="1"/>
        </p:nvSpPr>
        <p:spPr>
          <a:xfrm>
            <a:off x="9480918" y="2286000"/>
            <a:ext cx="2711082" cy="228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noProof="0">
              <a:latin typeface="Meiryo UI" panose="020B0604030504040204" pitchFamily="50" charset="-128"/>
              <a:ea typeface="Meiryo UI" panose="020B0604030504040204" pitchFamily="50" charset="-128"/>
            </a:endParaRPr>
          </a:p>
        </p:txBody>
      </p:sp>
      <p:sp>
        <p:nvSpPr>
          <p:cNvPr id="23" name="長方形 22">
            <a:extLst>
              <a:ext uri="{FF2B5EF4-FFF2-40B4-BE49-F238E27FC236}">
                <a16:creationId xmlns:a16="http://schemas.microsoft.com/office/drawing/2014/main" id="{0B045D93-056D-486E-A634-890ECB9AF9C2}"/>
              </a:ext>
            </a:extLst>
          </p:cNvPr>
          <p:cNvSpPr/>
          <p:nvPr userDrawn="1"/>
        </p:nvSpPr>
        <p:spPr>
          <a:xfrm>
            <a:off x="6769100" y="4572000"/>
            <a:ext cx="2711082" cy="228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noProof="0">
              <a:latin typeface="Meiryo UI" panose="020B0604030504040204" pitchFamily="50" charset="-128"/>
              <a:ea typeface="Meiryo UI" panose="020B0604030504040204" pitchFamily="50" charset="-128"/>
            </a:endParaRPr>
          </a:p>
        </p:txBody>
      </p:sp>
      <p:sp>
        <p:nvSpPr>
          <p:cNvPr id="28" name="長方形 27">
            <a:extLst>
              <a:ext uri="{FF2B5EF4-FFF2-40B4-BE49-F238E27FC236}">
                <a16:creationId xmlns:a16="http://schemas.microsoft.com/office/drawing/2014/main" id="{567CD5E4-19A9-4EFD-BBF1-2B1FBC9BB9BD}"/>
              </a:ext>
            </a:extLst>
          </p:cNvPr>
          <p:cNvSpPr/>
          <p:nvPr userDrawn="1"/>
        </p:nvSpPr>
        <p:spPr>
          <a:xfrm>
            <a:off x="9480918" y="0"/>
            <a:ext cx="2711082" cy="2286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noProof="0">
              <a:latin typeface="Meiryo UI" panose="020B0604030504040204" pitchFamily="50" charset="-128"/>
              <a:ea typeface="Meiryo UI" panose="020B0604030504040204" pitchFamily="50" charset="-128"/>
            </a:endParaRPr>
          </a:p>
        </p:txBody>
      </p:sp>
      <p:sp>
        <p:nvSpPr>
          <p:cNvPr id="33" name="長方形 32">
            <a:extLst>
              <a:ext uri="{FF2B5EF4-FFF2-40B4-BE49-F238E27FC236}">
                <a16:creationId xmlns:a16="http://schemas.microsoft.com/office/drawing/2014/main" id="{AA533582-AC3E-4F3B-9602-085EB97AD294}"/>
              </a:ext>
            </a:extLst>
          </p:cNvPr>
          <p:cNvSpPr/>
          <p:nvPr userDrawn="1"/>
        </p:nvSpPr>
        <p:spPr>
          <a:xfrm>
            <a:off x="6768364" y="2286000"/>
            <a:ext cx="2711082" cy="2286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noProof="0">
              <a:latin typeface="Meiryo UI" panose="020B0604030504040204" pitchFamily="50" charset="-128"/>
              <a:ea typeface="Meiryo UI" panose="020B0604030504040204" pitchFamily="50" charset="-128"/>
            </a:endParaRPr>
          </a:p>
        </p:txBody>
      </p:sp>
      <p:sp>
        <p:nvSpPr>
          <p:cNvPr id="37" name="長方形 36">
            <a:extLst>
              <a:ext uri="{FF2B5EF4-FFF2-40B4-BE49-F238E27FC236}">
                <a16:creationId xmlns:a16="http://schemas.microsoft.com/office/drawing/2014/main" id="{CF0B1BD9-4AC2-4549-9001-383664C7F224}"/>
              </a:ext>
            </a:extLst>
          </p:cNvPr>
          <p:cNvSpPr/>
          <p:nvPr userDrawn="1"/>
        </p:nvSpPr>
        <p:spPr>
          <a:xfrm>
            <a:off x="9480918" y="4572000"/>
            <a:ext cx="2711082" cy="2286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noProof="0">
              <a:latin typeface="Meiryo UI" panose="020B0604030504040204" pitchFamily="50" charset="-128"/>
              <a:ea typeface="Meiryo UI" panose="020B0604030504040204" pitchFamily="50" charset="-128"/>
            </a:endParaRPr>
          </a:p>
        </p:txBody>
      </p:sp>
      <p:sp>
        <p:nvSpPr>
          <p:cNvPr id="4" name="二等辺三角形 3">
            <a:extLst>
              <a:ext uri="{FF2B5EF4-FFF2-40B4-BE49-F238E27FC236}">
                <a16:creationId xmlns:a16="http://schemas.microsoft.com/office/drawing/2014/main" id="{32B2DC05-AAD7-458D-B737-BE8CCA1FFA99}"/>
              </a:ext>
            </a:extLst>
          </p:cNvPr>
          <p:cNvSpPr/>
          <p:nvPr userDrawn="1"/>
        </p:nvSpPr>
        <p:spPr>
          <a:xfrm rot="5400000">
            <a:off x="9422986" y="1050373"/>
            <a:ext cx="298174" cy="185254"/>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noProof="0">
              <a:latin typeface="Meiryo UI" panose="020B0604030504040204" pitchFamily="50" charset="-128"/>
              <a:ea typeface="Meiryo UI" panose="020B0604030504040204" pitchFamily="50" charset="-128"/>
            </a:endParaRPr>
          </a:p>
        </p:txBody>
      </p:sp>
      <p:sp>
        <p:nvSpPr>
          <p:cNvPr id="39" name="二等辺三角形 38">
            <a:extLst>
              <a:ext uri="{FF2B5EF4-FFF2-40B4-BE49-F238E27FC236}">
                <a16:creationId xmlns:a16="http://schemas.microsoft.com/office/drawing/2014/main" id="{E423C01B-EB10-48EF-8F1C-C2A7E1923E3E}"/>
              </a:ext>
            </a:extLst>
          </p:cNvPr>
          <p:cNvSpPr/>
          <p:nvPr userDrawn="1"/>
        </p:nvSpPr>
        <p:spPr>
          <a:xfrm rot="16200000">
            <a:off x="9238100" y="3336373"/>
            <a:ext cx="298174" cy="185254"/>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noProof="0">
              <a:latin typeface="Meiryo UI" panose="020B0604030504040204" pitchFamily="50" charset="-128"/>
              <a:ea typeface="Meiryo UI" panose="020B0604030504040204" pitchFamily="50" charset="-128"/>
            </a:endParaRPr>
          </a:p>
        </p:txBody>
      </p:sp>
      <p:sp>
        <p:nvSpPr>
          <p:cNvPr id="44" name="二等辺三角形 43">
            <a:extLst>
              <a:ext uri="{FF2B5EF4-FFF2-40B4-BE49-F238E27FC236}">
                <a16:creationId xmlns:a16="http://schemas.microsoft.com/office/drawing/2014/main" id="{BB0D5D5D-BB46-489A-A006-03E52FDA0AB6}"/>
              </a:ext>
            </a:extLst>
          </p:cNvPr>
          <p:cNvSpPr/>
          <p:nvPr userDrawn="1"/>
        </p:nvSpPr>
        <p:spPr>
          <a:xfrm rot="5400000">
            <a:off x="9422986" y="5622373"/>
            <a:ext cx="298174" cy="185254"/>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noProof="0">
              <a:latin typeface="Meiryo UI" panose="020B0604030504040204" pitchFamily="50" charset="-128"/>
              <a:ea typeface="Meiryo UI" panose="020B0604030504040204" pitchFamily="50" charset="-128"/>
            </a:endParaRPr>
          </a:p>
        </p:txBody>
      </p:sp>
      <p:sp>
        <p:nvSpPr>
          <p:cNvPr id="45" name="図プレースホルダー 33">
            <a:extLst>
              <a:ext uri="{FF2B5EF4-FFF2-40B4-BE49-F238E27FC236}">
                <a16:creationId xmlns:a16="http://schemas.microsoft.com/office/drawing/2014/main" id="{2D0DCA06-9544-45C9-BE22-EBB853AE757C}"/>
              </a:ext>
            </a:extLst>
          </p:cNvPr>
          <p:cNvSpPr>
            <a:spLocks noGrp="1"/>
          </p:cNvSpPr>
          <p:nvPr>
            <p:ph type="pic" sz="quarter" idx="13" hasCustomPrompt="1"/>
          </p:nvPr>
        </p:nvSpPr>
        <p:spPr>
          <a:xfrm>
            <a:off x="10133588" y="561678"/>
            <a:ext cx="1405742" cy="1162644"/>
          </a:xfrm>
        </p:spPr>
        <p:txBody>
          <a:bodyPr rtlCol="0">
            <a:normAutofit/>
          </a:bodyPr>
          <a:lstStyle>
            <a:lvl1pPr marL="0" indent="0" algn="ctr">
              <a:buNone/>
              <a:defRPr sz="2000">
                <a:solidFill>
                  <a:schemeClr val="tx1"/>
                </a:solidFill>
                <a:latin typeface="Meiryo UI" panose="020B0604030504040204" pitchFamily="50" charset="-128"/>
                <a:ea typeface="Meiryo UI" panose="020B0604030504040204" pitchFamily="50" charset="-128"/>
              </a:defRPr>
            </a:lvl1pPr>
          </a:lstStyle>
          <a:p>
            <a:pPr rtl="0"/>
            <a:r>
              <a:rPr lang="ja-JP" altLang="en-US" noProof="0"/>
              <a:t>アイコンをクリックして画像を追加</a:t>
            </a:r>
          </a:p>
        </p:txBody>
      </p:sp>
      <p:sp>
        <p:nvSpPr>
          <p:cNvPr id="46" name="図プレースホルダー 33">
            <a:extLst>
              <a:ext uri="{FF2B5EF4-FFF2-40B4-BE49-F238E27FC236}">
                <a16:creationId xmlns:a16="http://schemas.microsoft.com/office/drawing/2014/main" id="{21403A13-F195-405D-B352-4B77969E358B}"/>
              </a:ext>
            </a:extLst>
          </p:cNvPr>
          <p:cNvSpPr>
            <a:spLocks noGrp="1"/>
          </p:cNvSpPr>
          <p:nvPr>
            <p:ph type="pic" sz="quarter" idx="14" hasCustomPrompt="1"/>
          </p:nvPr>
        </p:nvSpPr>
        <p:spPr>
          <a:xfrm>
            <a:off x="7421034" y="2847678"/>
            <a:ext cx="1405742" cy="1162644"/>
          </a:xfrm>
        </p:spPr>
        <p:txBody>
          <a:bodyPr rtlCol="0">
            <a:normAutofit/>
          </a:bodyPr>
          <a:lstStyle>
            <a:lvl1pPr marL="0" indent="0" algn="ctr">
              <a:buNone/>
              <a:defRPr sz="2000">
                <a:solidFill>
                  <a:schemeClr val="tx1"/>
                </a:solidFill>
                <a:latin typeface="Meiryo UI" panose="020B0604030504040204" pitchFamily="50" charset="-128"/>
                <a:ea typeface="Meiryo UI" panose="020B0604030504040204" pitchFamily="50" charset="-128"/>
              </a:defRPr>
            </a:lvl1pPr>
          </a:lstStyle>
          <a:p>
            <a:pPr rtl="0"/>
            <a:r>
              <a:rPr lang="ja-JP" altLang="en-US" noProof="0"/>
              <a:t>アイコンをクリックして画像を追加</a:t>
            </a:r>
          </a:p>
        </p:txBody>
      </p:sp>
      <p:sp>
        <p:nvSpPr>
          <p:cNvPr id="47" name="図プレースホルダー 33">
            <a:extLst>
              <a:ext uri="{FF2B5EF4-FFF2-40B4-BE49-F238E27FC236}">
                <a16:creationId xmlns:a16="http://schemas.microsoft.com/office/drawing/2014/main" id="{390C9BE2-4328-41D9-82FB-F6FEE7026C55}"/>
              </a:ext>
            </a:extLst>
          </p:cNvPr>
          <p:cNvSpPr>
            <a:spLocks noGrp="1"/>
          </p:cNvSpPr>
          <p:nvPr>
            <p:ph type="pic" sz="quarter" idx="15" hasCustomPrompt="1"/>
          </p:nvPr>
        </p:nvSpPr>
        <p:spPr>
          <a:xfrm>
            <a:off x="10133588" y="5133678"/>
            <a:ext cx="1405742" cy="1162644"/>
          </a:xfrm>
        </p:spPr>
        <p:txBody>
          <a:bodyPr rtlCol="0">
            <a:normAutofit/>
          </a:bodyPr>
          <a:lstStyle>
            <a:lvl1pPr marL="0" indent="0" algn="ctr">
              <a:buNone/>
              <a:defRPr sz="2000">
                <a:solidFill>
                  <a:schemeClr val="tx1"/>
                </a:solidFill>
                <a:latin typeface="Meiryo UI" panose="020B0604030504040204" pitchFamily="50" charset="-128"/>
                <a:ea typeface="Meiryo UI" panose="020B0604030504040204" pitchFamily="50" charset="-128"/>
              </a:defRPr>
            </a:lvl1pPr>
          </a:lstStyle>
          <a:p>
            <a:pPr rtl="0"/>
            <a:r>
              <a:rPr lang="ja-JP" altLang="en-US" noProof="0"/>
              <a:t>アイコンをクリックして画像を追加</a:t>
            </a:r>
          </a:p>
        </p:txBody>
      </p:sp>
      <p:sp>
        <p:nvSpPr>
          <p:cNvPr id="48" name="図プレースホルダー 6">
            <a:extLst>
              <a:ext uri="{FF2B5EF4-FFF2-40B4-BE49-F238E27FC236}">
                <a16:creationId xmlns:a16="http://schemas.microsoft.com/office/drawing/2014/main" id="{7E57D58E-479C-4409-8D5F-7CAC3178A771}"/>
              </a:ext>
            </a:extLst>
          </p:cNvPr>
          <p:cNvSpPr>
            <a:spLocks noGrp="1"/>
          </p:cNvSpPr>
          <p:nvPr>
            <p:ph type="pic" sz="quarter" idx="16" hasCustomPrompt="1"/>
          </p:nvPr>
        </p:nvSpPr>
        <p:spPr>
          <a:xfrm>
            <a:off x="371475" y="1233488"/>
            <a:ext cx="6168473" cy="5624512"/>
          </a:xfrm>
          <a:solidFill>
            <a:schemeClr val="bg1">
              <a:lumMod val="95000"/>
            </a:schemeClr>
          </a:solidFill>
        </p:spPr>
        <p:txBody>
          <a:bodyPr vert="horz" lIns="91440" tIns="45720" rIns="91440" bIns="45720" rtlCol="0">
            <a:normAutofit/>
          </a:bodyPr>
          <a:lstStyle>
            <a:lvl1pPr>
              <a:defRPr lang="en-US" sz="1800">
                <a:latin typeface="Meiryo UI" panose="020B0604030504040204" pitchFamily="50" charset="-128"/>
                <a:ea typeface="Meiryo UI" panose="020B0604030504040204" pitchFamily="50" charset="-128"/>
              </a:defRPr>
            </a:lvl1pPr>
          </a:lstStyle>
          <a:p>
            <a:pPr marL="0" lvl="0" indent="0" algn="ctr" rtl="0">
              <a:buNone/>
            </a:pPr>
            <a:r>
              <a:rPr lang="ja-JP" altLang="en-US" noProof="0"/>
              <a:t>アイコンをクリックして画像を追加</a:t>
            </a:r>
          </a:p>
        </p:txBody>
      </p:sp>
      <p:sp>
        <p:nvSpPr>
          <p:cNvPr id="17" name="テキスト プレースホルダー 39">
            <a:extLst>
              <a:ext uri="{FF2B5EF4-FFF2-40B4-BE49-F238E27FC236}">
                <a16:creationId xmlns:a16="http://schemas.microsoft.com/office/drawing/2014/main" id="{1EE624A7-7FE4-44DC-B710-D995C25C9CEA}"/>
              </a:ext>
            </a:extLst>
          </p:cNvPr>
          <p:cNvSpPr>
            <a:spLocks noGrp="1"/>
          </p:cNvSpPr>
          <p:nvPr>
            <p:ph type="body" sz="quarter" idx="18" hasCustomPrompt="1"/>
          </p:nvPr>
        </p:nvSpPr>
        <p:spPr>
          <a:xfrm>
            <a:off x="6956242" y="215900"/>
            <a:ext cx="2336800" cy="1854200"/>
          </a:xfrm>
        </p:spPr>
        <p:txBody>
          <a:bodyPr rtlCol="0" anchor="ctr">
            <a:noAutofit/>
          </a:bodyPr>
          <a:lstStyle>
            <a:lvl1pPr marL="0" indent="0" algn="ctr">
              <a:buNone/>
              <a:defRPr sz="1800">
                <a:solidFill>
                  <a:schemeClr val="bg1"/>
                </a:solidFill>
                <a:latin typeface="Meiryo UI" panose="020B0604030504040204" pitchFamily="50" charset="-128"/>
                <a:ea typeface="Meiryo UI" panose="020B0604030504040204" pitchFamily="50" charset="-128"/>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rtl="0"/>
            <a:r>
              <a:rPr lang="ja-JP" altLang="en-US" noProof="0"/>
              <a:t>ここにテキストを追加</a:t>
            </a:r>
          </a:p>
        </p:txBody>
      </p:sp>
      <p:sp>
        <p:nvSpPr>
          <p:cNvPr id="18" name="テキスト プレースホルダー 39">
            <a:extLst>
              <a:ext uri="{FF2B5EF4-FFF2-40B4-BE49-F238E27FC236}">
                <a16:creationId xmlns:a16="http://schemas.microsoft.com/office/drawing/2014/main" id="{34CC27D1-7AB7-4922-81C5-41E9C01BAAE1}"/>
              </a:ext>
            </a:extLst>
          </p:cNvPr>
          <p:cNvSpPr>
            <a:spLocks noGrp="1"/>
          </p:cNvSpPr>
          <p:nvPr>
            <p:ph type="body" sz="quarter" idx="19" hasCustomPrompt="1"/>
          </p:nvPr>
        </p:nvSpPr>
        <p:spPr>
          <a:xfrm>
            <a:off x="9668059" y="2501900"/>
            <a:ext cx="2336800" cy="1854200"/>
          </a:xfrm>
        </p:spPr>
        <p:txBody>
          <a:bodyPr rtlCol="0" anchor="ctr">
            <a:noAutofit/>
          </a:bodyPr>
          <a:lstStyle>
            <a:lvl1pPr marL="0" indent="0" algn="ctr">
              <a:buNone/>
              <a:defRPr sz="1800">
                <a:solidFill>
                  <a:schemeClr val="bg1"/>
                </a:solidFill>
                <a:latin typeface="Meiryo UI" panose="020B0604030504040204" pitchFamily="50" charset="-128"/>
                <a:ea typeface="Meiryo UI" panose="020B0604030504040204" pitchFamily="50" charset="-128"/>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rtl="0"/>
            <a:r>
              <a:rPr lang="ja-JP" altLang="en-US" noProof="0"/>
              <a:t>ここにテキストを追加</a:t>
            </a:r>
          </a:p>
        </p:txBody>
      </p:sp>
      <p:sp>
        <p:nvSpPr>
          <p:cNvPr id="19" name="テキスト プレースホルダー 39">
            <a:extLst>
              <a:ext uri="{FF2B5EF4-FFF2-40B4-BE49-F238E27FC236}">
                <a16:creationId xmlns:a16="http://schemas.microsoft.com/office/drawing/2014/main" id="{03F0CFEB-33B8-47FE-BC44-44AF273543D5}"/>
              </a:ext>
            </a:extLst>
          </p:cNvPr>
          <p:cNvSpPr>
            <a:spLocks noGrp="1"/>
          </p:cNvSpPr>
          <p:nvPr>
            <p:ph type="body" sz="quarter" idx="20" hasCustomPrompt="1"/>
          </p:nvPr>
        </p:nvSpPr>
        <p:spPr>
          <a:xfrm>
            <a:off x="6956241" y="4787900"/>
            <a:ext cx="2336800" cy="1854200"/>
          </a:xfrm>
        </p:spPr>
        <p:txBody>
          <a:bodyPr rtlCol="0" anchor="ctr">
            <a:noAutofit/>
          </a:bodyPr>
          <a:lstStyle>
            <a:lvl1pPr marL="0" indent="0" algn="ctr">
              <a:buNone/>
              <a:defRPr sz="1800">
                <a:solidFill>
                  <a:schemeClr val="bg1"/>
                </a:solidFill>
                <a:latin typeface="Meiryo UI" panose="020B0604030504040204" pitchFamily="50" charset="-128"/>
                <a:ea typeface="Meiryo UI" panose="020B0604030504040204" pitchFamily="50" charset="-128"/>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rtl="0"/>
            <a:r>
              <a:rPr lang="ja-JP" altLang="en-US" noProof="0"/>
              <a:t>ここにテキストを追加</a:t>
            </a:r>
          </a:p>
        </p:txBody>
      </p:sp>
    </p:spTree>
    <p:extLst>
      <p:ext uri="{BB962C8B-B14F-4D97-AF65-F5344CB8AC3E}">
        <p14:creationId xmlns:p14="http://schemas.microsoft.com/office/powerpoint/2010/main" val="9598645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タイトル スライド">
    <p:spTree>
      <p:nvGrpSpPr>
        <p:cNvPr id="1" name=""/>
        <p:cNvGrpSpPr/>
        <p:nvPr/>
      </p:nvGrpSpPr>
      <p:grpSpPr>
        <a:xfrm>
          <a:off x="0" y="0"/>
          <a:ext cx="0" cy="0"/>
          <a:chOff x="0" y="0"/>
          <a:chExt cx="0" cy="0"/>
        </a:xfrm>
      </p:grpSpPr>
      <p:sp>
        <p:nvSpPr>
          <p:cNvPr id="7" name="長方形 6">
            <a:extLst>
              <a:ext uri="{FF2B5EF4-FFF2-40B4-BE49-F238E27FC236}">
                <a16:creationId xmlns:a16="http://schemas.microsoft.com/office/drawing/2014/main" id="{76607FB0-0FB2-41FD-B334-74C7B05B8CEE}"/>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noProof="0">
              <a:latin typeface="Meiryo UI" panose="020B0604030504040204" pitchFamily="50" charset="-128"/>
              <a:ea typeface="Meiryo UI" panose="020B0604030504040204" pitchFamily="50" charset="-128"/>
            </a:endParaRPr>
          </a:p>
        </p:txBody>
      </p:sp>
      <p:sp>
        <p:nvSpPr>
          <p:cNvPr id="4" name="長方形 3">
            <a:extLst>
              <a:ext uri="{FF2B5EF4-FFF2-40B4-BE49-F238E27FC236}">
                <a16:creationId xmlns:a16="http://schemas.microsoft.com/office/drawing/2014/main" id="{D1A59197-7C21-44E6-8A97-DE0ABD1E6909}"/>
              </a:ext>
            </a:extLst>
          </p:cNvPr>
          <p:cNvSpPr/>
          <p:nvPr userDrawn="1"/>
        </p:nvSpPr>
        <p:spPr>
          <a:xfrm>
            <a:off x="0" y="0"/>
            <a:ext cx="64135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noProof="0">
              <a:latin typeface="Meiryo UI" panose="020B0604030504040204" pitchFamily="50" charset="-128"/>
              <a:ea typeface="Meiryo UI" panose="020B0604030504040204" pitchFamily="50" charset="-128"/>
            </a:endParaRPr>
          </a:p>
        </p:txBody>
      </p:sp>
      <p:sp>
        <p:nvSpPr>
          <p:cNvPr id="9" name="図プレースホルダー 8">
            <a:extLst>
              <a:ext uri="{FF2B5EF4-FFF2-40B4-BE49-F238E27FC236}">
                <a16:creationId xmlns:a16="http://schemas.microsoft.com/office/drawing/2014/main" id="{2D02598E-521E-41CD-B068-134834CFF4FF}"/>
              </a:ext>
            </a:extLst>
          </p:cNvPr>
          <p:cNvSpPr>
            <a:spLocks noGrp="1"/>
          </p:cNvSpPr>
          <p:nvPr>
            <p:ph type="pic" sz="quarter" idx="10" hasCustomPrompt="1"/>
          </p:nvPr>
        </p:nvSpPr>
        <p:spPr>
          <a:xfrm>
            <a:off x="5016500" y="472281"/>
            <a:ext cx="7175500" cy="5913439"/>
          </a:xfrm>
          <a:solidFill>
            <a:schemeClr val="bg1">
              <a:lumMod val="95000"/>
            </a:schemeClr>
          </a:solidFill>
        </p:spPr>
        <p:txBody>
          <a:bodyPr rtlCol="0">
            <a:normAutofit/>
          </a:bodyPr>
          <a:lstStyle>
            <a:lvl1pPr marL="0" indent="0" algn="ctr">
              <a:buNone/>
              <a:defRPr sz="1800">
                <a:latin typeface="Meiryo UI" panose="020B0604030504040204" pitchFamily="50" charset="-128"/>
                <a:ea typeface="Meiryo UI" panose="020B0604030504040204" pitchFamily="50" charset="-128"/>
              </a:defRPr>
            </a:lvl1pPr>
          </a:lstStyle>
          <a:p>
            <a:pPr rtl="0"/>
            <a:r>
              <a:rPr lang="ja-JP" altLang="en-US" noProof="0"/>
              <a:t>アイコンをクリックして画像を追加</a:t>
            </a:r>
          </a:p>
        </p:txBody>
      </p:sp>
      <p:sp>
        <p:nvSpPr>
          <p:cNvPr id="2" name="タイトル 1">
            <a:extLst>
              <a:ext uri="{FF2B5EF4-FFF2-40B4-BE49-F238E27FC236}">
                <a16:creationId xmlns:a16="http://schemas.microsoft.com/office/drawing/2014/main" id="{4E8B51C6-9166-4F67-995A-396809E6533C}"/>
              </a:ext>
            </a:extLst>
          </p:cNvPr>
          <p:cNvSpPr>
            <a:spLocks noGrp="1"/>
          </p:cNvSpPr>
          <p:nvPr>
            <p:ph type="ctrTitle"/>
          </p:nvPr>
        </p:nvSpPr>
        <p:spPr>
          <a:xfrm>
            <a:off x="371476" y="1779589"/>
            <a:ext cx="4416424" cy="2182811"/>
          </a:xfrm>
        </p:spPr>
        <p:txBody>
          <a:bodyPr rtlCol="0" anchor="b">
            <a:normAutofit/>
          </a:bodyPr>
          <a:lstStyle>
            <a:lvl1pPr algn="l">
              <a:defRPr sz="5400">
                <a:solidFill>
                  <a:schemeClr val="bg1"/>
                </a:solidFill>
                <a:latin typeface="Meiryo UI" panose="020B0604030504040204" pitchFamily="50" charset="-128"/>
                <a:ea typeface="Meiryo UI" panose="020B0604030504040204" pitchFamily="50" charset="-128"/>
              </a:defRPr>
            </a:lvl1pPr>
          </a:lstStyle>
          <a:p>
            <a:pPr rtl="0"/>
            <a:r>
              <a:rPr lang="ja-JP" altLang="en-US" noProof="0"/>
              <a:t>マスター タイトルの書式設定</a:t>
            </a:r>
          </a:p>
        </p:txBody>
      </p:sp>
      <p:sp>
        <p:nvSpPr>
          <p:cNvPr id="3" name="サブタイトル 2">
            <a:extLst>
              <a:ext uri="{FF2B5EF4-FFF2-40B4-BE49-F238E27FC236}">
                <a16:creationId xmlns:a16="http://schemas.microsoft.com/office/drawing/2014/main" id="{A951C9A4-8764-4CB3-AC26-C957C0E84BCD}"/>
              </a:ext>
            </a:extLst>
          </p:cNvPr>
          <p:cNvSpPr>
            <a:spLocks noGrp="1"/>
          </p:cNvSpPr>
          <p:nvPr>
            <p:ph type="subTitle" idx="1"/>
          </p:nvPr>
        </p:nvSpPr>
        <p:spPr>
          <a:xfrm>
            <a:off x="371476" y="4079083"/>
            <a:ext cx="4416424" cy="976311"/>
          </a:xfrm>
        </p:spPr>
        <p:txBody>
          <a:bodyPr rtlCol="0"/>
          <a:lstStyle>
            <a:lvl1pPr marL="0" indent="0" algn="l">
              <a:buNone/>
              <a:defRPr sz="2400">
                <a:solidFill>
                  <a:schemeClr val="bg1"/>
                </a:solidFill>
                <a:latin typeface="Meiryo UI" panose="020B0604030504040204" pitchFamily="50" charset="-128"/>
                <a:ea typeface="Meiryo UI" panose="020B0604030504040204" pitchFamily="50" charset="-12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ja-JP" altLang="en-US" noProof="0"/>
              <a:t>マスター サブタイトルの書式設定</a:t>
            </a:r>
          </a:p>
        </p:txBody>
      </p:sp>
      <p:sp>
        <p:nvSpPr>
          <p:cNvPr id="8" name="長方形 7">
            <a:extLst>
              <a:ext uri="{FF2B5EF4-FFF2-40B4-BE49-F238E27FC236}">
                <a16:creationId xmlns:a16="http://schemas.microsoft.com/office/drawing/2014/main" id="{C1626B81-8882-4179-8C3A-BEA9BBEF2A62}"/>
              </a:ext>
            </a:extLst>
          </p:cNvPr>
          <p:cNvSpPr/>
          <p:nvPr userDrawn="1"/>
        </p:nvSpPr>
        <p:spPr>
          <a:xfrm>
            <a:off x="5021263" y="368300"/>
            <a:ext cx="3159760" cy="11668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noProof="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75679705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7_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ADB3C88-F13B-4B5F-920D-B4EFFAA592E5}"/>
              </a:ext>
            </a:extLst>
          </p:cNvPr>
          <p:cNvSpPr>
            <a:spLocks noGrp="1"/>
          </p:cNvSpPr>
          <p:nvPr>
            <p:ph type="title"/>
          </p:nvPr>
        </p:nvSpPr>
        <p:spPr>
          <a:xfrm>
            <a:off x="371475" y="260351"/>
            <a:ext cx="11520488" cy="758824"/>
          </a:xfrm>
        </p:spPr>
        <p:txBody>
          <a:bodyPr rtlCol="0"/>
          <a:lstStyle>
            <a:lvl1pPr>
              <a:defRPr>
                <a:latin typeface="Meiryo UI" panose="020B0604030504040204" pitchFamily="50" charset="-128"/>
                <a:ea typeface="Meiryo UI" panose="020B0604030504040204" pitchFamily="50" charset="-128"/>
              </a:defRPr>
            </a:lvl1pPr>
          </a:lstStyle>
          <a:p>
            <a:pPr rtl="0"/>
            <a:r>
              <a:rPr lang="ja-JP" altLang="en-US" noProof="0"/>
              <a:t>マスター タイトルの書式設定</a:t>
            </a:r>
          </a:p>
        </p:txBody>
      </p:sp>
      <p:sp>
        <p:nvSpPr>
          <p:cNvPr id="48" name="図プレースホルダー 6">
            <a:extLst>
              <a:ext uri="{FF2B5EF4-FFF2-40B4-BE49-F238E27FC236}">
                <a16:creationId xmlns:a16="http://schemas.microsoft.com/office/drawing/2014/main" id="{7E57D58E-479C-4409-8D5F-7CAC3178A771}"/>
              </a:ext>
            </a:extLst>
          </p:cNvPr>
          <p:cNvSpPr>
            <a:spLocks noGrp="1"/>
          </p:cNvSpPr>
          <p:nvPr>
            <p:ph type="pic" sz="quarter" idx="16" hasCustomPrompt="1"/>
          </p:nvPr>
        </p:nvSpPr>
        <p:spPr>
          <a:xfrm>
            <a:off x="371475" y="1233488"/>
            <a:ext cx="11520487" cy="3049754"/>
          </a:xfrm>
          <a:solidFill>
            <a:schemeClr val="bg1">
              <a:lumMod val="95000"/>
            </a:schemeClr>
          </a:solidFill>
        </p:spPr>
        <p:txBody>
          <a:bodyPr vert="horz" lIns="91440" tIns="45720" rIns="91440" bIns="45720" rtlCol="0">
            <a:normAutofit/>
          </a:bodyPr>
          <a:lstStyle>
            <a:lvl1pPr>
              <a:defRPr lang="en-US" sz="1800">
                <a:latin typeface="Meiryo UI" panose="020B0604030504040204" pitchFamily="50" charset="-128"/>
                <a:ea typeface="Meiryo UI" panose="020B0604030504040204" pitchFamily="50" charset="-128"/>
              </a:defRPr>
            </a:lvl1pPr>
          </a:lstStyle>
          <a:p>
            <a:pPr marL="0" lvl="0" indent="0" algn="ctr" rtl="0">
              <a:buNone/>
            </a:pPr>
            <a:r>
              <a:rPr lang="ja-JP" altLang="en-US" noProof="0"/>
              <a:t>アイコンをクリックして画像を追加</a:t>
            </a:r>
          </a:p>
        </p:txBody>
      </p:sp>
      <p:sp>
        <p:nvSpPr>
          <p:cNvPr id="17" name="スライド番号プレースホルダー 4">
            <a:extLst>
              <a:ext uri="{FF2B5EF4-FFF2-40B4-BE49-F238E27FC236}">
                <a16:creationId xmlns:a16="http://schemas.microsoft.com/office/drawing/2014/main" id="{76336E3A-55EE-4423-B1AA-7489CA988813}"/>
              </a:ext>
            </a:extLst>
          </p:cNvPr>
          <p:cNvSpPr>
            <a:spLocks noGrp="1"/>
          </p:cNvSpPr>
          <p:nvPr>
            <p:ph type="sldNum" sz="quarter" idx="12"/>
          </p:nvPr>
        </p:nvSpPr>
        <p:spPr>
          <a:xfrm>
            <a:off x="11518900" y="6581978"/>
            <a:ext cx="373062" cy="206104"/>
          </a:xfrm>
        </p:spPr>
        <p:txBody>
          <a:bodyPr rtlCol="0"/>
          <a:lstStyle>
            <a:lvl1pPr>
              <a:defRPr>
                <a:latin typeface="Meiryo UI" panose="020B0604030504040204" pitchFamily="50" charset="-128"/>
                <a:ea typeface="Meiryo UI" panose="020B0604030504040204" pitchFamily="50" charset="-128"/>
              </a:defRPr>
            </a:lvl1pPr>
          </a:lstStyle>
          <a:p>
            <a:fld id="{03DC2DEF-D2FE-4B45-ABA4-9F153FD1C98A}" type="slidenum">
              <a:rPr lang="en-US" altLang="ja-JP" noProof="0" smtClean="0"/>
              <a:pPr/>
              <a:t>‹#›</a:t>
            </a:fld>
            <a:endParaRPr lang="ja-JP" altLang="en-US" noProof="0"/>
          </a:p>
        </p:txBody>
      </p:sp>
      <p:sp>
        <p:nvSpPr>
          <p:cNvPr id="20" name="図プレースホルダー 33">
            <a:extLst>
              <a:ext uri="{FF2B5EF4-FFF2-40B4-BE49-F238E27FC236}">
                <a16:creationId xmlns:a16="http://schemas.microsoft.com/office/drawing/2014/main" id="{917F3183-F8DC-409E-BDAF-E3190E5CC10A}"/>
              </a:ext>
            </a:extLst>
          </p:cNvPr>
          <p:cNvSpPr>
            <a:spLocks noGrp="1"/>
          </p:cNvSpPr>
          <p:nvPr>
            <p:ph type="pic" sz="quarter" idx="13" hasCustomPrompt="1"/>
          </p:nvPr>
        </p:nvSpPr>
        <p:spPr>
          <a:xfrm>
            <a:off x="1466711" y="2999731"/>
            <a:ext cx="1405742" cy="1162644"/>
          </a:xfrm>
        </p:spPr>
        <p:txBody>
          <a:bodyPr rtlCol="0">
            <a:normAutofit/>
          </a:bodyPr>
          <a:lstStyle>
            <a:lvl1pPr marL="0" indent="0" algn="ctr">
              <a:buNone/>
              <a:defRPr sz="2000">
                <a:solidFill>
                  <a:schemeClr val="tx1"/>
                </a:solidFill>
                <a:latin typeface="Meiryo UI" panose="020B0604030504040204" pitchFamily="50" charset="-128"/>
                <a:ea typeface="Meiryo UI" panose="020B0604030504040204" pitchFamily="50" charset="-128"/>
              </a:defRPr>
            </a:lvl1pPr>
          </a:lstStyle>
          <a:p>
            <a:pPr rtl="0"/>
            <a:r>
              <a:rPr lang="ja-JP" altLang="en-US" noProof="0"/>
              <a:t>アイコンをクリックして画像を追加</a:t>
            </a:r>
          </a:p>
        </p:txBody>
      </p:sp>
      <p:sp>
        <p:nvSpPr>
          <p:cNvPr id="25" name="図プレースホルダー 33">
            <a:extLst>
              <a:ext uri="{FF2B5EF4-FFF2-40B4-BE49-F238E27FC236}">
                <a16:creationId xmlns:a16="http://schemas.microsoft.com/office/drawing/2014/main" id="{8DCF90EE-8A0F-46BB-A8EC-27CB7826EB0D}"/>
              </a:ext>
            </a:extLst>
          </p:cNvPr>
          <p:cNvSpPr>
            <a:spLocks noGrp="1"/>
          </p:cNvSpPr>
          <p:nvPr>
            <p:ph type="pic" sz="quarter" idx="17" hasCustomPrompt="1"/>
          </p:nvPr>
        </p:nvSpPr>
        <p:spPr>
          <a:xfrm>
            <a:off x="4108135" y="2999731"/>
            <a:ext cx="1405742" cy="1162644"/>
          </a:xfrm>
        </p:spPr>
        <p:txBody>
          <a:bodyPr rtlCol="0">
            <a:normAutofit/>
          </a:bodyPr>
          <a:lstStyle>
            <a:lvl1pPr marL="0" indent="0" algn="ctr">
              <a:buNone/>
              <a:defRPr sz="2000">
                <a:solidFill>
                  <a:schemeClr val="tx1"/>
                </a:solidFill>
                <a:latin typeface="Meiryo UI" panose="020B0604030504040204" pitchFamily="50" charset="-128"/>
                <a:ea typeface="Meiryo UI" panose="020B0604030504040204" pitchFamily="50" charset="-128"/>
              </a:defRPr>
            </a:lvl1pPr>
          </a:lstStyle>
          <a:p>
            <a:pPr rtl="0"/>
            <a:r>
              <a:rPr lang="ja-JP" altLang="en-US" noProof="0"/>
              <a:t>アイコンをクリックして画像を追加</a:t>
            </a:r>
          </a:p>
        </p:txBody>
      </p:sp>
      <p:sp>
        <p:nvSpPr>
          <p:cNvPr id="26" name="図プレースホルダー 33">
            <a:extLst>
              <a:ext uri="{FF2B5EF4-FFF2-40B4-BE49-F238E27FC236}">
                <a16:creationId xmlns:a16="http://schemas.microsoft.com/office/drawing/2014/main" id="{4B6BCE84-A7A7-4701-966F-9F969C523C51}"/>
              </a:ext>
            </a:extLst>
          </p:cNvPr>
          <p:cNvSpPr>
            <a:spLocks noGrp="1"/>
          </p:cNvSpPr>
          <p:nvPr>
            <p:ph type="pic" sz="quarter" idx="18" hasCustomPrompt="1"/>
          </p:nvPr>
        </p:nvSpPr>
        <p:spPr>
          <a:xfrm>
            <a:off x="6749558" y="2999731"/>
            <a:ext cx="1405742" cy="1162644"/>
          </a:xfrm>
        </p:spPr>
        <p:txBody>
          <a:bodyPr rtlCol="0">
            <a:normAutofit/>
          </a:bodyPr>
          <a:lstStyle>
            <a:lvl1pPr marL="0" indent="0" algn="ctr">
              <a:buNone/>
              <a:defRPr sz="2000">
                <a:solidFill>
                  <a:schemeClr val="tx1"/>
                </a:solidFill>
                <a:latin typeface="Meiryo UI" panose="020B0604030504040204" pitchFamily="50" charset="-128"/>
                <a:ea typeface="Meiryo UI" panose="020B0604030504040204" pitchFamily="50" charset="-128"/>
              </a:defRPr>
            </a:lvl1pPr>
          </a:lstStyle>
          <a:p>
            <a:pPr rtl="0"/>
            <a:r>
              <a:rPr lang="ja-JP" altLang="en-US" noProof="0"/>
              <a:t>アイコンをクリックして画像を追加</a:t>
            </a:r>
          </a:p>
        </p:txBody>
      </p:sp>
      <p:sp>
        <p:nvSpPr>
          <p:cNvPr id="27" name="図プレースホルダー 33">
            <a:extLst>
              <a:ext uri="{FF2B5EF4-FFF2-40B4-BE49-F238E27FC236}">
                <a16:creationId xmlns:a16="http://schemas.microsoft.com/office/drawing/2014/main" id="{2F810615-16AA-4D3F-93BB-1074BABE1234}"/>
              </a:ext>
            </a:extLst>
          </p:cNvPr>
          <p:cNvSpPr>
            <a:spLocks noGrp="1"/>
          </p:cNvSpPr>
          <p:nvPr>
            <p:ph type="pic" sz="quarter" idx="19" hasCustomPrompt="1"/>
          </p:nvPr>
        </p:nvSpPr>
        <p:spPr>
          <a:xfrm>
            <a:off x="9435088" y="2999731"/>
            <a:ext cx="1405742" cy="1162644"/>
          </a:xfrm>
        </p:spPr>
        <p:txBody>
          <a:bodyPr rtlCol="0">
            <a:normAutofit/>
          </a:bodyPr>
          <a:lstStyle>
            <a:lvl1pPr marL="0" indent="0" algn="ctr">
              <a:buNone/>
              <a:defRPr sz="2000">
                <a:solidFill>
                  <a:schemeClr val="tx1"/>
                </a:solidFill>
                <a:latin typeface="Meiryo UI" panose="020B0604030504040204" pitchFamily="50" charset="-128"/>
                <a:ea typeface="Meiryo UI" panose="020B0604030504040204" pitchFamily="50" charset="-128"/>
              </a:defRPr>
            </a:lvl1pPr>
          </a:lstStyle>
          <a:p>
            <a:pPr rtl="0"/>
            <a:r>
              <a:rPr lang="ja-JP" altLang="en-US" noProof="0"/>
              <a:t>アイコンをクリックして画像を追加</a:t>
            </a:r>
          </a:p>
        </p:txBody>
      </p:sp>
      <p:sp>
        <p:nvSpPr>
          <p:cNvPr id="32" name="長方形 31">
            <a:extLst>
              <a:ext uri="{FF2B5EF4-FFF2-40B4-BE49-F238E27FC236}">
                <a16:creationId xmlns:a16="http://schemas.microsoft.com/office/drawing/2014/main" id="{E9E999B4-BC91-4EF5-915C-59E58E141134}"/>
              </a:ext>
            </a:extLst>
          </p:cNvPr>
          <p:cNvSpPr/>
          <p:nvPr userDrawn="1"/>
        </p:nvSpPr>
        <p:spPr>
          <a:xfrm>
            <a:off x="979920" y="4514247"/>
            <a:ext cx="2379325" cy="16865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noProof="0">
              <a:latin typeface="Meiryo UI" panose="020B0604030504040204" pitchFamily="50" charset="-128"/>
              <a:ea typeface="Meiryo UI" panose="020B0604030504040204" pitchFamily="50" charset="-128"/>
            </a:endParaRPr>
          </a:p>
        </p:txBody>
      </p:sp>
      <p:sp>
        <p:nvSpPr>
          <p:cNvPr id="34" name="長方形 33">
            <a:extLst>
              <a:ext uri="{FF2B5EF4-FFF2-40B4-BE49-F238E27FC236}">
                <a16:creationId xmlns:a16="http://schemas.microsoft.com/office/drawing/2014/main" id="{8E3D72D1-545E-4FA9-B18F-DBE257DA9472}"/>
              </a:ext>
            </a:extLst>
          </p:cNvPr>
          <p:cNvSpPr/>
          <p:nvPr userDrawn="1"/>
        </p:nvSpPr>
        <p:spPr>
          <a:xfrm>
            <a:off x="3621344" y="4514247"/>
            <a:ext cx="2379325" cy="168652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noProof="0">
              <a:latin typeface="Meiryo UI" panose="020B0604030504040204" pitchFamily="50" charset="-128"/>
              <a:ea typeface="Meiryo UI" panose="020B0604030504040204" pitchFamily="50" charset="-128"/>
            </a:endParaRPr>
          </a:p>
        </p:txBody>
      </p:sp>
      <p:sp>
        <p:nvSpPr>
          <p:cNvPr id="35" name="長方形 34">
            <a:extLst>
              <a:ext uri="{FF2B5EF4-FFF2-40B4-BE49-F238E27FC236}">
                <a16:creationId xmlns:a16="http://schemas.microsoft.com/office/drawing/2014/main" id="{A1FF2C74-7F94-4D15-9530-4844CA0ABABA}"/>
              </a:ext>
            </a:extLst>
          </p:cNvPr>
          <p:cNvSpPr/>
          <p:nvPr userDrawn="1"/>
        </p:nvSpPr>
        <p:spPr>
          <a:xfrm>
            <a:off x="6262766" y="4514247"/>
            <a:ext cx="2379325" cy="168652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noProof="0">
              <a:latin typeface="Meiryo UI" panose="020B0604030504040204" pitchFamily="50" charset="-128"/>
              <a:ea typeface="Meiryo UI" panose="020B0604030504040204" pitchFamily="50" charset="-128"/>
            </a:endParaRPr>
          </a:p>
        </p:txBody>
      </p:sp>
      <p:sp>
        <p:nvSpPr>
          <p:cNvPr id="36" name="長方形 35">
            <a:extLst>
              <a:ext uri="{FF2B5EF4-FFF2-40B4-BE49-F238E27FC236}">
                <a16:creationId xmlns:a16="http://schemas.microsoft.com/office/drawing/2014/main" id="{D65048BF-5755-467D-94DA-799CD1A9ED70}"/>
              </a:ext>
            </a:extLst>
          </p:cNvPr>
          <p:cNvSpPr/>
          <p:nvPr userDrawn="1"/>
        </p:nvSpPr>
        <p:spPr>
          <a:xfrm>
            <a:off x="8904188" y="4514247"/>
            <a:ext cx="2379325" cy="168652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noProof="0">
              <a:latin typeface="Meiryo UI" panose="020B0604030504040204" pitchFamily="50" charset="-128"/>
              <a:ea typeface="Meiryo UI" panose="020B0604030504040204" pitchFamily="50" charset="-128"/>
            </a:endParaRPr>
          </a:p>
        </p:txBody>
      </p:sp>
      <p:sp>
        <p:nvSpPr>
          <p:cNvPr id="38" name="テキスト プレースホルダー 39">
            <a:extLst>
              <a:ext uri="{FF2B5EF4-FFF2-40B4-BE49-F238E27FC236}">
                <a16:creationId xmlns:a16="http://schemas.microsoft.com/office/drawing/2014/main" id="{3C8488B4-AC1B-43A6-A416-3F5BC72456F9}"/>
              </a:ext>
            </a:extLst>
          </p:cNvPr>
          <p:cNvSpPr>
            <a:spLocks noGrp="1"/>
          </p:cNvSpPr>
          <p:nvPr>
            <p:ph type="body" sz="quarter" idx="20" hasCustomPrompt="1"/>
          </p:nvPr>
        </p:nvSpPr>
        <p:spPr>
          <a:xfrm>
            <a:off x="1091465" y="4598182"/>
            <a:ext cx="2156235" cy="1330436"/>
          </a:xfrm>
        </p:spPr>
        <p:txBody>
          <a:bodyPr rtlCol="0">
            <a:noAutofit/>
          </a:bodyPr>
          <a:lstStyle>
            <a:lvl1pPr marL="0" indent="0" algn="ctr">
              <a:buNone/>
              <a:defRPr sz="1800">
                <a:solidFill>
                  <a:schemeClr val="bg1"/>
                </a:solidFill>
                <a:latin typeface="Meiryo UI" panose="020B0604030504040204" pitchFamily="50" charset="-128"/>
                <a:ea typeface="Meiryo UI" panose="020B0604030504040204" pitchFamily="50" charset="-128"/>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rtl="0"/>
            <a:r>
              <a:rPr lang="ja-JP" altLang="en-US" noProof="0"/>
              <a:t>ここにテキストを追加</a:t>
            </a:r>
          </a:p>
        </p:txBody>
      </p:sp>
      <p:sp>
        <p:nvSpPr>
          <p:cNvPr id="40" name="テキスト プレースホルダー 39">
            <a:extLst>
              <a:ext uri="{FF2B5EF4-FFF2-40B4-BE49-F238E27FC236}">
                <a16:creationId xmlns:a16="http://schemas.microsoft.com/office/drawing/2014/main" id="{950DB978-3832-472D-9958-42D6A712EA6B}"/>
              </a:ext>
            </a:extLst>
          </p:cNvPr>
          <p:cNvSpPr>
            <a:spLocks noGrp="1"/>
          </p:cNvSpPr>
          <p:nvPr>
            <p:ph type="body" sz="quarter" idx="21" hasCustomPrompt="1"/>
          </p:nvPr>
        </p:nvSpPr>
        <p:spPr>
          <a:xfrm>
            <a:off x="3732888" y="4598182"/>
            <a:ext cx="2156235" cy="1330436"/>
          </a:xfrm>
        </p:spPr>
        <p:txBody>
          <a:bodyPr rtlCol="0">
            <a:noAutofit/>
          </a:bodyPr>
          <a:lstStyle>
            <a:lvl1pPr marL="0" indent="0" algn="ctr">
              <a:buNone/>
              <a:defRPr sz="1800">
                <a:solidFill>
                  <a:schemeClr val="bg1"/>
                </a:solidFill>
                <a:latin typeface="Meiryo UI" panose="020B0604030504040204" pitchFamily="50" charset="-128"/>
                <a:ea typeface="Meiryo UI" panose="020B0604030504040204" pitchFamily="50" charset="-128"/>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rtl="0"/>
            <a:r>
              <a:rPr lang="ja-JP" altLang="en-US" noProof="0"/>
              <a:t>ここにテキストを追加</a:t>
            </a:r>
          </a:p>
        </p:txBody>
      </p:sp>
      <p:sp>
        <p:nvSpPr>
          <p:cNvPr id="41" name="テキスト プレースホルダー 39">
            <a:extLst>
              <a:ext uri="{FF2B5EF4-FFF2-40B4-BE49-F238E27FC236}">
                <a16:creationId xmlns:a16="http://schemas.microsoft.com/office/drawing/2014/main" id="{7A9C8821-D3DD-40C3-83BD-38D190405711}"/>
              </a:ext>
            </a:extLst>
          </p:cNvPr>
          <p:cNvSpPr>
            <a:spLocks noGrp="1"/>
          </p:cNvSpPr>
          <p:nvPr>
            <p:ph type="body" sz="quarter" idx="22" hasCustomPrompt="1"/>
          </p:nvPr>
        </p:nvSpPr>
        <p:spPr>
          <a:xfrm>
            <a:off x="6374310" y="4598182"/>
            <a:ext cx="2156235" cy="1330436"/>
          </a:xfrm>
        </p:spPr>
        <p:txBody>
          <a:bodyPr rtlCol="0">
            <a:noAutofit/>
          </a:bodyPr>
          <a:lstStyle>
            <a:lvl1pPr marL="0" indent="0" algn="ctr">
              <a:buNone/>
              <a:defRPr sz="1800">
                <a:solidFill>
                  <a:schemeClr val="bg1"/>
                </a:solidFill>
                <a:latin typeface="Meiryo UI" panose="020B0604030504040204" pitchFamily="50" charset="-128"/>
                <a:ea typeface="Meiryo UI" panose="020B0604030504040204" pitchFamily="50" charset="-128"/>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rtl="0"/>
            <a:r>
              <a:rPr lang="ja-JP" altLang="en-US" noProof="0"/>
              <a:t>ここにテキストを追加</a:t>
            </a:r>
          </a:p>
        </p:txBody>
      </p:sp>
      <p:sp>
        <p:nvSpPr>
          <p:cNvPr id="42" name="テキスト プレースホルダー 39">
            <a:extLst>
              <a:ext uri="{FF2B5EF4-FFF2-40B4-BE49-F238E27FC236}">
                <a16:creationId xmlns:a16="http://schemas.microsoft.com/office/drawing/2014/main" id="{C3FC554A-BF67-40BD-BD4F-B2EA17BBDBC1}"/>
              </a:ext>
            </a:extLst>
          </p:cNvPr>
          <p:cNvSpPr>
            <a:spLocks noGrp="1"/>
          </p:cNvSpPr>
          <p:nvPr>
            <p:ph type="body" sz="quarter" idx="23" hasCustomPrompt="1"/>
          </p:nvPr>
        </p:nvSpPr>
        <p:spPr>
          <a:xfrm>
            <a:off x="9015732" y="4598182"/>
            <a:ext cx="2156235" cy="1330436"/>
          </a:xfrm>
        </p:spPr>
        <p:txBody>
          <a:bodyPr rtlCol="0">
            <a:noAutofit/>
          </a:bodyPr>
          <a:lstStyle>
            <a:lvl1pPr marL="0" indent="0" algn="ctr">
              <a:buNone/>
              <a:defRPr sz="1800">
                <a:solidFill>
                  <a:schemeClr val="bg1"/>
                </a:solidFill>
                <a:latin typeface="Meiryo UI" panose="020B0604030504040204" pitchFamily="50" charset="-128"/>
                <a:ea typeface="Meiryo UI" panose="020B0604030504040204" pitchFamily="50" charset="-128"/>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rtl="0"/>
            <a:r>
              <a:rPr lang="ja-JP" altLang="en-US" noProof="0"/>
              <a:t>ここにテキストを追加</a:t>
            </a:r>
          </a:p>
        </p:txBody>
      </p:sp>
      <p:cxnSp>
        <p:nvCxnSpPr>
          <p:cNvPr id="6" name="直線​​コネクタ(S) 5">
            <a:extLst>
              <a:ext uri="{FF2B5EF4-FFF2-40B4-BE49-F238E27FC236}">
                <a16:creationId xmlns:a16="http://schemas.microsoft.com/office/drawing/2014/main" id="{62ECF54D-C7AE-4FFE-A9FA-ECD663CD2A09}"/>
              </a:ext>
            </a:extLst>
          </p:cNvPr>
          <p:cNvCxnSpPr>
            <a:cxnSpLocks/>
          </p:cNvCxnSpPr>
          <p:nvPr userDrawn="1"/>
        </p:nvCxnSpPr>
        <p:spPr>
          <a:xfrm>
            <a:off x="979920" y="4357837"/>
            <a:ext cx="2379325"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9" name="直線​​コネクタ(S) 28">
            <a:extLst>
              <a:ext uri="{FF2B5EF4-FFF2-40B4-BE49-F238E27FC236}">
                <a16:creationId xmlns:a16="http://schemas.microsoft.com/office/drawing/2014/main" id="{7FB84BED-8481-4D23-AE06-31529215FE6C}"/>
              </a:ext>
            </a:extLst>
          </p:cNvPr>
          <p:cNvCxnSpPr>
            <a:cxnSpLocks/>
          </p:cNvCxnSpPr>
          <p:nvPr userDrawn="1"/>
        </p:nvCxnSpPr>
        <p:spPr>
          <a:xfrm>
            <a:off x="3621344" y="4357837"/>
            <a:ext cx="2379325"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0" name="直線​​コネクタ 29">
            <a:extLst>
              <a:ext uri="{FF2B5EF4-FFF2-40B4-BE49-F238E27FC236}">
                <a16:creationId xmlns:a16="http://schemas.microsoft.com/office/drawing/2014/main" id="{4A09D405-9228-4697-A91F-4E5A2B5B6512}"/>
              </a:ext>
            </a:extLst>
          </p:cNvPr>
          <p:cNvCxnSpPr>
            <a:cxnSpLocks/>
          </p:cNvCxnSpPr>
          <p:nvPr userDrawn="1"/>
        </p:nvCxnSpPr>
        <p:spPr>
          <a:xfrm>
            <a:off x="6262767" y="4357837"/>
            <a:ext cx="2379325" cy="0"/>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1" name="直線​​コネクタ(S) 30">
            <a:extLst>
              <a:ext uri="{FF2B5EF4-FFF2-40B4-BE49-F238E27FC236}">
                <a16:creationId xmlns:a16="http://schemas.microsoft.com/office/drawing/2014/main" id="{9645748A-37E1-4661-B50F-D1FCAF7F3088}"/>
              </a:ext>
            </a:extLst>
          </p:cNvPr>
          <p:cNvCxnSpPr>
            <a:cxnSpLocks/>
          </p:cNvCxnSpPr>
          <p:nvPr userDrawn="1"/>
        </p:nvCxnSpPr>
        <p:spPr>
          <a:xfrm>
            <a:off x="8904191" y="4357837"/>
            <a:ext cx="2379325" cy="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1326260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8_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ADB3C88-F13B-4B5F-920D-B4EFFAA592E5}"/>
              </a:ext>
            </a:extLst>
          </p:cNvPr>
          <p:cNvSpPr>
            <a:spLocks noGrp="1"/>
          </p:cNvSpPr>
          <p:nvPr>
            <p:ph type="title"/>
          </p:nvPr>
        </p:nvSpPr>
        <p:spPr>
          <a:xfrm>
            <a:off x="371475" y="260351"/>
            <a:ext cx="11520488" cy="758824"/>
          </a:xfrm>
        </p:spPr>
        <p:txBody>
          <a:bodyPr rtlCol="0"/>
          <a:lstStyle>
            <a:lvl1pPr>
              <a:defRPr>
                <a:latin typeface="Meiryo UI" panose="020B0604030504040204" pitchFamily="50" charset="-128"/>
                <a:ea typeface="Meiryo UI" panose="020B0604030504040204" pitchFamily="50" charset="-128"/>
              </a:defRPr>
            </a:lvl1pPr>
          </a:lstStyle>
          <a:p>
            <a:pPr rtl="0"/>
            <a:r>
              <a:rPr lang="ja-JP" altLang="en-US" noProof="0"/>
              <a:t>マスター タイトルの書式設定</a:t>
            </a:r>
          </a:p>
        </p:txBody>
      </p:sp>
      <p:sp>
        <p:nvSpPr>
          <p:cNvPr id="48" name="図プレースホルダー 6">
            <a:extLst>
              <a:ext uri="{FF2B5EF4-FFF2-40B4-BE49-F238E27FC236}">
                <a16:creationId xmlns:a16="http://schemas.microsoft.com/office/drawing/2014/main" id="{7E57D58E-479C-4409-8D5F-7CAC3178A771}"/>
              </a:ext>
            </a:extLst>
          </p:cNvPr>
          <p:cNvSpPr>
            <a:spLocks noGrp="1"/>
          </p:cNvSpPr>
          <p:nvPr>
            <p:ph type="pic" sz="quarter" idx="16" hasCustomPrompt="1"/>
          </p:nvPr>
        </p:nvSpPr>
        <p:spPr>
          <a:xfrm>
            <a:off x="371476" y="1233488"/>
            <a:ext cx="4140890" cy="5148262"/>
          </a:xfrm>
          <a:solidFill>
            <a:schemeClr val="bg1">
              <a:lumMod val="95000"/>
            </a:schemeClr>
          </a:solidFill>
        </p:spPr>
        <p:txBody>
          <a:bodyPr vert="horz" lIns="91440" tIns="45720" rIns="91440" bIns="45720" rtlCol="0">
            <a:normAutofit/>
          </a:bodyPr>
          <a:lstStyle>
            <a:lvl1pPr>
              <a:defRPr lang="en-US" sz="1800">
                <a:latin typeface="Meiryo UI" panose="020B0604030504040204" pitchFamily="50" charset="-128"/>
                <a:ea typeface="Meiryo UI" panose="020B0604030504040204" pitchFamily="50" charset="-128"/>
              </a:defRPr>
            </a:lvl1pPr>
          </a:lstStyle>
          <a:p>
            <a:pPr marL="0" lvl="0" indent="0" algn="ctr" rtl="0">
              <a:buNone/>
            </a:pPr>
            <a:r>
              <a:rPr lang="ja-JP" altLang="en-US" noProof="0"/>
              <a:t>アイコンをクリックして画像を追加</a:t>
            </a:r>
          </a:p>
        </p:txBody>
      </p:sp>
      <p:sp>
        <p:nvSpPr>
          <p:cNvPr id="17" name="スライド番号プレースホルダー 4">
            <a:extLst>
              <a:ext uri="{FF2B5EF4-FFF2-40B4-BE49-F238E27FC236}">
                <a16:creationId xmlns:a16="http://schemas.microsoft.com/office/drawing/2014/main" id="{76336E3A-55EE-4423-B1AA-7489CA988813}"/>
              </a:ext>
            </a:extLst>
          </p:cNvPr>
          <p:cNvSpPr>
            <a:spLocks noGrp="1"/>
          </p:cNvSpPr>
          <p:nvPr>
            <p:ph type="sldNum" sz="quarter" idx="12"/>
          </p:nvPr>
        </p:nvSpPr>
        <p:spPr>
          <a:xfrm>
            <a:off x="11518900" y="6581978"/>
            <a:ext cx="373062" cy="206104"/>
          </a:xfrm>
        </p:spPr>
        <p:txBody>
          <a:bodyPr rtlCol="0"/>
          <a:lstStyle>
            <a:lvl1pPr>
              <a:defRPr>
                <a:latin typeface="Meiryo UI" panose="020B0604030504040204" pitchFamily="50" charset="-128"/>
                <a:ea typeface="Meiryo UI" panose="020B0604030504040204" pitchFamily="50" charset="-128"/>
              </a:defRPr>
            </a:lvl1pPr>
          </a:lstStyle>
          <a:p>
            <a:fld id="{03DC2DEF-D2FE-4B45-ABA4-9F153FD1C98A}" type="slidenum">
              <a:rPr lang="en-US" altLang="ja-JP" noProof="0" smtClean="0"/>
              <a:pPr/>
              <a:t>‹#›</a:t>
            </a:fld>
            <a:endParaRPr lang="ja-JP" altLang="en-US" noProof="0"/>
          </a:p>
        </p:txBody>
      </p:sp>
      <p:sp>
        <p:nvSpPr>
          <p:cNvPr id="18" name="長方形 17">
            <a:extLst>
              <a:ext uri="{FF2B5EF4-FFF2-40B4-BE49-F238E27FC236}">
                <a16:creationId xmlns:a16="http://schemas.microsoft.com/office/drawing/2014/main" id="{1DD2DC66-11E4-4714-A8DE-E8AC34D49655}"/>
              </a:ext>
            </a:extLst>
          </p:cNvPr>
          <p:cNvSpPr/>
          <p:nvPr userDrawn="1"/>
        </p:nvSpPr>
        <p:spPr>
          <a:xfrm>
            <a:off x="4615257" y="1233489"/>
            <a:ext cx="2371952" cy="514826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noProof="0">
              <a:latin typeface="Meiryo UI" panose="020B0604030504040204" pitchFamily="50" charset="-128"/>
              <a:ea typeface="Meiryo UI" panose="020B0604030504040204" pitchFamily="50" charset="-128"/>
            </a:endParaRPr>
          </a:p>
        </p:txBody>
      </p:sp>
      <p:grpSp>
        <p:nvGrpSpPr>
          <p:cNvPr id="5" name="グループ 4">
            <a:extLst>
              <a:ext uri="{FF2B5EF4-FFF2-40B4-BE49-F238E27FC236}">
                <a16:creationId xmlns:a16="http://schemas.microsoft.com/office/drawing/2014/main" id="{B6748F93-9B1D-4874-A164-A654BF7D6C8C}"/>
              </a:ext>
            </a:extLst>
          </p:cNvPr>
          <p:cNvGrpSpPr/>
          <p:nvPr userDrawn="1"/>
        </p:nvGrpSpPr>
        <p:grpSpPr>
          <a:xfrm>
            <a:off x="4842107" y="2462886"/>
            <a:ext cx="1918252" cy="2689468"/>
            <a:chOff x="4790661" y="2266122"/>
            <a:chExt cx="1918252" cy="2852530"/>
          </a:xfrm>
        </p:grpSpPr>
        <p:cxnSp>
          <p:nvCxnSpPr>
            <p:cNvPr id="4" name="直線​​コネクタ(S) 3">
              <a:extLst>
                <a:ext uri="{FF2B5EF4-FFF2-40B4-BE49-F238E27FC236}">
                  <a16:creationId xmlns:a16="http://schemas.microsoft.com/office/drawing/2014/main" id="{4AEF10CE-C943-4C6B-9DBF-5A0E63CDC89B}"/>
                </a:ext>
              </a:extLst>
            </p:cNvPr>
            <p:cNvCxnSpPr/>
            <p:nvPr userDrawn="1"/>
          </p:nvCxnSpPr>
          <p:spPr>
            <a:xfrm>
              <a:off x="4790661" y="2266122"/>
              <a:ext cx="191825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直線​​コネクタ(S) 20">
              <a:extLst>
                <a:ext uri="{FF2B5EF4-FFF2-40B4-BE49-F238E27FC236}">
                  <a16:creationId xmlns:a16="http://schemas.microsoft.com/office/drawing/2014/main" id="{3428B198-0637-4F15-900F-6709BFE4BDEA}"/>
                </a:ext>
              </a:extLst>
            </p:cNvPr>
            <p:cNvCxnSpPr/>
            <p:nvPr userDrawn="1"/>
          </p:nvCxnSpPr>
          <p:spPr>
            <a:xfrm>
              <a:off x="4790661" y="3692387"/>
              <a:ext cx="191825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直線​​コネクタ(S) 21">
              <a:extLst>
                <a:ext uri="{FF2B5EF4-FFF2-40B4-BE49-F238E27FC236}">
                  <a16:creationId xmlns:a16="http://schemas.microsoft.com/office/drawing/2014/main" id="{7F29A1B0-F4AB-4243-979A-50FADE3330EA}"/>
                </a:ext>
              </a:extLst>
            </p:cNvPr>
            <p:cNvCxnSpPr/>
            <p:nvPr userDrawn="1"/>
          </p:nvCxnSpPr>
          <p:spPr>
            <a:xfrm>
              <a:off x="4790661" y="5118652"/>
              <a:ext cx="191825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24" name="直線​​コネクタ(S) 23">
            <a:extLst>
              <a:ext uri="{FF2B5EF4-FFF2-40B4-BE49-F238E27FC236}">
                <a16:creationId xmlns:a16="http://schemas.microsoft.com/office/drawing/2014/main" id="{0C61EA57-B8EA-4589-A9DD-E25F300D5AFD}"/>
              </a:ext>
            </a:extLst>
          </p:cNvPr>
          <p:cNvCxnSpPr/>
          <p:nvPr userDrawn="1"/>
        </p:nvCxnSpPr>
        <p:spPr>
          <a:xfrm>
            <a:off x="4790661" y="6917634"/>
            <a:ext cx="191825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28" name="グループ 27">
            <a:extLst>
              <a:ext uri="{FF2B5EF4-FFF2-40B4-BE49-F238E27FC236}">
                <a16:creationId xmlns:a16="http://schemas.microsoft.com/office/drawing/2014/main" id="{F894F998-0FDF-4CA2-802E-4FCFA7674171}"/>
              </a:ext>
            </a:extLst>
          </p:cNvPr>
          <p:cNvGrpSpPr/>
          <p:nvPr userDrawn="1"/>
        </p:nvGrpSpPr>
        <p:grpSpPr>
          <a:xfrm>
            <a:off x="7090100" y="2462886"/>
            <a:ext cx="4801862" cy="2689468"/>
            <a:chOff x="4790661" y="2266122"/>
            <a:chExt cx="1918252" cy="2852530"/>
          </a:xfrm>
        </p:grpSpPr>
        <p:cxnSp>
          <p:nvCxnSpPr>
            <p:cNvPr id="33" name="直線​​コネクタ(S) 32">
              <a:extLst>
                <a:ext uri="{FF2B5EF4-FFF2-40B4-BE49-F238E27FC236}">
                  <a16:creationId xmlns:a16="http://schemas.microsoft.com/office/drawing/2014/main" id="{C1F0C0C8-87C4-49FB-B35B-E937E9D0BEC5}"/>
                </a:ext>
              </a:extLst>
            </p:cNvPr>
            <p:cNvCxnSpPr/>
            <p:nvPr userDrawn="1"/>
          </p:nvCxnSpPr>
          <p:spPr>
            <a:xfrm>
              <a:off x="4790661" y="2266122"/>
              <a:ext cx="1918252"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7" name="直線​​コネクタ(S) 36">
              <a:extLst>
                <a:ext uri="{FF2B5EF4-FFF2-40B4-BE49-F238E27FC236}">
                  <a16:creationId xmlns:a16="http://schemas.microsoft.com/office/drawing/2014/main" id="{4857C5D3-7E33-4894-8AC3-0FD1BEB12F40}"/>
                </a:ext>
              </a:extLst>
            </p:cNvPr>
            <p:cNvCxnSpPr/>
            <p:nvPr userDrawn="1"/>
          </p:nvCxnSpPr>
          <p:spPr>
            <a:xfrm>
              <a:off x="4790661" y="3692387"/>
              <a:ext cx="1918252"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8" name="直線​​コネクタ(S) 37">
              <a:extLst>
                <a:ext uri="{FF2B5EF4-FFF2-40B4-BE49-F238E27FC236}">
                  <a16:creationId xmlns:a16="http://schemas.microsoft.com/office/drawing/2014/main" id="{100BA9F8-92BF-42F0-BD46-D9B7E7422F75}"/>
                </a:ext>
              </a:extLst>
            </p:cNvPr>
            <p:cNvCxnSpPr/>
            <p:nvPr userDrawn="1"/>
          </p:nvCxnSpPr>
          <p:spPr>
            <a:xfrm>
              <a:off x="4790661" y="5118652"/>
              <a:ext cx="1918252"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sp>
        <p:nvSpPr>
          <p:cNvPr id="39" name="テキスト プレースホルダー 39">
            <a:extLst>
              <a:ext uri="{FF2B5EF4-FFF2-40B4-BE49-F238E27FC236}">
                <a16:creationId xmlns:a16="http://schemas.microsoft.com/office/drawing/2014/main" id="{9760B601-DCBC-47C8-95BE-A5DFCCBAD096}"/>
              </a:ext>
            </a:extLst>
          </p:cNvPr>
          <p:cNvSpPr>
            <a:spLocks noGrp="1"/>
          </p:cNvSpPr>
          <p:nvPr>
            <p:ph type="body" sz="quarter" idx="20" hasCustomPrompt="1"/>
          </p:nvPr>
        </p:nvSpPr>
        <p:spPr>
          <a:xfrm>
            <a:off x="7166507" y="1463643"/>
            <a:ext cx="4725455" cy="758822"/>
          </a:xfrm>
        </p:spPr>
        <p:txBody>
          <a:bodyPr rtlCol="0" anchor="ctr">
            <a:noAutofit/>
          </a:bodyPr>
          <a:lstStyle>
            <a:lvl1pPr marL="0" indent="0" algn="l">
              <a:buNone/>
              <a:defRPr sz="1800">
                <a:solidFill>
                  <a:schemeClr val="tx1"/>
                </a:solidFill>
                <a:latin typeface="Meiryo UI" panose="020B0604030504040204" pitchFamily="50" charset="-128"/>
                <a:ea typeface="Meiryo UI" panose="020B0604030504040204" pitchFamily="50" charset="-128"/>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rtl="0"/>
            <a:r>
              <a:rPr lang="ja-JP" altLang="en-US" noProof="0"/>
              <a:t>ここにテキストを追加</a:t>
            </a:r>
          </a:p>
        </p:txBody>
      </p:sp>
      <p:sp>
        <p:nvSpPr>
          <p:cNvPr id="40" name="テキスト プレースホルダー 39">
            <a:extLst>
              <a:ext uri="{FF2B5EF4-FFF2-40B4-BE49-F238E27FC236}">
                <a16:creationId xmlns:a16="http://schemas.microsoft.com/office/drawing/2014/main" id="{179CBA0C-6465-4209-AF3F-548A57F20CE8}"/>
              </a:ext>
            </a:extLst>
          </p:cNvPr>
          <p:cNvSpPr>
            <a:spLocks noGrp="1"/>
          </p:cNvSpPr>
          <p:nvPr>
            <p:ph type="body" sz="quarter" idx="21" hasCustomPrompt="1"/>
          </p:nvPr>
        </p:nvSpPr>
        <p:spPr>
          <a:xfrm>
            <a:off x="7166507" y="2741755"/>
            <a:ext cx="4725455" cy="758822"/>
          </a:xfrm>
        </p:spPr>
        <p:txBody>
          <a:bodyPr rtlCol="0" anchor="ctr">
            <a:noAutofit/>
          </a:bodyPr>
          <a:lstStyle>
            <a:lvl1pPr marL="0" indent="0" algn="l">
              <a:buNone/>
              <a:defRPr sz="1800">
                <a:solidFill>
                  <a:schemeClr val="tx1"/>
                </a:solidFill>
                <a:latin typeface="Meiryo UI" panose="020B0604030504040204" pitchFamily="50" charset="-128"/>
                <a:ea typeface="Meiryo UI" panose="020B0604030504040204" pitchFamily="50" charset="-128"/>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rtl="0"/>
            <a:r>
              <a:rPr lang="ja-JP" altLang="en-US" noProof="0"/>
              <a:t>ここにテキストを追加</a:t>
            </a:r>
          </a:p>
        </p:txBody>
      </p:sp>
      <p:sp>
        <p:nvSpPr>
          <p:cNvPr id="41" name="テキスト プレースホルダー 39">
            <a:extLst>
              <a:ext uri="{FF2B5EF4-FFF2-40B4-BE49-F238E27FC236}">
                <a16:creationId xmlns:a16="http://schemas.microsoft.com/office/drawing/2014/main" id="{99852211-6BD9-4B69-BBC9-F2181F272D23}"/>
              </a:ext>
            </a:extLst>
          </p:cNvPr>
          <p:cNvSpPr>
            <a:spLocks noGrp="1"/>
          </p:cNvSpPr>
          <p:nvPr>
            <p:ph type="body" sz="quarter" idx="22" hasCustomPrompt="1"/>
          </p:nvPr>
        </p:nvSpPr>
        <p:spPr>
          <a:xfrm>
            <a:off x="7166507" y="4069997"/>
            <a:ext cx="4725455" cy="758822"/>
          </a:xfrm>
        </p:spPr>
        <p:txBody>
          <a:bodyPr rtlCol="0" anchor="ctr">
            <a:noAutofit/>
          </a:bodyPr>
          <a:lstStyle>
            <a:lvl1pPr marL="0" indent="0" algn="l">
              <a:buNone/>
              <a:defRPr sz="1800">
                <a:solidFill>
                  <a:schemeClr val="tx1"/>
                </a:solidFill>
                <a:latin typeface="Meiryo UI" panose="020B0604030504040204" pitchFamily="50" charset="-128"/>
                <a:ea typeface="Meiryo UI" panose="020B0604030504040204" pitchFamily="50" charset="-128"/>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rtl="0"/>
            <a:r>
              <a:rPr lang="ja-JP" altLang="en-US" noProof="0"/>
              <a:t>ここにテキストを追加</a:t>
            </a:r>
          </a:p>
        </p:txBody>
      </p:sp>
      <p:sp>
        <p:nvSpPr>
          <p:cNvPr id="42" name="テキスト プレースホルダー 39">
            <a:extLst>
              <a:ext uri="{FF2B5EF4-FFF2-40B4-BE49-F238E27FC236}">
                <a16:creationId xmlns:a16="http://schemas.microsoft.com/office/drawing/2014/main" id="{EEF11D65-7095-41D2-9630-E2EB44552E58}"/>
              </a:ext>
            </a:extLst>
          </p:cNvPr>
          <p:cNvSpPr>
            <a:spLocks noGrp="1"/>
          </p:cNvSpPr>
          <p:nvPr>
            <p:ph type="body" sz="quarter" idx="23" hasCustomPrompt="1"/>
          </p:nvPr>
        </p:nvSpPr>
        <p:spPr>
          <a:xfrm>
            <a:off x="7166507" y="5394355"/>
            <a:ext cx="4725455" cy="758822"/>
          </a:xfrm>
        </p:spPr>
        <p:txBody>
          <a:bodyPr rtlCol="0" anchor="ctr">
            <a:noAutofit/>
          </a:bodyPr>
          <a:lstStyle>
            <a:lvl1pPr marL="0" indent="0" algn="l">
              <a:buNone/>
              <a:defRPr sz="1800">
                <a:solidFill>
                  <a:schemeClr val="tx1"/>
                </a:solidFill>
                <a:latin typeface="Meiryo UI" panose="020B0604030504040204" pitchFamily="50" charset="-128"/>
                <a:ea typeface="Meiryo UI" panose="020B0604030504040204" pitchFamily="50" charset="-128"/>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rtl="0"/>
            <a:r>
              <a:rPr lang="ja-JP" altLang="en-US" noProof="0"/>
              <a:t>ここにテキストを追加</a:t>
            </a:r>
          </a:p>
        </p:txBody>
      </p:sp>
      <p:sp>
        <p:nvSpPr>
          <p:cNvPr id="43" name="図プレースホルダー 33">
            <a:extLst>
              <a:ext uri="{FF2B5EF4-FFF2-40B4-BE49-F238E27FC236}">
                <a16:creationId xmlns:a16="http://schemas.microsoft.com/office/drawing/2014/main" id="{1644FD94-AD03-4C4F-A1A5-085DD8F56646}"/>
              </a:ext>
            </a:extLst>
          </p:cNvPr>
          <p:cNvSpPr>
            <a:spLocks noGrp="1"/>
          </p:cNvSpPr>
          <p:nvPr>
            <p:ph type="pic" sz="quarter" idx="13" hasCustomPrompt="1"/>
          </p:nvPr>
        </p:nvSpPr>
        <p:spPr>
          <a:xfrm>
            <a:off x="5227571" y="1437538"/>
            <a:ext cx="1147325" cy="811033"/>
          </a:xfrm>
        </p:spPr>
        <p:txBody>
          <a:bodyPr rtlCol="0">
            <a:normAutofit/>
          </a:bodyPr>
          <a:lstStyle>
            <a:lvl1pPr marL="0" indent="0" algn="ctr">
              <a:buNone/>
              <a:defRPr sz="1600">
                <a:solidFill>
                  <a:schemeClr val="bg1"/>
                </a:solidFill>
                <a:latin typeface="Meiryo UI" panose="020B0604030504040204" pitchFamily="50" charset="-128"/>
                <a:ea typeface="Meiryo UI" panose="020B0604030504040204" pitchFamily="50" charset="-128"/>
              </a:defRPr>
            </a:lvl1pPr>
          </a:lstStyle>
          <a:p>
            <a:pPr rtl="0"/>
            <a:r>
              <a:rPr lang="ja-JP" altLang="en-US" noProof="0"/>
              <a:t>アイコンをクリックして画像を追加</a:t>
            </a:r>
          </a:p>
        </p:txBody>
      </p:sp>
      <p:sp>
        <p:nvSpPr>
          <p:cNvPr id="44" name="図プレースホルダー 33">
            <a:extLst>
              <a:ext uri="{FF2B5EF4-FFF2-40B4-BE49-F238E27FC236}">
                <a16:creationId xmlns:a16="http://schemas.microsoft.com/office/drawing/2014/main" id="{9A1BE0BE-1FFD-445C-B6BA-E4A602D22112}"/>
              </a:ext>
            </a:extLst>
          </p:cNvPr>
          <p:cNvSpPr>
            <a:spLocks noGrp="1"/>
          </p:cNvSpPr>
          <p:nvPr>
            <p:ph type="pic" sz="quarter" idx="24" hasCustomPrompt="1"/>
          </p:nvPr>
        </p:nvSpPr>
        <p:spPr>
          <a:xfrm>
            <a:off x="5227571" y="2715650"/>
            <a:ext cx="1147325" cy="811033"/>
          </a:xfrm>
        </p:spPr>
        <p:txBody>
          <a:bodyPr rtlCol="0">
            <a:normAutofit/>
          </a:bodyPr>
          <a:lstStyle>
            <a:lvl1pPr marL="0" indent="0" algn="ctr">
              <a:buNone/>
              <a:defRPr sz="1600">
                <a:solidFill>
                  <a:schemeClr val="bg1"/>
                </a:solidFill>
                <a:latin typeface="Meiryo UI" panose="020B0604030504040204" pitchFamily="50" charset="-128"/>
                <a:ea typeface="Meiryo UI" panose="020B0604030504040204" pitchFamily="50" charset="-128"/>
              </a:defRPr>
            </a:lvl1pPr>
          </a:lstStyle>
          <a:p>
            <a:pPr rtl="0"/>
            <a:r>
              <a:rPr lang="ja-JP" altLang="en-US" noProof="0"/>
              <a:t>アイコンをクリックして画像を追加</a:t>
            </a:r>
          </a:p>
        </p:txBody>
      </p:sp>
      <p:sp>
        <p:nvSpPr>
          <p:cNvPr id="45" name="図プレースホルダー 33">
            <a:extLst>
              <a:ext uri="{FF2B5EF4-FFF2-40B4-BE49-F238E27FC236}">
                <a16:creationId xmlns:a16="http://schemas.microsoft.com/office/drawing/2014/main" id="{B577AF17-6C7E-48B9-B267-0874B232A710}"/>
              </a:ext>
            </a:extLst>
          </p:cNvPr>
          <p:cNvSpPr>
            <a:spLocks noGrp="1"/>
          </p:cNvSpPr>
          <p:nvPr>
            <p:ph type="pic" sz="quarter" idx="25" hasCustomPrompt="1"/>
          </p:nvPr>
        </p:nvSpPr>
        <p:spPr>
          <a:xfrm>
            <a:off x="5227571" y="4043892"/>
            <a:ext cx="1147325" cy="811033"/>
          </a:xfrm>
        </p:spPr>
        <p:txBody>
          <a:bodyPr rtlCol="0">
            <a:normAutofit/>
          </a:bodyPr>
          <a:lstStyle>
            <a:lvl1pPr marL="0" indent="0" algn="ctr">
              <a:buNone/>
              <a:defRPr sz="1600">
                <a:solidFill>
                  <a:schemeClr val="bg1"/>
                </a:solidFill>
                <a:latin typeface="Meiryo UI" panose="020B0604030504040204" pitchFamily="50" charset="-128"/>
                <a:ea typeface="Meiryo UI" panose="020B0604030504040204" pitchFamily="50" charset="-128"/>
              </a:defRPr>
            </a:lvl1pPr>
          </a:lstStyle>
          <a:p>
            <a:pPr rtl="0"/>
            <a:r>
              <a:rPr lang="ja-JP" altLang="en-US" noProof="0"/>
              <a:t>アイコンをクリックして画像を追加</a:t>
            </a:r>
          </a:p>
        </p:txBody>
      </p:sp>
      <p:sp>
        <p:nvSpPr>
          <p:cNvPr id="46" name="図プレースホルダー 33">
            <a:extLst>
              <a:ext uri="{FF2B5EF4-FFF2-40B4-BE49-F238E27FC236}">
                <a16:creationId xmlns:a16="http://schemas.microsoft.com/office/drawing/2014/main" id="{98A01AB1-3434-46C7-B1B3-90AFD4B1799F}"/>
              </a:ext>
            </a:extLst>
          </p:cNvPr>
          <p:cNvSpPr>
            <a:spLocks noGrp="1"/>
          </p:cNvSpPr>
          <p:nvPr>
            <p:ph type="pic" sz="quarter" idx="26" hasCustomPrompt="1"/>
          </p:nvPr>
        </p:nvSpPr>
        <p:spPr>
          <a:xfrm>
            <a:off x="5227571" y="5368250"/>
            <a:ext cx="1147325" cy="811033"/>
          </a:xfrm>
        </p:spPr>
        <p:txBody>
          <a:bodyPr rtlCol="0">
            <a:normAutofit/>
          </a:bodyPr>
          <a:lstStyle>
            <a:lvl1pPr marL="0" indent="0" algn="ctr">
              <a:buNone/>
              <a:defRPr sz="1600">
                <a:solidFill>
                  <a:schemeClr val="bg1"/>
                </a:solidFill>
                <a:latin typeface="Meiryo UI" panose="020B0604030504040204" pitchFamily="50" charset="-128"/>
                <a:ea typeface="Meiryo UI" panose="020B0604030504040204" pitchFamily="50" charset="-128"/>
              </a:defRPr>
            </a:lvl1pPr>
          </a:lstStyle>
          <a:p>
            <a:pPr rtl="0"/>
            <a:r>
              <a:rPr lang="ja-JP" altLang="en-US" noProof="0"/>
              <a:t>アイコンをクリックして画像を追加</a:t>
            </a:r>
          </a:p>
        </p:txBody>
      </p:sp>
    </p:spTree>
    <p:extLst>
      <p:ext uri="{BB962C8B-B14F-4D97-AF65-F5344CB8AC3E}">
        <p14:creationId xmlns:p14="http://schemas.microsoft.com/office/powerpoint/2010/main" val="63373815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9_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ADB3C88-F13B-4B5F-920D-B4EFFAA592E5}"/>
              </a:ext>
            </a:extLst>
          </p:cNvPr>
          <p:cNvSpPr>
            <a:spLocks noGrp="1"/>
          </p:cNvSpPr>
          <p:nvPr>
            <p:ph type="title"/>
          </p:nvPr>
        </p:nvSpPr>
        <p:spPr>
          <a:xfrm>
            <a:off x="371475" y="260351"/>
            <a:ext cx="11520488" cy="758824"/>
          </a:xfrm>
        </p:spPr>
        <p:txBody>
          <a:bodyPr rtlCol="0"/>
          <a:lstStyle>
            <a:lvl1pPr>
              <a:defRPr>
                <a:latin typeface="Meiryo UI" panose="020B0604030504040204" pitchFamily="50" charset="-128"/>
                <a:ea typeface="Meiryo UI" panose="020B0604030504040204" pitchFamily="50" charset="-128"/>
              </a:defRPr>
            </a:lvl1pPr>
          </a:lstStyle>
          <a:p>
            <a:pPr rtl="0"/>
            <a:r>
              <a:rPr lang="ja-JP" altLang="en-US" noProof="0"/>
              <a:t>マスター タイトルの書式設定</a:t>
            </a:r>
          </a:p>
        </p:txBody>
      </p:sp>
      <p:sp>
        <p:nvSpPr>
          <p:cNvPr id="17" name="スライド番号プレースホルダー 4">
            <a:extLst>
              <a:ext uri="{FF2B5EF4-FFF2-40B4-BE49-F238E27FC236}">
                <a16:creationId xmlns:a16="http://schemas.microsoft.com/office/drawing/2014/main" id="{76336E3A-55EE-4423-B1AA-7489CA988813}"/>
              </a:ext>
            </a:extLst>
          </p:cNvPr>
          <p:cNvSpPr>
            <a:spLocks noGrp="1"/>
          </p:cNvSpPr>
          <p:nvPr>
            <p:ph type="sldNum" sz="quarter" idx="12"/>
          </p:nvPr>
        </p:nvSpPr>
        <p:spPr>
          <a:xfrm>
            <a:off x="11518900" y="6581978"/>
            <a:ext cx="373062" cy="206104"/>
          </a:xfrm>
        </p:spPr>
        <p:txBody>
          <a:bodyPr rtlCol="0"/>
          <a:lstStyle>
            <a:lvl1pPr>
              <a:defRPr>
                <a:latin typeface="Meiryo UI" panose="020B0604030504040204" pitchFamily="50" charset="-128"/>
                <a:ea typeface="Meiryo UI" panose="020B0604030504040204" pitchFamily="50" charset="-128"/>
              </a:defRPr>
            </a:lvl1pPr>
          </a:lstStyle>
          <a:p>
            <a:fld id="{03DC2DEF-D2FE-4B45-ABA4-9F153FD1C98A}" type="slidenum">
              <a:rPr lang="en-US" altLang="ja-JP" noProof="0" smtClean="0"/>
              <a:pPr/>
              <a:t>‹#›</a:t>
            </a:fld>
            <a:endParaRPr lang="ja-JP" altLang="en-US" noProof="0"/>
          </a:p>
        </p:txBody>
      </p:sp>
      <p:cxnSp>
        <p:nvCxnSpPr>
          <p:cNvPr id="24" name="直線​​コネクタ(S) 23">
            <a:extLst>
              <a:ext uri="{FF2B5EF4-FFF2-40B4-BE49-F238E27FC236}">
                <a16:creationId xmlns:a16="http://schemas.microsoft.com/office/drawing/2014/main" id="{0C61EA57-B8EA-4589-A9DD-E25F300D5AFD}"/>
              </a:ext>
            </a:extLst>
          </p:cNvPr>
          <p:cNvCxnSpPr/>
          <p:nvPr userDrawn="1"/>
        </p:nvCxnSpPr>
        <p:spPr>
          <a:xfrm>
            <a:off x="4790661" y="6917634"/>
            <a:ext cx="191825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長方形 17">
            <a:extLst>
              <a:ext uri="{FF2B5EF4-FFF2-40B4-BE49-F238E27FC236}">
                <a16:creationId xmlns:a16="http://schemas.microsoft.com/office/drawing/2014/main" id="{1DD2DC66-11E4-4714-A8DE-E8AC34D49655}"/>
              </a:ext>
            </a:extLst>
          </p:cNvPr>
          <p:cNvSpPr/>
          <p:nvPr userDrawn="1"/>
        </p:nvSpPr>
        <p:spPr>
          <a:xfrm>
            <a:off x="371475" y="1233488"/>
            <a:ext cx="2293200" cy="24276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noProof="0">
              <a:latin typeface="Meiryo UI" panose="020B0604030504040204" pitchFamily="50" charset="-128"/>
              <a:ea typeface="Meiryo UI" panose="020B0604030504040204" pitchFamily="50" charset="-128"/>
            </a:endParaRPr>
          </a:p>
        </p:txBody>
      </p:sp>
      <p:sp>
        <p:nvSpPr>
          <p:cNvPr id="23" name="長方形 22">
            <a:extLst>
              <a:ext uri="{FF2B5EF4-FFF2-40B4-BE49-F238E27FC236}">
                <a16:creationId xmlns:a16="http://schemas.microsoft.com/office/drawing/2014/main" id="{EAF541B1-4F4B-40BC-BF0B-B80864399D0C}"/>
              </a:ext>
            </a:extLst>
          </p:cNvPr>
          <p:cNvSpPr/>
          <p:nvPr userDrawn="1"/>
        </p:nvSpPr>
        <p:spPr>
          <a:xfrm>
            <a:off x="371475" y="3773172"/>
            <a:ext cx="2293200" cy="24276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noProof="0">
              <a:latin typeface="Meiryo UI" panose="020B0604030504040204" pitchFamily="50" charset="-128"/>
              <a:ea typeface="Meiryo UI" panose="020B0604030504040204" pitchFamily="50" charset="-128"/>
            </a:endParaRPr>
          </a:p>
        </p:txBody>
      </p:sp>
      <p:sp>
        <p:nvSpPr>
          <p:cNvPr id="26" name="長方形 25">
            <a:extLst>
              <a:ext uri="{FF2B5EF4-FFF2-40B4-BE49-F238E27FC236}">
                <a16:creationId xmlns:a16="http://schemas.microsoft.com/office/drawing/2014/main" id="{DB837A4A-8DA3-4F45-9468-2C7DE5B35803}"/>
              </a:ext>
            </a:extLst>
          </p:cNvPr>
          <p:cNvSpPr/>
          <p:nvPr userDrawn="1"/>
        </p:nvSpPr>
        <p:spPr>
          <a:xfrm>
            <a:off x="6170635" y="1233487"/>
            <a:ext cx="2294237" cy="242760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noProof="0">
              <a:latin typeface="Meiryo UI" panose="020B0604030504040204" pitchFamily="50" charset="-128"/>
              <a:ea typeface="Meiryo UI" panose="020B0604030504040204" pitchFamily="50" charset="-128"/>
            </a:endParaRPr>
          </a:p>
        </p:txBody>
      </p:sp>
      <p:sp>
        <p:nvSpPr>
          <p:cNvPr id="27" name="長方形 26">
            <a:extLst>
              <a:ext uri="{FF2B5EF4-FFF2-40B4-BE49-F238E27FC236}">
                <a16:creationId xmlns:a16="http://schemas.microsoft.com/office/drawing/2014/main" id="{39CA034F-F360-4CF5-B944-C16768254C5A}"/>
              </a:ext>
            </a:extLst>
          </p:cNvPr>
          <p:cNvSpPr/>
          <p:nvPr userDrawn="1"/>
        </p:nvSpPr>
        <p:spPr>
          <a:xfrm>
            <a:off x="6170635" y="3773171"/>
            <a:ext cx="2294237" cy="2427601"/>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noProof="0">
              <a:latin typeface="Meiryo UI" panose="020B0604030504040204" pitchFamily="50" charset="-128"/>
              <a:ea typeface="Meiryo UI" panose="020B0604030504040204" pitchFamily="50" charset="-128"/>
            </a:endParaRPr>
          </a:p>
        </p:txBody>
      </p:sp>
      <p:sp>
        <p:nvSpPr>
          <p:cNvPr id="43" name="図プレースホルダー 33">
            <a:extLst>
              <a:ext uri="{FF2B5EF4-FFF2-40B4-BE49-F238E27FC236}">
                <a16:creationId xmlns:a16="http://schemas.microsoft.com/office/drawing/2014/main" id="{1644FD94-AD03-4C4F-A1A5-085DD8F56646}"/>
              </a:ext>
            </a:extLst>
          </p:cNvPr>
          <p:cNvSpPr>
            <a:spLocks noGrp="1"/>
          </p:cNvSpPr>
          <p:nvPr>
            <p:ph type="pic" sz="quarter" idx="13" hasCustomPrompt="1"/>
          </p:nvPr>
        </p:nvSpPr>
        <p:spPr>
          <a:xfrm>
            <a:off x="615473" y="1713955"/>
            <a:ext cx="1805204" cy="1466666"/>
          </a:xfrm>
        </p:spPr>
        <p:txBody>
          <a:bodyPr rtlCol="0">
            <a:normAutofit/>
          </a:bodyPr>
          <a:lstStyle>
            <a:lvl1pPr marL="0" indent="0" algn="ctr">
              <a:buNone/>
              <a:defRPr sz="1600">
                <a:solidFill>
                  <a:schemeClr val="bg1"/>
                </a:solidFill>
                <a:latin typeface="Meiryo UI" panose="020B0604030504040204" pitchFamily="50" charset="-128"/>
                <a:ea typeface="Meiryo UI" panose="020B0604030504040204" pitchFamily="50" charset="-128"/>
              </a:defRPr>
            </a:lvl1pPr>
          </a:lstStyle>
          <a:p>
            <a:pPr rtl="0"/>
            <a:r>
              <a:rPr lang="ja-JP" altLang="en-US" noProof="0"/>
              <a:t>アイコンをクリックして画像を追加</a:t>
            </a:r>
          </a:p>
        </p:txBody>
      </p:sp>
      <p:sp>
        <p:nvSpPr>
          <p:cNvPr id="32" name="長方形 31">
            <a:extLst>
              <a:ext uri="{FF2B5EF4-FFF2-40B4-BE49-F238E27FC236}">
                <a16:creationId xmlns:a16="http://schemas.microsoft.com/office/drawing/2014/main" id="{ECA01639-D8FA-4F18-8FE5-E923F5A1BB48}"/>
              </a:ext>
            </a:extLst>
          </p:cNvPr>
          <p:cNvSpPr/>
          <p:nvPr userDrawn="1"/>
        </p:nvSpPr>
        <p:spPr>
          <a:xfrm>
            <a:off x="2730561" y="1233488"/>
            <a:ext cx="3342248" cy="24276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noProof="0">
              <a:latin typeface="Meiryo UI" panose="020B0604030504040204" pitchFamily="50" charset="-128"/>
              <a:ea typeface="Meiryo UI" panose="020B0604030504040204" pitchFamily="50" charset="-128"/>
            </a:endParaRPr>
          </a:p>
        </p:txBody>
      </p:sp>
      <p:sp>
        <p:nvSpPr>
          <p:cNvPr id="34" name="長方形 33">
            <a:extLst>
              <a:ext uri="{FF2B5EF4-FFF2-40B4-BE49-F238E27FC236}">
                <a16:creationId xmlns:a16="http://schemas.microsoft.com/office/drawing/2014/main" id="{AF02D09E-3C25-405E-BF24-A884A07C224A}"/>
              </a:ext>
            </a:extLst>
          </p:cNvPr>
          <p:cNvSpPr/>
          <p:nvPr userDrawn="1"/>
        </p:nvSpPr>
        <p:spPr>
          <a:xfrm>
            <a:off x="2730561" y="3773171"/>
            <a:ext cx="3342248" cy="24276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noProof="0">
              <a:latin typeface="Meiryo UI" panose="020B0604030504040204" pitchFamily="50" charset="-128"/>
              <a:ea typeface="Meiryo UI" panose="020B0604030504040204" pitchFamily="50" charset="-128"/>
            </a:endParaRPr>
          </a:p>
        </p:txBody>
      </p:sp>
      <p:sp>
        <p:nvSpPr>
          <p:cNvPr id="39" name="テキスト プレースホルダー 39">
            <a:extLst>
              <a:ext uri="{FF2B5EF4-FFF2-40B4-BE49-F238E27FC236}">
                <a16:creationId xmlns:a16="http://schemas.microsoft.com/office/drawing/2014/main" id="{9760B601-DCBC-47C8-95BE-A5DFCCBAD096}"/>
              </a:ext>
            </a:extLst>
          </p:cNvPr>
          <p:cNvSpPr>
            <a:spLocks noGrp="1"/>
          </p:cNvSpPr>
          <p:nvPr>
            <p:ph type="body" sz="quarter" idx="20" hasCustomPrompt="1"/>
          </p:nvPr>
        </p:nvSpPr>
        <p:spPr>
          <a:xfrm>
            <a:off x="2900245" y="1460126"/>
            <a:ext cx="3002880" cy="1974324"/>
          </a:xfrm>
        </p:spPr>
        <p:txBody>
          <a:bodyPr rtlCol="0" anchor="ctr">
            <a:noAutofit/>
          </a:bodyPr>
          <a:lstStyle>
            <a:lvl1pPr marL="0" indent="0" algn="l">
              <a:buNone/>
              <a:defRPr sz="1800">
                <a:solidFill>
                  <a:schemeClr val="tx1"/>
                </a:solidFill>
                <a:latin typeface="Meiryo UI" panose="020B0604030504040204" pitchFamily="50" charset="-128"/>
                <a:ea typeface="Meiryo UI" panose="020B0604030504040204" pitchFamily="50" charset="-128"/>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rtl="0"/>
            <a:r>
              <a:rPr lang="ja-JP" altLang="en-US" noProof="0"/>
              <a:t>ここにテキストを追加</a:t>
            </a:r>
          </a:p>
        </p:txBody>
      </p:sp>
      <p:sp>
        <p:nvSpPr>
          <p:cNvPr id="35" name="テキスト プレースホルダー 39">
            <a:extLst>
              <a:ext uri="{FF2B5EF4-FFF2-40B4-BE49-F238E27FC236}">
                <a16:creationId xmlns:a16="http://schemas.microsoft.com/office/drawing/2014/main" id="{33BDF68D-A417-4526-95BD-83DC0A4FA5B1}"/>
              </a:ext>
            </a:extLst>
          </p:cNvPr>
          <p:cNvSpPr>
            <a:spLocks noGrp="1"/>
          </p:cNvSpPr>
          <p:nvPr>
            <p:ph type="body" sz="quarter" idx="27" hasCustomPrompt="1"/>
          </p:nvPr>
        </p:nvSpPr>
        <p:spPr>
          <a:xfrm>
            <a:off x="2900245" y="3999809"/>
            <a:ext cx="3002880" cy="1974324"/>
          </a:xfrm>
        </p:spPr>
        <p:txBody>
          <a:bodyPr rtlCol="0" anchor="ctr">
            <a:noAutofit/>
          </a:bodyPr>
          <a:lstStyle>
            <a:lvl1pPr marL="0" indent="0" algn="l">
              <a:buNone/>
              <a:defRPr sz="1800">
                <a:solidFill>
                  <a:schemeClr val="tx1"/>
                </a:solidFill>
                <a:latin typeface="Meiryo UI" panose="020B0604030504040204" pitchFamily="50" charset="-128"/>
                <a:ea typeface="Meiryo UI" panose="020B0604030504040204" pitchFamily="50" charset="-128"/>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rtl="0"/>
            <a:r>
              <a:rPr lang="ja-JP" altLang="en-US" noProof="0"/>
              <a:t>ここにテキストを追加</a:t>
            </a:r>
          </a:p>
        </p:txBody>
      </p:sp>
      <p:sp>
        <p:nvSpPr>
          <p:cNvPr id="36" name="長方形 35">
            <a:extLst>
              <a:ext uri="{FF2B5EF4-FFF2-40B4-BE49-F238E27FC236}">
                <a16:creationId xmlns:a16="http://schemas.microsoft.com/office/drawing/2014/main" id="{1C6F0F84-9668-4EA8-A3F5-3AD5AED3EFDD}"/>
              </a:ext>
            </a:extLst>
          </p:cNvPr>
          <p:cNvSpPr/>
          <p:nvPr userDrawn="1"/>
        </p:nvSpPr>
        <p:spPr>
          <a:xfrm>
            <a:off x="8549714" y="1233488"/>
            <a:ext cx="3342248" cy="24276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noProof="0">
              <a:latin typeface="Meiryo UI" panose="020B0604030504040204" pitchFamily="50" charset="-128"/>
              <a:ea typeface="Meiryo UI" panose="020B0604030504040204" pitchFamily="50" charset="-128"/>
            </a:endParaRPr>
          </a:p>
        </p:txBody>
      </p:sp>
      <p:sp>
        <p:nvSpPr>
          <p:cNvPr id="47" name="長方形 46">
            <a:extLst>
              <a:ext uri="{FF2B5EF4-FFF2-40B4-BE49-F238E27FC236}">
                <a16:creationId xmlns:a16="http://schemas.microsoft.com/office/drawing/2014/main" id="{19CCCFCB-4EAD-47A3-8F4A-307EE022DD53}"/>
              </a:ext>
            </a:extLst>
          </p:cNvPr>
          <p:cNvSpPr/>
          <p:nvPr userDrawn="1"/>
        </p:nvSpPr>
        <p:spPr>
          <a:xfrm>
            <a:off x="8549714" y="3773171"/>
            <a:ext cx="3342248" cy="24276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noProof="0">
              <a:latin typeface="Meiryo UI" panose="020B0604030504040204" pitchFamily="50" charset="-128"/>
              <a:ea typeface="Meiryo UI" panose="020B0604030504040204" pitchFamily="50" charset="-128"/>
            </a:endParaRPr>
          </a:p>
        </p:txBody>
      </p:sp>
      <p:sp>
        <p:nvSpPr>
          <p:cNvPr id="49" name="テキスト プレースホルダー 39">
            <a:extLst>
              <a:ext uri="{FF2B5EF4-FFF2-40B4-BE49-F238E27FC236}">
                <a16:creationId xmlns:a16="http://schemas.microsoft.com/office/drawing/2014/main" id="{058CD71F-A7E3-4F68-ADE3-4E6B1BAE3129}"/>
              </a:ext>
            </a:extLst>
          </p:cNvPr>
          <p:cNvSpPr>
            <a:spLocks noGrp="1"/>
          </p:cNvSpPr>
          <p:nvPr>
            <p:ph type="body" sz="quarter" idx="28" hasCustomPrompt="1"/>
          </p:nvPr>
        </p:nvSpPr>
        <p:spPr>
          <a:xfrm>
            <a:off x="8719398" y="1460126"/>
            <a:ext cx="3002880" cy="1974324"/>
          </a:xfrm>
        </p:spPr>
        <p:txBody>
          <a:bodyPr rtlCol="0" anchor="ctr">
            <a:noAutofit/>
          </a:bodyPr>
          <a:lstStyle>
            <a:lvl1pPr marL="0" indent="0" algn="l">
              <a:buNone/>
              <a:defRPr sz="1800">
                <a:solidFill>
                  <a:schemeClr val="tx1"/>
                </a:solidFill>
                <a:latin typeface="Meiryo UI" panose="020B0604030504040204" pitchFamily="50" charset="-128"/>
                <a:ea typeface="Meiryo UI" panose="020B0604030504040204" pitchFamily="50" charset="-128"/>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rtl="0"/>
            <a:r>
              <a:rPr lang="ja-JP" altLang="en-US" noProof="0"/>
              <a:t>ここにテキストを追加</a:t>
            </a:r>
          </a:p>
        </p:txBody>
      </p:sp>
      <p:sp>
        <p:nvSpPr>
          <p:cNvPr id="50" name="テキスト プレースホルダー 39">
            <a:extLst>
              <a:ext uri="{FF2B5EF4-FFF2-40B4-BE49-F238E27FC236}">
                <a16:creationId xmlns:a16="http://schemas.microsoft.com/office/drawing/2014/main" id="{6EC40EC2-3775-4AF2-965D-0235107D8342}"/>
              </a:ext>
            </a:extLst>
          </p:cNvPr>
          <p:cNvSpPr>
            <a:spLocks noGrp="1"/>
          </p:cNvSpPr>
          <p:nvPr>
            <p:ph type="body" sz="quarter" idx="29" hasCustomPrompt="1"/>
          </p:nvPr>
        </p:nvSpPr>
        <p:spPr>
          <a:xfrm>
            <a:off x="8719398" y="3999809"/>
            <a:ext cx="3002880" cy="1974324"/>
          </a:xfrm>
        </p:spPr>
        <p:txBody>
          <a:bodyPr rtlCol="0" anchor="ctr">
            <a:noAutofit/>
          </a:bodyPr>
          <a:lstStyle>
            <a:lvl1pPr marL="0" indent="0" algn="l">
              <a:buNone/>
              <a:defRPr sz="1800">
                <a:solidFill>
                  <a:schemeClr val="tx1"/>
                </a:solidFill>
                <a:latin typeface="Meiryo UI" panose="020B0604030504040204" pitchFamily="50" charset="-128"/>
                <a:ea typeface="Meiryo UI" panose="020B0604030504040204" pitchFamily="50" charset="-128"/>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rtl="0"/>
            <a:r>
              <a:rPr lang="ja-JP" altLang="en-US" noProof="0"/>
              <a:t>ここにテキストを追加</a:t>
            </a:r>
          </a:p>
        </p:txBody>
      </p:sp>
      <p:sp>
        <p:nvSpPr>
          <p:cNvPr id="51" name="図プレースホルダー 33">
            <a:extLst>
              <a:ext uri="{FF2B5EF4-FFF2-40B4-BE49-F238E27FC236}">
                <a16:creationId xmlns:a16="http://schemas.microsoft.com/office/drawing/2014/main" id="{F196EA03-E36C-4E2A-A82F-8FA76EC2DBFC}"/>
              </a:ext>
            </a:extLst>
          </p:cNvPr>
          <p:cNvSpPr>
            <a:spLocks noGrp="1"/>
          </p:cNvSpPr>
          <p:nvPr>
            <p:ph type="pic" sz="quarter" idx="30" hasCustomPrompt="1"/>
          </p:nvPr>
        </p:nvSpPr>
        <p:spPr>
          <a:xfrm>
            <a:off x="615473" y="4253638"/>
            <a:ext cx="1805204" cy="1466666"/>
          </a:xfrm>
        </p:spPr>
        <p:txBody>
          <a:bodyPr rtlCol="0">
            <a:normAutofit/>
          </a:bodyPr>
          <a:lstStyle>
            <a:lvl1pPr marL="0" indent="0" algn="ctr">
              <a:buNone/>
              <a:defRPr sz="1600">
                <a:solidFill>
                  <a:schemeClr val="bg1"/>
                </a:solidFill>
                <a:latin typeface="Meiryo UI" panose="020B0604030504040204" pitchFamily="50" charset="-128"/>
                <a:ea typeface="Meiryo UI" panose="020B0604030504040204" pitchFamily="50" charset="-128"/>
              </a:defRPr>
            </a:lvl1pPr>
          </a:lstStyle>
          <a:p>
            <a:pPr rtl="0"/>
            <a:r>
              <a:rPr lang="ja-JP" altLang="en-US" noProof="0"/>
              <a:t>アイコンをクリックして画像を追加</a:t>
            </a:r>
          </a:p>
        </p:txBody>
      </p:sp>
      <p:sp>
        <p:nvSpPr>
          <p:cNvPr id="52" name="図プレースホルダー 33">
            <a:extLst>
              <a:ext uri="{FF2B5EF4-FFF2-40B4-BE49-F238E27FC236}">
                <a16:creationId xmlns:a16="http://schemas.microsoft.com/office/drawing/2014/main" id="{9A754FAD-4B3A-4A76-9F0D-84DA72FD822B}"/>
              </a:ext>
            </a:extLst>
          </p:cNvPr>
          <p:cNvSpPr>
            <a:spLocks noGrp="1"/>
          </p:cNvSpPr>
          <p:nvPr>
            <p:ph type="pic" sz="quarter" idx="31" hasCustomPrompt="1"/>
          </p:nvPr>
        </p:nvSpPr>
        <p:spPr>
          <a:xfrm>
            <a:off x="6415151" y="4253638"/>
            <a:ext cx="1805204" cy="1466666"/>
          </a:xfrm>
        </p:spPr>
        <p:txBody>
          <a:bodyPr rtlCol="0">
            <a:normAutofit/>
          </a:bodyPr>
          <a:lstStyle>
            <a:lvl1pPr marL="0" indent="0" algn="ctr">
              <a:buNone/>
              <a:defRPr sz="1600">
                <a:solidFill>
                  <a:schemeClr val="bg1"/>
                </a:solidFill>
                <a:latin typeface="Meiryo UI" panose="020B0604030504040204" pitchFamily="50" charset="-128"/>
                <a:ea typeface="Meiryo UI" panose="020B0604030504040204" pitchFamily="50" charset="-128"/>
              </a:defRPr>
            </a:lvl1pPr>
          </a:lstStyle>
          <a:p>
            <a:pPr rtl="0"/>
            <a:r>
              <a:rPr lang="ja-JP" altLang="en-US" noProof="0"/>
              <a:t>アイコンをクリックして画像を追加</a:t>
            </a:r>
          </a:p>
        </p:txBody>
      </p:sp>
      <p:sp>
        <p:nvSpPr>
          <p:cNvPr id="53" name="図プレースホルダー 33">
            <a:extLst>
              <a:ext uri="{FF2B5EF4-FFF2-40B4-BE49-F238E27FC236}">
                <a16:creationId xmlns:a16="http://schemas.microsoft.com/office/drawing/2014/main" id="{7A45718F-1012-47C4-BF29-7462E5C6CB90}"/>
              </a:ext>
            </a:extLst>
          </p:cNvPr>
          <p:cNvSpPr>
            <a:spLocks noGrp="1"/>
          </p:cNvSpPr>
          <p:nvPr>
            <p:ph type="pic" sz="quarter" idx="32" hasCustomPrompt="1"/>
          </p:nvPr>
        </p:nvSpPr>
        <p:spPr>
          <a:xfrm>
            <a:off x="6415151" y="1713954"/>
            <a:ext cx="1805204" cy="1466666"/>
          </a:xfrm>
        </p:spPr>
        <p:txBody>
          <a:bodyPr rtlCol="0">
            <a:normAutofit/>
          </a:bodyPr>
          <a:lstStyle>
            <a:lvl1pPr marL="0" indent="0" algn="ctr">
              <a:buNone/>
              <a:defRPr sz="1600">
                <a:solidFill>
                  <a:schemeClr val="bg1"/>
                </a:solidFill>
                <a:latin typeface="Meiryo UI" panose="020B0604030504040204" pitchFamily="50" charset="-128"/>
                <a:ea typeface="Meiryo UI" panose="020B0604030504040204" pitchFamily="50" charset="-128"/>
              </a:defRPr>
            </a:lvl1pPr>
          </a:lstStyle>
          <a:p>
            <a:pPr rtl="0"/>
            <a:r>
              <a:rPr lang="ja-JP" altLang="en-US" noProof="0"/>
              <a:t>アイコンをクリックして画像を追加</a:t>
            </a:r>
          </a:p>
        </p:txBody>
      </p:sp>
    </p:spTree>
    <p:extLst>
      <p:ext uri="{BB962C8B-B14F-4D97-AF65-F5344CB8AC3E}">
        <p14:creationId xmlns:p14="http://schemas.microsoft.com/office/powerpoint/2010/main" val="18995841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0_タイトルのみ">
    <p:spTree>
      <p:nvGrpSpPr>
        <p:cNvPr id="1" name=""/>
        <p:cNvGrpSpPr/>
        <p:nvPr/>
      </p:nvGrpSpPr>
      <p:grpSpPr>
        <a:xfrm>
          <a:off x="0" y="0"/>
          <a:ext cx="0" cy="0"/>
          <a:chOff x="0" y="0"/>
          <a:chExt cx="0" cy="0"/>
        </a:xfrm>
      </p:grpSpPr>
      <p:sp>
        <p:nvSpPr>
          <p:cNvPr id="18" name="長方形 17">
            <a:extLst>
              <a:ext uri="{FF2B5EF4-FFF2-40B4-BE49-F238E27FC236}">
                <a16:creationId xmlns:a16="http://schemas.microsoft.com/office/drawing/2014/main" id="{1DD2DC66-11E4-4714-A8DE-E8AC34D49655}"/>
              </a:ext>
            </a:extLst>
          </p:cNvPr>
          <p:cNvSpPr/>
          <p:nvPr userDrawn="1"/>
        </p:nvSpPr>
        <p:spPr>
          <a:xfrm>
            <a:off x="371474" y="1660868"/>
            <a:ext cx="2686613" cy="24276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noProof="0">
              <a:latin typeface="Meiryo UI" panose="020B0604030504040204" pitchFamily="50" charset="-128"/>
              <a:ea typeface="Meiryo UI" panose="020B0604030504040204" pitchFamily="50" charset="-128"/>
            </a:endParaRPr>
          </a:p>
        </p:txBody>
      </p:sp>
      <p:sp>
        <p:nvSpPr>
          <p:cNvPr id="21" name="長方形 20">
            <a:extLst>
              <a:ext uri="{FF2B5EF4-FFF2-40B4-BE49-F238E27FC236}">
                <a16:creationId xmlns:a16="http://schemas.microsoft.com/office/drawing/2014/main" id="{8CD9ECBB-3A0A-409C-B1C0-C8F4C3087894}"/>
              </a:ext>
            </a:extLst>
          </p:cNvPr>
          <p:cNvSpPr/>
          <p:nvPr userDrawn="1"/>
        </p:nvSpPr>
        <p:spPr>
          <a:xfrm>
            <a:off x="3316099" y="1660868"/>
            <a:ext cx="2686613" cy="24276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noProof="0">
              <a:latin typeface="Meiryo UI" panose="020B0604030504040204" pitchFamily="50" charset="-128"/>
              <a:ea typeface="Meiryo UI" panose="020B0604030504040204" pitchFamily="50" charset="-128"/>
            </a:endParaRPr>
          </a:p>
        </p:txBody>
      </p:sp>
      <p:sp>
        <p:nvSpPr>
          <p:cNvPr id="22" name="長方形 21">
            <a:extLst>
              <a:ext uri="{FF2B5EF4-FFF2-40B4-BE49-F238E27FC236}">
                <a16:creationId xmlns:a16="http://schemas.microsoft.com/office/drawing/2014/main" id="{6FB4FA2C-0414-484D-95CD-C5E17E33E238}"/>
              </a:ext>
            </a:extLst>
          </p:cNvPr>
          <p:cNvSpPr/>
          <p:nvPr userDrawn="1"/>
        </p:nvSpPr>
        <p:spPr>
          <a:xfrm>
            <a:off x="6260723" y="1660868"/>
            <a:ext cx="2686613" cy="242760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noProof="0">
              <a:latin typeface="Meiryo UI" panose="020B0604030504040204" pitchFamily="50" charset="-128"/>
              <a:ea typeface="Meiryo UI" panose="020B0604030504040204" pitchFamily="50" charset="-128"/>
            </a:endParaRPr>
          </a:p>
        </p:txBody>
      </p:sp>
      <p:sp>
        <p:nvSpPr>
          <p:cNvPr id="25" name="長方形 24">
            <a:extLst>
              <a:ext uri="{FF2B5EF4-FFF2-40B4-BE49-F238E27FC236}">
                <a16:creationId xmlns:a16="http://schemas.microsoft.com/office/drawing/2014/main" id="{8D0DE753-6478-4950-8F99-15952FCB6521}"/>
              </a:ext>
            </a:extLst>
          </p:cNvPr>
          <p:cNvSpPr/>
          <p:nvPr userDrawn="1"/>
        </p:nvSpPr>
        <p:spPr>
          <a:xfrm>
            <a:off x="9205348" y="1660868"/>
            <a:ext cx="2686613" cy="2427601"/>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noProof="0">
              <a:latin typeface="Meiryo UI" panose="020B0604030504040204" pitchFamily="50" charset="-128"/>
              <a:ea typeface="Meiryo UI" panose="020B0604030504040204" pitchFamily="50" charset="-128"/>
            </a:endParaRPr>
          </a:p>
        </p:txBody>
      </p:sp>
      <p:sp>
        <p:nvSpPr>
          <p:cNvPr id="2" name="タイトル 1">
            <a:extLst>
              <a:ext uri="{FF2B5EF4-FFF2-40B4-BE49-F238E27FC236}">
                <a16:creationId xmlns:a16="http://schemas.microsoft.com/office/drawing/2014/main" id="{BADB3C88-F13B-4B5F-920D-B4EFFAA592E5}"/>
              </a:ext>
            </a:extLst>
          </p:cNvPr>
          <p:cNvSpPr>
            <a:spLocks noGrp="1"/>
          </p:cNvSpPr>
          <p:nvPr>
            <p:ph type="title"/>
          </p:nvPr>
        </p:nvSpPr>
        <p:spPr>
          <a:xfrm>
            <a:off x="371475" y="260351"/>
            <a:ext cx="11520488" cy="758824"/>
          </a:xfrm>
        </p:spPr>
        <p:txBody>
          <a:bodyPr rtlCol="0"/>
          <a:lstStyle>
            <a:lvl1pPr>
              <a:defRPr>
                <a:latin typeface="Meiryo UI" panose="020B0604030504040204" pitchFamily="50" charset="-128"/>
                <a:ea typeface="Meiryo UI" panose="020B0604030504040204" pitchFamily="50" charset="-128"/>
              </a:defRPr>
            </a:lvl1pPr>
          </a:lstStyle>
          <a:p>
            <a:pPr rtl="0"/>
            <a:r>
              <a:rPr lang="ja-JP" altLang="en-US" noProof="0"/>
              <a:t>マスター タイトルの書式設定</a:t>
            </a:r>
          </a:p>
        </p:txBody>
      </p:sp>
      <p:sp>
        <p:nvSpPr>
          <p:cNvPr id="17" name="スライド番号プレースホルダー 4">
            <a:extLst>
              <a:ext uri="{FF2B5EF4-FFF2-40B4-BE49-F238E27FC236}">
                <a16:creationId xmlns:a16="http://schemas.microsoft.com/office/drawing/2014/main" id="{76336E3A-55EE-4423-B1AA-7489CA988813}"/>
              </a:ext>
            </a:extLst>
          </p:cNvPr>
          <p:cNvSpPr>
            <a:spLocks noGrp="1"/>
          </p:cNvSpPr>
          <p:nvPr>
            <p:ph type="sldNum" sz="quarter" idx="12"/>
          </p:nvPr>
        </p:nvSpPr>
        <p:spPr>
          <a:xfrm>
            <a:off x="11518900" y="6581978"/>
            <a:ext cx="373062" cy="206104"/>
          </a:xfrm>
        </p:spPr>
        <p:txBody>
          <a:bodyPr rtlCol="0"/>
          <a:lstStyle>
            <a:lvl1pPr>
              <a:defRPr>
                <a:latin typeface="Meiryo UI" panose="020B0604030504040204" pitchFamily="50" charset="-128"/>
                <a:ea typeface="Meiryo UI" panose="020B0604030504040204" pitchFamily="50" charset="-128"/>
              </a:defRPr>
            </a:lvl1pPr>
          </a:lstStyle>
          <a:p>
            <a:fld id="{03DC2DEF-D2FE-4B45-ABA4-9F153FD1C98A}" type="slidenum">
              <a:rPr lang="en-US" altLang="ja-JP" noProof="0" smtClean="0"/>
              <a:pPr/>
              <a:t>‹#›</a:t>
            </a:fld>
            <a:endParaRPr lang="ja-JP" altLang="en-US" noProof="0"/>
          </a:p>
        </p:txBody>
      </p:sp>
      <p:cxnSp>
        <p:nvCxnSpPr>
          <p:cNvPr id="24" name="直線​​コネクタ(S) 23">
            <a:extLst>
              <a:ext uri="{FF2B5EF4-FFF2-40B4-BE49-F238E27FC236}">
                <a16:creationId xmlns:a16="http://schemas.microsoft.com/office/drawing/2014/main" id="{0C61EA57-B8EA-4589-A9DD-E25F300D5AFD}"/>
              </a:ext>
            </a:extLst>
          </p:cNvPr>
          <p:cNvCxnSpPr/>
          <p:nvPr userDrawn="1"/>
        </p:nvCxnSpPr>
        <p:spPr>
          <a:xfrm>
            <a:off x="4790661" y="6917634"/>
            <a:ext cx="191825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3" name="図プレースホルダー 33">
            <a:extLst>
              <a:ext uri="{FF2B5EF4-FFF2-40B4-BE49-F238E27FC236}">
                <a16:creationId xmlns:a16="http://schemas.microsoft.com/office/drawing/2014/main" id="{1644FD94-AD03-4C4F-A1A5-085DD8F56646}"/>
              </a:ext>
            </a:extLst>
          </p:cNvPr>
          <p:cNvSpPr>
            <a:spLocks noGrp="1"/>
          </p:cNvSpPr>
          <p:nvPr>
            <p:ph type="pic" sz="quarter" idx="13" hasCustomPrompt="1"/>
          </p:nvPr>
        </p:nvSpPr>
        <p:spPr>
          <a:xfrm>
            <a:off x="467420" y="1761485"/>
            <a:ext cx="2494721" cy="2226366"/>
          </a:xfrm>
        </p:spPr>
        <p:txBody>
          <a:bodyPr rtlCol="0">
            <a:normAutofit/>
          </a:bodyPr>
          <a:lstStyle>
            <a:lvl1pPr marL="0" indent="0" algn="ctr">
              <a:buNone/>
              <a:defRPr sz="1600">
                <a:solidFill>
                  <a:schemeClr val="bg1"/>
                </a:solidFill>
                <a:latin typeface="Meiryo UI" panose="020B0604030504040204" pitchFamily="50" charset="-128"/>
                <a:ea typeface="Meiryo UI" panose="020B0604030504040204" pitchFamily="50" charset="-128"/>
              </a:defRPr>
            </a:lvl1pPr>
          </a:lstStyle>
          <a:p>
            <a:pPr rtl="0"/>
            <a:r>
              <a:rPr lang="ja-JP" altLang="en-US" noProof="0"/>
              <a:t>アイコンをクリックして画像を追加</a:t>
            </a:r>
          </a:p>
        </p:txBody>
      </p:sp>
      <p:sp>
        <p:nvSpPr>
          <p:cNvPr id="28" name="図プレースホルダー 33">
            <a:extLst>
              <a:ext uri="{FF2B5EF4-FFF2-40B4-BE49-F238E27FC236}">
                <a16:creationId xmlns:a16="http://schemas.microsoft.com/office/drawing/2014/main" id="{85BB27A3-DB87-46F4-8CA4-3C04A088E787}"/>
              </a:ext>
            </a:extLst>
          </p:cNvPr>
          <p:cNvSpPr>
            <a:spLocks noGrp="1"/>
          </p:cNvSpPr>
          <p:nvPr>
            <p:ph type="pic" sz="quarter" idx="21" hasCustomPrompt="1"/>
          </p:nvPr>
        </p:nvSpPr>
        <p:spPr>
          <a:xfrm>
            <a:off x="3412045" y="1761485"/>
            <a:ext cx="2494721" cy="2226366"/>
          </a:xfrm>
        </p:spPr>
        <p:txBody>
          <a:bodyPr rtlCol="0">
            <a:normAutofit/>
          </a:bodyPr>
          <a:lstStyle>
            <a:lvl1pPr marL="0" indent="0" algn="ctr">
              <a:buNone/>
              <a:defRPr sz="1600">
                <a:solidFill>
                  <a:schemeClr val="bg1"/>
                </a:solidFill>
                <a:latin typeface="Meiryo UI" panose="020B0604030504040204" pitchFamily="50" charset="-128"/>
                <a:ea typeface="Meiryo UI" panose="020B0604030504040204" pitchFamily="50" charset="-128"/>
              </a:defRPr>
            </a:lvl1pPr>
          </a:lstStyle>
          <a:p>
            <a:pPr rtl="0"/>
            <a:r>
              <a:rPr lang="ja-JP" altLang="en-US" noProof="0"/>
              <a:t>アイコンをクリックして画像を追加</a:t>
            </a:r>
          </a:p>
        </p:txBody>
      </p:sp>
      <p:sp>
        <p:nvSpPr>
          <p:cNvPr id="29" name="図プレースホルダー 33">
            <a:extLst>
              <a:ext uri="{FF2B5EF4-FFF2-40B4-BE49-F238E27FC236}">
                <a16:creationId xmlns:a16="http://schemas.microsoft.com/office/drawing/2014/main" id="{F356E399-83ED-4937-A1CC-F591866C0E8C}"/>
              </a:ext>
            </a:extLst>
          </p:cNvPr>
          <p:cNvSpPr>
            <a:spLocks noGrp="1"/>
          </p:cNvSpPr>
          <p:nvPr>
            <p:ph type="pic" sz="quarter" idx="22" hasCustomPrompt="1"/>
          </p:nvPr>
        </p:nvSpPr>
        <p:spPr>
          <a:xfrm>
            <a:off x="6356669" y="1761485"/>
            <a:ext cx="2494721" cy="2226366"/>
          </a:xfrm>
        </p:spPr>
        <p:txBody>
          <a:bodyPr rtlCol="0">
            <a:normAutofit/>
          </a:bodyPr>
          <a:lstStyle>
            <a:lvl1pPr marL="0" indent="0" algn="ctr">
              <a:buNone/>
              <a:defRPr sz="1600">
                <a:solidFill>
                  <a:schemeClr val="bg1"/>
                </a:solidFill>
                <a:latin typeface="Meiryo UI" panose="020B0604030504040204" pitchFamily="50" charset="-128"/>
                <a:ea typeface="Meiryo UI" panose="020B0604030504040204" pitchFamily="50" charset="-128"/>
              </a:defRPr>
            </a:lvl1pPr>
          </a:lstStyle>
          <a:p>
            <a:pPr rtl="0"/>
            <a:r>
              <a:rPr lang="ja-JP" altLang="en-US" noProof="0"/>
              <a:t>アイコンをクリックして画像を追加</a:t>
            </a:r>
          </a:p>
        </p:txBody>
      </p:sp>
      <p:sp>
        <p:nvSpPr>
          <p:cNvPr id="30" name="図プレースホルダー 33">
            <a:extLst>
              <a:ext uri="{FF2B5EF4-FFF2-40B4-BE49-F238E27FC236}">
                <a16:creationId xmlns:a16="http://schemas.microsoft.com/office/drawing/2014/main" id="{0967254B-CF1D-4F0D-A7F6-EC4E117B7509}"/>
              </a:ext>
            </a:extLst>
          </p:cNvPr>
          <p:cNvSpPr>
            <a:spLocks noGrp="1"/>
          </p:cNvSpPr>
          <p:nvPr>
            <p:ph type="pic" sz="quarter" idx="23" hasCustomPrompt="1"/>
          </p:nvPr>
        </p:nvSpPr>
        <p:spPr>
          <a:xfrm>
            <a:off x="9301294" y="1761485"/>
            <a:ext cx="2494721" cy="2226366"/>
          </a:xfrm>
        </p:spPr>
        <p:txBody>
          <a:bodyPr rtlCol="0">
            <a:normAutofit/>
          </a:bodyPr>
          <a:lstStyle>
            <a:lvl1pPr marL="0" indent="0" algn="ctr">
              <a:buNone/>
              <a:defRPr sz="1600">
                <a:solidFill>
                  <a:schemeClr val="bg1"/>
                </a:solidFill>
                <a:latin typeface="Meiryo UI" panose="020B0604030504040204" pitchFamily="50" charset="-128"/>
                <a:ea typeface="Meiryo UI" panose="020B0604030504040204" pitchFamily="50" charset="-128"/>
              </a:defRPr>
            </a:lvl1pPr>
          </a:lstStyle>
          <a:p>
            <a:pPr rtl="0"/>
            <a:r>
              <a:rPr lang="ja-JP" altLang="en-US" noProof="0"/>
              <a:t>アイコンをクリックして画像を追加</a:t>
            </a:r>
          </a:p>
        </p:txBody>
      </p:sp>
      <p:sp>
        <p:nvSpPr>
          <p:cNvPr id="31" name="テキスト プレースホルダー 39">
            <a:extLst>
              <a:ext uri="{FF2B5EF4-FFF2-40B4-BE49-F238E27FC236}">
                <a16:creationId xmlns:a16="http://schemas.microsoft.com/office/drawing/2014/main" id="{0CEF6C35-6F7B-43AD-9E4D-44C2F8A7DFAC}"/>
              </a:ext>
            </a:extLst>
          </p:cNvPr>
          <p:cNvSpPr>
            <a:spLocks noGrp="1"/>
          </p:cNvSpPr>
          <p:nvPr>
            <p:ph type="body" sz="quarter" idx="20" hasCustomPrompt="1"/>
          </p:nvPr>
        </p:nvSpPr>
        <p:spPr>
          <a:xfrm>
            <a:off x="371474" y="4302782"/>
            <a:ext cx="2686613" cy="666781"/>
          </a:xfrm>
        </p:spPr>
        <p:txBody>
          <a:bodyPr rtlCol="0" anchor="t">
            <a:noAutofit/>
          </a:bodyPr>
          <a:lstStyle>
            <a:lvl1pPr marL="0" indent="0" algn="ctr">
              <a:buNone/>
              <a:defRPr sz="2000" b="1">
                <a:solidFill>
                  <a:schemeClr val="accent1"/>
                </a:solidFill>
                <a:latin typeface="Meiryo UI" panose="020B0604030504040204" pitchFamily="50" charset="-128"/>
                <a:ea typeface="Meiryo UI" panose="020B0604030504040204" pitchFamily="50" charset="-128"/>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rtl="0"/>
            <a:r>
              <a:rPr lang="ja-JP" altLang="en-US" noProof="0"/>
              <a:t>ここにテキストを追加</a:t>
            </a:r>
          </a:p>
        </p:txBody>
      </p:sp>
      <p:sp>
        <p:nvSpPr>
          <p:cNvPr id="33" name="テキスト プレースホルダー 39">
            <a:extLst>
              <a:ext uri="{FF2B5EF4-FFF2-40B4-BE49-F238E27FC236}">
                <a16:creationId xmlns:a16="http://schemas.microsoft.com/office/drawing/2014/main" id="{44EF032C-161A-4C58-B624-66488C255E1F}"/>
              </a:ext>
            </a:extLst>
          </p:cNvPr>
          <p:cNvSpPr>
            <a:spLocks noGrp="1"/>
          </p:cNvSpPr>
          <p:nvPr>
            <p:ph type="body" sz="quarter" idx="24" hasCustomPrompt="1"/>
          </p:nvPr>
        </p:nvSpPr>
        <p:spPr>
          <a:xfrm>
            <a:off x="371474" y="5058156"/>
            <a:ext cx="2686613" cy="666781"/>
          </a:xfrm>
        </p:spPr>
        <p:txBody>
          <a:bodyPr rtlCol="0" anchor="t">
            <a:noAutofit/>
          </a:bodyPr>
          <a:lstStyle>
            <a:lvl1pPr marL="0" indent="0" algn="ctr">
              <a:buNone/>
              <a:defRPr sz="1600" b="0">
                <a:solidFill>
                  <a:schemeClr val="tx1"/>
                </a:solidFill>
                <a:latin typeface="Meiryo UI" panose="020B0604030504040204" pitchFamily="50" charset="-128"/>
                <a:ea typeface="Meiryo UI" panose="020B0604030504040204" pitchFamily="50" charset="-128"/>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rtl="0"/>
            <a:r>
              <a:rPr lang="ja-JP" altLang="en-US" noProof="0"/>
              <a:t>ここにテキストを追加</a:t>
            </a:r>
          </a:p>
        </p:txBody>
      </p:sp>
      <p:sp>
        <p:nvSpPr>
          <p:cNvPr id="37" name="テキスト プレースホルダー 39">
            <a:extLst>
              <a:ext uri="{FF2B5EF4-FFF2-40B4-BE49-F238E27FC236}">
                <a16:creationId xmlns:a16="http://schemas.microsoft.com/office/drawing/2014/main" id="{ACF86334-F4A8-4CCD-944F-524700CD8386}"/>
              </a:ext>
            </a:extLst>
          </p:cNvPr>
          <p:cNvSpPr>
            <a:spLocks noGrp="1"/>
          </p:cNvSpPr>
          <p:nvPr>
            <p:ph type="body" sz="quarter" idx="25" hasCustomPrompt="1"/>
          </p:nvPr>
        </p:nvSpPr>
        <p:spPr>
          <a:xfrm>
            <a:off x="3316099" y="4302782"/>
            <a:ext cx="2686613" cy="666781"/>
          </a:xfrm>
        </p:spPr>
        <p:txBody>
          <a:bodyPr rtlCol="0" anchor="t">
            <a:noAutofit/>
          </a:bodyPr>
          <a:lstStyle>
            <a:lvl1pPr marL="0" indent="0" algn="ctr">
              <a:buNone/>
              <a:defRPr sz="2000" b="1">
                <a:solidFill>
                  <a:schemeClr val="accent2"/>
                </a:solidFill>
                <a:latin typeface="Meiryo UI" panose="020B0604030504040204" pitchFamily="50" charset="-128"/>
                <a:ea typeface="Meiryo UI" panose="020B0604030504040204" pitchFamily="50" charset="-128"/>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rtl="0"/>
            <a:r>
              <a:rPr lang="ja-JP" altLang="en-US" noProof="0"/>
              <a:t>ここにテキストを追加</a:t>
            </a:r>
          </a:p>
        </p:txBody>
      </p:sp>
      <p:sp>
        <p:nvSpPr>
          <p:cNvPr id="38" name="テキスト プレースホルダー 39">
            <a:extLst>
              <a:ext uri="{FF2B5EF4-FFF2-40B4-BE49-F238E27FC236}">
                <a16:creationId xmlns:a16="http://schemas.microsoft.com/office/drawing/2014/main" id="{135B4AC9-821C-4D70-8A4A-1992394DE432}"/>
              </a:ext>
            </a:extLst>
          </p:cNvPr>
          <p:cNvSpPr>
            <a:spLocks noGrp="1"/>
          </p:cNvSpPr>
          <p:nvPr>
            <p:ph type="body" sz="quarter" idx="26" hasCustomPrompt="1"/>
          </p:nvPr>
        </p:nvSpPr>
        <p:spPr>
          <a:xfrm>
            <a:off x="3316099" y="5058156"/>
            <a:ext cx="2686613" cy="666781"/>
          </a:xfrm>
        </p:spPr>
        <p:txBody>
          <a:bodyPr rtlCol="0" anchor="t">
            <a:noAutofit/>
          </a:bodyPr>
          <a:lstStyle>
            <a:lvl1pPr marL="0" indent="0" algn="ctr">
              <a:buNone/>
              <a:defRPr sz="1600" b="0">
                <a:solidFill>
                  <a:schemeClr val="tx1"/>
                </a:solidFill>
                <a:latin typeface="Meiryo UI" panose="020B0604030504040204" pitchFamily="50" charset="-128"/>
                <a:ea typeface="Meiryo UI" panose="020B0604030504040204" pitchFamily="50" charset="-128"/>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rtl="0"/>
            <a:r>
              <a:rPr lang="ja-JP" altLang="en-US" noProof="0"/>
              <a:t>ここにテキストを追加</a:t>
            </a:r>
          </a:p>
        </p:txBody>
      </p:sp>
      <p:sp>
        <p:nvSpPr>
          <p:cNvPr id="40" name="テキスト プレースホルダー 39">
            <a:extLst>
              <a:ext uri="{FF2B5EF4-FFF2-40B4-BE49-F238E27FC236}">
                <a16:creationId xmlns:a16="http://schemas.microsoft.com/office/drawing/2014/main" id="{D2CF516C-7598-43D3-95E9-5633F8F4469B}"/>
              </a:ext>
            </a:extLst>
          </p:cNvPr>
          <p:cNvSpPr>
            <a:spLocks noGrp="1"/>
          </p:cNvSpPr>
          <p:nvPr>
            <p:ph type="body" sz="quarter" idx="27" hasCustomPrompt="1"/>
          </p:nvPr>
        </p:nvSpPr>
        <p:spPr>
          <a:xfrm>
            <a:off x="6260723" y="4302782"/>
            <a:ext cx="2686613" cy="666781"/>
          </a:xfrm>
        </p:spPr>
        <p:txBody>
          <a:bodyPr rtlCol="0" anchor="t">
            <a:noAutofit/>
          </a:bodyPr>
          <a:lstStyle>
            <a:lvl1pPr marL="0" indent="0" algn="ctr">
              <a:buNone/>
              <a:defRPr sz="2000" b="1">
                <a:solidFill>
                  <a:schemeClr val="accent4"/>
                </a:solidFill>
                <a:latin typeface="Meiryo UI" panose="020B0604030504040204" pitchFamily="50" charset="-128"/>
                <a:ea typeface="Meiryo UI" panose="020B0604030504040204" pitchFamily="50" charset="-128"/>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rtl="0"/>
            <a:r>
              <a:rPr lang="ja-JP" altLang="en-US" noProof="0"/>
              <a:t>ここにテキストを追加</a:t>
            </a:r>
          </a:p>
        </p:txBody>
      </p:sp>
      <p:sp>
        <p:nvSpPr>
          <p:cNvPr id="41" name="テキスト プレースホルダー 39">
            <a:extLst>
              <a:ext uri="{FF2B5EF4-FFF2-40B4-BE49-F238E27FC236}">
                <a16:creationId xmlns:a16="http://schemas.microsoft.com/office/drawing/2014/main" id="{12A6084C-5383-4EFC-8D49-33C5B61E6492}"/>
              </a:ext>
            </a:extLst>
          </p:cNvPr>
          <p:cNvSpPr>
            <a:spLocks noGrp="1"/>
          </p:cNvSpPr>
          <p:nvPr>
            <p:ph type="body" sz="quarter" idx="28" hasCustomPrompt="1"/>
          </p:nvPr>
        </p:nvSpPr>
        <p:spPr>
          <a:xfrm>
            <a:off x="6260723" y="5058156"/>
            <a:ext cx="2686613" cy="666781"/>
          </a:xfrm>
        </p:spPr>
        <p:txBody>
          <a:bodyPr rtlCol="0" anchor="t">
            <a:noAutofit/>
          </a:bodyPr>
          <a:lstStyle>
            <a:lvl1pPr marL="0" indent="0" algn="ctr">
              <a:buNone/>
              <a:defRPr sz="1600" b="0">
                <a:solidFill>
                  <a:schemeClr val="tx1"/>
                </a:solidFill>
                <a:latin typeface="Meiryo UI" panose="020B0604030504040204" pitchFamily="50" charset="-128"/>
                <a:ea typeface="Meiryo UI" panose="020B0604030504040204" pitchFamily="50" charset="-128"/>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rtl="0"/>
            <a:r>
              <a:rPr lang="ja-JP" altLang="en-US" noProof="0"/>
              <a:t>ここにテキストを追加</a:t>
            </a:r>
          </a:p>
        </p:txBody>
      </p:sp>
      <p:sp>
        <p:nvSpPr>
          <p:cNvPr id="42" name="テキスト プレースホルダー 39">
            <a:extLst>
              <a:ext uri="{FF2B5EF4-FFF2-40B4-BE49-F238E27FC236}">
                <a16:creationId xmlns:a16="http://schemas.microsoft.com/office/drawing/2014/main" id="{EFC5493B-D3CF-41B9-A996-7FBE932504B8}"/>
              </a:ext>
            </a:extLst>
          </p:cNvPr>
          <p:cNvSpPr>
            <a:spLocks noGrp="1"/>
          </p:cNvSpPr>
          <p:nvPr>
            <p:ph type="body" sz="quarter" idx="29" hasCustomPrompt="1"/>
          </p:nvPr>
        </p:nvSpPr>
        <p:spPr>
          <a:xfrm>
            <a:off x="9205350" y="4302782"/>
            <a:ext cx="2686613" cy="666781"/>
          </a:xfrm>
        </p:spPr>
        <p:txBody>
          <a:bodyPr rtlCol="0" anchor="t">
            <a:noAutofit/>
          </a:bodyPr>
          <a:lstStyle>
            <a:lvl1pPr marL="0" indent="0" algn="ctr">
              <a:buNone/>
              <a:defRPr sz="2000" b="1">
                <a:solidFill>
                  <a:schemeClr val="accent6"/>
                </a:solidFill>
                <a:latin typeface="Meiryo UI" panose="020B0604030504040204" pitchFamily="50" charset="-128"/>
                <a:ea typeface="Meiryo UI" panose="020B0604030504040204" pitchFamily="50" charset="-128"/>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rtl="0"/>
            <a:r>
              <a:rPr lang="ja-JP" altLang="en-US" noProof="0"/>
              <a:t>ここにテキストを追加</a:t>
            </a:r>
          </a:p>
        </p:txBody>
      </p:sp>
      <p:sp>
        <p:nvSpPr>
          <p:cNvPr id="44" name="テキスト プレースホルダー 39">
            <a:extLst>
              <a:ext uri="{FF2B5EF4-FFF2-40B4-BE49-F238E27FC236}">
                <a16:creationId xmlns:a16="http://schemas.microsoft.com/office/drawing/2014/main" id="{33A98F60-C169-44C1-9654-2239C9C1F29A}"/>
              </a:ext>
            </a:extLst>
          </p:cNvPr>
          <p:cNvSpPr>
            <a:spLocks noGrp="1"/>
          </p:cNvSpPr>
          <p:nvPr>
            <p:ph type="body" sz="quarter" idx="30" hasCustomPrompt="1"/>
          </p:nvPr>
        </p:nvSpPr>
        <p:spPr>
          <a:xfrm>
            <a:off x="9205350" y="5058156"/>
            <a:ext cx="2686613" cy="666781"/>
          </a:xfrm>
        </p:spPr>
        <p:txBody>
          <a:bodyPr rtlCol="0" anchor="t">
            <a:noAutofit/>
          </a:bodyPr>
          <a:lstStyle>
            <a:lvl1pPr marL="0" indent="0" algn="ctr">
              <a:buNone/>
              <a:defRPr sz="1600" b="0">
                <a:solidFill>
                  <a:schemeClr val="tx1"/>
                </a:solidFill>
                <a:latin typeface="Meiryo UI" panose="020B0604030504040204" pitchFamily="50" charset="-128"/>
                <a:ea typeface="Meiryo UI" panose="020B0604030504040204" pitchFamily="50" charset="-128"/>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rtl="0"/>
            <a:r>
              <a:rPr lang="ja-JP" altLang="en-US" noProof="0"/>
              <a:t>ここにテキストを追加</a:t>
            </a:r>
          </a:p>
        </p:txBody>
      </p:sp>
    </p:spTree>
    <p:extLst>
      <p:ext uri="{BB962C8B-B14F-4D97-AF65-F5344CB8AC3E}">
        <p14:creationId xmlns:p14="http://schemas.microsoft.com/office/powerpoint/2010/main" val="256120724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1_タイトルのみ">
    <p:spTree>
      <p:nvGrpSpPr>
        <p:cNvPr id="1" name=""/>
        <p:cNvGrpSpPr/>
        <p:nvPr/>
      </p:nvGrpSpPr>
      <p:grpSpPr>
        <a:xfrm>
          <a:off x="0" y="0"/>
          <a:ext cx="0" cy="0"/>
          <a:chOff x="0" y="0"/>
          <a:chExt cx="0" cy="0"/>
        </a:xfrm>
      </p:grpSpPr>
      <p:sp>
        <p:nvSpPr>
          <p:cNvPr id="23" name="長方形 22">
            <a:extLst>
              <a:ext uri="{FF2B5EF4-FFF2-40B4-BE49-F238E27FC236}">
                <a16:creationId xmlns:a16="http://schemas.microsoft.com/office/drawing/2014/main" id="{FBB81E01-55F6-44A7-8ACB-B172EA0F9FB3}"/>
              </a:ext>
            </a:extLst>
          </p:cNvPr>
          <p:cNvSpPr/>
          <p:nvPr userDrawn="1"/>
        </p:nvSpPr>
        <p:spPr>
          <a:xfrm>
            <a:off x="467420" y="3895002"/>
            <a:ext cx="2494721" cy="2067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noProof="0">
              <a:latin typeface="Meiryo UI" panose="020B0604030504040204" pitchFamily="50" charset="-128"/>
              <a:ea typeface="Meiryo UI" panose="020B0604030504040204" pitchFamily="50" charset="-128"/>
            </a:endParaRPr>
          </a:p>
        </p:txBody>
      </p:sp>
      <p:sp>
        <p:nvSpPr>
          <p:cNvPr id="26" name="長方形 25">
            <a:extLst>
              <a:ext uri="{FF2B5EF4-FFF2-40B4-BE49-F238E27FC236}">
                <a16:creationId xmlns:a16="http://schemas.microsoft.com/office/drawing/2014/main" id="{FAD85DF7-0BE8-4B88-98A1-F5062CDAA964}"/>
              </a:ext>
            </a:extLst>
          </p:cNvPr>
          <p:cNvSpPr/>
          <p:nvPr userDrawn="1"/>
        </p:nvSpPr>
        <p:spPr>
          <a:xfrm>
            <a:off x="3412044" y="3895002"/>
            <a:ext cx="2494721" cy="20672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noProof="0">
              <a:latin typeface="Meiryo UI" panose="020B0604030504040204" pitchFamily="50" charset="-128"/>
              <a:ea typeface="Meiryo UI" panose="020B0604030504040204" pitchFamily="50" charset="-128"/>
            </a:endParaRPr>
          </a:p>
        </p:txBody>
      </p:sp>
      <p:sp>
        <p:nvSpPr>
          <p:cNvPr id="27" name="長方形 26">
            <a:extLst>
              <a:ext uri="{FF2B5EF4-FFF2-40B4-BE49-F238E27FC236}">
                <a16:creationId xmlns:a16="http://schemas.microsoft.com/office/drawing/2014/main" id="{DF69394C-95D0-4D10-A34D-A35EF27D2806}"/>
              </a:ext>
            </a:extLst>
          </p:cNvPr>
          <p:cNvSpPr/>
          <p:nvPr userDrawn="1"/>
        </p:nvSpPr>
        <p:spPr>
          <a:xfrm>
            <a:off x="6356668" y="3895002"/>
            <a:ext cx="2494721" cy="206723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noProof="0">
              <a:latin typeface="Meiryo UI" panose="020B0604030504040204" pitchFamily="50" charset="-128"/>
              <a:ea typeface="Meiryo UI" panose="020B0604030504040204" pitchFamily="50" charset="-128"/>
            </a:endParaRPr>
          </a:p>
        </p:txBody>
      </p:sp>
      <p:sp>
        <p:nvSpPr>
          <p:cNvPr id="32" name="長方形 31">
            <a:extLst>
              <a:ext uri="{FF2B5EF4-FFF2-40B4-BE49-F238E27FC236}">
                <a16:creationId xmlns:a16="http://schemas.microsoft.com/office/drawing/2014/main" id="{86DBF753-694A-4503-A33B-73C09E8EE3A5}"/>
              </a:ext>
            </a:extLst>
          </p:cNvPr>
          <p:cNvSpPr/>
          <p:nvPr userDrawn="1"/>
        </p:nvSpPr>
        <p:spPr>
          <a:xfrm>
            <a:off x="9301294" y="3895002"/>
            <a:ext cx="2494721" cy="206723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noProof="0">
              <a:latin typeface="Meiryo UI" panose="020B0604030504040204" pitchFamily="50" charset="-128"/>
              <a:ea typeface="Meiryo UI" panose="020B0604030504040204" pitchFamily="50" charset="-128"/>
            </a:endParaRPr>
          </a:p>
        </p:txBody>
      </p:sp>
      <p:sp>
        <p:nvSpPr>
          <p:cNvPr id="2" name="タイトル 1">
            <a:extLst>
              <a:ext uri="{FF2B5EF4-FFF2-40B4-BE49-F238E27FC236}">
                <a16:creationId xmlns:a16="http://schemas.microsoft.com/office/drawing/2014/main" id="{BADB3C88-F13B-4B5F-920D-B4EFFAA592E5}"/>
              </a:ext>
            </a:extLst>
          </p:cNvPr>
          <p:cNvSpPr>
            <a:spLocks noGrp="1"/>
          </p:cNvSpPr>
          <p:nvPr>
            <p:ph type="title" hasCustomPrompt="1"/>
          </p:nvPr>
        </p:nvSpPr>
        <p:spPr>
          <a:xfrm>
            <a:off x="371475" y="260351"/>
            <a:ext cx="11520488" cy="758824"/>
          </a:xfrm>
        </p:spPr>
        <p:txBody>
          <a:bodyPr rtlCol="0"/>
          <a:lstStyle>
            <a:lvl1pPr>
              <a:defRPr>
                <a:latin typeface="Meiryo UI" panose="020B0604030504040204" pitchFamily="50" charset="-128"/>
                <a:ea typeface="Meiryo UI" panose="020B0604030504040204" pitchFamily="50" charset="-128"/>
              </a:defRPr>
            </a:lvl1pPr>
          </a:lstStyle>
          <a:p>
            <a:pPr rtl="0"/>
            <a:r>
              <a:rPr lang="ja-JP" altLang="en-US" noProof="0"/>
              <a:t>クリックしてマスター タイトルのスタイルを編集する</a:t>
            </a:r>
          </a:p>
        </p:txBody>
      </p:sp>
      <p:sp>
        <p:nvSpPr>
          <p:cNvPr id="17" name="スライド番号プレースホルダー 4">
            <a:extLst>
              <a:ext uri="{FF2B5EF4-FFF2-40B4-BE49-F238E27FC236}">
                <a16:creationId xmlns:a16="http://schemas.microsoft.com/office/drawing/2014/main" id="{76336E3A-55EE-4423-B1AA-7489CA988813}"/>
              </a:ext>
            </a:extLst>
          </p:cNvPr>
          <p:cNvSpPr>
            <a:spLocks noGrp="1"/>
          </p:cNvSpPr>
          <p:nvPr>
            <p:ph type="sldNum" sz="quarter" idx="12"/>
          </p:nvPr>
        </p:nvSpPr>
        <p:spPr>
          <a:xfrm>
            <a:off x="11518900" y="6581978"/>
            <a:ext cx="373062" cy="206104"/>
          </a:xfrm>
        </p:spPr>
        <p:txBody>
          <a:bodyPr rtlCol="0"/>
          <a:lstStyle>
            <a:lvl1pPr>
              <a:defRPr>
                <a:latin typeface="Meiryo UI" panose="020B0604030504040204" pitchFamily="50" charset="-128"/>
                <a:ea typeface="Meiryo UI" panose="020B0604030504040204" pitchFamily="50" charset="-128"/>
              </a:defRPr>
            </a:lvl1pPr>
          </a:lstStyle>
          <a:p>
            <a:fld id="{03DC2DEF-D2FE-4B45-ABA4-9F153FD1C98A}" type="slidenum">
              <a:rPr lang="en-US" altLang="ja-JP" noProof="0" smtClean="0"/>
              <a:pPr/>
              <a:t>‹#›</a:t>
            </a:fld>
            <a:endParaRPr lang="ja-JP" altLang="en-US" noProof="0"/>
          </a:p>
        </p:txBody>
      </p:sp>
      <p:cxnSp>
        <p:nvCxnSpPr>
          <p:cNvPr id="24" name="直線​​コネクタ(S) 23">
            <a:extLst>
              <a:ext uri="{FF2B5EF4-FFF2-40B4-BE49-F238E27FC236}">
                <a16:creationId xmlns:a16="http://schemas.microsoft.com/office/drawing/2014/main" id="{0C61EA57-B8EA-4589-A9DD-E25F300D5AFD}"/>
              </a:ext>
            </a:extLst>
          </p:cNvPr>
          <p:cNvCxnSpPr/>
          <p:nvPr userDrawn="1"/>
        </p:nvCxnSpPr>
        <p:spPr>
          <a:xfrm>
            <a:off x="4790661" y="6917634"/>
            <a:ext cx="191825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3" name="図プレースホルダー 33">
            <a:extLst>
              <a:ext uri="{FF2B5EF4-FFF2-40B4-BE49-F238E27FC236}">
                <a16:creationId xmlns:a16="http://schemas.microsoft.com/office/drawing/2014/main" id="{1644FD94-AD03-4C4F-A1A5-085DD8F56646}"/>
              </a:ext>
            </a:extLst>
          </p:cNvPr>
          <p:cNvSpPr>
            <a:spLocks noGrp="1"/>
          </p:cNvSpPr>
          <p:nvPr>
            <p:ph type="pic" sz="quarter" idx="13" hasCustomPrompt="1"/>
          </p:nvPr>
        </p:nvSpPr>
        <p:spPr>
          <a:xfrm>
            <a:off x="467420" y="1522949"/>
            <a:ext cx="2494721" cy="2226366"/>
          </a:xfrm>
        </p:spPr>
        <p:txBody>
          <a:bodyPr rtlCol="0">
            <a:normAutofit/>
          </a:bodyPr>
          <a:lstStyle>
            <a:lvl1pPr marL="0" indent="0" algn="ctr">
              <a:buNone/>
              <a:defRPr sz="1600">
                <a:solidFill>
                  <a:schemeClr val="tx1"/>
                </a:solidFill>
                <a:latin typeface="Meiryo UI" panose="020B0604030504040204" pitchFamily="50" charset="-128"/>
                <a:ea typeface="Meiryo UI" panose="020B0604030504040204" pitchFamily="50" charset="-128"/>
              </a:defRPr>
            </a:lvl1pPr>
          </a:lstStyle>
          <a:p>
            <a:pPr rtl="0"/>
            <a:r>
              <a:rPr lang="ja-JP" altLang="en-US" noProof="0"/>
              <a:t>アイコンをクリックして画像を追加</a:t>
            </a:r>
          </a:p>
        </p:txBody>
      </p:sp>
      <p:sp>
        <p:nvSpPr>
          <p:cNvPr id="28" name="図プレースホルダー 33">
            <a:extLst>
              <a:ext uri="{FF2B5EF4-FFF2-40B4-BE49-F238E27FC236}">
                <a16:creationId xmlns:a16="http://schemas.microsoft.com/office/drawing/2014/main" id="{85BB27A3-DB87-46F4-8CA4-3C04A088E787}"/>
              </a:ext>
            </a:extLst>
          </p:cNvPr>
          <p:cNvSpPr>
            <a:spLocks noGrp="1"/>
          </p:cNvSpPr>
          <p:nvPr>
            <p:ph type="pic" sz="quarter" idx="21" hasCustomPrompt="1"/>
          </p:nvPr>
        </p:nvSpPr>
        <p:spPr>
          <a:xfrm>
            <a:off x="3412045" y="1522949"/>
            <a:ext cx="2494721" cy="2226366"/>
          </a:xfrm>
        </p:spPr>
        <p:txBody>
          <a:bodyPr rtlCol="0">
            <a:normAutofit/>
          </a:bodyPr>
          <a:lstStyle>
            <a:lvl1pPr marL="0" indent="0" algn="ctr">
              <a:buNone/>
              <a:defRPr sz="1600">
                <a:solidFill>
                  <a:schemeClr val="tx1"/>
                </a:solidFill>
                <a:latin typeface="Meiryo UI" panose="020B0604030504040204" pitchFamily="50" charset="-128"/>
                <a:ea typeface="Meiryo UI" panose="020B0604030504040204" pitchFamily="50" charset="-128"/>
              </a:defRPr>
            </a:lvl1pPr>
          </a:lstStyle>
          <a:p>
            <a:pPr rtl="0"/>
            <a:r>
              <a:rPr lang="ja-JP" altLang="en-US" noProof="0"/>
              <a:t>アイコンをクリックして画像を追加</a:t>
            </a:r>
          </a:p>
        </p:txBody>
      </p:sp>
      <p:sp>
        <p:nvSpPr>
          <p:cNvPr id="29" name="図プレースホルダー 33">
            <a:extLst>
              <a:ext uri="{FF2B5EF4-FFF2-40B4-BE49-F238E27FC236}">
                <a16:creationId xmlns:a16="http://schemas.microsoft.com/office/drawing/2014/main" id="{F356E399-83ED-4937-A1CC-F591866C0E8C}"/>
              </a:ext>
            </a:extLst>
          </p:cNvPr>
          <p:cNvSpPr>
            <a:spLocks noGrp="1"/>
          </p:cNvSpPr>
          <p:nvPr>
            <p:ph type="pic" sz="quarter" idx="22" hasCustomPrompt="1"/>
          </p:nvPr>
        </p:nvSpPr>
        <p:spPr>
          <a:xfrm>
            <a:off x="6356669" y="1522949"/>
            <a:ext cx="2494721" cy="2226366"/>
          </a:xfrm>
        </p:spPr>
        <p:txBody>
          <a:bodyPr rtlCol="0">
            <a:normAutofit/>
          </a:bodyPr>
          <a:lstStyle>
            <a:lvl1pPr marL="0" indent="0" algn="ctr">
              <a:buNone/>
              <a:defRPr sz="1600">
                <a:solidFill>
                  <a:schemeClr val="tx1"/>
                </a:solidFill>
                <a:latin typeface="Meiryo UI" panose="020B0604030504040204" pitchFamily="50" charset="-128"/>
                <a:ea typeface="Meiryo UI" panose="020B0604030504040204" pitchFamily="50" charset="-128"/>
              </a:defRPr>
            </a:lvl1pPr>
          </a:lstStyle>
          <a:p>
            <a:pPr rtl="0"/>
            <a:r>
              <a:rPr lang="ja-JP" altLang="en-US" noProof="0"/>
              <a:t>アイコンをクリックして画像を追加</a:t>
            </a:r>
          </a:p>
        </p:txBody>
      </p:sp>
      <p:sp>
        <p:nvSpPr>
          <p:cNvPr id="30" name="図プレースホルダー 33">
            <a:extLst>
              <a:ext uri="{FF2B5EF4-FFF2-40B4-BE49-F238E27FC236}">
                <a16:creationId xmlns:a16="http://schemas.microsoft.com/office/drawing/2014/main" id="{0967254B-CF1D-4F0D-A7F6-EC4E117B7509}"/>
              </a:ext>
            </a:extLst>
          </p:cNvPr>
          <p:cNvSpPr>
            <a:spLocks noGrp="1"/>
          </p:cNvSpPr>
          <p:nvPr>
            <p:ph type="pic" sz="quarter" idx="23" hasCustomPrompt="1"/>
          </p:nvPr>
        </p:nvSpPr>
        <p:spPr>
          <a:xfrm>
            <a:off x="9301294" y="1522949"/>
            <a:ext cx="2494721" cy="2226366"/>
          </a:xfrm>
        </p:spPr>
        <p:txBody>
          <a:bodyPr rtlCol="0">
            <a:normAutofit/>
          </a:bodyPr>
          <a:lstStyle>
            <a:lvl1pPr marL="0" indent="0" algn="ctr">
              <a:buNone/>
              <a:defRPr sz="1600">
                <a:solidFill>
                  <a:schemeClr val="tx1"/>
                </a:solidFill>
                <a:latin typeface="Meiryo UI" panose="020B0604030504040204" pitchFamily="50" charset="-128"/>
                <a:ea typeface="Meiryo UI" panose="020B0604030504040204" pitchFamily="50" charset="-128"/>
              </a:defRPr>
            </a:lvl1pPr>
          </a:lstStyle>
          <a:p>
            <a:pPr rtl="0"/>
            <a:r>
              <a:rPr lang="ja-JP" altLang="en-US" noProof="0"/>
              <a:t>アイコンをクリックして画像を追加</a:t>
            </a:r>
          </a:p>
        </p:txBody>
      </p:sp>
      <p:sp>
        <p:nvSpPr>
          <p:cNvPr id="31" name="テキスト プレースホルダー 39">
            <a:extLst>
              <a:ext uri="{FF2B5EF4-FFF2-40B4-BE49-F238E27FC236}">
                <a16:creationId xmlns:a16="http://schemas.microsoft.com/office/drawing/2014/main" id="{0CEF6C35-6F7B-43AD-9E4D-44C2F8A7DFAC}"/>
              </a:ext>
            </a:extLst>
          </p:cNvPr>
          <p:cNvSpPr>
            <a:spLocks noGrp="1"/>
          </p:cNvSpPr>
          <p:nvPr>
            <p:ph type="body" sz="quarter" idx="20" hasCustomPrompt="1"/>
          </p:nvPr>
        </p:nvSpPr>
        <p:spPr>
          <a:xfrm>
            <a:off x="604610" y="4123880"/>
            <a:ext cx="2220341" cy="666781"/>
          </a:xfrm>
        </p:spPr>
        <p:txBody>
          <a:bodyPr rtlCol="0" anchor="t">
            <a:noAutofit/>
          </a:bodyPr>
          <a:lstStyle>
            <a:lvl1pPr marL="0" indent="0" algn="ctr">
              <a:buNone/>
              <a:defRPr sz="2000" b="1">
                <a:solidFill>
                  <a:schemeClr val="bg1"/>
                </a:solidFill>
                <a:latin typeface="Meiryo UI" panose="020B0604030504040204" pitchFamily="50" charset="-128"/>
                <a:ea typeface="Meiryo UI" panose="020B0604030504040204" pitchFamily="50" charset="-128"/>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rtl="0"/>
            <a:r>
              <a:rPr lang="ja-JP" altLang="en-US" noProof="0"/>
              <a:t>ここにテキストを追加</a:t>
            </a:r>
          </a:p>
        </p:txBody>
      </p:sp>
      <p:sp>
        <p:nvSpPr>
          <p:cNvPr id="33" name="テキスト プレースホルダー 39">
            <a:extLst>
              <a:ext uri="{FF2B5EF4-FFF2-40B4-BE49-F238E27FC236}">
                <a16:creationId xmlns:a16="http://schemas.microsoft.com/office/drawing/2014/main" id="{44EF032C-161A-4C58-B624-66488C255E1F}"/>
              </a:ext>
            </a:extLst>
          </p:cNvPr>
          <p:cNvSpPr>
            <a:spLocks noGrp="1"/>
          </p:cNvSpPr>
          <p:nvPr>
            <p:ph type="body" sz="quarter" idx="24" hasCustomPrompt="1"/>
          </p:nvPr>
        </p:nvSpPr>
        <p:spPr>
          <a:xfrm>
            <a:off x="604610" y="4879254"/>
            <a:ext cx="2220341" cy="666781"/>
          </a:xfrm>
        </p:spPr>
        <p:txBody>
          <a:bodyPr rtlCol="0" anchor="t">
            <a:noAutofit/>
          </a:bodyPr>
          <a:lstStyle>
            <a:lvl1pPr marL="0" indent="0" algn="ctr">
              <a:buNone/>
              <a:defRPr sz="1600" b="0">
                <a:solidFill>
                  <a:schemeClr val="bg1"/>
                </a:solidFill>
                <a:latin typeface="Meiryo UI" panose="020B0604030504040204" pitchFamily="50" charset="-128"/>
                <a:ea typeface="Meiryo UI" panose="020B0604030504040204" pitchFamily="50" charset="-128"/>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rtl="0"/>
            <a:r>
              <a:rPr lang="ja-JP" altLang="en-US" noProof="0"/>
              <a:t>ここにテキストを追加</a:t>
            </a:r>
          </a:p>
        </p:txBody>
      </p:sp>
      <p:sp>
        <p:nvSpPr>
          <p:cNvPr id="37" name="テキスト プレースホルダー 39">
            <a:extLst>
              <a:ext uri="{FF2B5EF4-FFF2-40B4-BE49-F238E27FC236}">
                <a16:creationId xmlns:a16="http://schemas.microsoft.com/office/drawing/2014/main" id="{ACF86334-F4A8-4CCD-944F-524700CD8386}"/>
              </a:ext>
            </a:extLst>
          </p:cNvPr>
          <p:cNvSpPr>
            <a:spLocks noGrp="1"/>
          </p:cNvSpPr>
          <p:nvPr>
            <p:ph type="body" sz="quarter" idx="25" hasCustomPrompt="1"/>
          </p:nvPr>
        </p:nvSpPr>
        <p:spPr>
          <a:xfrm>
            <a:off x="3549235" y="4123880"/>
            <a:ext cx="2220341" cy="666781"/>
          </a:xfrm>
        </p:spPr>
        <p:txBody>
          <a:bodyPr rtlCol="0" anchor="t">
            <a:noAutofit/>
          </a:bodyPr>
          <a:lstStyle>
            <a:lvl1pPr marL="0" indent="0" algn="ctr">
              <a:buNone/>
              <a:defRPr sz="2000" b="1">
                <a:solidFill>
                  <a:schemeClr val="bg1"/>
                </a:solidFill>
                <a:latin typeface="Meiryo UI" panose="020B0604030504040204" pitchFamily="50" charset="-128"/>
                <a:ea typeface="Meiryo UI" panose="020B0604030504040204" pitchFamily="50" charset="-128"/>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rtl="0"/>
            <a:r>
              <a:rPr lang="ja-JP" altLang="en-US" noProof="0"/>
              <a:t>ここにテキストを追加</a:t>
            </a:r>
          </a:p>
        </p:txBody>
      </p:sp>
      <p:sp>
        <p:nvSpPr>
          <p:cNvPr id="38" name="テキスト プレースホルダー 39">
            <a:extLst>
              <a:ext uri="{FF2B5EF4-FFF2-40B4-BE49-F238E27FC236}">
                <a16:creationId xmlns:a16="http://schemas.microsoft.com/office/drawing/2014/main" id="{135B4AC9-821C-4D70-8A4A-1992394DE432}"/>
              </a:ext>
            </a:extLst>
          </p:cNvPr>
          <p:cNvSpPr>
            <a:spLocks noGrp="1"/>
          </p:cNvSpPr>
          <p:nvPr>
            <p:ph type="body" sz="quarter" idx="26" hasCustomPrompt="1"/>
          </p:nvPr>
        </p:nvSpPr>
        <p:spPr>
          <a:xfrm>
            <a:off x="3549235" y="4879254"/>
            <a:ext cx="2220341" cy="666781"/>
          </a:xfrm>
        </p:spPr>
        <p:txBody>
          <a:bodyPr rtlCol="0" anchor="t">
            <a:noAutofit/>
          </a:bodyPr>
          <a:lstStyle>
            <a:lvl1pPr marL="0" indent="0" algn="ctr">
              <a:buNone/>
              <a:defRPr sz="1600" b="0">
                <a:solidFill>
                  <a:schemeClr val="bg1"/>
                </a:solidFill>
                <a:latin typeface="Meiryo UI" panose="020B0604030504040204" pitchFamily="50" charset="-128"/>
                <a:ea typeface="Meiryo UI" panose="020B0604030504040204" pitchFamily="50" charset="-128"/>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rtl="0"/>
            <a:r>
              <a:rPr lang="ja-JP" altLang="en-US" noProof="0"/>
              <a:t>ここにテキストを追加</a:t>
            </a:r>
          </a:p>
        </p:txBody>
      </p:sp>
      <p:sp>
        <p:nvSpPr>
          <p:cNvPr id="40" name="テキスト プレースホルダー 39">
            <a:extLst>
              <a:ext uri="{FF2B5EF4-FFF2-40B4-BE49-F238E27FC236}">
                <a16:creationId xmlns:a16="http://schemas.microsoft.com/office/drawing/2014/main" id="{D2CF516C-7598-43D3-95E9-5633F8F4469B}"/>
              </a:ext>
            </a:extLst>
          </p:cNvPr>
          <p:cNvSpPr>
            <a:spLocks noGrp="1"/>
          </p:cNvSpPr>
          <p:nvPr>
            <p:ph type="body" sz="quarter" idx="27" hasCustomPrompt="1"/>
          </p:nvPr>
        </p:nvSpPr>
        <p:spPr>
          <a:xfrm>
            <a:off x="6493859" y="4123880"/>
            <a:ext cx="2220341" cy="666781"/>
          </a:xfrm>
        </p:spPr>
        <p:txBody>
          <a:bodyPr rtlCol="0" anchor="t">
            <a:noAutofit/>
          </a:bodyPr>
          <a:lstStyle>
            <a:lvl1pPr marL="0" indent="0" algn="ctr">
              <a:buNone/>
              <a:defRPr sz="2000" b="1">
                <a:solidFill>
                  <a:schemeClr val="bg1"/>
                </a:solidFill>
                <a:latin typeface="Meiryo UI" panose="020B0604030504040204" pitchFamily="50" charset="-128"/>
                <a:ea typeface="Meiryo UI" panose="020B0604030504040204" pitchFamily="50" charset="-128"/>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rtl="0"/>
            <a:r>
              <a:rPr lang="ja-JP" altLang="en-US" noProof="0"/>
              <a:t>ここにテキストを追加</a:t>
            </a:r>
          </a:p>
        </p:txBody>
      </p:sp>
      <p:sp>
        <p:nvSpPr>
          <p:cNvPr id="41" name="テキスト プレースホルダー 39">
            <a:extLst>
              <a:ext uri="{FF2B5EF4-FFF2-40B4-BE49-F238E27FC236}">
                <a16:creationId xmlns:a16="http://schemas.microsoft.com/office/drawing/2014/main" id="{12A6084C-5383-4EFC-8D49-33C5B61E6492}"/>
              </a:ext>
            </a:extLst>
          </p:cNvPr>
          <p:cNvSpPr>
            <a:spLocks noGrp="1"/>
          </p:cNvSpPr>
          <p:nvPr>
            <p:ph type="body" sz="quarter" idx="28" hasCustomPrompt="1"/>
          </p:nvPr>
        </p:nvSpPr>
        <p:spPr>
          <a:xfrm>
            <a:off x="6493859" y="4879254"/>
            <a:ext cx="2220341" cy="666781"/>
          </a:xfrm>
        </p:spPr>
        <p:txBody>
          <a:bodyPr rtlCol="0" anchor="t">
            <a:noAutofit/>
          </a:bodyPr>
          <a:lstStyle>
            <a:lvl1pPr marL="0" indent="0" algn="ctr">
              <a:buNone/>
              <a:defRPr sz="1600" b="0">
                <a:solidFill>
                  <a:schemeClr val="bg1"/>
                </a:solidFill>
                <a:latin typeface="Meiryo UI" panose="020B0604030504040204" pitchFamily="50" charset="-128"/>
                <a:ea typeface="Meiryo UI" panose="020B0604030504040204" pitchFamily="50" charset="-128"/>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rtl="0"/>
            <a:r>
              <a:rPr lang="ja-JP" altLang="en-US" noProof="0"/>
              <a:t>ここにテキストを追加</a:t>
            </a:r>
          </a:p>
        </p:txBody>
      </p:sp>
      <p:sp>
        <p:nvSpPr>
          <p:cNvPr id="42" name="テキスト プレースホルダー 39">
            <a:extLst>
              <a:ext uri="{FF2B5EF4-FFF2-40B4-BE49-F238E27FC236}">
                <a16:creationId xmlns:a16="http://schemas.microsoft.com/office/drawing/2014/main" id="{EFC5493B-D3CF-41B9-A996-7FBE932504B8}"/>
              </a:ext>
            </a:extLst>
          </p:cNvPr>
          <p:cNvSpPr>
            <a:spLocks noGrp="1"/>
          </p:cNvSpPr>
          <p:nvPr>
            <p:ph type="body" sz="quarter" idx="29" hasCustomPrompt="1"/>
          </p:nvPr>
        </p:nvSpPr>
        <p:spPr>
          <a:xfrm>
            <a:off x="9438486" y="4123880"/>
            <a:ext cx="2220341" cy="666781"/>
          </a:xfrm>
        </p:spPr>
        <p:txBody>
          <a:bodyPr rtlCol="0" anchor="t">
            <a:noAutofit/>
          </a:bodyPr>
          <a:lstStyle>
            <a:lvl1pPr marL="0" indent="0" algn="ctr">
              <a:buNone/>
              <a:defRPr sz="2000" b="1">
                <a:solidFill>
                  <a:schemeClr val="bg1"/>
                </a:solidFill>
                <a:latin typeface="Meiryo UI" panose="020B0604030504040204" pitchFamily="50" charset="-128"/>
                <a:ea typeface="Meiryo UI" panose="020B0604030504040204" pitchFamily="50" charset="-128"/>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rtl="0"/>
            <a:r>
              <a:rPr lang="ja-JP" altLang="en-US" noProof="0"/>
              <a:t>ここにテキストを追加</a:t>
            </a:r>
          </a:p>
        </p:txBody>
      </p:sp>
      <p:sp>
        <p:nvSpPr>
          <p:cNvPr id="44" name="テキスト プレースホルダー 39">
            <a:extLst>
              <a:ext uri="{FF2B5EF4-FFF2-40B4-BE49-F238E27FC236}">
                <a16:creationId xmlns:a16="http://schemas.microsoft.com/office/drawing/2014/main" id="{33A98F60-C169-44C1-9654-2239C9C1F29A}"/>
              </a:ext>
            </a:extLst>
          </p:cNvPr>
          <p:cNvSpPr>
            <a:spLocks noGrp="1"/>
          </p:cNvSpPr>
          <p:nvPr>
            <p:ph type="body" sz="quarter" idx="30" hasCustomPrompt="1"/>
          </p:nvPr>
        </p:nvSpPr>
        <p:spPr>
          <a:xfrm>
            <a:off x="9438486" y="4879254"/>
            <a:ext cx="2220341" cy="666781"/>
          </a:xfrm>
        </p:spPr>
        <p:txBody>
          <a:bodyPr rtlCol="0" anchor="t">
            <a:noAutofit/>
          </a:bodyPr>
          <a:lstStyle>
            <a:lvl1pPr marL="0" indent="0" algn="ctr">
              <a:buNone/>
              <a:defRPr sz="1600" b="0">
                <a:solidFill>
                  <a:schemeClr val="bg1"/>
                </a:solidFill>
                <a:latin typeface="Meiryo UI" panose="020B0604030504040204" pitchFamily="50" charset="-128"/>
                <a:ea typeface="Meiryo UI" panose="020B0604030504040204" pitchFamily="50" charset="-128"/>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rtl="0"/>
            <a:r>
              <a:rPr lang="ja-JP" altLang="en-US" noProof="0"/>
              <a:t>ここにテキストを追加</a:t>
            </a:r>
          </a:p>
        </p:txBody>
      </p:sp>
    </p:spTree>
    <p:extLst>
      <p:ext uri="{BB962C8B-B14F-4D97-AF65-F5344CB8AC3E}">
        <p14:creationId xmlns:p14="http://schemas.microsoft.com/office/powerpoint/2010/main" val="107863631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2_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ADB3C88-F13B-4B5F-920D-B4EFFAA592E5}"/>
              </a:ext>
            </a:extLst>
          </p:cNvPr>
          <p:cNvSpPr>
            <a:spLocks noGrp="1"/>
          </p:cNvSpPr>
          <p:nvPr>
            <p:ph type="title"/>
          </p:nvPr>
        </p:nvSpPr>
        <p:spPr>
          <a:xfrm>
            <a:off x="371475" y="260351"/>
            <a:ext cx="11520488" cy="758824"/>
          </a:xfrm>
        </p:spPr>
        <p:txBody>
          <a:bodyPr rtlCol="0"/>
          <a:lstStyle>
            <a:lvl1pPr>
              <a:defRPr>
                <a:latin typeface="Meiryo UI" panose="020B0604030504040204" pitchFamily="50" charset="-128"/>
                <a:ea typeface="Meiryo UI" panose="020B0604030504040204" pitchFamily="50" charset="-128"/>
              </a:defRPr>
            </a:lvl1pPr>
          </a:lstStyle>
          <a:p>
            <a:pPr rtl="0"/>
            <a:r>
              <a:rPr lang="ja-JP" altLang="en-US" noProof="0"/>
              <a:t>マスター タイトルの書式設定</a:t>
            </a:r>
          </a:p>
        </p:txBody>
      </p:sp>
      <p:sp>
        <p:nvSpPr>
          <p:cNvPr id="17" name="スライド番号プレースホルダー 4">
            <a:extLst>
              <a:ext uri="{FF2B5EF4-FFF2-40B4-BE49-F238E27FC236}">
                <a16:creationId xmlns:a16="http://schemas.microsoft.com/office/drawing/2014/main" id="{76336E3A-55EE-4423-B1AA-7489CA988813}"/>
              </a:ext>
            </a:extLst>
          </p:cNvPr>
          <p:cNvSpPr>
            <a:spLocks noGrp="1"/>
          </p:cNvSpPr>
          <p:nvPr>
            <p:ph type="sldNum" sz="quarter" idx="12"/>
          </p:nvPr>
        </p:nvSpPr>
        <p:spPr>
          <a:xfrm>
            <a:off x="11518900" y="6581978"/>
            <a:ext cx="373062" cy="206104"/>
          </a:xfrm>
        </p:spPr>
        <p:txBody>
          <a:bodyPr rtlCol="0"/>
          <a:lstStyle>
            <a:lvl1pPr>
              <a:defRPr>
                <a:latin typeface="Meiryo UI" panose="020B0604030504040204" pitchFamily="50" charset="-128"/>
                <a:ea typeface="Meiryo UI" panose="020B0604030504040204" pitchFamily="50" charset="-128"/>
              </a:defRPr>
            </a:lvl1pPr>
          </a:lstStyle>
          <a:p>
            <a:fld id="{03DC2DEF-D2FE-4B45-ABA4-9F153FD1C98A}" type="slidenum">
              <a:rPr lang="en-US" altLang="ja-JP" noProof="0" smtClean="0"/>
              <a:pPr/>
              <a:t>‹#›</a:t>
            </a:fld>
            <a:endParaRPr lang="ja-JP" altLang="en-US" noProof="0"/>
          </a:p>
        </p:txBody>
      </p:sp>
      <p:cxnSp>
        <p:nvCxnSpPr>
          <p:cNvPr id="24" name="直線​​コネクタ(S) 23">
            <a:extLst>
              <a:ext uri="{FF2B5EF4-FFF2-40B4-BE49-F238E27FC236}">
                <a16:creationId xmlns:a16="http://schemas.microsoft.com/office/drawing/2014/main" id="{0C61EA57-B8EA-4589-A9DD-E25F300D5AFD}"/>
              </a:ext>
            </a:extLst>
          </p:cNvPr>
          <p:cNvCxnSpPr/>
          <p:nvPr userDrawn="1"/>
        </p:nvCxnSpPr>
        <p:spPr>
          <a:xfrm>
            <a:off x="4790661" y="6917634"/>
            <a:ext cx="191825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 name="グラフ プレースホルダー 3">
            <a:extLst>
              <a:ext uri="{FF2B5EF4-FFF2-40B4-BE49-F238E27FC236}">
                <a16:creationId xmlns:a16="http://schemas.microsoft.com/office/drawing/2014/main" id="{56084AEC-DB39-4367-A213-BB2FE4AD38BE}"/>
              </a:ext>
            </a:extLst>
          </p:cNvPr>
          <p:cNvSpPr>
            <a:spLocks noGrp="1"/>
          </p:cNvSpPr>
          <p:nvPr>
            <p:ph type="chart" sz="quarter" idx="13" hasCustomPrompt="1"/>
          </p:nvPr>
        </p:nvSpPr>
        <p:spPr>
          <a:xfrm>
            <a:off x="4900613" y="1233488"/>
            <a:ext cx="6991350" cy="4967287"/>
          </a:xfrm>
        </p:spPr>
        <p:txBody>
          <a:bodyPr rtlCol="0">
            <a:normAutofit/>
          </a:bodyPr>
          <a:lstStyle>
            <a:lvl1pPr marL="0" indent="0" algn="ctr">
              <a:buNone/>
              <a:defRPr sz="2000">
                <a:latin typeface="Meiryo UI" panose="020B0604030504040204" pitchFamily="50" charset="-128"/>
                <a:ea typeface="Meiryo UI" panose="020B0604030504040204" pitchFamily="50" charset="-128"/>
              </a:defRPr>
            </a:lvl1pPr>
          </a:lstStyle>
          <a:p>
            <a:pPr rtl="0"/>
            <a:r>
              <a:rPr lang="ja-JP" altLang="en-US" noProof="0"/>
              <a:t>アイコンをクリックしてグラフを追加</a:t>
            </a:r>
          </a:p>
        </p:txBody>
      </p:sp>
      <p:sp>
        <p:nvSpPr>
          <p:cNvPr id="25" name="長方形 24">
            <a:extLst>
              <a:ext uri="{FF2B5EF4-FFF2-40B4-BE49-F238E27FC236}">
                <a16:creationId xmlns:a16="http://schemas.microsoft.com/office/drawing/2014/main" id="{D928258E-48B5-471F-BC61-B45FB2CA51BA}"/>
              </a:ext>
            </a:extLst>
          </p:cNvPr>
          <p:cNvSpPr/>
          <p:nvPr userDrawn="1"/>
        </p:nvSpPr>
        <p:spPr>
          <a:xfrm>
            <a:off x="371474" y="1233488"/>
            <a:ext cx="4419187" cy="49672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noProof="0">
              <a:latin typeface="Meiryo UI" panose="020B0604030504040204" pitchFamily="50" charset="-128"/>
              <a:ea typeface="Meiryo UI" panose="020B0604030504040204" pitchFamily="50" charset="-128"/>
            </a:endParaRPr>
          </a:p>
        </p:txBody>
      </p:sp>
      <p:sp>
        <p:nvSpPr>
          <p:cNvPr id="6" name="テキスト プレースホルダー 5">
            <a:extLst>
              <a:ext uri="{FF2B5EF4-FFF2-40B4-BE49-F238E27FC236}">
                <a16:creationId xmlns:a16="http://schemas.microsoft.com/office/drawing/2014/main" id="{9867FAC3-5109-4D5D-8105-FC48313396C4}"/>
              </a:ext>
            </a:extLst>
          </p:cNvPr>
          <p:cNvSpPr>
            <a:spLocks noGrp="1"/>
          </p:cNvSpPr>
          <p:nvPr>
            <p:ph type="body" sz="quarter" idx="14" hasCustomPrompt="1"/>
          </p:nvPr>
        </p:nvSpPr>
        <p:spPr>
          <a:xfrm>
            <a:off x="546100" y="1450975"/>
            <a:ext cx="4065588" cy="4552950"/>
          </a:xfrm>
        </p:spPr>
        <p:txBody>
          <a:bodyPr rtlCol="0">
            <a:normAutofit/>
          </a:bodyPr>
          <a:lstStyle>
            <a:lvl1pPr>
              <a:defRPr sz="2400">
                <a:solidFill>
                  <a:schemeClr val="bg1"/>
                </a:solidFill>
                <a:latin typeface="Meiryo UI" panose="020B0604030504040204" pitchFamily="50" charset="-128"/>
                <a:ea typeface="Meiryo UI" panose="020B0604030504040204" pitchFamily="50" charset="-128"/>
              </a:defRPr>
            </a:lvl1pPr>
            <a:lvl2pPr>
              <a:defRPr sz="2000">
                <a:solidFill>
                  <a:schemeClr val="bg1"/>
                </a:solidFill>
                <a:latin typeface="Meiryo UI" panose="020B0604030504040204" pitchFamily="50" charset="-128"/>
                <a:ea typeface="Meiryo UI" panose="020B0604030504040204" pitchFamily="50" charset="-128"/>
              </a:defRPr>
            </a:lvl2pPr>
            <a:lvl3pPr>
              <a:defRPr sz="1800">
                <a:solidFill>
                  <a:schemeClr val="bg1"/>
                </a:solidFill>
                <a:latin typeface="Meiryo UI" panose="020B0604030504040204" pitchFamily="50" charset="-128"/>
                <a:ea typeface="Meiryo UI" panose="020B0604030504040204" pitchFamily="50" charset="-128"/>
              </a:defRPr>
            </a:lvl3pPr>
            <a:lvl4pPr>
              <a:defRPr sz="1600">
                <a:solidFill>
                  <a:schemeClr val="bg1"/>
                </a:solidFill>
                <a:latin typeface="Meiryo UI" panose="020B0604030504040204" pitchFamily="50" charset="-128"/>
                <a:ea typeface="Meiryo UI" panose="020B0604030504040204" pitchFamily="50" charset="-128"/>
              </a:defRPr>
            </a:lvl4pPr>
            <a:lvl5pPr>
              <a:defRPr sz="1600">
                <a:solidFill>
                  <a:schemeClr val="bg1"/>
                </a:solidFill>
                <a:latin typeface="Meiryo UI" panose="020B0604030504040204" pitchFamily="50" charset="-128"/>
                <a:ea typeface="Meiryo UI" panose="020B0604030504040204" pitchFamily="50" charset="-128"/>
              </a:defRPr>
            </a:lvl5pPr>
          </a:lstStyle>
          <a:p>
            <a:pPr lvl="0" rtl="0"/>
            <a:r>
              <a:rPr lang="ja-JP" altLang="en-US" noProof="0"/>
              <a:t>クリックしてマスター テキストのスタイルを編集</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p>
        </p:txBody>
      </p:sp>
    </p:spTree>
    <p:extLst>
      <p:ext uri="{BB962C8B-B14F-4D97-AF65-F5344CB8AC3E}">
        <p14:creationId xmlns:p14="http://schemas.microsoft.com/office/powerpoint/2010/main" val="82226084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3_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ADB3C88-F13B-4B5F-920D-B4EFFAA592E5}"/>
              </a:ext>
            </a:extLst>
          </p:cNvPr>
          <p:cNvSpPr>
            <a:spLocks noGrp="1"/>
          </p:cNvSpPr>
          <p:nvPr>
            <p:ph type="title"/>
          </p:nvPr>
        </p:nvSpPr>
        <p:spPr>
          <a:xfrm>
            <a:off x="371475" y="260351"/>
            <a:ext cx="11520488" cy="758824"/>
          </a:xfrm>
        </p:spPr>
        <p:txBody>
          <a:bodyPr rtlCol="0"/>
          <a:lstStyle/>
          <a:p>
            <a:pPr rtl="0"/>
            <a:r>
              <a:rPr lang="ja-JP" altLang="en-US" noProof="0"/>
              <a:t>マスター タイトルの書式設定</a:t>
            </a:r>
          </a:p>
        </p:txBody>
      </p:sp>
      <p:sp>
        <p:nvSpPr>
          <p:cNvPr id="17" name="スライド番号プレースホルダー 4">
            <a:extLst>
              <a:ext uri="{FF2B5EF4-FFF2-40B4-BE49-F238E27FC236}">
                <a16:creationId xmlns:a16="http://schemas.microsoft.com/office/drawing/2014/main" id="{76336E3A-55EE-4423-B1AA-7489CA988813}"/>
              </a:ext>
            </a:extLst>
          </p:cNvPr>
          <p:cNvSpPr>
            <a:spLocks noGrp="1"/>
          </p:cNvSpPr>
          <p:nvPr>
            <p:ph type="sldNum" sz="quarter" idx="12"/>
          </p:nvPr>
        </p:nvSpPr>
        <p:spPr>
          <a:xfrm>
            <a:off x="11518900" y="6581978"/>
            <a:ext cx="373062" cy="206104"/>
          </a:xfrm>
        </p:spPr>
        <p:txBody>
          <a:bodyPr rtlCol="0"/>
          <a:lstStyle/>
          <a:p>
            <a:pPr rtl="0"/>
            <a:fld id="{03DC2DEF-D2FE-4B45-ABA4-9F153FD1C98A}" type="slidenum">
              <a:rPr lang="en-US" altLang="ja-JP" noProof="0" smtClean="0"/>
              <a:t>‹#›</a:t>
            </a:fld>
            <a:endParaRPr lang="ja-JP" altLang="en-US" noProof="0"/>
          </a:p>
        </p:txBody>
      </p:sp>
      <p:cxnSp>
        <p:nvCxnSpPr>
          <p:cNvPr id="24" name="直線​​コネクタ(S) 23">
            <a:extLst>
              <a:ext uri="{FF2B5EF4-FFF2-40B4-BE49-F238E27FC236}">
                <a16:creationId xmlns:a16="http://schemas.microsoft.com/office/drawing/2014/main" id="{0C61EA57-B8EA-4589-A9DD-E25F300D5AFD}"/>
              </a:ext>
            </a:extLst>
          </p:cNvPr>
          <p:cNvCxnSpPr/>
          <p:nvPr userDrawn="1"/>
        </p:nvCxnSpPr>
        <p:spPr>
          <a:xfrm>
            <a:off x="4790661" y="6917634"/>
            <a:ext cx="191825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 name="グラフ プレースホルダー 3">
            <a:extLst>
              <a:ext uri="{FF2B5EF4-FFF2-40B4-BE49-F238E27FC236}">
                <a16:creationId xmlns:a16="http://schemas.microsoft.com/office/drawing/2014/main" id="{56084AEC-DB39-4367-A213-BB2FE4AD38BE}"/>
              </a:ext>
            </a:extLst>
          </p:cNvPr>
          <p:cNvSpPr>
            <a:spLocks noGrp="1"/>
          </p:cNvSpPr>
          <p:nvPr>
            <p:ph type="chart" sz="quarter" idx="13" hasCustomPrompt="1"/>
          </p:nvPr>
        </p:nvSpPr>
        <p:spPr>
          <a:xfrm>
            <a:off x="371475" y="1233488"/>
            <a:ext cx="11520488" cy="4967287"/>
          </a:xfrm>
        </p:spPr>
        <p:txBody>
          <a:bodyPr rtlCol="0">
            <a:normAutofit/>
          </a:bodyPr>
          <a:lstStyle>
            <a:lvl1pPr marL="0" indent="0" algn="ctr">
              <a:buNone/>
              <a:defRPr sz="2000"/>
            </a:lvl1pPr>
          </a:lstStyle>
          <a:p>
            <a:pPr rtl="0"/>
            <a:r>
              <a:rPr lang="ja-JP" altLang="en-US" noProof="0"/>
              <a:t>アイコンをクリックしてグラフを追加</a:t>
            </a:r>
          </a:p>
        </p:txBody>
      </p:sp>
    </p:spTree>
    <p:extLst>
      <p:ext uri="{BB962C8B-B14F-4D97-AF65-F5344CB8AC3E}">
        <p14:creationId xmlns:p14="http://schemas.microsoft.com/office/powerpoint/2010/main" val="385025729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4_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ADB3C88-F13B-4B5F-920D-B4EFFAA592E5}"/>
              </a:ext>
            </a:extLst>
          </p:cNvPr>
          <p:cNvSpPr>
            <a:spLocks noGrp="1"/>
          </p:cNvSpPr>
          <p:nvPr>
            <p:ph type="title"/>
          </p:nvPr>
        </p:nvSpPr>
        <p:spPr>
          <a:xfrm>
            <a:off x="371475" y="260351"/>
            <a:ext cx="11520488" cy="758824"/>
          </a:xfrm>
        </p:spPr>
        <p:txBody>
          <a:bodyPr rtlCol="0"/>
          <a:lstStyle/>
          <a:p>
            <a:pPr rtl="0"/>
            <a:r>
              <a:rPr lang="ja-JP" altLang="en-US" noProof="0"/>
              <a:t>マスター タイトルの書式設定</a:t>
            </a:r>
          </a:p>
        </p:txBody>
      </p:sp>
      <p:sp>
        <p:nvSpPr>
          <p:cNvPr id="17" name="スライド番号プレースホルダー 4">
            <a:extLst>
              <a:ext uri="{FF2B5EF4-FFF2-40B4-BE49-F238E27FC236}">
                <a16:creationId xmlns:a16="http://schemas.microsoft.com/office/drawing/2014/main" id="{76336E3A-55EE-4423-B1AA-7489CA988813}"/>
              </a:ext>
            </a:extLst>
          </p:cNvPr>
          <p:cNvSpPr>
            <a:spLocks noGrp="1"/>
          </p:cNvSpPr>
          <p:nvPr>
            <p:ph type="sldNum" sz="quarter" idx="12"/>
          </p:nvPr>
        </p:nvSpPr>
        <p:spPr>
          <a:xfrm>
            <a:off x="11518900" y="6581978"/>
            <a:ext cx="373062" cy="206104"/>
          </a:xfrm>
        </p:spPr>
        <p:txBody>
          <a:bodyPr rtlCol="0"/>
          <a:lstStyle/>
          <a:p>
            <a:pPr rtl="0"/>
            <a:fld id="{03DC2DEF-D2FE-4B45-ABA4-9F153FD1C98A}" type="slidenum">
              <a:rPr lang="en-US" altLang="ja-JP" noProof="0" smtClean="0"/>
              <a:t>‹#›</a:t>
            </a:fld>
            <a:endParaRPr lang="ja-JP" altLang="en-US" noProof="0"/>
          </a:p>
        </p:txBody>
      </p:sp>
      <p:cxnSp>
        <p:nvCxnSpPr>
          <p:cNvPr id="24" name="直線​​コネクタ(S) 23">
            <a:extLst>
              <a:ext uri="{FF2B5EF4-FFF2-40B4-BE49-F238E27FC236}">
                <a16:creationId xmlns:a16="http://schemas.microsoft.com/office/drawing/2014/main" id="{0C61EA57-B8EA-4589-A9DD-E25F300D5AFD}"/>
              </a:ext>
            </a:extLst>
          </p:cNvPr>
          <p:cNvCxnSpPr/>
          <p:nvPr userDrawn="1"/>
        </p:nvCxnSpPr>
        <p:spPr>
          <a:xfrm>
            <a:off x="4790661" y="6917634"/>
            <a:ext cx="191825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 name="グラフ プレースホルダー 3">
            <a:extLst>
              <a:ext uri="{FF2B5EF4-FFF2-40B4-BE49-F238E27FC236}">
                <a16:creationId xmlns:a16="http://schemas.microsoft.com/office/drawing/2014/main" id="{56084AEC-DB39-4367-A213-BB2FE4AD38BE}"/>
              </a:ext>
            </a:extLst>
          </p:cNvPr>
          <p:cNvSpPr>
            <a:spLocks noGrp="1"/>
          </p:cNvSpPr>
          <p:nvPr>
            <p:ph type="chart" sz="quarter" idx="13" hasCustomPrompt="1"/>
          </p:nvPr>
        </p:nvSpPr>
        <p:spPr>
          <a:xfrm>
            <a:off x="371475" y="1233488"/>
            <a:ext cx="7450621" cy="4967287"/>
          </a:xfrm>
        </p:spPr>
        <p:txBody>
          <a:bodyPr rtlCol="0">
            <a:normAutofit/>
          </a:bodyPr>
          <a:lstStyle>
            <a:lvl1pPr marL="0" indent="0" algn="ctr">
              <a:buNone/>
              <a:defRPr sz="2000"/>
            </a:lvl1pPr>
          </a:lstStyle>
          <a:p>
            <a:pPr rtl="0"/>
            <a:r>
              <a:rPr lang="ja-JP" altLang="en-US" noProof="0"/>
              <a:t>アイコンをクリックしてグラフを追加</a:t>
            </a:r>
          </a:p>
        </p:txBody>
      </p:sp>
      <p:sp>
        <p:nvSpPr>
          <p:cNvPr id="5" name="図プレースホルダー 4">
            <a:extLst>
              <a:ext uri="{FF2B5EF4-FFF2-40B4-BE49-F238E27FC236}">
                <a16:creationId xmlns:a16="http://schemas.microsoft.com/office/drawing/2014/main" id="{F1D1D3DC-359F-47D3-A498-6E5DEF615BD3}"/>
              </a:ext>
            </a:extLst>
          </p:cNvPr>
          <p:cNvSpPr>
            <a:spLocks noGrp="1"/>
          </p:cNvSpPr>
          <p:nvPr>
            <p:ph type="pic" sz="quarter" idx="14" hasCustomPrompt="1"/>
          </p:nvPr>
        </p:nvSpPr>
        <p:spPr>
          <a:xfrm>
            <a:off x="7940675" y="1233488"/>
            <a:ext cx="3951288" cy="4967287"/>
          </a:xfrm>
        </p:spPr>
        <p:txBody>
          <a:bodyPr rtlCol="0">
            <a:normAutofit/>
          </a:bodyPr>
          <a:lstStyle>
            <a:lvl1pPr marL="0" indent="0" algn="ctr">
              <a:buNone/>
              <a:defRPr sz="2000"/>
            </a:lvl1pPr>
          </a:lstStyle>
          <a:p>
            <a:pPr rtl="0"/>
            <a:r>
              <a:rPr lang="ja-JP" altLang="en-US" noProof="0"/>
              <a:t>アイコンをクリックして画像を追加</a:t>
            </a:r>
          </a:p>
        </p:txBody>
      </p:sp>
    </p:spTree>
    <p:extLst>
      <p:ext uri="{BB962C8B-B14F-4D97-AF65-F5344CB8AC3E}">
        <p14:creationId xmlns:p14="http://schemas.microsoft.com/office/powerpoint/2010/main" val="378247250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5_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ADB3C88-F13B-4B5F-920D-B4EFFAA592E5}"/>
              </a:ext>
            </a:extLst>
          </p:cNvPr>
          <p:cNvSpPr>
            <a:spLocks noGrp="1"/>
          </p:cNvSpPr>
          <p:nvPr>
            <p:ph type="title"/>
          </p:nvPr>
        </p:nvSpPr>
        <p:spPr>
          <a:xfrm>
            <a:off x="371475" y="260351"/>
            <a:ext cx="11520488" cy="758824"/>
          </a:xfrm>
        </p:spPr>
        <p:txBody>
          <a:bodyPr rtlCol="0"/>
          <a:lstStyle/>
          <a:p>
            <a:pPr rtl="0"/>
            <a:r>
              <a:rPr lang="ja-JP" altLang="en-US" noProof="0"/>
              <a:t>マスター タイトルの書式設定</a:t>
            </a:r>
          </a:p>
        </p:txBody>
      </p:sp>
      <p:sp>
        <p:nvSpPr>
          <p:cNvPr id="17" name="スライド番号プレースホルダー 4">
            <a:extLst>
              <a:ext uri="{FF2B5EF4-FFF2-40B4-BE49-F238E27FC236}">
                <a16:creationId xmlns:a16="http://schemas.microsoft.com/office/drawing/2014/main" id="{76336E3A-55EE-4423-B1AA-7489CA988813}"/>
              </a:ext>
            </a:extLst>
          </p:cNvPr>
          <p:cNvSpPr>
            <a:spLocks noGrp="1"/>
          </p:cNvSpPr>
          <p:nvPr>
            <p:ph type="sldNum" sz="quarter" idx="12"/>
          </p:nvPr>
        </p:nvSpPr>
        <p:spPr>
          <a:xfrm>
            <a:off x="11518900" y="6581978"/>
            <a:ext cx="373062" cy="206104"/>
          </a:xfrm>
        </p:spPr>
        <p:txBody>
          <a:bodyPr rtlCol="0"/>
          <a:lstStyle/>
          <a:p>
            <a:pPr rtl="0"/>
            <a:fld id="{03DC2DEF-D2FE-4B45-ABA4-9F153FD1C98A}" type="slidenum">
              <a:rPr lang="en-US" altLang="ja-JP" noProof="0" smtClean="0"/>
              <a:t>‹#›</a:t>
            </a:fld>
            <a:endParaRPr lang="ja-JP" altLang="en-US" noProof="0"/>
          </a:p>
        </p:txBody>
      </p:sp>
      <p:cxnSp>
        <p:nvCxnSpPr>
          <p:cNvPr id="24" name="直線​​コネクタ(S) 23">
            <a:extLst>
              <a:ext uri="{FF2B5EF4-FFF2-40B4-BE49-F238E27FC236}">
                <a16:creationId xmlns:a16="http://schemas.microsoft.com/office/drawing/2014/main" id="{0C61EA57-B8EA-4589-A9DD-E25F300D5AFD}"/>
              </a:ext>
            </a:extLst>
          </p:cNvPr>
          <p:cNvCxnSpPr/>
          <p:nvPr userDrawn="1"/>
        </p:nvCxnSpPr>
        <p:spPr>
          <a:xfrm>
            <a:off x="4790661" y="6917634"/>
            <a:ext cx="191825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 name="グラフ プレースホルダー 3">
            <a:extLst>
              <a:ext uri="{FF2B5EF4-FFF2-40B4-BE49-F238E27FC236}">
                <a16:creationId xmlns:a16="http://schemas.microsoft.com/office/drawing/2014/main" id="{56084AEC-DB39-4367-A213-BB2FE4AD38BE}"/>
              </a:ext>
            </a:extLst>
          </p:cNvPr>
          <p:cNvSpPr>
            <a:spLocks noGrp="1"/>
          </p:cNvSpPr>
          <p:nvPr>
            <p:ph type="chart" sz="quarter" idx="13" hasCustomPrompt="1"/>
          </p:nvPr>
        </p:nvSpPr>
        <p:spPr>
          <a:xfrm>
            <a:off x="381415" y="1233488"/>
            <a:ext cx="5512490" cy="4967287"/>
          </a:xfrm>
        </p:spPr>
        <p:txBody>
          <a:bodyPr rtlCol="0">
            <a:normAutofit/>
          </a:bodyPr>
          <a:lstStyle>
            <a:lvl1pPr marL="0" indent="0" algn="ctr">
              <a:buNone/>
              <a:defRPr sz="2000"/>
            </a:lvl1pPr>
          </a:lstStyle>
          <a:p>
            <a:pPr rtl="0"/>
            <a:r>
              <a:rPr lang="ja-JP" altLang="en-US" noProof="0"/>
              <a:t>アイコンをクリックしてグラフを追加</a:t>
            </a:r>
          </a:p>
        </p:txBody>
      </p:sp>
      <p:sp>
        <p:nvSpPr>
          <p:cNvPr id="7" name="グラフ プレースホルダー 3">
            <a:extLst>
              <a:ext uri="{FF2B5EF4-FFF2-40B4-BE49-F238E27FC236}">
                <a16:creationId xmlns:a16="http://schemas.microsoft.com/office/drawing/2014/main" id="{6750280A-6976-42F9-B984-8601DD1972DC}"/>
              </a:ext>
            </a:extLst>
          </p:cNvPr>
          <p:cNvSpPr>
            <a:spLocks noGrp="1"/>
          </p:cNvSpPr>
          <p:nvPr>
            <p:ph type="chart" sz="quarter" idx="14" hasCustomPrompt="1"/>
          </p:nvPr>
        </p:nvSpPr>
        <p:spPr>
          <a:xfrm>
            <a:off x="6379473" y="1233488"/>
            <a:ext cx="5512490" cy="4967287"/>
          </a:xfrm>
        </p:spPr>
        <p:txBody>
          <a:bodyPr rtlCol="0">
            <a:normAutofit/>
          </a:bodyPr>
          <a:lstStyle>
            <a:lvl1pPr marL="0" indent="0" algn="ctr">
              <a:buNone/>
              <a:defRPr sz="2000"/>
            </a:lvl1pPr>
          </a:lstStyle>
          <a:p>
            <a:pPr rtl="0"/>
            <a:r>
              <a:rPr lang="ja-JP" altLang="en-US" noProof="0"/>
              <a:t>アイコンをクリックしてグラフを追加</a:t>
            </a:r>
          </a:p>
        </p:txBody>
      </p:sp>
      <p:cxnSp>
        <p:nvCxnSpPr>
          <p:cNvPr id="6" name="直線​​コネクタ(S) 5">
            <a:extLst>
              <a:ext uri="{FF2B5EF4-FFF2-40B4-BE49-F238E27FC236}">
                <a16:creationId xmlns:a16="http://schemas.microsoft.com/office/drawing/2014/main" id="{5E63221D-DF23-4F80-AB42-A74C1B1CB425}"/>
              </a:ext>
            </a:extLst>
          </p:cNvPr>
          <p:cNvCxnSpPr/>
          <p:nvPr userDrawn="1"/>
        </p:nvCxnSpPr>
        <p:spPr>
          <a:xfrm>
            <a:off x="6125817" y="1233488"/>
            <a:ext cx="0" cy="4967287"/>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272537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6_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ADB3C88-F13B-4B5F-920D-B4EFFAA592E5}"/>
              </a:ext>
            </a:extLst>
          </p:cNvPr>
          <p:cNvSpPr>
            <a:spLocks noGrp="1"/>
          </p:cNvSpPr>
          <p:nvPr>
            <p:ph type="title"/>
          </p:nvPr>
        </p:nvSpPr>
        <p:spPr>
          <a:xfrm>
            <a:off x="371475" y="260351"/>
            <a:ext cx="11520488" cy="758824"/>
          </a:xfrm>
        </p:spPr>
        <p:txBody>
          <a:bodyPr rtlCol="0"/>
          <a:lstStyle/>
          <a:p>
            <a:pPr rtl="0"/>
            <a:r>
              <a:rPr lang="ja-JP" altLang="en-US" noProof="0"/>
              <a:t>マスター タイトルの書式設定</a:t>
            </a:r>
          </a:p>
        </p:txBody>
      </p:sp>
      <p:sp>
        <p:nvSpPr>
          <p:cNvPr id="17" name="スライド番号プレースホルダー 4">
            <a:extLst>
              <a:ext uri="{FF2B5EF4-FFF2-40B4-BE49-F238E27FC236}">
                <a16:creationId xmlns:a16="http://schemas.microsoft.com/office/drawing/2014/main" id="{76336E3A-55EE-4423-B1AA-7489CA988813}"/>
              </a:ext>
            </a:extLst>
          </p:cNvPr>
          <p:cNvSpPr>
            <a:spLocks noGrp="1"/>
          </p:cNvSpPr>
          <p:nvPr>
            <p:ph type="sldNum" sz="quarter" idx="12"/>
          </p:nvPr>
        </p:nvSpPr>
        <p:spPr>
          <a:xfrm>
            <a:off x="11518900" y="6581978"/>
            <a:ext cx="373062" cy="206104"/>
          </a:xfrm>
        </p:spPr>
        <p:txBody>
          <a:bodyPr rtlCol="0"/>
          <a:lstStyle/>
          <a:p>
            <a:pPr rtl="0"/>
            <a:fld id="{03DC2DEF-D2FE-4B45-ABA4-9F153FD1C98A}" type="slidenum">
              <a:rPr lang="en-US" altLang="ja-JP" noProof="0" smtClean="0"/>
              <a:t>‹#›</a:t>
            </a:fld>
            <a:endParaRPr lang="ja-JP" altLang="en-US" noProof="0"/>
          </a:p>
        </p:txBody>
      </p:sp>
      <p:cxnSp>
        <p:nvCxnSpPr>
          <p:cNvPr id="24" name="直線​​コネクタ(S) 23">
            <a:extLst>
              <a:ext uri="{FF2B5EF4-FFF2-40B4-BE49-F238E27FC236}">
                <a16:creationId xmlns:a16="http://schemas.microsoft.com/office/drawing/2014/main" id="{0C61EA57-B8EA-4589-A9DD-E25F300D5AFD}"/>
              </a:ext>
            </a:extLst>
          </p:cNvPr>
          <p:cNvCxnSpPr/>
          <p:nvPr userDrawn="1"/>
        </p:nvCxnSpPr>
        <p:spPr>
          <a:xfrm>
            <a:off x="4790661" y="6917634"/>
            <a:ext cx="191825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 name="グラフ プレースホルダー 3">
            <a:extLst>
              <a:ext uri="{FF2B5EF4-FFF2-40B4-BE49-F238E27FC236}">
                <a16:creationId xmlns:a16="http://schemas.microsoft.com/office/drawing/2014/main" id="{56084AEC-DB39-4367-A213-BB2FE4AD38BE}"/>
              </a:ext>
            </a:extLst>
          </p:cNvPr>
          <p:cNvSpPr>
            <a:spLocks noGrp="1"/>
          </p:cNvSpPr>
          <p:nvPr>
            <p:ph type="chart" sz="quarter" idx="13" hasCustomPrompt="1"/>
          </p:nvPr>
        </p:nvSpPr>
        <p:spPr>
          <a:xfrm>
            <a:off x="510622" y="1362696"/>
            <a:ext cx="5552246" cy="2294899"/>
          </a:xfrm>
        </p:spPr>
        <p:txBody>
          <a:bodyPr rtlCol="0">
            <a:normAutofit/>
          </a:bodyPr>
          <a:lstStyle>
            <a:lvl1pPr marL="0" indent="0" algn="ctr">
              <a:buNone/>
              <a:defRPr sz="2000"/>
            </a:lvl1pPr>
          </a:lstStyle>
          <a:p>
            <a:pPr rtl="0"/>
            <a:r>
              <a:rPr lang="ja-JP" altLang="en-US" noProof="0"/>
              <a:t>アイコンをクリックしてグラフを追加</a:t>
            </a:r>
          </a:p>
        </p:txBody>
      </p:sp>
      <p:sp>
        <p:nvSpPr>
          <p:cNvPr id="9" name="グラフ プレースホルダー 3">
            <a:extLst>
              <a:ext uri="{FF2B5EF4-FFF2-40B4-BE49-F238E27FC236}">
                <a16:creationId xmlns:a16="http://schemas.microsoft.com/office/drawing/2014/main" id="{3CC4F2FB-E360-40E2-BDA5-455EB243C216}"/>
              </a:ext>
            </a:extLst>
          </p:cNvPr>
          <p:cNvSpPr>
            <a:spLocks noGrp="1"/>
          </p:cNvSpPr>
          <p:nvPr>
            <p:ph type="chart" sz="quarter" idx="14" hasCustomPrompt="1"/>
          </p:nvPr>
        </p:nvSpPr>
        <p:spPr>
          <a:xfrm>
            <a:off x="500682" y="3781218"/>
            <a:ext cx="5552246" cy="2294899"/>
          </a:xfrm>
        </p:spPr>
        <p:txBody>
          <a:bodyPr rtlCol="0">
            <a:normAutofit/>
          </a:bodyPr>
          <a:lstStyle>
            <a:lvl1pPr marL="0" indent="0" algn="ctr">
              <a:buNone/>
              <a:defRPr sz="2000"/>
            </a:lvl1pPr>
          </a:lstStyle>
          <a:p>
            <a:pPr rtl="0"/>
            <a:r>
              <a:rPr lang="ja-JP" altLang="en-US" noProof="0"/>
              <a:t>アイコンをクリックしてグラフを追加</a:t>
            </a:r>
          </a:p>
        </p:txBody>
      </p:sp>
      <p:sp>
        <p:nvSpPr>
          <p:cNvPr id="10" name="グラフ プレースホルダー 3">
            <a:extLst>
              <a:ext uri="{FF2B5EF4-FFF2-40B4-BE49-F238E27FC236}">
                <a16:creationId xmlns:a16="http://schemas.microsoft.com/office/drawing/2014/main" id="{6373EAFD-6648-4861-97FB-A3961B86C814}"/>
              </a:ext>
            </a:extLst>
          </p:cNvPr>
          <p:cNvSpPr>
            <a:spLocks noGrp="1"/>
          </p:cNvSpPr>
          <p:nvPr>
            <p:ph type="chart" sz="quarter" idx="15" hasCustomPrompt="1"/>
          </p:nvPr>
        </p:nvSpPr>
        <p:spPr>
          <a:xfrm>
            <a:off x="6208643" y="1367561"/>
            <a:ext cx="5552246" cy="2294899"/>
          </a:xfrm>
        </p:spPr>
        <p:txBody>
          <a:bodyPr rtlCol="0">
            <a:normAutofit/>
          </a:bodyPr>
          <a:lstStyle>
            <a:lvl1pPr marL="0" indent="0" algn="ctr">
              <a:buNone/>
              <a:defRPr sz="2000"/>
            </a:lvl1pPr>
          </a:lstStyle>
          <a:p>
            <a:pPr rtl="0"/>
            <a:r>
              <a:rPr lang="ja-JP" altLang="en-US" noProof="0"/>
              <a:t>アイコンをクリックしてグラフを追加</a:t>
            </a:r>
          </a:p>
        </p:txBody>
      </p:sp>
      <p:sp>
        <p:nvSpPr>
          <p:cNvPr id="11" name="グラフ プレースホルダー 3">
            <a:extLst>
              <a:ext uri="{FF2B5EF4-FFF2-40B4-BE49-F238E27FC236}">
                <a16:creationId xmlns:a16="http://schemas.microsoft.com/office/drawing/2014/main" id="{CF0E102C-57E1-46ED-BE41-21C356F42BAD}"/>
              </a:ext>
            </a:extLst>
          </p:cNvPr>
          <p:cNvSpPr>
            <a:spLocks noGrp="1"/>
          </p:cNvSpPr>
          <p:nvPr>
            <p:ph type="chart" sz="quarter" idx="16" hasCustomPrompt="1"/>
          </p:nvPr>
        </p:nvSpPr>
        <p:spPr>
          <a:xfrm>
            <a:off x="6198703" y="3786083"/>
            <a:ext cx="5552246" cy="2294899"/>
          </a:xfrm>
        </p:spPr>
        <p:txBody>
          <a:bodyPr rtlCol="0">
            <a:normAutofit/>
          </a:bodyPr>
          <a:lstStyle>
            <a:lvl1pPr marL="0" indent="0" algn="ctr">
              <a:buNone/>
              <a:defRPr sz="2000"/>
            </a:lvl1pPr>
          </a:lstStyle>
          <a:p>
            <a:pPr rtl="0"/>
            <a:r>
              <a:rPr lang="ja-JP" altLang="en-US" noProof="0"/>
              <a:t>アイコンをクリックしてグラフを追加</a:t>
            </a:r>
          </a:p>
        </p:txBody>
      </p:sp>
    </p:spTree>
    <p:extLst>
      <p:ext uri="{BB962C8B-B14F-4D97-AF65-F5344CB8AC3E}">
        <p14:creationId xmlns:p14="http://schemas.microsoft.com/office/powerpoint/2010/main" val="6928837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タイトル スライド">
    <p:spTree>
      <p:nvGrpSpPr>
        <p:cNvPr id="1" name=""/>
        <p:cNvGrpSpPr/>
        <p:nvPr/>
      </p:nvGrpSpPr>
      <p:grpSpPr>
        <a:xfrm>
          <a:off x="0" y="0"/>
          <a:ext cx="0" cy="0"/>
          <a:chOff x="0" y="0"/>
          <a:chExt cx="0" cy="0"/>
        </a:xfrm>
      </p:grpSpPr>
      <p:sp>
        <p:nvSpPr>
          <p:cNvPr id="7" name="長方形 6">
            <a:extLst>
              <a:ext uri="{FF2B5EF4-FFF2-40B4-BE49-F238E27FC236}">
                <a16:creationId xmlns:a16="http://schemas.microsoft.com/office/drawing/2014/main" id="{76607FB0-0FB2-41FD-B334-74C7B05B8CEE}"/>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noProof="0">
              <a:latin typeface="Meiryo UI" panose="020B0604030504040204" pitchFamily="50" charset="-128"/>
              <a:ea typeface="Meiryo UI" panose="020B0604030504040204" pitchFamily="50" charset="-128"/>
            </a:endParaRPr>
          </a:p>
        </p:txBody>
      </p:sp>
      <p:sp>
        <p:nvSpPr>
          <p:cNvPr id="15" name="長方形 14">
            <a:extLst>
              <a:ext uri="{FF2B5EF4-FFF2-40B4-BE49-F238E27FC236}">
                <a16:creationId xmlns:a16="http://schemas.microsoft.com/office/drawing/2014/main" id="{1517DDCC-4521-4225-8F36-D4B39128409A}"/>
              </a:ext>
            </a:extLst>
          </p:cNvPr>
          <p:cNvSpPr/>
          <p:nvPr userDrawn="1"/>
        </p:nvSpPr>
        <p:spPr>
          <a:xfrm>
            <a:off x="8991600" y="3965574"/>
            <a:ext cx="3200400" cy="2892426"/>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noProof="0">
              <a:latin typeface="Meiryo UI" panose="020B0604030504040204" pitchFamily="50" charset="-128"/>
              <a:ea typeface="Meiryo UI" panose="020B0604030504040204" pitchFamily="50" charset="-128"/>
            </a:endParaRPr>
          </a:p>
        </p:txBody>
      </p:sp>
      <p:sp>
        <p:nvSpPr>
          <p:cNvPr id="6" name="長方形 5">
            <a:extLst>
              <a:ext uri="{FF2B5EF4-FFF2-40B4-BE49-F238E27FC236}">
                <a16:creationId xmlns:a16="http://schemas.microsoft.com/office/drawing/2014/main" id="{B16570C8-2343-4B74-AF97-DC7CE5D92865}"/>
              </a:ext>
            </a:extLst>
          </p:cNvPr>
          <p:cNvSpPr/>
          <p:nvPr userDrawn="1"/>
        </p:nvSpPr>
        <p:spPr>
          <a:xfrm>
            <a:off x="0" y="0"/>
            <a:ext cx="3200400" cy="2892426"/>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noProof="0">
              <a:latin typeface="Meiryo UI" panose="020B0604030504040204" pitchFamily="50" charset="-128"/>
              <a:ea typeface="Meiryo UI" panose="020B0604030504040204" pitchFamily="50" charset="-128"/>
            </a:endParaRPr>
          </a:p>
        </p:txBody>
      </p:sp>
      <p:sp>
        <p:nvSpPr>
          <p:cNvPr id="9" name="図プレースホルダー 8">
            <a:extLst>
              <a:ext uri="{FF2B5EF4-FFF2-40B4-BE49-F238E27FC236}">
                <a16:creationId xmlns:a16="http://schemas.microsoft.com/office/drawing/2014/main" id="{2D02598E-521E-41CD-B068-134834CFF4FF}"/>
              </a:ext>
            </a:extLst>
          </p:cNvPr>
          <p:cNvSpPr>
            <a:spLocks noGrp="1"/>
          </p:cNvSpPr>
          <p:nvPr userDrawn="1">
            <p:ph type="pic" sz="quarter" idx="10" hasCustomPrompt="1"/>
          </p:nvPr>
        </p:nvSpPr>
        <p:spPr>
          <a:xfrm>
            <a:off x="371476" y="278606"/>
            <a:ext cx="11520487" cy="3150394"/>
          </a:xfrm>
          <a:solidFill>
            <a:schemeClr val="bg1">
              <a:lumMod val="95000"/>
            </a:schemeClr>
          </a:solidFill>
        </p:spPr>
        <p:txBody>
          <a:bodyPr rtlCol="0">
            <a:normAutofit/>
          </a:bodyPr>
          <a:lstStyle>
            <a:lvl1pPr marL="0" indent="0" algn="ctr">
              <a:buNone/>
              <a:defRPr sz="1800">
                <a:latin typeface="Meiryo UI" panose="020B0604030504040204" pitchFamily="50" charset="-128"/>
                <a:ea typeface="Meiryo UI" panose="020B0604030504040204" pitchFamily="50" charset="-128"/>
              </a:defRPr>
            </a:lvl1pPr>
          </a:lstStyle>
          <a:p>
            <a:pPr rtl="0"/>
            <a:r>
              <a:rPr lang="ja-JP" altLang="en-US" noProof="0"/>
              <a:t>アイコンをクリックして画像を追加</a:t>
            </a:r>
          </a:p>
        </p:txBody>
      </p:sp>
      <p:sp>
        <p:nvSpPr>
          <p:cNvPr id="14" name="長方形 13">
            <a:extLst>
              <a:ext uri="{FF2B5EF4-FFF2-40B4-BE49-F238E27FC236}">
                <a16:creationId xmlns:a16="http://schemas.microsoft.com/office/drawing/2014/main" id="{40B27536-7968-45BB-9FA8-DF1A47A47827}"/>
              </a:ext>
            </a:extLst>
          </p:cNvPr>
          <p:cNvSpPr/>
          <p:nvPr userDrawn="1"/>
        </p:nvSpPr>
        <p:spPr>
          <a:xfrm>
            <a:off x="371476" y="3429000"/>
            <a:ext cx="11520487" cy="2771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noProof="0">
              <a:latin typeface="Meiryo UI" panose="020B0604030504040204" pitchFamily="50" charset="-128"/>
              <a:ea typeface="Meiryo UI" panose="020B0604030504040204" pitchFamily="50" charset="-128"/>
            </a:endParaRPr>
          </a:p>
        </p:txBody>
      </p:sp>
      <p:sp>
        <p:nvSpPr>
          <p:cNvPr id="2" name="タイトル 1">
            <a:extLst>
              <a:ext uri="{FF2B5EF4-FFF2-40B4-BE49-F238E27FC236}">
                <a16:creationId xmlns:a16="http://schemas.microsoft.com/office/drawing/2014/main" id="{4E8B51C6-9166-4F67-995A-396809E6533C}"/>
              </a:ext>
            </a:extLst>
          </p:cNvPr>
          <p:cNvSpPr>
            <a:spLocks noGrp="1"/>
          </p:cNvSpPr>
          <p:nvPr userDrawn="1">
            <p:ph type="ctrTitle"/>
          </p:nvPr>
        </p:nvSpPr>
        <p:spPr>
          <a:xfrm>
            <a:off x="1510507" y="3886201"/>
            <a:ext cx="9242424" cy="1104900"/>
          </a:xfrm>
        </p:spPr>
        <p:txBody>
          <a:bodyPr rtlCol="0" anchor="ctr">
            <a:normAutofit/>
          </a:bodyPr>
          <a:lstStyle>
            <a:lvl1pPr algn="ctr">
              <a:defRPr sz="5400">
                <a:solidFill>
                  <a:schemeClr val="accent1"/>
                </a:solidFill>
                <a:latin typeface="Meiryo UI" panose="020B0604030504040204" pitchFamily="50" charset="-128"/>
                <a:ea typeface="Meiryo UI" panose="020B0604030504040204" pitchFamily="50" charset="-128"/>
              </a:defRPr>
            </a:lvl1pPr>
          </a:lstStyle>
          <a:p>
            <a:pPr rtl="0"/>
            <a:r>
              <a:rPr lang="ja-JP" altLang="en-US" noProof="0"/>
              <a:t>マスター タイトルの書式設定</a:t>
            </a:r>
          </a:p>
        </p:txBody>
      </p:sp>
      <p:sp>
        <p:nvSpPr>
          <p:cNvPr id="3" name="サブタイトル 2">
            <a:extLst>
              <a:ext uri="{FF2B5EF4-FFF2-40B4-BE49-F238E27FC236}">
                <a16:creationId xmlns:a16="http://schemas.microsoft.com/office/drawing/2014/main" id="{A951C9A4-8764-4CB3-AC26-C957C0E84BCD}"/>
              </a:ext>
            </a:extLst>
          </p:cNvPr>
          <p:cNvSpPr>
            <a:spLocks noGrp="1"/>
          </p:cNvSpPr>
          <p:nvPr userDrawn="1">
            <p:ph type="subTitle" idx="1" hasCustomPrompt="1"/>
          </p:nvPr>
        </p:nvSpPr>
        <p:spPr>
          <a:xfrm>
            <a:off x="1510507" y="5130801"/>
            <a:ext cx="9242424" cy="533400"/>
          </a:xfrm>
        </p:spPr>
        <p:txBody>
          <a:bodyPr rtlCol="0"/>
          <a:lstStyle>
            <a:lvl1pPr marL="0" indent="0" algn="ctr">
              <a:buNone/>
              <a:defRPr sz="2400">
                <a:solidFill>
                  <a:schemeClr val="tx1"/>
                </a:solidFill>
                <a:latin typeface="Meiryo UI" panose="020B0604030504040204" pitchFamily="50" charset="-128"/>
                <a:ea typeface="Meiryo UI" panose="020B0604030504040204" pitchFamily="50" charset="-12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ja-JP" altLang="en-US" noProof="0"/>
              <a:t>クリックしてマスター サブタイトルのスタイルを編集します</a:t>
            </a:r>
          </a:p>
        </p:txBody>
      </p:sp>
    </p:spTree>
    <p:extLst>
      <p:ext uri="{BB962C8B-B14F-4D97-AF65-F5344CB8AC3E}">
        <p14:creationId xmlns:p14="http://schemas.microsoft.com/office/powerpoint/2010/main" val="297966918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5_タイトル スライド">
    <p:spTree>
      <p:nvGrpSpPr>
        <p:cNvPr id="1" name=""/>
        <p:cNvGrpSpPr/>
        <p:nvPr/>
      </p:nvGrpSpPr>
      <p:grpSpPr>
        <a:xfrm>
          <a:off x="0" y="0"/>
          <a:ext cx="0" cy="0"/>
          <a:chOff x="0" y="0"/>
          <a:chExt cx="0" cy="0"/>
        </a:xfrm>
      </p:grpSpPr>
      <p:sp>
        <p:nvSpPr>
          <p:cNvPr id="7" name="長方形 6">
            <a:extLst>
              <a:ext uri="{FF2B5EF4-FFF2-40B4-BE49-F238E27FC236}">
                <a16:creationId xmlns:a16="http://schemas.microsoft.com/office/drawing/2014/main" id="{76607FB0-0FB2-41FD-B334-74C7B05B8CEE}"/>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noProof="0">
              <a:latin typeface="Meiryo UI" panose="020B0604030504040204" pitchFamily="50" charset="-128"/>
              <a:ea typeface="Meiryo UI" panose="020B0604030504040204" pitchFamily="50" charset="-128"/>
            </a:endParaRPr>
          </a:p>
        </p:txBody>
      </p:sp>
      <p:sp>
        <p:nvSpPr>
          <p:cNvPr id="9" name="図プレースホルダー 8">
            <a:extLst>
              <a:ext uri="{FF2B5EF4-FFF2-40B4-BE49-F238E27FC236}">
                <a16:creationId xmlns:a16="http://schemas.microsoft.com/office/drawing/2014/main" id="{2D02598E-521E-41CD-B068-134834CFF4FF}"/>
              </a:ext>
            </a:extLst>
          </p:cNvPr>
          <p:cNvSpPr>
            <a:spLocks noGrp="1"/>
          </p:cNvSpPr>
          <p:nvPr>
            <p:ph type="pic" sz="quarter" idx="10" hasCustomPrompt="1"/>
          </p:nvPr>
        </p:nvSpPr>
        <p:spPr>
          <a:xfrm>
            <a:off x="0" y="0"/>
            <a:ext cx="12192000" cy="6857999"/>
          </a:xfrm>
          <a:solidFill>
            <a:schemeClr val="bg1">
              <a:lumMod val="95000"/>
            </a:schemeClr>
          </a:solidFill>
        </p:spPr>
        <p:txBody>
          <a:bodyPr rtlCol="0">
            <a:normAutofit/>
          </a:bodyPr>
          <a:lstStyle>
            <a:lvl1pPr marL="0" indent="0" algn="ctr">
              <a:buNone/>
              <a:defRPr sz="1800">
                <a:latin typeface="Meiryo UI" panose="020B0604030504040204" pitchFamily="50" charset="-128"/>
                <a:ea typeface="Meiryo UI" panose="020B0604030504040204" pitchFamily="50" charset="-128"/>
              </a:defRPr>
            </a:lvl1pPr>
          </a:lstStyle>
          <a:p>
            <a:pPr rtl="0"/>
            <a:r>
              <a:rPr lang="ja-JP" altLang="en-US" noProof="0"/>
              <a:t>アイコンをクリックして画像を追加</a:t>
            </a:r>
          </a:p>
        </p:txBody>
      </p:sp>
      <p:sp>
        <p:nvSpPr>
          <p:cNvPr id="2" name="タイトル 1">
            <a:extLst>
              <a:ext uri="{FF2B5EF4-FFF2-40B4-BE49-F238E27FC236}">
                <a16:creationId xmlns:a16="http://schemas.microsoft.com/office/drawing/2014/main" id="{4E8B51C6-9166-4F67-995A-396809E6533C}"/>
              </a:ext>
            </a:extLst>
          </p:cNvPr>
          <p:cNvSpPr>
            <a:spLocks noGrp="1"/>
          </p:cNvSpPr>
          <p:nvPr>
            <p:ph type="ctrTitle" hasCustomPrompt="1"/>
          </p:nvPr>
        </p:nvSpPr>
        <p:spPr>
          <a:xfrm>
            <a:off x="1727201" y="2337595"/>
            <a:ext cx="8737600" cy="2182811"/>
          </a:xfrm>
        </p:spPr>
        <p:txBody>
          <a:bodyPr rtlCol="0" anchor="ctr">
            <a:normAutofit/>
          </a:bodyPr>
          <a:lstStyle>
            <a:lvl1pPr algn="ctr">
              <a:defRPr sz="11500">
                <a:solidFill>
                  <a:schemeClr val="tx1"/>
                </a:solidFill>
                <a:latin typeface="Meiryo UI" panose="020B0604030504040204" pitchFamily="50" charset="-128"/>
                <a:ea typeface="Meiryo UI" panose="020B0604030504040204" pitchFamily="50" charset="-128"/>
              </a:defRPr>
            </a:lvl1pPr>
          </a:lstStyle>
          <a:p>
            <a:pPr rtl="0"/>
            <a:r>
              <a:rPr lang="ja-JP" altLang="en-US" noProof="0"/>
              <a:t>ありがとうございます</a:t>
            </a:r>
          </a:p>
        </p:txBody>
      </p:sp>
    </p:spTree>
    <p:extLst>
      <p:ext uri="{BB962C8B-B14F-4D97-AF65-F5344CB8AC3E}">
        <p14:creationId xmlns:p14="http://schemas.microsoft.com/office/powerpoint/2010/main" val="385443648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Tx" preserve="1">
  <p:cSld name="キャプション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79C3DD3-9184-4434-93FC-DDB3E5B5328C}"/>
              </a:ext>
            </a:extLst>
          </p:cNvPr>
          <p:cNvSpPr>
            <a:spLocks noGrp="1"/>
          </p:cNvSpPr>
          <p:nvPr>
            <p:ph type="title"/>
          </p:nvPr>
        </p:nvSpPr>
        <p:spPr>
          <a:xfrm>
            <a:off x="839788" y="457200"/>
            <a:ext cx="3932237" cy="1600200"/>
          </a:xfrm>
        </p:spPr>
        <p:txBody>
          <a:bodyPr rtlCol="0" anchor="b"/>
          <a:lstStyle>
            <a:lvl1pPr>
              <a:defRPr sz="3200"/>
            </a:lvl1pPr>
          </a:lstStyle>
          <a:p>
            <a:pPr rtl="0"/>
            <a:r>
              <a:rPr lang="ja-JP" altLang="en-US" noProof="0"/>
              <a:t>マスター タイトルの書式設定</a:t>
            </a:r>
          </a:p>
        </p:txBody>
      </p:sp>
      <p:sp>
        <p:nvSpPr>
          <p:cNvPr id="3" name="コンテンツ プレースホルダー 2">
            <a:extLst>
              <a:ext uri="{FF2B5EF4-FFF2-40B4-BE49-F238E27FC236}">
                <a16:creationId xmlns:a16="http://schemas.microsoft.com/office/drawing/2014/main" id="{A4302458-F7EC-4A75-A897-E73CF8028E73}"/>
              </a:ext>
            </a:extLst>
          </p:cNvPr>
          <p:cNvSpPr>
            <a:spLocks noGrp="1"/>
          </p:cNvSpPr>
          <p:nvPr>
            <p:ph idx="1"/>
          </p:nvPr>
        </p:nvSpPr>
        <p:spPr>
          <a:xfrm>
            <a:off x="5183188" y="987425"/>
            <a:ext cx="6172200" cy="4873625"/>
          </a:xfrm>
        </p:spPr>
        <p:txBody>
          <a:bodyPr rtlCol="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rtl="0"/>
            <a:r>
              <a:rPr lang="ja-JP" altLang="en-US" noProof="0"/>
              <a:t>マスター テキストの書式設定</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p>
        </p:txBody>
      </p:sp>
      <p:sp>
        <p:nvSpPr>
          <p:cNvPr id="4" name="テキスト プレースホルダー 3">
            <a:extLst>
              <a:ext uri="{FF2B5EF4-FFF2-40B4-BE49-F238E27FC236}">
                <a16:creationId xmlns:a16="http://schemas.microsoft.com/office/drawing/2014/main" id="{AFD31584-D229-4F6C-BA8E-36782FDA8DA0}"/>
              </a:ext>
            </a:extLst>
          </p:cNvPr>
          <p:cNvSpPr>
            <a:spLocks noGrp="1"/>
          </p:cNvSpPr>
          <p:nvPr>
            <p:ph type="body" sz="half" idx="2"/>
          </p:nvPr>
        </p:nvSpPr>
        <p:spPr>
          <a:xfrm>
            <a:off x="839788" y="2057400"/>
            <a:ext cx="3932237" cy="3811588"/>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ja-JP" altLang="en-US" noProof="0"/>
              <a:t>マスター テキストの書式設定</a:t>
            </a:r>
          </a:p>
        </p:txBody>
      </p:sp>
      <p:sp>
        <p:nvSpPr>
          <p:cNvPr id="7" name="スライド番号プレースホルダー 6">
            <a:extLst>
              <a:ext uri="{FF2B5EF4-FFF2-40B4-BE49-F238E27FC236}">
                <a16:creationId xmlns:a16="http://schemas.microsoft.com/office/drawing/2014/main" id="{382B7AE8-665C-4FF6-B292-B525984D93C4}"/>
              </a:ext>
            </a:extLst>
          </p:cNvPr>
          <p:cNvSpPr>
            <a:spLocks noGrp="1"/>
          </p:cNvSpPr>
          <p:nvPr>
            <p:ph type="sldNum" sz="quarter" idx="12"/>
          </p:nvPr>
        </p:nvSpPr>
        <p:spPr/>
        <p:txBody>
          <a:bodyPr rtlCol="0"/>
          <a:lstStyle/>
          <a:p>
            <a:pPr rtl="0"/>
            <a:fld id="{03DC2DEF-D2FE-4B45-ABA4-9F153FD1C98A}" type="slidenum">
              <a:rPr lang="en-US" altLang="ja-JP" noProof="0" smtClean="0"/>
              <a:t>‹#›</a:t>
            </a:fld>
            <a:endParaRPr lang="ja-JP" altLang="en-US" noProof="0"/>
          </a:p>
        </p:txBody>
      </p:sp>
    </p:spTree>
    <p:extLst>
      <p:ext uri="{BB962C8B-B14F-4D97-AF65-F5344CB8AC3E}">
        <p14:creationId xmlns:p14="http://schemas.microsoft.com/office/powerpoint/2010/main" val="294794181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CE2ACFC-0D65-4857-AAEE-904747F38A57}"/>
              </a:ext>
            </a:extLst>
          </p:cNvPr>
          <p:cNvSpPr>
            <a:spLocks noGrp="1"/>
          </p:cNvSpPr>
          <p:nvPr>
            <p:ph type="title"/>
          </p:nvPr>
        </p:nvSpPr>
        <p:spPr>
          <a:xfrm>
            <a:off x="839788" y="457200"/>
            <a:ext cx="3932237" cy="1600200"/>
          </a:xfrm>
        </p:spPr>
        <p:txBody>
          <a:bodyPr rtlCol="0" anchor="b"/>
          <a:lstStyle>
            <a:lvl1pPr>
              <a:defRPr sz="3200"/>
            </a:lvl1pPr>
          </a:lstStyle>
          <a:p>
            <a:pPr rtl="0"/>
            <a:r>
              <a:rPr lang="ja-JP" altLang="en-US" noProof="0"/>
              <a:t>マスター タイトルの書式設定</a:t>
            </a:r>
          </a:p>
        </p:txBody>
      </p:sp>
      <p:sp>
        <p:nvSpPr>
          <p:cNvPr id="3" name="図プレースホルダー 2">
            <a:extLst>
              <a:ext uri="{FF2B5EF4-FFF2-40B4-BE49-F238E27FC236}">
                <a16:creationId xmlns:a16="http://schemas.microsoft.com/office/drawing/2014/main" id="{8A594C5E-E06C-488C-AC82-331C53B94F1C}"/>
              </a:ext>
            </a:extLst>
          </p:cNvPr>
          <p:cNvSpPr>
            <a:spLocks noGrp="1"/>
          </p:cNvSpPr>
          <p:nvPr>
            <p:ph type="pic" idx="1" hasCustomPrompt="1"/>
          </p:nvPr>
        </p:nvSpPr>
        <p:spPr>
          <a:xfrm>
            <a:off x="5183188" y="987425"/>
            <a:ext cx="6172200" cy="4873625"/>
          </a:xfrm>
        </p:spPr>
        <p:txBody>
          <a:bodyPr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ja-JP" altLang="en-US" noProof="0"/>
              <a:t>アイコンをクリックして画像を追加</a:t>
            </a:r>
          </a:p>
        </p:txBody>
      </p:sp>
      <p:sp>
        <p:nvSpPr>
          <p:cNvPr id="4" name="テキスト プレースホルダー 3">
            <a:extLst>
              <a:ext uri="{FF2B5EF4-FFF2-40B4-BE49-F238E27FC236}">
                <a16:creationId xmlns:a16="http://schemas.microsoft.com/office/drawing/2014/main" id="{74EC8C27-FA57-408C-8D6B-844D81BC8312}"/>
              </a:ext>
            </a:extLst>
          </p:cNvPr>
          <p:cNvSpPr>
            <a:spLocks noGrp="1"/>
          </p:cNvSpPr>
          <p:nvPr>
            <p:ph type="body" sz="half" idx="2"/>
          </p:nvPr>
        </p:nvSpPr>
        <p:spPr>
          <a:xfrm>
            <a:off x="839788" y="2057400"/>
            <a:ext cx="3932237" cy="3811588"/>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ja-JP" altLang="en-US" noProof="0"/>
              <a:t>マスター テキストの書式設定</a:t>
            </a:r>
          </a:p>
        </p:txBody>
      </p:sp>
      <p:sp>
        <p:nvSpPr>
          <p:cNvPr id="7" name="スライド番号プレースホルダー 6">
            <a:extLst>
              <a:ext uri="{FF2B5EF4-FFF2-40B4-BE49-F238E27FC236}">
                <a16:creationId xmlns:a16="http://schemas.microsoft.com/office/drawing/2014/main" id="{E468A18F-96D4-4F1F-BF6B-EDFACBF8D67C}"/>
              </a:ext>
            </a:extLst>
          </p:cNvPr>
          <p:cNvSpPr>
            <a:spLocks noGrp="1"/>
          </p:cNvSpPr>
          <p:nvPr>
            <p:ph type="sldNum" sz="quarter" idx="12"/>
          </p:nvPr>
        </p:nvSpPr>
        <p:spPr/>
        <p:txBody>
          <a:bodyPr rtlCol="0"/>
          <a:lstStyle/>
          <a:p>
            <a:pPr rtl="0"/>
            <a:fld id="{03DC2DEF-D2FE-4B45-ABA4-9F153FD1C98A}" type="slidenum">
              <a:rPr lang="en-US" altLang="ja-JP" noProof="0" smtClean="0"/>
              <a:t>‹#›</a:t>
            </a:fld>
            <a:endParaRPr lang="ja-JP" altLang="en-US" noProof="0"/>
          </a:p>
        </p:txBody>
      </p:sp>
    </p:spTree>
    <p:extLst>
      <p:ext uri="{BB962C8B-B14F-4D97-AF65-F5344CB8AC3E}">
        <p14:creationId xmlns:p14="http://schemas.microsoft.com/office/powerpoint/2010/main" val="18003984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94FD2F3-3119-48E2-B464-A93E23C5A607}"/>
              </a:ext>
            </a:extLst>
          </p:cNvPr>
          <p:cNvSpPr>
            <a:spLocks noGrp="1"/>
          </p:cNvSpPr>
          <p:nvPr>
            <p:ph type="title"/>
          </p:nvPr>
        </p:nvSpPr>
        <p:spPr/>
        <p:txBody>
          <a:bodyPr rtlCol="0"/>
          <a:lstStyle/>
          <a:p>
            <a:pPr rtl="0"/>
            <a:r>
              <a:rPr lang="ja-JP" altLang="en-US" noProof="0"/>
              <a:t>マスター タイトルの書式設定</a:t>
            </a:r>
          </a:p>
        </p:txBody>
      </p:sp>
      <p:sp>
        <p:nvSpPr>
          <p:cNvPr id="3" name="コンテンツ プレースホルダー 2">
            <a:extLst>
              <a:ext uri="{FF2B5EF4-FFF2-40B4-BE49-F238E27FC236}">
                <a16:creationId xmlns:a16="http://schemas.microsoft.com/office/drawing/2014/main" id="{FCE87C6E-3441-429B-A81D-87F8344C068B}"/>
              </a:ext>
            </a:extLst>
          </p:cNvPr>
          <p:cNvSpPr>
            <a:spLocks noGrp="1"/>
          </p:cNvSpPr>
          <p:nvPr>
            <p:ph idx="1"/>
          </p:nvPr>
        </p:nvSpPr>
        <p:spPr/>
        <p:txBody>
          <a:bodyPr rtlCol="0"/>
          <a:lstStyle/>
          <a:p>
            <a:pPr lvl="0" rtl="0"/>
            <a:r>
              <a:rPr lang="ja-JP" altLang="en-US" noProof="0"/>
              <a:t>マスター テキストの書式設定</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p>
        </p:txBody>
      </p:sp>
      <p:sp>
        <p:nvSpPr>
          <p:cNvPr id="6" name="スライド番号プレースホルダー 5">
            <a:extLst>
              <a:ext uri="{FF2B5EF4-FFF2-40B4-BE49-F238E27FC236}">
                <a16:creationId xmlns:a16="http://schemas.microsoft.com/office/drawing/2014/main" id="{FC8ECDD1-1369-42FD-BD19-6797742A154C}"/>
              </a:ext>
            </a:extLst>
          </p:cNvPr>
          <p:cNvSpPr>
            <a:spLocks noGrp="1"/>
          </p:cNvSpPr>
          <p:nvPr>
            <p:ph type="sldNum" sz="quarter" idx="12"/>
          </p:nvPr>
        </p:nvSpPr>
        <p:spPr/>
        <p:txBody>
          <a:bodyPr rtlCol="0"/>
          <a:lstStyle/>
          <a:p>
            <a:pPr rtl="0"/>
            <a:fld id="{03DC2DEF-D2FE-4B45-ABA4-9F153FD1C98A}" type="slidenum">
              <a:rPr lang="en-US" altLang="ja-JP" noProof="0" smtClean="0"/>
              <a:t>‹#›</a:t>
            </a:fld>
            <a:endParaRPr lang="ja-JP" altLang="en-US" noProof="0"/>
          </a:p>
        </p:txBody>
      </p:sp>
    </p:spTree>
    <p:extLst>
      <p:ext uri="{BB962C8B-B14F-4D97-AF65-F5344CB8AC3E}">
        <p14:creationId xmlns:p14="http://schemas.microsoft.com/office/powerpoint/2010/main" val="2106989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タイトルとコンテンツ">
    <p:spTree>
      <p:nvGrpSpPr>
        <p:cNvPr id="1" name=""/>
        <p:cNvGrpSpPr/>
        <p:nvPr/>
      </p:nvGrpSpPr>
      <p:grpSpPr>
        <a:xfrm>
          <a:off x="0" y="0"/>
          <a:ext cx="0" cy="0"/>
          <a:chOff x="0" y="0"/>
          <a:chExt cx="0" cy="0"/>
        </a:xfrm>
      </p:grpSpPr>
      <p:sp>
        <p:nvSpPr>
          <p:cNvPr id="5" name="長方形 4">
            <a:extLst>
              <a:ext uri="{FF2B5EF4-FFF2-40B4-BE49-F238E27FC236}">
                <a16:creationId xmlns:a16="http://schemas.microsoft.com/office/drawing/2014/main" id="{29C071DB-1B6B-4FC3-A099-12F35734D22D}"/>
              </a:ext>
            </a:extLst>
          </p:cNvPr>
          <p:cNvSpPr/>
          <p:nvPr userDrawn="1"/>
        </p:nvSpPr>
        <p:spPr>
          <a:xfrm>
            <a:off x="0" y="0"/>
            <a:ext cx="12192000" cy="6381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noProof="0">
              <a:latin typeface="Meiryo UI" panose="020B0604030504040204" pitchFamily="50" charset="-128"/>
              <a:ea typeface="Meiryo UI" panose="020B0604030504040204" pitchFamily="50" charset="-128"/>
            </a:endParaRPr>
          </a:p>
        </p:txBody>
      </p:sp>
      <p:sp>
        <p:nvSpPr>
          <p:cNvPr id="8" name="長方形 7">
            <a:extLst>
              <a:ext uri="{FF2B5EF4-FFF2-40B4-BE49-F238E27FC236}">
                <a16:creationId xmlns:a16="http://schemas.microsoft.com/office/drawing/2014/main" id="{35768407-2D97-4F4F-8CB8-4D3668680B64}"/>
              </a:ext>
            </a:extLst>
          </p:cNvPr>
          <p:cNvSpPr/>
          <p:nvPr userDrawn="1"/>
        </p:nvSpPr>
        <p:spPr>
          <a:xfrm>
            <a:off x="371475" y="1460501"/>
            <a:ext cx="5724525" cy="474027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noProof="0">
              <a:ln>
                <a:noFill/>
              </a:ln>
              <a:latin typeface="Meiryo UI" panose="020B0604030504040204" pitchFamily="50" charset="-128"/>
              <a:ea typeface="Meiryo UI" panose="020B0604030504040204" pitchFamily="50" charset="-128"/>
            </a:endParaRPr>
          </a:p>
        </p:txBody>
      </p:sp>
      <p:sp>
        <p:nvSpPr>
          <p:cNvPr id="2" name="タイトル 1">
            <a:extLst>
              <a:ext uri="{FF2B5EF4-FFF2-40B4-BE49-F238E27FC236}">
                <a16:creationId xmlns:a16="http://schemas.microsoft.com/office/drawing/2014/main" id="{E94FD2F3-3119-48E2-B464-A93E23C5A607}"/>
              </a:ext>
            </a:extLst>
          </p:cNvPr>
          <p:cNvSpPr>
            <a:spLocks noGrp="1"/>
          </p:cNvSpPr>
          <p:nvPr>
            <p:ph type="title"/>
          </p:nvPr>
        </p:nvSpPr>
        <p:spPr>
          <a:xfrm>
            <a:off x="1244600" y="260351"/>
            <a:ext cx="9702800" cy="973137"/>
          </a:xfrm>
        </p:spPr>
        <p:txBody>
          <a:bodyPr rtlCol="0">
            <a:normAutofit/>
          </a:bodyPr>
          <a:lstStyle>
            <a:lvl1pPr algn="ctr">
              <a:defRPr sz="4400">
                <a:latin typeface="Meiryo UI" panose="020B0604030504040204" pitchFamily="50" charset="-128"/>
                <a:ea typeface="Meiryo UI" panose="020B0604030504040204" pitchFamily="50" charset="-128"/>
              </a:defRPr>
            </a:lvl1pPr>
          </a:lstStyle>
          <a:p>
            <a:pPr rtl="0"/>
            <a:r>
              <a:rPr lang="ja-JP" altLang="en-US" noProof="0"/>
              <a:t>マスター タイトルの書式設定</a:t>
            </a:r>
          </a:p>
        </p:txBody>
      </p:sp>
      <p:sp>
        <p:nvSpPr>
          <p:cNvPr id="3" name="コンテンツ プレースホルダー 2">
            <a:extLst>
              <a:ext uri="{FF2B5EF4-FFF2-40B4-BE49-F238E27FC236}">
                <a16:creationId xmlns:a16="http://schemas.microsoft.com/office/drawing/2014/main" id="{FCE87C6E-3441-429B-A81D-87F8344C068B}"/>
              </a:ext>
            </a:extLst>
          </p:cNvPr>
          <p:cNvSpPr>
            <a:spLocks noGrp="1"/>
          </p:cNvSpPr>
          <p:nvPr>
            <p:ph idx="1"/>
          </p:nvPr>
        </p:nvSpPr>
        <p:spPr>
          <a:xfrm>
            <a:off x="546100" y="1638299"/>
            <a:ext cx="5346700" cy="4381501"/>
          </a:xfrm>
        </p:spPr>
        <p:txBody>
          <a:bodyPr rtlCol="0">
            <a:normAutofit/>
          </a:bodyPr>
          <a:lstStyle>
            <a:lvl1pPr>
              <a:defRPr sz="2400">
                <a:solidFill>
                  <a:schemeClr val="bg1"/>
                </a:solidFill>
                <a:latin typeface="Meiryo UI" panose="020B0604030504040204" pitchFamily="50" charset="-128"/>
                <a:ea typeface="Meiryo UI" panose="020B0604030504040204" pitchFamily="50" charset="-128"/>
              </a:defRPr>
            </a:lvl1pPr>
            <a:lvl2pPr>
              <a:defRPr sz="2000">
                <a:solidFill>
                  <a:schemeClr val="bg1"/>
                </a:solidFill>
                <a:latin typeface="Meiryo UI" panose="020B0604030504040204" pitchFamily="50" charset="-128"/>
                <a:ea typeface="Meiryo UI" panose="020B0604030504040204" pitchFamily="50" charset="-128"/>
              </a:defRPr>
            </a:lvl2pPr>
            <a:lvl3pPr>
              <a:defRPr sz="1800">
                <a:solidFill>
                  <a:schemeClr val="bg1"/>
                </a:solidFill>
                <a:latin typeface="Meiryo UI" panose="020B0604030504040204" pitchFamily="50" charset="-128"/>
                <a:ea typeface="Meiryo UI" panose="020B0604030504040204" pitchFamily="50" charset="-128"/>
              </a:defRPr>
            </a:lvl3pPr>
            <a:lvl4pPr>
              <a:defRPr sz="1600">
                <a:solidFill>
                  <a:schemeClr val="bg1"/>
                </a:solidFill>
                <a:latin typeface="Meiryo UI" panose="020B0604030504040204" pitchFamily="50" charset="-128"/>
                <a:ea typeface="Meiryo UI" panose="020B0604030504040204" pitchFamily="50" charset="-128"/>
              </a:defRPr>
            </a:lvl4pPr>
            <a:lvl5pPr>
              <a:defRPr sz="1600">
                <a:solidFill>
                  <a:schemeClr val="bg1"/>
                </a:solidFill>
                <a:latin typeface="Meiryo UI" panose="020B0604030504040204" pitchFamily="50" charset="-128"/>
                <a:ea typeface="Meiryo UI" panose="020B0604030504040204" pitchFamily="50" charset="-128"/>
              </a:defRPr>
            </a:lvl5pPr>
          </a:lstStyle>
          <a:p>
            <a:pPr lvl="0" rtl="0"/>
            <a:r>
              <a:rPr lang="ja-JP" altLang="en-US" noProof="0"/>
              <a:t>マスター テキストの書式設定</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p>
        </p:txBody>
      </p:sp>
      <p:sp>
        <p:nvSpPr>
          <p:cNvPr id="6" name="スライド番号プレースホルダー 5">
            <a:extLst>
              <a:ext uri="{FF2B5EF4-FFF2-40B4-BE49-F238E27FC236}">
                <a16:creationId xmlns:a16="http://schemas.microsoft.com/office/drawing/2014/main" id="{FC8ECDD1-1369-42FD-BD19-6797742A154C}"/>
              </a:ext>
            </a:extLst>
          </p:cNvPr>
          <p:cNvSpPr>
            <a:spLocks noGrp="1"/>
          </p:cNvSpPr>
          <p:nvPr>
            <p:ph type="sldNum" sz="quarter" idx="12"/>
          </p:nvPr>
        </p:nvSpPr>
        <p:spPr/>
        <p:txBody>
          <a:bodyPr rtlCol="0"/>
          <a:lstStyle>
            <a:lvl1pPr>
              <a:defRPr>
                <a:latin typeface="Meiryo UI" panose="020B0604030504040204" pitchFamily="50" charset="-128"/>
                <a:ea typeface="Meiryo UI" panose="020B0604030504040204" pitchFamily="50" charset="-128"/>
              </a:defRPr>
            </a:lvl1pPr>
          </a:lstStyle>
          <a:p>
            <a:fld id="{03DC2DEF-D2FE-4B45-ABA4-9F153FD1C98A}" type="slidenum">
              <a:rPr lang="en-US" altLang="ja-JP" noProof="0" smtClean="0"/>
              <a:pPr/>
              <a:t>‹#›</a:t>
            </a:fld>
            <a:endParaRPr lang="ja-JP" altLang="en-US" noProof="0"/>
          </a:p>
        </p:txBody>
      </p:sp>
      <p:sp>
        <p:nvSpPr>
          <p:cNvPr id="7" name="図プレースホルダー 6">
            <a:extLst>
              <a:ext uri="{FF2B5EF4-FFF2-40B4-BE49-F238E27FC236}">
                <a16:creationId xmlns:a16="http://schemas.microsoft.com/office/drawing/2014/main" id="{6D4AFEBD-46AA-4A09-AD19-CDD123811A47}"/>
              </a:ext>
            </a:extLst>
          </p:cNvPr>
          <p:cNvSpPr>
            <a:spLocks noGrp="1"/>
          </p:cNvSpPr>
          <p:nvPr>
            <p:ph type="pic" sz="quarter" idx="13" hasCustomPrompt="1"/>
          </p:nvPr>
        </p:nvSpPr>
        <p:spPr>
          <a:xfrm>
            <a:off x="6096000" y="1460501"/>
            <a:ext cx="5795963" cy="4740274"/>
          </a:xfrm>
          <a:solidFill>
            <a:schemeClr val="bg1">
              <a:lumMod val="95000"/>
            </a:schemeClr>
          </a:solidFill>
        </p:spPr>
        <p:txBody>
          <a:bodyPr vert="horz" lIns="91440" tIns="45720" rIns="91440" bIns="45720" rtlCol="0">
            <a:normAutofit/>
          </a:bodyPr>
          <a:lstStyle>
            <a:lvl1pPr>
              <a:defRPr lang="en-US" sz="1800">
                <a:latin typeface="Meiryo UI" panose="020B0604030504040204" pitchFamily="50" charset="-128"/>
                <a:ea typeface="Meiryo UI" panose="020B0604030504040204" pitchFamily="50" charset="-128"/>
              </a:defRPr>
            </a:lvl1pPr>
          </a:lstStyle>
          <a:p>
            <a:pPr marL="0" lvl="0" indent="0" algn="ctr" rtl="0">
              <a:buNone/>
            </a:pPr>
            <a:r>
              <a:rPr lang="ja-JP" altLang="en-US" noProof="0"/>
              <a:t>アイコンをクリックして画像を追加</a:t>
            </a:r>
          </a:p>
        </p:txBody>
      </p:sp>
    </p:spTree>
    <p:extLst>
      <p:ext uri="{BB962C8B-B14F-4D97-AF65-F5344CB8AC3E}">
        <p14:creationId xmlns:p14="http://schemas.microsoft.com/office/powerpoint/2010/main" val="20885877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タイトルとコンテンツ">
    <p:spTree>
      <p:nvGrpSpPr>
        <p:cNvPr id="1" name=""/>
        <p:cNvGrpSpPr/>
        <p:nvPr/>
      </p:nvGrpSpPr>
      <p:grpSpPr>
        <a:xfrm>
          <a:off x="0" y="0"/>
          <a:ext cx="0" cy="0"/>
          <a:chOff x="0" y="0"/>
          <a:chExt cx="0" cy="0"/>
        </a:xfrm>
      </p:grpSpPr>
      <p:sp>
        <p:nvSpPr>
          <p:cNvPr id="8" name="長方形 7">
            <a:extLst>
              <a:ext uri="{FF2B5EF4-FFF2-40B4-BE49-F238E27FC236}">
                <a16:creationId xmlns:a16="http://schemas.microsoft.com/office/drawing/2014/main" id="{34C5F727-FA73-47F4-8647-79441AA996E3}"/>
              </a:ext>
            </a:extLst>
          </p:cNvPr>
          <p:cNvSpPr/>
          <p:nvPr userDrawn="1"/>
        </p:nvSpPr>
        <p:spPr>
          <a:xfrm>
            <a:off x="0" y="0"/>
            <a:ext cx="12192000" cy="6381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noProof="0">
              <a:latin typeface="Meiryo UI" panose="020B0604030504040204" pitchFamily="50" charset="-128"/>
              <a:ea typeface="Meiryo UI" panose="020B0604030504040204" pitchFamily="50" charset="-128"/>
            </a:endParaRPr>
          </a:p>
        </p:txBody>
      </p:sp>
      <p:sp>
        <p:nvSpPr>
          <p:cNvPr id="2" name="タイトル 1">
            <a:extLst>
              <a:ext uri="{FF2B5EF4-FFF2-40B4-BE49-F238E27FC236}">
                <a16:creationId xmlns:a16="http://schemas.microsoft.com/office/drawing/2014/main" id="{E94FD2F3-3119-48E2-B464-A93E23C5A607}"/>
              </a:ext>
            </a:extLst>
          </p:cNvPr>
          <p:cNvSpPr>
            <a:spLocks noGrp="1"/>
          </p:cNvSpPr>
          <p:nvPr>
            <p:ph type="title"/>
          </p:nvPr>
        </p:nvSpPr>
        <p:spPr>
          <a:xfrm>
            <a:off x="371476" y="260351"/>
            <a:ext cx="5495926" cy="2138362"/>
          </a:xfrm>
        </p:spPr>
        <p:txBody>
          <a:bodyPr rtlCol="0" anchor="b">
            <a:noAutofit/>
          </a:bodyPr>
          <a:lstStyle>
            <a:lvl1pPr>
              <a:defRPr sz="5400">
                <a:latin typeface="Meiryo UI" panose="020B0604030504040204" pitchFamily="50" charset="-128"/>
                <a:ea typeface="Meiryo UI" panose="020B0604030504040204" pitchFamily="50" charset="-128"/>
              </a:defRPr>
            </a:lvl1pPr>
          </a:lstStyle>
          <a:p>
            <a:pPr rtl="0"/>
            <a:r>
              <a:rPr lang="ja-JP" altLang="en-US" noProof="0"/>
              <a:t>マスター タイトルの書式設定</a:t>
            </a:r>
          </a:p>
        </p:txBody>
      </p:sp>
      <p:sp>
        <p:nvSpPr>
          <p:cNvPr id="3" name="コンテンツ プレースホルダー 2">
            <a:extLst>
              <a:ext uri="{FF2B5EF4-FFF2-40B4-BE49-F238E27FC236}">
                <a16:creationId xmlns:a16="http://schemas.microsoft.com/office/drawing/2014/main" id="{FCE87C6E-3441-429B-A81D-87F8344C068B}"/>
              </a:ext>
            </a:extLst>
          </p:cNvPr>
          <p:cNvSpPr>
            <a:spLocks noGrp="1"/>
          </p:cNvSpPr>
          <p:nvPr>
            <p:ph idx="1"/>
          </p:nvPr>
        </p:nvSpPr>
        <p:spPr>
          <a:xfrm>
            <a:off x="371475" y="2603500"/>
            <a:ext cx="5495926" cy="3573463"/>
          </a:xfrm>
        </p:spPr>
        <p:txBody>
          <a:bodyPr rtlCol="0"/>
          <a:lstStyle>
            <a:lvl1pPr>
              <a:defRPr>
                <a:latin typeface="Meiryo UI" panose="020B0604030504040204" pitchFamily="50" charset="-128"/>
                <a:ea typeface="Meiryo UI" panose="020B0604030504040204" pitchFamily="50" charset="-128"/>
              </a:defRPr>
            </a:lvl1pPr>
            <a:lvl2pPr>
              <a:defRPr>
                <a:latin typeface="Meiryo UI" panose="020B0604030504040204" pitchFamily="50" charset="-128"/>
                <a:ea typeface="Meiryo UI" panose="020B0604030504040204" pitchFamily="50" charset="-128"/>
              </a:defRPr>
            </a:lvl2pPr>
            <a:lvl3pPr>
              <a:defRPr>
                <a:latin typeface="Meiryo UI" panose="020B0604030504040204" pitchFamily="50" charset="-128"/>
                <a:ea typeface="Meiryo UI" panose="020B0604030504040204" pitchFamily="50" charset="-128"/>
              </a:defRPr>
            </a:lvl3pPr>
            <a:lvl4pPr>
              <a:defRPr>
                <a:latin typeface="Meiryo UI" panose="020B0604030504040204" pitchFamily="50" charset="-128"/>
                <a:ea typeface="Meiryo UI" panose="020B0604030504040204" pitchFamily="50" charset="-128"/>
              </a:defRPr>
            </a:lvl4pPr>
            <a:lvl5pPr>
              <a:defRPr>
                <a:latin typeface="Meiryo UI" panose="020B0604030504040204" pitchFamily="50" charset="-128"/>
                <a:ea typeface="Meiryo UI" panose="020B0604030504040204" pitchFamily="50" charset="-128"/>
              </a:defRPr>
            </a:lvl5pPr>
          </a:lstStyle>
          <a:p>
            <a:pPr lvl="0" rtl="0"/>
            <a:r>
              <a:rPr lang="ja-JP" altLang="en-US" noProof="0"/>
              <a:t>マスター テキストの書式設定</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p>
        </p:txBody>
      </p:sp>
      <p:sp>
        <p:nvSpPr>
          <p:cNvPr id="6" name="スライド番号プレースホルダー 5">
            <a:extLst>
              <a:ext uri="{FF2B5EF4-FFF2-40B4-BE49-F238E27FC236}">
                <a16:creationId xmlns:a16="http://schemas.microsoft.com/office/drawing/2014/main" id="{FC8ECDD1-1369-42FD-BD19-6797742A154C}"/>
              </a:ext>
            </a:extLst>
          </p:cNvPr>
          <p:cNvSpPr>
            <a:spLocks noGrp="1"/>
          </p:cNvSpPr>
          <p:nvPr>
            <p:ph type="sldNum" sz="quarter" idx="12"/>
          </p:nvPr>
        </p:nvSpPr>
        <p:spPr/>
        <p:txBody>
          <a:bodyPr rtlCol="0"/>
          <a:lstStyle>
            <a:lvl1pPr>
              <a:defRPr>
                <a:latin typeface="Meiryo UI" panose="020B0604030504040204" pitchFamily="50" charset="-128"/>
                <a:ea typeface="Meiryo UI" panose="020B0604030504040204" pitchFamily="50" charset="-128"/>
              </a:defRPr>
            </a:lvl1pPr>
          </a:lstStyle>
          <a:p>
            <a:fld id="{03DC2DEF-D2FE-4B45-ABA4-9F153FD1C98A}" type="slidenum">
              <a:rPr lang="en-US" altLang="ja-JP" noProof="0" smtClean="0"/>
              <a:pPr/>
              <a:t>‹#›</a:t>
            </a:fld>
            <a:endParaRPr lang="ja-JP" altLang="en-US" noProof="0"/>
          </a:p>
        </p:txBody>
      </p:sp>
      <p:sp>
        <p:nvSpPr>
          <p:cNvPr id="5" name="図プレースホルダー 1">
            <a:extLst>
              <a:ext uri="{FF2B5EF4-FFF2-40B4-BE49-F238E27FC236}">
                <a16:creationId xmlns:a16="http://schemas.microsoft.com/office/drawing/2014/main" id="{08C777B1-9A90-4B1E-A6AE-9339286077EB}"/>
              </a:ext>
            </a:extLst>
          </p:cNvPr>
          <p:cNvSpPr>
            <a:spLocks noGrp="1"/>
          </p:cNvSpPr>
          <p:nvPr>
            <p:ph type="pic" sz="quarter" idx="10" hasCustomPrompt="1"/>
          </p:nvPr>
        </p:nvSpPr>
        <p:spPr>
          <a:xfrm>
            <a:off x="9191224" y="637283"/>
            <a:ext cx="2692800" cy="2782540"/>
          </a:xfrm>
          <a:custGeom>
            <a:avLst/>
            <a:gdLst>
              <a:gd name="connsiteX0" fmla="*/ 0 w 2692800"/>
              <a:gd name="connsiteY0" fmla="*/ 0 h 2693640"/>
              <a:gd name="connsiteX1" fmla="*/ 2692800 w 2692800"/>
              <a:gd name="connsiteY1" fmla="*/ 0 h 2693640"/>
              <a:gd name="connsiteX2" fmla="*/ 2692800 w 2692800"/>
              <a:gd name="connsiteY2" fmla="*/ 2693640 h 2693640"/>
              <a:gd name="connsiteX3" fmla="*/ 0 w 2692800"/>
              <a:gd name="connsiteY3" fmla="*/ 2693640 h 2693640"/>
            </a:gdLst>
            <a:ahLst/>
            <a:cxnLst>
              <a:cxn ang="0">
                <a:pos x="connsiteX0" y="connsiteY0"/>
              </a:cxn>
              <a:cxn ang="0">
                <a:pos x="connsiteX1" y="connsiteY1"/>
              </a:cxn>
              <a:cxn ang="0">
                <a:pos x="connsiteX2" y="connsiteY2"/>
              </a:cxn>
              <a:cxn ang="0">
                <a:pos x="connsiteX3" y="connsiteY3"/>
              </a:cxn>
            </a:cxnLst>
            <a:rect l="l" t="t" r="r" b="b"/>
            <a:pathLst>
              <a:path w="2692800" h="2693640">
                <a:moveTo>
                  <a:pt x="0" y="0"/>
                </a:moveTo>
                <a:lnTo>
                  <a:pt x="2692800" y="0"/>
                </a:lnTo>
                <a:lnTo>
                  <a:pt x="2692800" y="2693640"/>
                </a:lnTo>
                <a:lnTo>
                  <a:pt x="0" y="2693640"/>
                </a:lnTo>
                <a:close/>
              </a:path>
            </a:pathLst>
          </a:custGeom>
          <a:solidFill>
            <a:schemeClr val="bg1">
              <a:lumMod val="95000"/>
            </a:schemeClr>
          </a:solidFill>
        </p:spPr>
        <p:txBody>
          <a:bodyPr vert="horz" lIns="91440" tIns="45720" rIns="91440" bIns="45720" rtlCol="0">
            <a:normAutofit/>
          </a:bodyPr>
          <a:lstStyle>
            <a:lvl1pPr>
              <a:defRPr lang="en-ID" sz="1800" dirty="0">
                <a:latin typeface="Meiryo UI" panose="020B0604030504040204" pitchFamily="50" charset="-128"/>
                <a:ea typeface="Meiryo UI" panose="020B0604030504040204" pitchFamily="50" charset="-128"/>
              </a:defRPr>
            </a:lvl1pPr>
          </a:lstStyle>
          <a:p>
            <a:pPr marL="0" lvl="0" indent="0" algn="ctr" rtl="0">
              <a:buNone/>
            </a:pPr>
            <a:r>
              <a:rPr lang="ja-JP" altLang="en-US" noProof="0"/>
              <a:t>画像をここに追加</a:t>
            </a:r>
          </a:p>
        </p:txBody>
      </p:sp>
      <p:sp>
        <p:nvSpPr>
          <p:cNvPr id="7" name="図プレースホルダー 2">
            <a:extLst>
              <a:ext uri="{FF2B5EF4-FFF2-40B4-BE49-F238E27FC236}">
                <a16:creationId xmlns:a16="http://schemas.microsoft.com/office/drawing/2014/main" id="{0FEA994A-8056-4F3D-9365-B6A362A93EE3}"/>
              </a:ext>
            </a:extLst>
          </p:cNvPr>
          <p:cNvSpPr>
            <a:spLocks noGrp="1"/>
          </p:cNvSpPr>
          <p:nvPr>
            <p:ph type="pic" sz="quarter" idx="11" hasCustomPrompt="1"/>
          </p:nvPr>
        </p:nvSpPr>
        <p:spPr>
          <a:xfrm>
            <a:off x="6498424" y="3430043"/>
            <a:ext cx="2692800" cy="2772320"/>
          </a:xfrm>
          <a:custGeom>
            <a:avLst/>
            <a:gdLst>
              <a:gd name="connsiteX0" fmla="*/ 0 w 2692800"/>
              <a:gd name="connsiteY0" fmla="*/ 0 h 2693640"/>
              <a:gd name="connsiteX1" fmla="*/ 2692800 w 2692800"/>
              <a:gd name="connsiteY1" fmla="*/ 0 h 2693640"/>
              <a:gd name="connsiteX2" fmla="*/ 2692800 w 2692800"/>
              <a:gd name="connsiteY2" fmla="*/ 2693640 h 2693640"/>
              <a:gd name="connsiteX3" fmla="*/ 0 w 2692800"/>
              <a:gd name="connsiteY3" fmla="*/ 2693640 h 2693640"/>
            </a:gdLst>
            <a:ahLst/>
            <a:cxnLst>
              <a:cxn ang="0">
                <a:pos x="connsiteX0" y="connsiteY0"/>
              </a:cxn>
              <a:cxn ang="0">
                <a:pos x="connsiteX1" y="connsiteY1"/>
              </a:cxn>
              <a:cxn ang="0">
                <a:pos x="connsiteX2" y="connsiteY2"/>
              </a:cxn>
              <a:cxn ang="0">
                <a:pos x="connsiteX3" y="connsiteY3"/>
              </a:cxn>
            </a:cxnLst>
            <a:rect l="l" t="t" r="r" b="b"/>
            <a:pathLst>
              <a:path w="2692800" h="2693640">
                <a:moveTo>
                  <a:pt x="0" y="0"/>
                </a:moveTo>
                <a:lnTo>
                  <a:pt x="2692800" y="0"/>
                </a:lnTo>
                <a:lnTo>
                  <a:pt x="2692800" y="2693640"/>
                </a:lnTo>
                <a:lnTo>
                  <a:pt x="0" y="2693640"/>
                </a:lnTo>
                <a:close/>
              </a:path>
            </a:pathLst>
          </a:custGeom>
          <a:solidFill>
            <a:schemeClr val="bg1">
              <a:lumMod val="95000"/>
            </a:schemeClr>
          </a:solidFill>
        </p:spPr>
        <p:txBody>
          <a:bodyPr vert="horz" lIns="91440" tIns="45720" rIns="91440" bIns="45720" rtlCol="0">
            <a:normAutofit/>
          </a:bodyPr>
          <a:lstStyle>
            <a:lvl1pPr>
              <a:defRPr lang="en-ID" sz="1800" dirty="0">
                <a:latin typeface="Meiryo UI" panose="020B0604030504040204" pitchFamily="50" charset="-128"/>
                <a:ea typeface="Meiryo UI" panose="020B0604030504040204" pitchFamily="50" charset="-128"/>
              </a:defRPr>
            </a:lvl1pPr>
          </a:lstStyle>
          <a:p>
            <a:pPr marL="0" lvl="0" indent="0" algn="ctr" rtl="0">
              <a:buNone/>
            </a:pPr>
            <a:r>
              <a:rPr lang="ja-JP" altLang="en-US" noProof="0"/>
              <a:t>画像をここに追加</a:t>
            </a:r>
          </a:p>
        </p:txBody>
      </p:sp>
      <p:sp>
        <p:nvSpPr>
          <p:cNvPr id="9" name="長方形 8">
            <a:extLst>
              <a:ext uri="{FF2B5EF4-FFF2-40B4-BE49-F238E27FC236}">
                <a16:creationId xmlns:a16="http://schemas.microsoft.com/office/drawing/2014/main" id="{E429E334-587D-4420-9285-C2A5F494582B}"/>
              </a:ext>
            </a:extLst>
          </p:cNvPr>
          <p:cNvSpPr/>
          <p:nvPr userDrawn="1"/>
        </p:nvSpPr>
        <p:spPr>
          <a:xfrm>
            <a:off x="9289522" y="3527226"/>
            <a:ext cx="1248102" cy="12481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noProof="0">
              <a:latin typeface="Meiryo UI" panose="020B0604030504040204" pitchFamily="50" charset="-128"/>
              <a:ea typeface="Meiryo UI" panose="020B0604030504040204" pitchFamily="50" charset="-128"/>
            </a:endParaRPr>
          </a:p>
        </p:txBody>
      </p:sp>
      <p:sp>
        <p:nvSpPr>
          <p:cNvPr id="10" name="長方形 9">
            <a:extLst>
              <a:ext uri="{FF2B5EF4-FFF2-40B4-BE49-F238E27FC236}">
                <a16:creationId xmlns:a16="http://schemas.microsoft.com/office/drawing/2014/main" id="{F7BD4601-EF26-4D7C-8CB6-95488F17575B}"/>
              </a:ext>
            </a:extLst>
          </p:cNvPr>
          <p:cNvSpPr/>
          <p:nvPr userDrawn="1"/>
        </p:nvSpPr>
        <p:spPr>
          <a:xfrm>
            <a:off x="8621786" y="2848323"/>
            <a:ext cx="496540" cy="4965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noProof="0">
              <a:latin typeface="Meiryo UI" panose="020B0604030504040204" pitchFamily="50" charset="-128"/>
              <a:ea typeface="Meiryo UI" panose="020B0604030504040204" pitchFamily="50" charset="-128"/>
            </a:endParaRPr>
          </a:p>
        </p:txBody>
      </p:sp>
      <p:sp>
        <p:nvSpPr>
          <p:cNvPr id="11" name="長方形 10">
            <a:extLst>
              <a:ext uri="{FF2B5EF4-FFF2-40B4-BE49-F238E27FC236}">
                <a16:creationId xmlns:a16="http://schemas.microsoft.com/office/drawing/2014/main" id="{91949C41-2679-4E9D-A28C-F0C979F5702B}"/>
              </a:ext>
            </a:extLst>
          </p:cNvPr>
          <p:cNvSpPr/>
          <p:nvPr userDrawn="1"/>
        </p:nvSpPr>
        <p:spPr>
          <a:xfrm>
            <a:off x="8870898" y="2508125"/>
            <a:ext cx="247428" cy="24742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noProof="0">
              <a:latin typeface="Meiryo UI" panose="020B0604030504040204" pitchFamily="50" charset="-128"/>
              <a:ea typeface="Meiryo UI" panose="020B0604030504040204" pitchFamily="50" charset="-128"/>
            </a:endParaRPr>
          </a:p>
        </p:txBody>
      </p:sp>
      <p:sp>
        <p:nvSpPr>
          <p:cNvPr id="12" name="長方形 11">
            <a:extLst>
              <a:ext uri="{FF2B5EF4-FFF2-40B4-BE49-F238E27FC236}">
                <a16:creationId xmlns:a16="http://schemas.microsoft.com/office/drawing/2014/main" id="{3454B05D-55FD-4118-B899-4095FF50870D}"/>
              </a:ext>
            </a:extLst>
          </p:cNvPr>
          <p:cNvSpPr/>
          <p:nvPr userDrawn="1"/>
        </p:nvSpPr>
        <p:spPr>
          <a:xfrm>
            <a:off x="0" y="933450"/>
            <a:ext cx="300037" cy="14652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noProof="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4071187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タイトルとコンテンツ">
    <p:spTree>
      <p:nvGrpSpPr>
        <p:cNvPr id="1" name=""/>
        <p:cNvGrpSpPr/>
        <p:nvPr/>
      </p:nvGrpSpPr>
      <p:grpSpPr>
        <a:xfrm>
          <a:off x="0" y="0"/>
          <a:ext cx="0" cy="0"/>
          <a:chOff x="0" y="0"/>
          <a:chExt cx="0" cy="0"/>
        </a:xfrm>
      </p:grpSpPr>
      <p:sp>
        <p:nvSpPr>
          <p:cNvPr id="8" name="長方形 7">
            <a:extLst>
              <a:ext uri="{FF2B5EF4-FFF2-40B4-BE49-F238E27FC236}">
                <a16:creationId xmlns:a16="http://schemas.microsoft.com/office/drawing/2014/main" id="{34C5F727-FA73-47F4-8647-79441AA996E3}"/>
              </a:ext>
            </a:extLst>
          </p:cNvPr>
          <p:cNvSpPr/>
          <p:nvPr userDrawn="1"/>
        </p:nvSpPr>
        <p:spPr>
          <a:xfrm>
            <a:off x="0" y="0"/>
            <a:ext cx="12192000" cy="6381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noProof="0">
              <a:latin typeface="Meiryo UI" panose="020B0604030504040204" pitchFamily="50" charset="-128"/>
              <a:ea typeface="Meiryo UI" panose="020B0604030504040204" pitchFamily="50" charset="-128"/>
            </a:endParaRPr>
          </a:p>
        </p:txBody>
      </p:sp>
      <p:sp>
        <p:nvSpPr>
          <p:cNvPr id="2" name="タイトル 1">
            <a:extLst>
              <a:ext uri="{FF2B5EF4-FFF2-40B4-BE49-F238E27FC236}">
                <a16:creationId xmlns:a16="http://schemas.microsoft.com/office/drawing/2014/main" id="{E94FD2F3-3119-48E2-B464-A93E23C5A607}"/>
              </a:ext>
            </a:extLst>
          </p:cNvPr>
          <p:cNvSpPr>
            <a:spLocks noGrp="1"/>
          </p:cNvSpPr>
          <p:nvPr>
            <p:ph type="title"/>
          </p:nvPr>
        </p:nvSpPr>
        <p:spPr>
          <a:xfrm>
            <a:off x="371476" y="1016000"/>
            <a:ext cx="3997324" cy="2501899"/>
          </a:xfrm>
        </p:spPr>
        <p:txBody>
          <a:bodyPr rtlCol="0" anchor="b">
            <a:noAutofit/>
          </a:bodyPr>
          <a:lstStyle>
            <a:lvl1pPr>
              <a:defRPr sz="5400">
                <a:latin typeface="Meiryo UI" panose="020B0604030504040204" pitchFamily="50" charset="-128"/>
                <a:ea typeface="Meiryo UI" panose="020B0604030504040204" pitchFamily="50" charset="-128"/>
              </a:defRPr>
            </a:lvl1pPr>
          </a:lstStyle>
          <a:p>
            <a:pPr rtl="0"/>
            <a:r>
              <a:rPr lang="ja-JP" altLang="en-US" noProof="0"/>
              <a:t>マスター タイトルの書式設定</a:t>
            </a:r>
          </a:p>
        </p:txBody>
      </p:sp>
      <p:sp>
        <p:nvSpPr>
          <p:cNvPr id="3" name="コンテンツ プレースホルダー 2">
            <a:extLst>
              <a:ext uri="{FF2B5EF4-FFF2-40B4-BE49-F238E27FC236}">
                <a16:creationId xmlns:a16="http://schemas.microsoft.com/office/drawing/2014/main" id="{FCE87C6E-3441-429B-A81D-87F8344C068B}"/>
              </a:ext>
            </a:extLst>
          </p:cNvPr>
          <p:cNvSpPr>
            <a:spLocks noGrp="1"/>
          </p:cNvSpPr>
          <p:nvPr>
            <p:ph idx="1"/>
          </p:nvPr>
        </p:nvSpPr>
        <p:spPr>
          <a:xfrm>
            <a:off x="371475" y="3619500"/>
            <a:ext cx="3997325" cy="2557463"/>
          </a:xfrm>
        </p:spPr>
        <p:txBody>
          <a:bodyPr rtlCol="0">
            <a:normAutofit/>
          </a:bodyPr>
          <a:lstStyle>
            <a:lvl1pPr>
              <a:defRPr sz="2000">
                <a:latin typeface="Meiryo UI" panose="020B0604030504040204" pitchFamily="50" charset="-128"/>
                <a:ea typeface="Meiryo UI" panose="020B0604030504040204" pitchFamily="50" charset="-128"/>
              </a:defRPr>
            </a:lvl1pPr>
            <a:lvl2pPr>
              <a:defRPr sz="1800">
                <a:latin typeface="Meiryo UI" panose="020B0604030504040204" pitchFamily="50" charset="-128"/>
                <a:ea typeface="Meiryo UI" panose="020B0604030504040204" pitchFamily="50" charset="-128"/>
              </a:defRPr>
            </a:lvl2pPr>
            <a:lvl3pPr>
              <a:defRPr sz="1600">
                <a:latin typeface="Meiryo UI" panose="020B0604030504040204" pitchFamily="50" charset="-128"/>
                <a:ea typeface="Meiryo UI" panose="020B0604030504040204" pitchFamily="50" charset="-128"/>
              </a:defRPr>
            </a:lvl3pPr>
            <a:lvl4pPr>
              <a:defRPr sz="1400">
                <a:latin typeface="Meiryo UI" panose="020B0604030504040204" pitchFamily="50" charset="-128"/>
                <a:ea typeface="Meiryo UI" panose="020B0604030504040204" pitchFamily="50" charset="-128"/>
              </a:defRPr>
            </a:lvl4pPr>
            <a:lvl5pPr>
              <a:defRPr sz="1400">
                <a:latin typeface="Meiryo UI" panose="020B0604030504040204" pitchFamily="50" charset="-128"/>
                <a:ea typeface="Meiryo UI" panose="020B0604030504040204" pitchFamily="50" charset="-128"/>
              </a:defRPr>
            </a:lvl5pPr>
          </a:lstStyle>
          <a:p>
            <a:pPr lvl="0" rtl="0"/>
            <a:r>
              <a:rPr lang="ja-JP" altLang="en-US" noProof="0"/>
              <a:t>マスター テキストの書式設定</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p>
        </p:txBody>
      </p:sp>
      <p:sp>
        <p:nvSpPr>
          <p:cNvPr id="6" name="スライド番号プレースホルダー 5">
            <a:extLst>
              <a:ext uri="{FF2B5EF4-FFF2-40B4-BE49-F238E27FC236}">
                <a16:creationId xmlns:a16="http://schemas.microsoft.com/office/drawing/2014/main" id="{FC8ECDD1-1369-42FD-BD19-6797742A154C}"/>
              </a:ext>
            </a:extLst>
          </p:cNvPr>
          <p:cNvSpPr>
            <a:spLocks noGrp="1"/>
          </p:cNvSpPr>
          <p:nvPr>
            <p:ph type="sldNum" sz="quarter" idx="12"/>
          </p:nvPr>
        </p:nvSpPr>
        <p:spPr/>
        <p:txBody>
          <a:bodyPr rtlCol="0"/>
          <a:lstStyle>
            <a:lvl1pPr>
              <a:defRPr>
                <a:latin typeface="Meiryo UI" panose="020B0604030504040204" pitchFamily="50" charset="-128"/>
                <a:ea typeface="Meiryo UI" panose="020B0604030504040204" pitchFamily="50" charset="-128"/>
              </a:defRPr>
            </a:lvl1pPr>
          </a:lstStyle>
          <a:p>
            <a:fld id="{03DC2DEF-D2FE-4B45-ABA4-9F153FD1C98A}" type="slidenum">
              <a:rPr lang="en-US" altLang="ja-JP" noProof="0" smtClean="0"/>
              <a:pPr/>
              <a:t>‹#›</a:t>
            </a:fld>
            <a:endParaRPr lang="ja-JP" altLang="en-US" noProof="0"/>
          </a:p>
        </p:txBody>
      </p:sp>
      <p:sp>
        <p:nvSpPr>
          <p:cNvPr id="13" name="図プレースホルダー 6">
            <a:extLst>
              <a:ext uri="{FF2B5EF4-FFF2-40B4-BE49-F238E27FC236}">
                <a16:creationId xmlns:a16="http://schemas.microsoft.com/office/drawing/2014/main" id="{9303FD92-1AC4-4708-B13E-C97E00210D2E}"/>
              </a:ext>
            </a:extLst>
          </p:cNvPr>
          <p:cNvSpPr>
            <a:spLocks noGrp="1"/>
          </p:cNvSpPr>
          <p:nvPr>
            <p:ph type="pic" sz="quarter" idx="13" hasCustomPrompt="1"/>
          </p:nvPr>
        </p:nvSpPr>
        <p:spPr>
          <a:xfrm>
            <a:off x="4902201" y="619125"/>
            <a:ext cx="3454400" cy="5581650"/>
          </a:xfrm>
          <a:solidFill>
            <a:schemeClr val="bg1">
              <a:lumMod val="95000"/>
            </a:schemeClr>
          </a:solidFill>
        </p:spPr>
        <p:txBody>
          <a:bodyPr vert="horz" lIns="91440" tIns="45720" rIns="91440" bIns="45720" rtlCol="0">
            <a:normAutofit/>
          </a:bodyPr>
          <a:lstStyle>
            <a:lvl1pPr>
              <a:defRPr lang="en-US" sz="1800">
                <a:latin typeface="Meiryo UI" panose="020B0604030504040204" pitchFamily="50" charset="-128"/>
                <a:ea typeface="Meiryo UI" panose="020B0604030504040204" pitchFamily="50" charset="-128"/>
              </a:defRPr>
            </a:lvl1pPr>
          </a:lstStyle>
          <a:p>
            <a:pPr marL="0" lvl="0" indent="0" algn="ctr" rtl="0">
              <a:buNone/>
            </a:pPr>
            <a:r>
              <a:rPr lang="ja-JP" altLang="en-US" noProof="0"/>
              <a:t>アイコンをクリックして画像を追加</a:t>
            </a:r>
          </a:p>
        </p:txBody>
      </p:sp>
      <p:sp>
        <p:nvSpPr>
          <p:cNvPr id="14" name="図プレースホルダー 6">
            <a:extLst>
              <a:ext uri="{FF2B5EF4-FFF2-40B4-BE49-F238E27FC236}">
                <a16:creationId xmlns:a16="http://schemas.microsoft.com/office/drawing/2014/main" id="{F6824EBC-CC6E-4D5A-B85A-DAC55ACE8533}"/>
              </a:ext>
            </a:extLst>
          </p:cNvPr>
          <p:cNvSpPr>
            <a:spLocks noGrp="1"/>
          </p:cNvSpPr>
          <p:nvPr>
            <p:ph type="pic" sz="quarter" idx="14" hasCustomPrompt="1"/>
          </p:nvPr>
        </p:nvSpPr>
        <p:spPr>
          <a:xfrm>
            <a:off x="8432801" y="260351"/>
            <a:ext cx="3454400" cy="5581649"/>
          </a:xfrm>
          <a:solidFill>
            <a:schemeClr val="bg1">
              <a:lumMod val="95000"/>
            </a:schemeClr>
          </a:solidFill>
        </p:spPr>
        <p:txBody>
          <a:bodyPr vert="horz" lIns="91440" tIns="45720" rIns="91440" bIns="45720" rtlCol="0">
            <a:normAutofit/>
          </a:bodyPr>
          <a:lstStyle>
            <a:lvl1pPr>
              <a:defRPr lang="en-US" sz="1800">
                <a:latin typeface="Meiryo UI" panose="020B0604030504040204" pitchFamily="50" charset="-128"/>
                <a:ea typeface="Meiryo UI" panose="020B0604030504040204" pitchFamily="50" charset="-128"/>
              </a:defRPr>
            </a:lvl1pPr>
          </a:lstStyle>
          <a:p>
            <a:pPr marL="0" lvl="0" indent="0" algn="ctr" rtl="0">
              <a:buNone/>
            </a:pPr>
            <a:r>
              <a:rPr lang="ja-JP" altLang="en-US" noProof="0"/>
              <a:t>アイコンをクリックして写真を追加</a:t>
            </a:r>
          </a:p>
        </p:txBody>
      </p:sp>
      <p:sp>
        <p:nvSpPr>
          <p:cNvPr id="15" name="長方形 14">
            <a:extLst>
              <a:ext uri="{FF2B5EF4-FFF2-40B4-BE49-F238E27FC236}">
                <a16:creationId xmlns:a16="http://schemas.microsoft.com/office/drawing/2014/main" id="{43661888-890D-4E0C-8076-65EDFDB7DE27}"/>
              </a:ext>
            </a:extLst>
          </p:cNvPr>
          <p:cNvSpPr/>
          <p:nvPr userDrawn="1"/>
        </p:nvSpPr>
        <p:spPr>
          <a:xfrm>
            <a:off x="8432801" y="5842000"/>
            <a:ext cx="3459162" cy="35877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noProof="0">
              <a:latin typeface="Meiryo UI" panose="020B0604030504040204" pitchFamily="50" charset="-128"/>
              <a:ea typeface="Meiryo UI" panose="020B0604030504040204" pitchFamily="50" charset="-128"/>
            </a:endParaRPr>
          </a:p>
        </p:txBody>
      </p:sp>
      <p:sp>
        <p:nvSpPr>
          <p:cNvPr id="16" name="長方形 15">
            <a:extLst>
              <a:ext uri="{FF2B5EF4-FFF2-40B4-BE49-F238E27FC236}">
                <a16:creationId xmlns:a16="http://schemas.microsoft.com/office/drawing/2014/main" id="{5AE48EF9-5BAF-4BD7-A6BE-866C0307B69F}"/>
              </a:ext>
            </a:extLst>
          </p:cNvPr>
          <p:cNvSpPr/>
          <p:nvPr userDrawn="1"/>
        </p:nvSpPr>
        <p:spPr>
          <a:xfrm>
            <a:off x="4902201" y="239509"/>
            <a:ext cx="3459162" cy="35877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noProof="0">
              <a:latin typeface="Meiryo UI" panose="020B0604030504040204" pitchFamily="50" charset="-128"/>
              <a:ea typeface="Meiryo UI" panose="020B0604030504040204" pitchFamily="50" charset="-128"/>
            </a:endParaRPr>
          </a:p>
        </p:txBody>
      </p:sp>
      <p:sp>
        <p:nvSpPr>
          <p:cNvPr id="17" name="長方形 16">
            <a:extLst>
              <a:ext uri="{FF2B5EF4-FFF2-40B4-BE49-F238E27FC236}">
                <a16:creationId xmlns:a16="http://schemas.microsoft.com/office/drawing/2014/main" id="{E8D4A5F4-99AC-4FB3-8A59-AB8D7B4FC7D7}"/>
              </a:ext>
            </a:extLst>
          </p:cNvPr>
          <p:cNvSpPr/>
          <p:nvPr userDrawn="1"/>
        </p:nvSpPr>
        <p:spPr>
          <a:xfrm>
            <a:off x="0" y="1384300"/>
            <a:ext cx="177800" cy="44577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noProof="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756286511"/>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10060ACE-E228-45FD-83E3-FF4D1CCF705F}"/>
              </a:ext>
            </a:extLst>
          </p:cNvPr>
          <p:cNvSpPr>
            <a:spLocks noGrp="1"/>
          </p:cNvSpPr>
          <p:nvPr>
            <p:ph type="title"/>
          </p:nvPr>
        </p:nvSpPr>
        <p:spPr>
          <a:xfrm>
            <a:off x="371475" y="260351"/>
            <a:ext cx="11520487" cy="758824"/>
          </a:xfrm>
          <a:prstGeom prst="rect">
            <a:avLst/>
          </a:prstGeom>
        </p:spPr>
        <p:txBody>
          <a:bodyPr vert="horz" lIns="91440" tIns="45720" rIns="91440" bIns="45720" rtlCol="0" anchor="ctr">
            <a:normAutofit/>
          </a:bodyPr>
          <a:lstStyle/>
          <a:p>
            <a:pPr rtl="0"/>
            <a:r>
              <a:rPr lang="ja-JP" altLang="en-US" noProof="0"/>
              <a:t>マスター タイトルの書式設定</a:t>
            </a:r>
          </a:p>
        </p:txBody>
      </p:sp>
      <p:sp>
        <p:nvSpPr>
          <p:cNvPr id="3" name="テキスト プレースホルダー 2">
            <a:extLst>
              <a:ext uri="{FF2B5EF4-FFF2-40B4-BE49-F238E27FC236}">
                <a16:creationId xmlns:a16="http://schemas.microsoft.com/office/drawing/2014/main" id="{D88AF9FF-2A4E-41E6-956B-69BC625CC9A4}"/>
              </a:ext>
            </a:extLst>
          </p:cNvPr>
          <p:cNvSpPr>
            <a:spLocks noGrp="1"/>
          </p:cNvSpPr>
          <p:nvPr>
            <p:ph type="body" idx="1"/>
          </p:nvPr>
        </p:nvSpPr>
        <p:spPr>
          <a:xfrm>
            <a:off x="371474" y="1233488"/>
            <a:ext cx="11520487" cy="4943475"/>
          </a:xfrm>
          <a:prstGeom prst="rect">
            <a:avLst/>
          </a:prstGeom>
        </p:spPr>
        <p:txBody>
          <a:bodyPr vert="horz" lIns="91440" tIns="45720" rIns="91440" bIns="45720" rtlCol="0">
            <a:normAutofit/>
          </a:bodyPr>
          <a:lstStyle/>
          <a:p>
            <a:pPr lvl="0" rtl="0"/>
            <a:r>
              <a:rPr lang="ja-JP" altLang="en-US" noProof="0"/>
              <a:t>マスター テキストの書式設定</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p>
        </p:txBody>
      </p:sp>
      <p:sp>
        <p:nvSpPr>
          <p:cNvPr id="7" name="長方形 6">
            <a:extLst>
              <a:ext uri="{FF2B5EF4-FFF2-40B4-BE49-F238E27FC236}">
                <a16:creationId xmlns:a16="http://schemas.microsoft.com/office/drawing/2014/main" id="{CEE1F87C-C7F2-4F14-86B1-854B7B0C580E}"/>
              </a:ext>
            </a:extLst>
          </p:cNvPr>
          <p:cNvSpPr/>
          <p:nvPr userDrawn="1"/>
        </p:nvSpPr>
        <p:spPr>
          <a:xfrm>
            <a:off x="11229975" y="6512060"/>
            <a:ext cx="962025" cy="3459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noProof="0">
              <a:latin typeface="Meiryo UI" panose="020B0604030504040204" pitchFamily="50" charset="-128"/>
              <a:ea typeface="Meiryo UI" panose="020B0604030504040204" pitchFamily="50" charset="-128"/>
            </a:endParaRPr>
          </a:p>
        </p:txBody>
      </p:sp>
      <p:sp>
        <p:nvSpPr>
          <p:cNvPr id="6" name="スライド番号プレースホルダー 5">
            <a:extLst>
              <a:ext uri="{FF2B5EF4-FFF2-40B4-BE49-F238E27FC236}">
                <a16:creationId xmlns:a16="http://schemas.microsoft.com/office/drawing/2014/main" id="{94FD9470-E137-41DF-A5CA-C7B4B9856E94}"/>
              </a:ext>
            </a:extLst>
          </p:cNvPr>
          <p:cNvSpPr>
            <a:spLocks noGrp="1"/>
          </p:cNvSpPr>
          <p:nvPr>
            <p:ph type="sldNum" sz="quarter" idx="4"/>
          </p:nvPr>
        </p:nvSpPr>
        <p:spPr>
          <a:xfrm>
            <a:off x="11518900" y="6581978"/>
            <a:ext cx="373062" cy="206104"/>
          </a:xfrm>
          <a:prstGeom prst="rect">
            <a:avLst/>
          </a:prstGeom>
        </p:spPr>
        <p:txBody>
          <a:bodyPr vert="horz" lIns="91440" tIns="45720" rIns="91440" bIns="45720" rtlCol="0" anchor="ctr"/>
          <a:lstStyle>
            <a:lvl1pPr algn="r">
              <a:defRPr sz="1200">
                <a:solidFill>
                  <a:schemeClr val="bg1"/>
                </a:solidFill>
                <a:latin typeface="Meiryo UI" panose="020B0604030504040204" pitchFamily="50" charset="-128"/>
                <a:ea typeface="Meiryo UI" panose="020B0604030504040204" pitchFamily="50" charset="-128"/>
              </a:defRPr>
            </a:lvl1pPr>
          </a:lstStyle>
          <a:p>
            <a:fld id="{03DC2DEF-D2FE-4B45-ABA4-9F153FD1C98A}" type="slidenum">
              <a:rPr lang="en-US" altLang="ja-JP" noProof="0" smtClean="0"/>
              <a:pPr/>
              <a:t>‹#›</a:t>
            </a:fld>
            <a:endParaRPr lang="ja-JP" altLang="en-US" noProof="0"/>
          </a:p>
        </p:txBody>
      </p:sp>
      <p:sp>
        <p:nvSpPr>
          <p:cNvPr id="8" name="長方形 7">
            <a:extLst>
              <a:ext uri="{FF2B5EF4-FFF2-40B4-BE49-F238E27FC236}">
                <a16:creationId xmlns:a16="http://schemas.microsoft.com/office/drawing/2014/main" id="{48AB12CC-D752-4664-B92F-BAEFF0416B7E}"/>
              </a:ext>
            </a:extLst>
          </p:cNvPr>
          <p:cNvSpPr/>
          <p:nvPr userDrawn="1"/>
        </p:nvSpPr>
        <p:spPr>
          <a:xfrm>
            <a:off x="0" y="260350"/>
            <a:ext cx="300037" cy="755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noProof="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776926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 id="2147483699" r:id="rId39"/>
    <p:sldLayoutId id="2147483700" r:id="rId40"/>
    <p:sldLayoutId id="2147483701" r:id="rId41"/>
    <p:sldLayoutId id="2147483702" r:id="rId42"/>
    <p:sldLayoutId id="2147483703" r:id="rId43"/>
    <p:sldLayoutId id="2147483704" r:id="rId44"/>
    <p:sldLayoutId id="2147483705" r:id="rId45"/>
    <p:sldLayoutId id="2147483706" r:id="rId46"/>
    <p:sldLayoutId id="2147483707" r:id="rId47"/>
    <p:sldLayoutId id="2147483708" r:id="rId48"/>
    <p:sldLayoutId id="2147483709" r:id="rId49"/>
    <p:sldLayoutId id="2147483710" r:id="rId50"/>
    <p:sldLayoutId id="2147483711" r:id="rId51"/>
    <p:sldLayoutId id="2147483712" r:id="rId52"/>
  </p:sldLayoutIdLst>
  <p:hf hdr="0" ftr="0" dt="0"/>
  <p:txStyles>
    <p:titleStyle>
      <a:lvl1pPr algn="l" defTabSz="914400" rtl="0" eaLnBrk="1" latinLnBrk="0" hangingPunct="1">
        <a:lnSpc>
          <a:spcPct val="90000"/>
        </a:lnSpc>
        <a:spcBef>
          <a:spcPct val="0"/>
        </a:spcBef>
        <a:buNone/>
        <a:defRPr kumimoji="1" sz="3600" b="1" kern="1200">
          <a:solidFill>
            <a:schemeClr val="tx1"/>
          </a:solidFill>
          <a:latin typeface="Meiryo UI" panose="020B0604030504040204" pitchFamily="50" charset="-128"/>
          <a:ea typeface="Meiryo UI" panose="020B0604030504040204" pitchFamily="50" charset="-128"/>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eiryo UI" panose="020B0604030504040204" pitchFamily="50" charset="-128"/>
          <a:ea typeface="Meiryo UI" panose="020B0604030504040204" pitchFamily="50"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eiryo UI" panose="020B0604030504040204" pitchFamily="50" charset="-128"/>
          <a:ea typeface="Meiryo UI" panose="020B0604030504040204" pitchFamily="50"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eiryo UI" panose="020B0604030504040204" pitchFamily="50" charset="-128"/>
          <a:ea typeface="Meiryo UI" panose="020B0604030504040204" pitchFamily="50"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eiryo UI" panose="020B0604030504040204" pitchFamily="50" charset="-128"/>
          <a:ea typeface="Meiryo UI" panose="020B0604030504040204" pitchFamily="50"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eiryo UI" panose="020B0604030504040204" pitchFamily="50" charset="-128"/>
          <a:ea typeface="Meiryo UI" panose="020B0604030504040204"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4">
          <p15:clr>
            <a:srgbClr val="F26B43"/>
          </p15:clr>
        </p15:guide>
        <p15:guide id="2" pos="234">
          <p15:clr>
            <a:srgbClr val="F26B43"/>
          </p15:clr>
        </p15:guide>
        <p15:guide id="3" orient="horz" pos="4133">
          <p15:clr>
            <a:srgbClr val="F26B43"/>
          </p15:clr>
        </p15:guide>
        <p15:guide id="4" pos="7491">
          <p15:clr>
            <a:srgbClr val="F26B43"/>
          </p15:clr>
        </p15:guide>
        <p15:guide id="5" orient="horz" pos="640">
          <p15:clr>
            <a:srgbClr val="F26B43"/>
          </p15:clr>
        </p15:guide>
        <p15:guide id="6" orient="horz" pos="777">
          <p15:clr>
            <a:srgbClr val="F26B43"/>
          </p15:clr>
        </p15:guide>
        <p15:guide id="7" orient="horz" pos="4020">
          <p15:clr>
            <a:srgbClr val="F26B43"/>
          </p15:clr>
        </p15:guide>
        <p15:guide id="8" orient="horz" pos="3906">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hyperlink" Target="https://forms.office.com/r/bcPiQZtYMa" TargetMode="External"/><Relationship Id="rId7" Type="http://schemas.openxmlformats.org/officeDocument/2006/relationships/image" Target="../media/image3.png"/><Relationship Id="rId2" Type="http://schemas.openxmlformats.org/officeDocument/2006/relationships/hyperlink" Target="https://teams.microsoft.com/l/meetup-join/19%3ameeting_ODcwYjczYTQtODFhMS00ODRiLTgxMjEtMmYxMWUwZWM5ZWIw%40thread.v2/0?context=%7b%22Tid%22%3a%224d500ed4-d66b-4010-8233-f52c4726382b%22%2c%22Oid%22%3a%228203746e-ae30-4f6f-91f1-67915a0589ad%22%7d" TargetMode="External"/><Relationship Id="rId1" Type="http://schemas.openxmlformats.org/officeDocument/2006/relationships/slideLayout" Target="../slideLayouts/slideLayout4.xml"/><Relationship Id="rId6" Type="http://schemas.openxmlformats.org/officeDocument/2006/relationships/image" Target="../media/image2.jpg"/><Relationship Id="rId5" Type="http://schemas.openxmlformats.org/officeDocument/2006/relationships/image" Target="../media/image1.tmp"/><Relationship Id="rId4" Type="http://schemas.openxmlformats.org/officeDocument/2006/relationships/hyperlink" Target="https://members.imgu.or.jp/ka001"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2.xml"/><Relationship Id="rId1" Type="http://schemas.openxmlformats.org/officeDocument/2006/relationships/slideLayout" Target="../slideLayouts/slideLayout4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6.xml"/></Relationships>
</file>

<file path=ppt/slides/_rels/slide19.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9.xml"/><Relationship Id="rId1" Type="http://schemas.openxmlformats.org/officeDocument/2006/relationships/slideLayout" Target="../slideLayouts/slideLayout46.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1.xml"/><Relationship Id="rId5" Type="http://schemas.openxmlformats.org/officeDocument/2006/relationships/image" Target="../media/image7.png"/><Relationship Id="rId4" Type="http://schemas.openxmlformats.org/officeDocument/2006/relationships/image" Target="../media/image6.em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6.xml"/><Relationship Id="rId5" Type="http://schemas.openxmlformats.org/officeDocument/2006/relationships/image" Target="../media/image22.png"/><Relationship Id="rId4" Type="http://schemas.openxmlformats.org/officeDocument/2006/relationships/image" Target="../media/image21.png"/></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openxmlformats.org/officeDocument/2006/relationships/image" Target="../media/image2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6.xml"/></Relationships>
</file>

<file path=ppt/slides/_rels/slide3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6.xml"/></Relationships>
</file>

<file path=ppt/slides/_rels/slide3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3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6.xml"/></Relationships>
</file>

<file path=ppt/slides/_rels/slide3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4.png"/><Relationship Id="rId1" Type="http://schemas.openxmlformats.org/officeDocument/2006/relationships/slideLayout" Target="../slideLayouts/slideLayout6.xml"/><Relationship Id="rId4" Type="http://schemas.openxmlformats.org/officeDocument/2006/relationships/hyperlink" Target="https://members.imgu.or.jp/ka001"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B930C2BE-993A-9B79-0CFB-2F36C117F056}"/>
              </a:ext>
            </a:extLst>
          </p:cNvPr>
          <p:cNvSpPr>
            <a:spLocks noGrp="1"/>
          </p:cNvSpPr>
          <p:nvPr>
            <p:ph type="ctrTitle"/>
          </p:nvPr>
        </p:nvSpPr>
        <p:spPr>
          <a:xfrm>
            <a:off x="150307" y="533036"/>
            <a:ext cx="6116679" cy="2182811"/>
          </a:xfrm>
        </p:spPr>
        <p:txBody>
          <a:bodyPr>
            <a:noAutofit/>
          </a:bodyPr>
          <a:lstStyle/>
          <a:p>
            <a:r>
              <a:rPr lang="ja-JP" altLang="en-US" sz="2000" dirty="0"/>
              <a:t>三越伊勢丹ヒューマン・ソリューションズ支部</a:t>
            </a:r>
            <a:br>
              <a:rPr lang="en-US" altLang="ja-JP" sz="2000" dirty="0"/>
            </a:br>
            <a:br>
              <a:rPr lang="en-US" altLang="ja-JP" sz="3200" dirty="0"/>
            </a:br>
            <a:r>
              <a:rPr lang="en-US" altLang="ja-JP" sz="3200" dirty="0"/>
              <a:t>2023</a:t>
            </a:r>
            <a:r>
              <a:rPr lang="ja-JP" altLang="en-US" sz="3200" dirty="0"/>
              <a:t>年度</a:t>
            </a:r>
            <a:r>
              <a:rPr lang="en-US" altLang="ja-JP" sz="3200" dirty="0"/>
              <a:t>12</a:t>
            </a:r>
            <a:r>
              <a:rPr lang="ja-JP" altLang="en-US" sz="3200" dirty="0"/>
              <a:t>月賞与要求について</a:t>
            </a:r>
            <a:br>
              <a:rPr lang="en-US" altLang="ja-JP" sz="3200" dirty="0"/>
            </a:br>
            <a:r>
              <a:rPr lang="ja-JP" altLang="en-US" sz="3200" dirty="0"/>
              <a:t>労使通年協議中間報告</a:t>
            </a:r>
            <a:br>
              <a:rPr lang="en-US" altLang="ja-JP" sz="3200" dirty="0"/>
            </a:br>
            <a:endParaRPr kumimoji="1" lang="ja-JP" altLang="en-US" sz="3200" dirty="0"/>
          </a:p>
        </p:txBody>
      </p:sp>
      <p:sp>
        <p:nvSpPr>
          <p:cNvPr id="4" name="字幕 3">
            <a:extLst>
              <a:ext uri="{FF2B5EF4-FFF2-40B4-BE49-F238E27FC236}">
                <a16:creationId xmlns:a16="http://schemas.microsoft.com/office/drawing/2014/main" id="{7AA33A77-9F14-2A60-E1FB-3FB63EAE68E7}"/>
              </a:ext>
            </a:extLst>
          </p:cNvPr>
          <p:cNvSpPr>
            <a:spLocks noGrp="1"/>
          </p:cNvSpPr>
          <p:nvPr>
            <p:ph type="subTitle" idx="1"/>
          </p:nvPr>
        </p:nvSpPr>
        <p:spPr>
          <a:xfrm>
            <a:off x="6445405" y="421523"/>
            <a:ext cx="5596288" cy="6101940"/>
          </a:xfrm>
        </p:spPr>
        <p:txBody>
          <a:bodyPr>
            <a:normAutofit/>
          </a:bodyPr>
          <a:lstStyle/>
          <a:p>
            <a:pPr>
              <a:lnSpc>
                <a:spcPct val="120000"/>
              </a:lnSpc>
              <a:spcBef>
                <a:spcPts val="0"/>
              </a:spcBef>
            </a:pPr>
            <a:r>
              <a:rPr lang="ja-JP" altLang="en-US" sz="1200" dirty="0">
                <a:solidFill>
                  <a:schemeClr val="tx1"/>
                </a:solidFill>
              </a:rPr>
              <a:t>今回の議案書では、労使通年協議の最終案と 賃金要求案についてご説明します。 </a:t>
            </a:r>
            <a:r>
              <a:rPr lang="en-US" altLang="ja-JP" sz="1200" dirty="0">
                <a:solidFill>
                  <a:schemeClr val="tx1"/>
                </a:solidFill>
              </a:rPr>
              <a:t>※</a:t>
            </a:r>
            <a:r>
              <a:rPr lang="ja-JP" altLang="en-US" sz="1200" dirty="0">
                <a:solidFill>
                  <a:schemeClr val="tx1"/>
                </a:solidFill>
              </a:rPr>
              <a:t>労使通年協議はメンバーのみなさんから意見をいただきながら進めています。</a:t>
            </a:r>
            <a:br>
              <a:rPr lang="ja-JP" altLang="en-US" sz="1200" dirty="0">
                <a:solidFill>
                  <a:schemeClr val="tx1"/>
                </a:solidFill>
                <a:latin typeface="Meiryo UI" panose="020B0604030504040204" pitchFamily="50" charset="-128"/>
                <a:ea typeface="Meiryo UI" panose="020B0604030504040204" pitchFamily="50" charset="-128"/>
              </a:rPr>
            </a:br>
            <a:r>
              <a:rPr lang="ja-JP" altLang="en-US" sz="1200" dirty="0">
                <a:solidFill>
                  <a:schemeClr val="tx1"/>
                </a:solidFill>
                <a:latin typeface="Meiryo UI" panose="020B0604030504040204" pitchFamily="50" charset="-128"/>
                <a:ea typeface="Meiryo UI" panose="020B0604030504040204" pitchFamily="50" charset="-128"/>
              </a:rPr>
              <a:t>今回は、リアル開催でのメンバーズ</a:t>
            </a:r>
            <a:r>
              <a:rPr lang="en-US" altLang="ja-JP" sz="1200" dirty="0">
                <a:solidFill>
                  <a:schemeClr val="tx1"/>
                </a:solidFill>
                <a:latin typeface="Meiryo UI" panose="020B0604030504040204" pitchFamily="50" charset="-128"/>
                <a:ea typeface="Meiryo UI" panose="020B0604030504040204" pitchFamily="50" charset="-128"/>
              </a:rPr>
              <a:t>VOICE</a:t>
            </a:r>
            <a:r>
              <a:rPr lang="ja-JP" altLang="en-US" sz="1200" dirty="0">
                <a:solidFill>
                  <a:schemeClr val="tx1"/>
                </a:solidFill>
                <a:latin typeface="Meiryo UI" panose="020B0604030504040204" pitchFamily="50" charset="-128"/>
                <a:ea typeface="Meiryo UI" panose="020B0604030504040204" pitchFamily="50" charset="-128"/>
              </a:rPr>
              <a:t>と動画視聴の</a:t>
            </a:r>
            <a:r>
              <a:rPr lang="en-US" altLang="ja-JP" sz="1200" dirty="0">
                <a:solidFill>
                  <a:schemeClr val="tx1"/>
                </a:solidFill>
                <a:latin typeface="Meiryo UI" panose="020B0604030504040204" pitchFamily="50" charset="-128"/>
                <a:ea typeface="Meiryo UI" panose="020B0604030504040204" pitchFamily="50" charset="-128"/>
              </a:rPr>
              <a:t>VOICE(Forms</a:t>
            </a:r>
            <a:r>
              <a:rPr lang="ja-JP" altLang="en-US" sz="1200" dirty="0">
                <a:solidFill>
                  <a:schemeClr val="tx1"/>
                </a:solidFill>
                <a:latin typeface="Meiryo UI" panose="020B0604030504040204" pitchFamily="50" charset="-128"/>
                <a:ea typeface="Meiryo UI" panose="020B0604030504040204" pitchFamily="50" charset="-128"/>
              </a:rPr>
              <a:t>アンケート</a:t>
            </a:r>
            <a:r>
              <a:rPr lang="en-US" altLang="ja-JP" sz="1200" dirty="0">
                <a:solidFill>
                  <a:schemeClr val="tx1"/>
                </a:solidFill>
                <a:latin typeface="Meiryo UI" panose="020B0604030504040204" pitchFamily="50" charset="-128"/>
                <a:ea typeface="Meiryo UI" panose="020B0604030504040204" pitchFamily="50" charset="-128"/>
              </a:rPr>
              <a:t>)</a:t>
            </a:r>
            <a:r>
              <a:rPr lang="ja-JP" altLang="en-US" sz="1200" dirty="0">
                <a:solidFill>
                  <a:schemeClr val="tx1"/>
                </a:solidFill>
                <a:latin typeface="Meiryo UI" panose="020B0604030504040204" pitchFamily="50" charset="-128"/>
                <a:ea typeface="Meiryo UI" panose="020B0604030504040204" pitchFamily="50" charset="-128"/>
              </a:rPr>
              <a:t>をおこないます。</a:t>
            </a:r>
            <a:br>
              <a:rPr lang="ja-JP" altLang="en-US" sz="1200" dirty="0">
                <a:solidFill>
                  <a:schemeClr val="tx1"/>
                </a:solidFill>
                <a:latin typeface="Meiryo UI" panose="020B0604030504040204" pitchFamily="50" charset="-128"/>
                <a:ea typeface="Meiryo UI" panose="020B0604030504040204" pitchFamily="50" charset="-128"/>
              </a:rPr>
            </a:br>
            <a:r>
              <a:rPr lang="ja-JP" altLang="en-US" sz="1200" dirty="0">
                <a:solidFill>
                  <a:schemeClr val="tx1"/>
                </a:solidFill>
                <a:latin typeface="Meiryo UI" panose="020B0604030504040204" pitchFamily="50" charset="-128"/>
                <a:ea typeface="Meiryo UI" panose="020B0604030504040204" pitchFamily="50" charset="-128"/>
              </a:rPr>
              <a:t>視聴方法や出欠方法は、以下の通りですのでご確認ください。</a:t>
            </a:r>
            <a:br>
              <a:rPr lang="en-US" altLang="ja-JP" sz="1200" dirty="0">
                <a:solidFill>
                  <a:schemeClr val="tx1"/>
                </a:solidFill>
                <a:latin typeface="Meiryo UI" panose="020B0604030504040204" pitchFamily="50" charset="-128"/>
                <a:ea typeface="Meiryo UI" panose="020B0604030504040204" pitchFamily="50" charset="-128"/>
              </a:rPr>
            </a:br>
            <a:br>
              <a:rPr lang="en-US" altLang="ja-JP" sz="1200" dirty="0">
                <a:solidFill>
                  <a:schemeClr val="tx1"/>
                </a:solidFill>
                <a:latin typeface="Meiryo UI" panose="020B0604030504040204" pitchFamily="50" charset="-128"/>
                <a:ea typeface="Meiryo UI" panose="020B0604030504040204" pitchFamily="50" charset="-128"/>
              </a:rPr>
            </a:br>
            <a:r>
              <a:rPr lang="ja-JP" altLang="en-US" sz="1200" dirty="0">
                <a:solidFill>
                  <a:schemeClr val="tx1"/>
                </a:solidFill>
                <a:latin typeface="Meiryo UI" panose="020B0604030504040204" pitchFamily="50" charset="-128"/>
                <a:ea typeface="Meiryo UI" panose="020B0604030504040204" pitchFamily="50" charset="-128"/>
              </a:rPr>
              <a:t>①リアル開催のメンバーズ</a:t>
            </a:r>
            <a:r>
              <a:rPr lang="en-US" altLang="ja-JP" sz="1200" dirty="0">
                <a:solidFill>
                  <a:schemeClr val="tx1"/>
                </a:solidFill>
                <a:latin typeface="Meiryo UI" panose="020B0604030504040204" pitchFamily="50" charset="-128"/>
                <a:ea typeface="Meiryo UI" panose="020B0604030504040204" pitchFamily="50" charset="-128"/>
              </a:rPr>
              <a:t>VOICE</a:t>
            </a:r>
            <a:r>
              <a:rPr lang="ja-JP" altLang="en-US" sz="1200" dirty="0">
                <a:solidFill>
                  <a:schemeClr val="tx1"/>
                </a:solidFill>
                <a:latin typeface="Meiryo UI" panose="020B0604030504040204" pitchFamily="50" charset="-128"/>
                <a:ea typeface="Meiryo UI" panose="020B0604030504040204" pitchFamily="50" charset="-128"/>
              </a:rPr>
              <a:t>・・・ご所属の組合役員よりスケジュールが発信されますので、出席可能な日時をお伝えください。</a:t>
            </a:r>
            <a:br>
              <a:rPr lang="en-US" altLang="ja-JP" sz="1200" dirty="0">
                <a:solidFill>
                  <a:schemeClr val="tx1"/>
                </a:solidFill>
                <a:latin typeface="Meiryo UI" panose="020B0604030504040204" pitchFamily="50" charset="-128"/>
                <a:ea typeface="Meiryo UI" panose="020B0604030504040204" pitchFamily="50" charset="-128"/>
              </a:rPr>
            </a:br>
            <a:br>
              <a:rPr lang="en-US" altLang="ja-JP" sz="1200" dirty="0">
                <a:solidFill>
                  <a:schemeClr val="tx1"/>
                </a:solidFill>
                <a:latin typeface="Meiryo UI" panose="020B0604030504040204" pitchFamily="50" charset="-128"/>
                <a:ea typeface="Meiryo UI" panose="020B0604030504040204" pitchFamily="50" charset="-128"/>
              </a:rPr>
            </a:br>
            <a:r>
              <a:rPr lang="ja-JP" altLang="en-US" sz="1200" dirty="0">
                <a:solidFill>
                  <a:schemeClr val="tx1"/>
                </a:solidFill>
                <a:latin typeface="Meiryo UI" panose="020B0604030504040204" pitchFamily="50" charset="-128"/>
                <a:ea typeface="Meiryo UI" panose="020B0604030504040204" pitchFamily="50" charset="-128"/>
              </a:rPr>
              <a:t>②</a:t>
            </a:r>
            <a:r>
              <a:rPr lang="ja-JP" altLang="en-US" sz="1200" dirty="0">
                <a:solidFill>
                  <a:schemeClr val="tx1"/>
                </a:solidFill>
              </a:rPr>
              <a:t>リモート</a:t>
            </a:r>
            <a:r>
              <a:rPr lang="ja-JP" altLang="en-US" sz="1200" dirty="0">
                <a:solidFill>
                  <a:schemeClr val="tx1"/>
                </a:solidFill>
                <a:latin typeface="Meiryo UI" panose="020B0604030504040204" pitchFamily="50" charset="-128"/>
                <a:ea typeface="Meiryo UI" panose="020B0604030504040204" pitchFamily="50" charset="-128"/>
              </a:rPr>
              <a:t>メンバーズ</a:t>
            </a:r>
            <a:r>
              <a:rPr lang="en-US" altLang="ja-JP" sz="1200" dirty="0">
                <a:solidFill>
                  <a:schemeClr val="tx1"/>
                </a:solidFill>
                <a:latin typeface="Meiryo UI" panose="020B0604030504040204" pitchFamily="50" charset="-128"/>
                <a:ea typeface="Meiryo UI" panose="020B0604030504040204" pitchFamily="50" charset="-128"/>
              </a:rPr>
              <a:t>VOICE</a:t>
            </a:r>
            <a:r>
              <a:rPr lang="ja-JP" altLang="en-US" sz="1200" dirty="0">
                <a:solidFill>
                  <a:schemeClr val="tx1"/>
                </a:solidFill>
                <a:latin typeface="Meiryo UI" panose="020B0604030504040204" pitchFamily="50" charset="-128"/>
                <a:ea typeface="Meiryo UI" panose="020B0604030504040204" pitchFamily="50" charset="-128"/>
              </a:rPr>
              <a:t>・・・リアル参加の前にご視聴ください。</a:t>
            </a:r>
            <a:endParaRPr lang="en-US" altLang="ja-JP" sz="1200" dirty="0">
              <a:solidFill>
                <a:schemeClr val="tx1"/>
              </a:solidFill>
              <a:latin typeface="Meiryo UI" panose="020B0604030504040204" pitchFamily="50" charset="-128"/>
              <a:ea typeface="Meiryo UI" panose="020B0604030504040204" pitchFamily="50" charset="-128"/>
            </a:endParaRPr>
          </a:p>
          <a:p>
            <a:pPr>
              <a:lnSpc>
                <a:spcPct val="120000"/>
              </a:lnSpc>
              <a:spcBef>
                <a:spcPts val="0"/>
              </a:spcBef>
            </a:pPr>
            <a:r>
              <a:rPr lang="ja-JP" altLang="en-US" sz="1200" dirty="0">
                <a:solidFill>
                  <a:schemeClr val="tx1"/>
                </a:solidFill>
                <a:latin typeface="Meiryo UI" panose="020B0604030504040204" pitchFamily="50" charset="-128"/>
                <a:ea typeface="Meiryo UI" panose="020B0604030504040204" pitchFamily="50" charset="-128"/>
              </a:rPr>
              <a:t>→</a:t>
            </a:r>
            <a:r>
              <a:rPr lang="ja-JP" altLang="en-US" sz="1050" b="0" i="0" u="sng" dirty="0">
                <a:solidFill>
                  <a:srgbClr val="6264A7"/>
                </a:solidFill>
                <a:effectLst/>
                <a:latin typeface="Segoe UI Semibold" panose="020B0702040204020203" pitchFamily="34" charset="0"/>
                <a:hlinkClick r:id="rId2"/>
              </a:rPr>
              <a:t>ここをクリックして会議に参加してください</a:t>
            </a:r>
            <a:endParaRPr lang="en-US" altLang="ja-JP" sz="1200" dirty="0">
              <a:solidFill>
                <a:schemeClr val="tx1"/>
              </a:solidFill>
              <a:latin typeface="Meiryo UI" panose="020B0604030504040204" pitchFamily="50" charset="-128"/>
              <a:ea typeface="Meiryo UI" panose="020B0604030504040204" pitchFamily="50" charset="-128"/>
            </a:endParaRPr>
          </a:p>
          <a:p>
            <a:pPr>
              <a:lnSpc>
                <a:spcPct val="120000"/>
              </a:lnSpc>
              <a:spcBef>
                <a:spcPts val="0"/>
              </a:spcBef>
            </a:pPr>
            <a:r>
              <a:rPr lang="en-US" altLang="ja-JP" sz="1200" dirty="0">
                <a:solidFill>
                  <a:schemeClr val="tx1"/>
                </a:solidFill>
                <a:latin typeface="Meiryo UI" panose="020B0604030504040204" pitchFamily="50" charset="-128"/>
                <a:ea typeface="Meiryo UI" panose="020B0604030504040204" pitchFamily="50" charset="-128"/>
              </a:rPr>
              <a:t>(</a:t>
            </a:r>
            <a:r>
              <a:rPr lang="ja-JP" altLang="en-US" sz="1200" dirty="0">
                <a:solidFill>
                  <a:schemeClr val="tx1"/>
                </a:solidFill>
                <a:latin typeface="Meiryo UI" panose="020B0604030504040204" pitchFamily="50" charset="-128"/>
                <a:ea typeface="Meiryo UI" panose="020B0604030504040204" pitchFamily="50" charset="-128"/>
              </a:rPr>
              <a:t>ご意見を聞く時間を多くしたいと考えております。</a:t>
            </a:r>
            <a:r>
              <a:rPr lang="en-US" altLang="ja-JP" sz="1200" dirty="0">
                <a:solidFill>
                  <a:schemeClr val="tx1"/>
                </a:solidFill>
                <a:latin typeface="Meiryo UI" panose="020B0604030504040204" pitchFamily="50" charset="-128"/>
                <a:ea typeface="Meiryo UI" panose="020B0604030504040204" pitchFamily="50" charset="-128"/>
              </a:rPr>
              <a:t>)</a:t>
            </a:r>
            <a:br>
              <a:rPr lang="en-US" altLang="ja-JP" sz="1200" dirty="0">
                <a:solidFill>
                  <a:schemeClr val="tx1"/>
                </a:solidFill>
                <a:latin typeface="Meiryo UI" panose="020B0604030504040204" pitchFamily="50" charset="-128"/>
                <a:ea typeface="Meiryo UI" panose="020B0604030504040204" pitchFamily="50" charset="-128"/>
              </a:rPr>
            </a:br>
            <a:br>
              <a:rPr lang="en-US" altLang="ja-JP" sz="1200" dirty="0">
                <a:solidFill>
                  <a:schemeClr val="tx1"/>
                </a:solidFill>
                <a:latin typeface="Meiryo UI" panose="020B0604030504040204" pitchFamily="50" charset="-128"/>
                <a:ea typeface="Meiryo UI" panose="020B0604030504040204" pitchFamily="50" charset="-128"/>
              </a:rPr>
            </a:br>
            <a:r>
              <a:rPr lang="ja-JP" altLang="en-US" sz="1200" dirty="0">
                <a:solidFill>
                  <a:schemeClr val="tx1"/>
                </a:solidFill>
                <a:latin typeface="Meiryo UI" panose="020B0604030504040204" pitchFamily="50" charset="-128"/>
                <a:ea typeface="Meiryo UI" panose="020B0604030504040204" pitchFamily="50" charset="-128"/>
              </a:rPr>
              <a:t>③</a:t>
            </a:r>
            <a:r>
              <a:rPr lang="en-US" altLang="ja-JP" sz="1200" dirty="0">
                <a:solidFill>
                  <a:schemeClr val="tx1"/>
                </a:solidFill>
                <a:latin typeface="Meiryo UI" panose="020B0604030504040204" pitchFamily="50" charset="-128"/>
                <a:ea typeface="Meiryo UI" panose="020B0604030504040204" pitchFamily="50" charset="-128"/>
              </a:rPr>
              <a:t>Forms</a:t>
            </a:r>
            <a:r>
              <a:rPr lang="ja-JP" altLang="en-US" sz="1200" dirty="0">
                <a:solidFill>
                  <a:schemeClr val="tx1"/>
                </a:solidFill>
                <a:latin typeface="Meiryo UI" panose="020B0604030504040204" pitchFamily="50" charset="-128"/>
                <a:ea typeface="Meiryo UI" panose="020B0604030504040204" pitchFamily="50" charset="-128"/>
              </a:rPr>
              <a:t>アンケート・・・皆さまのご意見お広く集めます。　　→</a:t>
            </a:r>
            <a:endParaRPr lang="en-US" altLang="ja-JP" sz="1200" dirty="0">
              <a:solidFill>
                <a:schemeClr val="tx1"/>
              </a:solidFill>
            </a:endParaRPr>
          </a:p>
          <a:p>
            <a:pPr>
              <a:lnSpc>
                <a:spcPct val="120000"/>
              </a:lnSpc>
              <a:spcBef>
                <a:spcPts val="0"/>
              </a:spcBef>
            </a:pPr>
            <a:r>
              <a:rPr lang="en-US" altLang="ja-JP" sz="1200" dirty="0">
                <a:solidFill>
                  <a:schemeClr val="tx1"/>
                </a:solidFill>
                <a:effectLst/>
                <a:latin typeface="Century" panose="02040604050505020304" pitchFamily="18" charset="0"/>
                <a:ea typeface="Meiryo UI" panose="020B0604030504040204" pitchFamily="50" charset="-128"/>
                <a:cs typeface="Meiryo UI" panose="020B0604030504040204" pitchFamily="50" charset="-128"/>
                <a:hlinkClick r:id="rId3"/>
              </a:rPr>
              <a:t>https://forms.office.com/r/bcPiQZtYMa</a:t>
            </a:r>
            <a:endParaRPr lang="en-US" altLang="ja-JP" sz="1200" dirty="0">
              <a:solidFill>
                <a:schemeClr val="tx1"/>
              </a:solidFill>
              <a:effectLst/>
              <a:latin typeface="Century" panose="02040604050505020304" pitchFamily="18" charset="0"/>
              <a:ea typeface="Meiryo UI" panose="020B0604030504040204" pitchFamily="50" charset="-128"/>
              <a:cs typeface="Meiryo UI" panose="020B0604030504040204" pitchFamily="50" charset="-128"/>
            </a:endParaRPr>
          </a:p>
          <a:p>
            <a:pPr>
              <a:lnSpc>
                <a:spcPct val="120000"/>
              </a:lnSpc>
              <a:spcBef>
                <a:spcPts val="0"/>
              </a:spcBef>
            </a:pPr>
            <a:endParaRPr lang="en-US" altLang="ja-JP" sz="1200" dirty="0">
              <a:solidFill>
                <a:schemeClr val="tx1"/>
              </a:solidFill>
              <a:latin typeface="Century" panose="02040604050505020304" pitchFamily="18" charset="0"/>
              <a:cs typeface="Meiryo UI" panose="020B0604030504040204" pitchFamily="50" charset="-128"/>
            </a:endParaRPr>
          </a:p>
          <a:p>
            <a:pPr>
              <a:lnSpc>
                <a:spcPct val="120000"/>
              </a:lnSpc>
              <a:spcBef>
                <a:spcPts val="0"/>
              </a:spcBef>
            </a:pPr>
            <a:r>
              <a:rPr lang="ja-JP" altLang="en-US" sz="1200" dirty="0">
                <a:solidFill>
                  <a:schemeClr val="tx1"/>
                </a:solidFill>
                <a:effectLst/>
                <a:latin typeface="Century" panose="02040604050505020304" pitchFamily="18" charset="0"/>
                <a:ea typeface="Meiryo UI" panose="020B0604030504040204" pitchFamily="50" charset="-128"/>
                <a:cs typeface="Meiryo UI" panose="020B0604030504040204" pitchFamily="50" charset="-128"/>
              </a:rPr>
              <a:t>➃議案書データ・動画配信は組合</a:t>
            </a:r>
            <a:r>
              <a:rPr lang="en-US" altLang="ja-JP" sz="1200" dirty="0">
                <a:solidFill>
                  <a:schemeClr val="tx1"/>
                </a:solidFill>
                <a:effectLst/>
                <a:latin typeface="Century" panose="02040604050505020304" pitchFamily="18" charset="0"/>
                <a:ea typeface="Meiryo UI" panose="020B0604030504040204" pitchFamily="50" charset="-128"/>
                <a:cs typeface="Meiryo UI" panose="020B0604030504040204" pitchFamily="50" charset="-128"/>
              </a:rPr>
              <a:t>HP</a:t>
            </a:r>
            <a:r>
              <a:rPr lang="ja-JP" altLang="en-US" sz="1200" dirty="0">
                <a:solidFill>
                  <a:schemeClr val="tx1"/>
                </a:solidFill>
                <a:effectLst/>
                <a:latin typeface="Century" panose="02040604050505020304" pitchFamily="18" charset="0"/>
                <a:ea typeface="Meiryo UI" panose="020B0604030504040204" pitchFamily="50" charset="-128"/>
                <a:cs typeface="Meiryo UI" panose="020B0604030504040204" pitchFamily="50" charset="-128"/>
              </a:rPr>
              <a:t>へ→</a:t>
            </a:r>
            <a:endParaRPr lang="en-US" altLang="ja-JP" sz="1200" dirty="0">
              <a:solidFill>
                <a:schemeClr val="tx1"/>
              </a:solidFill>
              <a:effectLst/>
              <a:latin typeface="Century" panose="02040604050505020304" pitchFamily="18" charset="0"/>
              <a:ea typeface="Meiryo UI" panose="020B0604030504040204" pitchFamily="50" charset="-128"/>
              <a:cs typeface="Meiryo UI" panose="020B0604030504040204" pitchFamily="50" charset="-128"/>
            </a:endParaRPr>
          </a:p>
          <a:p>
            <a:r>
              <a:rPr lang="ja-JP" altLang="en-US" sz="1050" dirty="0">
                <a:hlinkClick r:id="rId4"/>
              </a:rPr>
              <a:t>三越伊勢丹ヒューマン・ソリューションズ支部 </a:t>
            </a:r>
            <a:r>
              <a:rPr lang="en-US" altLang="ja-JP" sz="1050" dirty="0">
                <a:hlinkClick r:id="rId4"/>
              </a:rPr>
              <a:t>| </a:t>
            </a:r>
            <a:r>
              <a:rPr lang="ja-JP" altLang="en-US" sz="1050" dirty="0">
                <a:hlinkClick r:id="rId4"/>
              </a:rPr>
              <a:t>三越伊勢丹グループ労働組合 </a:t>
            </a:r>
            <a:r>
              <a:rPr lang="en-US" altLang="ja-JP" sz="1050" dirty="0">
                <a:hlinkClick r:id="rId4"/>
              </a:rPr>
              <a:t>(imgu.or.jp)</a:t>
            </a:r>
            <a:endParaRPr lang="en-US" altLang="ja-JP" sz="1050" dirty="0"/>
          </a:p>
          <a:p>
            <a:r>
              <a:rPr lang="en-US" altLang="ja-JP" sz="1050" dirty="0"/>
              <a:t>https://members.imgu.or.jp/ka001</a:t>
            </a:r>
            <a:endParaRPr lang="ja-JP" altLang="en-US" sz="1050" dirty="0"/>
          </a:p>
          <a:p>
            <a:pPr>
              <a:lnSpc>
                <a:spcPct val="120000"/>
              </a:lnSpc>
              <a:spcBef>
                <a:spcPts val="0"/>
              </a:spcBef>
            </a:pPr>
            <a:endParaRPr lang="en-US" altLang="ja-JP" sz="1200" dirty="0">
              <a:solidFill>
                <a:schemeClr val="tx1"/>
              </a:solidFill>
              <a:effectLst/>
              <a:latin typeface="Century" panose="02040604050505020304" pitchFamily="18" charset="0"/>
              <a:ea typeface="Meiryo UI" panose="020B0604030504040204" pitchFamily="50" charset="-128"/>
              <a:cs typeface="Meiryo UI" panose="020B0604030504040204" pitchFamily="50" charset="-128"/>
            </a:endParaRPr>
          </a:p>
          <a:p>
            <a:pPr>
              <a:lnSpc>
                <a:spcPct val="120000"/>
              </a:lnSpc>
              <a:spcBef>
                <a:spcPts val="0"/>
              </a:spcBef>
            </a:pPr>
            <a:r>
              <a:rPr lang="ja-JP" altLang="ja-JP" sz="1800" dirty="0">
                <a:effectLst/>
                <a:latin typeface="Century" panose="02040604050505020304" pitchFamily="18" charset="0"/>
                <a:ea typeface="Meiryo UI" panose="020B0604030504040204" pitchFamily="50" charset="-128"/>
                <a:cs typeface="Meiryo UI" panose="020B0604030504040204" pitchFamily="50" charset="-128"/>
              </a:rPr>
              <a:t>します。</a:t>
            </a:r>
            <a:r>
              <a:rPr lang="en-US" altLang="ja-JP" sz="1800" dirty="0">
                <a:effectLst/>
                <a:latin typeface="Century" panose="02040604050505020304" pitchFamily="18" charset="0"/>
                <a:ea typeface="Meiryo UI" panose="020B0604030504040204" pitchFamily="50" charset="-128"/>
                <a:cs typeface="Meiryo UI" panose="020B0604030504040204" pitchFamily="50" charset="-128"/>
              </a:rPr>
              <a:t>https://forms.office.com/r/bcPiQZtYMa</a:t>
            </a:r>
          </a:p>
          <a:p>
            <a:pPr>
              <a:lnSpc>
                <a:spcPct val="120000"/>
              </a:lnSpc>
              <a:spcBef>
                <a:spcPts val="0"/>
              </a:spcBef>
            </a:pPr>
            <a:endParaRPr lang="en-US" altLang="ja-JP" sz="1800" dirty="0">
              <a:latin typeface="Century" panose="02040604050505020304" pitchFamily="18" charset="0"/>
              <a:cs typeface="Arial" panose="020B0604020202020204" pitchFamily="34" charset="0"/>
            </a:endParaRPr>
          </a:p>
          <a:p>
            <a:pPr>
              <a:lnSpc>
                <a:spcPct val="120000"/>
              </a:lnSpc>
              <a:spcBef>
                <a:spcPts val="0"/>
              </a:spcBef>
            </a:pPr>
            <a:endParaRPr lang="ja-JP" altLang="ja-JP" sz="1800" dirty="0">
              <a:effectLst/>
              <a:latin typeface="Century" panose="02040604050505020304" pitchFamily="18" charset="0"/>
              <a:ea typeface="ＭＳ 明朝" panose="02020609040205080304" pitchFamily="17" charset="-128"/>
              <a:cs typeface="Arial" panose="020B0604020202020204" pitchFamily="34" charset="0"/>
            </a:endParaRPr>
          </a:p>
          <a:p>
            <a:pPr>
              <a:lnSpc>
                <a:spcPct val="120000"/>
              </a:lnSpc>
              <a:spcBef>
                <a:spcPts val="0"/>
              </a:spcBef>
            </a:pPr>
            <a:br>
              <a:rPr lang="ja-JP" altLang="en-US" sz="1200" dirty="0">
                <a:solidFill>
                  <a:schemeClr val="tx1"/>
                </a:solidFill>
                <a:latin typeface="Meiryo UI" panose="020B0604030504040204" pitchFamily="50" charset="-128"/>
                <a:ea typeface="Meiryo UI" panose="020B0604030504040204" pitchFamily="50" charset="-128"/>
              </a:rPr>
            </a:br>
            <a:endParaRPr kumimoji="1" lang="ja-JP" altLang="en-US" sz="1200" dirty="0">
              <a:solidFill>
                <a:schemeClr val="tx1"/>
              </a:solidFill>
            </a:endParaRPr>
          </a:p>
        </p:txBody>
      </p:sp>
      <p:pic>
        <p:nvPicPr>
          <p:cNvPr id="24" name="図 23">
            <a:extLst>
              <a:ext uri="{FF2B5EF4-FFF2-40B4-BE49-F238E27FC236}">
                <a16:creationId xmlns:a16="http://schemas.microsoft.com/office/drawing/2014/main" id="{1C00F931-F866-3D23-E482-68774A8DCEE5}"/>
              </a:ext>
            </a:extLst>
          </p:cNvPr>
          <p:cNvPicPr>
            <a:picLocks noChangeAspect="1"/>
          </p:cNvPicPr>
          <p:nvPr/>
        </p:nvPicPr>
        <p:blipFill>
          <a:blip r:embed="rId5"/>
          <a:stretch>
            <a:fillRect/>
          </a:stretch>
        </p:blipFill>
        <p:spPr>
          <a:xfrm>
            <a:off x="150307" y="2715847"/>
            <a:ext cx="6116679" cy="3805933"/>
          </a:xfrm>
          <a:prstGeom prst="rect">
            <a:avLst/>
          </a:prstGeom>
        </p:spPr>
      </p:pic>
      <p:sp>
        <p:nvSpPr>
          <p:cNvPr id="25" name="字幕 4">
            <a:extLst>
              <a:ext uri="{FF2B5EF4-FFF2-40B4-BE49-F238E27FC236}">
                <a16:creationId xmlns:a16="http://schemas.microsoft.com/office/drawing/2014/main" id="{360EE157-1346-A99C-5224-00C3B04D4C54}"/>
              </a:ext>
            </a:extLst>
          </p:cNvPr>
          <p:cNvSpPr txBox="1">
            <a:spLocks/>
          </p:cNvSpPr>
          <p:nvPr/>
        </p:nvSpPr>
        <p:spPr>
          <a:xfrm>
            <a:off x="5982948" y="5526110"/>
            <a:ext cx="5021382" cy="1074073"/>
          </a:xfrm>
          <a:prstGeom prst="rect">
            <a:avLst/>
          </a:prstGeom>
        </p:spPr>
        <p:txBody>
          <a:bodyPr vert="horz" lIns="0" tIns="0" rIns="0" bIns="0" rtlCol="0">
            <a:normAutofit fontScale="85000" lnSpcReduction="10000"/>
          </a:bodyPr>
          <a:lstStyle>
            <a:lvl1pPr marL="0" indent="0" algn="l" defTabSz="914400" rtl="0" eaLnBrk="1" latinLnBrk="0" hangingPunct="1">
              <a:lnSpc>
                <a:spcPct val="90000"/>
              </a:lnSpc>
              <a:spcBef>
                <a:spcPts val="1000"/>
              </a:spcBef>
              <a:buFont typeface="Arial" panose="020B0604020202020204" pitchFamily="34" charset="0"/>
              <a:buNone/>
              <a:defRPr kumimoji="1" sz="2400" kern="1200">
                <a:solidFill>
                  <a:schemeClr val="bg1"/>
                </a:solidFill>
                <a:latin typeface="Meiryo UI" panose="020B0604030504040204" pitchFamily="50" charset="-128"/>
                <a:ea typeface="Meiryo UI" panose="020B0604030504040204" pitchFamily="50" charset="-128"/>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eiryo UI" panose="020B0604030504040204" pitchFamily="50" charset="-128"/>
                <a:ea typeface="Meiryo UI" panose="020B0604030504040204" pitchFamily="50" charset="-128"/>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eiryo UI" panose="020B0604030504040204" pitchFamily="50" charset="-128"/>
                <a:ea typeface="Meiryo UI" panose="020B0604030504040204" pitchFamily="50" charset="-128"/>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eiryo UI" panose="020B0604030504040204" pitchFamily="50" charset="-128"/>
                <a:ea typeface="Meiryo UI" panose="020B0604030504040204" pitchFamily="50" charset="-128"/>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eiryo UI" panose="020B0604030504040204" pitchFamily="50" charset="-128"/>
                <a:ea typeface="Meiryo UI" panose="020B0604030504040204" pitchFamily="50" charset="-128"/>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marL="0" marR="0" lvl="0" indent="55880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ja-JP" sz="1400" b="0" i="0" u="none" strike="noStrike" kern="1200" cap="none" spc="0" normalizeH="0" baseline="0" noProof="0" dirty="0">
                <a:ln>
                  <a:noFill/>
                </a:ln>
                <a:solidFill>
                  <a:srgbClr val="32363F"/>
                </a:solidFill>
                <a:effectLst/>
                <a:uLnTx/>
                <a:uFillTx/>
                <a:latin typeface="Century" panose="02040604050505020304" pitchFamily="18" charset="0"/>
                <a:ea typeface="Meiryo UI" panose="020B0604030504040204" pitchFamily="50" charset="-128"/>
                <a:cs typeface="Meiryo UI" panose="020B0604030504040204" pitchFamily="50" charset="-128"/>
              </a:rPr>
              <a:t>○</a:t>
            </a:r>
            <a:r>
              <a:rPr kumimoji="1" lang="ja-JP" altLang="en-US" sz="1400" b="0" i="0" u="none" strike="noStrike" kern="1200" cap="none" spc="0" normalizeH="0" baseline="0" noProof="0" dirty="0">
                <a:ln>
                  <a:noFill/>
                </a:ln>
                <a:solidFill>
                  <a:srgbClr val="32363F"/>
                </a:solidFill>
                <a:effectLst/>
                <a:uLnTx/>
                <a:uFillTx/>
                <a:latin typeface="Century" panose="02040604050505020304" pitchFamily="18" charset="0"/>
                <a:ea typeface="Meiryo UI" panose="020B0604030504040204" pitchFamily="50" charset="-128"/>
                <a:cs typeface="Meiryo UI" panose="020B0604030504040204" pitchFamily="50" charset="-128"/>
              </a:rPr>
              <a:t>配布</a:t>
            </a:r>
            <a:r>
              <a:rPr kumimoji="1" lang="ja-JP" altLang="ja-JP" sz="1400" b="0" i="0" u="none" strike="noStrike" kern="1200" cap="none" spc="0" normalizeH="0" baseline="0" noProof="0" dirty="0">
                <a:ln>
                  <a:noFill/>
                </a:ln>
                <a:solidFill>
                  <a:srgbClr val="32363F"/>
                </a:solidFill>
                <a:effectLst/>
                <a:uLnTx/>
                <a:uFillTx/>
                <a:latin typeface="Century" panose="02040604050505020304" pitchFamily="18" charset="0"/>
                <a:ea typeface="Meiryo UI" panose="020B0604030504040204" pitchFamily="50" charset="-128"/>
                <a:cs typeface="Meiryo UI" panose="020B0604030504040204" pitchFamily="50" charset="-128"/>
              </a:rPr>
              <a:t>対象者：</a:t>
            </a:r>
            <a:r>
              <a:rPr kumimoji="1" lang="ja-JP" altLang="en-US" sz="1400" b="0" i="0" u="none" strike="noStrike" kern="1200" cap="none" spc="0" normalizeH="0" baseline="0" noProof="0" dirty="0">
                <a:ln>
                  <a:noFill/>
                </a:ln>
                <a:solidFill>
                  <a:srgbClr val="32363F"/>
                </a:solidFill>
                <a:effectLst/>
                <a:uLnTx/>
                <a:uFillTx/>
                <a:latin typeface="Century" panose="02040604050505020304" pitchFamily="18" charset="0"/>
                <a:ea typeface="Meiryo UI" panose="020B0604030504040204" pitchFamily="50" charset="-128"/>
                <a:cs typeface="Meiryo UI" panose="020B0604030504040204" pitchFamily="50" charset="-128"/>
              </a:rPr>
              <a:t>全従業員</a:t>
            </a:r>
            <a:r>
              <a:rPr kumimoji="1" lang="en-US" altLang="ja-JP" sz="1400" b="0" i="0" u="none" strike="noStrike" kern="1200" cap="none" spc="0" normalizeH="0" baseline="0" noProof="0" dirty="0">
                <a:ln>
                  <a:noFill/>
                </a:ln>
                <a:solidFill>
                  <a:srgbClr val="32363F"/>
                </a:solidFill>
                <a:effectLst/>
                <a:uLnTx/>
                <a:uFillTx/>
                <a:latin typeface="Century" panose="02040604050505020304" pitchFamily="18" charset="0"/>
                <a:ea typeface="Meiryo UI" panose="020B0604030504040204" pitchFamily="50" charset="-128"/>
                <a:cs typeface="Meiryo UI" panose="020B0604030504040204" pitchFamily="50" charset="-128"/>
              </a:rPr>
              <a:t>(</a:t>
            </a:r>
            <a:r>
              <a:rPr kumimoji="1" lang="ja-JP" altLang="en-US" sz="1400" b="0" i="0" u="none" strike="noStrike" kern="1200" cap="none" spc="0" normalizeH="0" baseline="0" noProof="0" dirty="0">
                <a:ln>
                  <a:noFill/>
                </a:ln>
                <a:solidFill>
                  <a:srgbClr val="32363F"/>
                </a:solidFill>
                <a:effectLst/>
                <a:uLnTx/>
                <a:uFillTx/>
                <a:latin typeface="Century" panose="02040604050505020304" pitchFamily="18" charset="0"/>
                <a:ea typeface="Meiryo UI" panose="020B0604030504040204" pitchFamily="50" charset="-128"/>
                <a:cs typeface="Meiryo UI" panose="020B0604030504040204" pitchFamily="50" charset="-128"/>
              </a:rPr>
              <a:t>出向者含む</a:t>
            </a:r>
            <a:r>
              <a:rPr kumimoji="1" lang="en-US" altLang="ja-JP" sz="1400" b="0" i="0" u="none" strike="noStrike" kern="1200" cap="none" spc="0" normalizeH="0" baseline="0" noProof="0" dirty="0">
                <a:ln>
                  <a:noFill/>
                </a:ln>
                <a:solidFill>
                  <a:srgbClr val="32363F"/>
                </a:solidFill>
                <a:effectLst/>
                <a:uLnTx/>
                <a:uFillTx/>
                <a:latin typeface="Century" panose="02040604050505020304" pitchFamily="18" charset="0"/>
                <a:ea typeface="Meiryo UI" panose="020B0604030504040204" pitchFamily="50" charset="-128"/>
                <a:cs typeface="Meiryo UI" panose="020B0604030504040204" pitchFamily="50" charset="-128"/>
              </a:rPr>
              <a:t>)</a:t>
            </a:r>
          </a:p>
          <a:p>
            <a:pPr marL="0" marR="0" lvl="0" indent="55880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1" lang="en-US" altLang="ja-JP" sz="1400" b="0" i="0" u="none" strike="noStrike" kern="1200" cap="none" spc="0" normalizeH="0" baseline="0" noProof="0" dirty="0">
              <a:ln>
                <a:noFill/>
              </a:ln>
              <a:solidFill>
                <a:srgbClr val="32363F"/>
              </a:solidFill>
              <a:effectLst/>
              <a:uLnTx/>
              <a:uFillTx/>
              <a:latin typeface="Century" panose="02040604050505020304" pitchFamily="18" charset="0"/>
              <a:ea typeface="Meiryo UI" panose="020B0604030504040204" pitchFamily="50" charset="-128"/>
              <a:cs typeface="Meiryo UI" panose="020B0604030504040204" pitchFamily="50" charset="-128"/>
            </a:endParaRPr>
          </a:p>
          <a:p>
            <a:pPr marL="0" marR="0" lvl="0" indent="55880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400" b="0" i="0" u="none" strike="noStrike" kern="1200" cap="none" spc="0" normalizeH="0" baseline="0" noProof="0" dirty="0">
                <a:ln>
                  <a:noFill/>
                </a:ln>
                <a:solidFill>
                  <a:srgbClr val="32363F"/>
                </a:solidFill>
                <a:effectLst/>
                <a:uLnTx/>
                <a:uFillTx/>
                <a:latin typeface="Century" panose="02040604050505020304" pitchFamily="18" charset="0"/>
                <a:ea typeface="Meiryo UI" panose="020B0604030504040204" pitchFamily="50" charset="-128"/>
                <a:cs typeface="Meiryo UI" panose="020B0604030504040204" pitchFamily="50" charset="-128"/>
              </a:rPr>
              <a:t>〇</a:t>
            </a:r>
            <a:r>
              <a:rPr kumimoji="1" lang="en-US" altLang="ja-JP" sz="1400" b="0" i="0" u="none" strike="noStrike" kern="1200" cap="none" spc="0" normalizeH="0" baseline="0" noProof="0" dirty="0">
                <a:ln>
                  <a:noFill/>
                </a:ln>
                <a:solidFill>
                  <a:srgbClr val="32363F"/>
                </a:solidFill>
                <a:effectLst/>
                <a:uLnTx/>
                <a:uFillTx/>
                <a:latin typeface="Century" panose="02040604050505020304" pitchFamily="18" charset="0"/>
                <a:ea typeface="Meiryo UI" panose="020B0604030504040204" pitchFamily="50" charset="-128"/>
                <a:cs typeface="Meiryo UI" panose="020B0604030504040204" pitchFamily="50" charset="-128"/>
              </a:rPr>
              <a:t>VOICE</a:t>
            </a:r>
            <a:r>
              <a:rPr kumimoji="1" lang="ja-JP" altLang="en-US" sz="1400" b="0" i="0" u="none" strike="noStrike" kern="1200" cap="none" spc="0" normalizeH="0" baseline="0" noProof="0" dirty="0">
                <a:ln>
                  <a:noFill/>
                </a:ln>
                <a:solidFill>
                  <a:srgbClr val="32363F"/>
                </a:solidFill>
                <a:effectLst/>
                <a:uLnTx/>
                <a:uFillTx/>
                <a:latin typeface="Century" panose="02040604050505020304" pitchFamily="18" charset="0"/>
                <a:ea typeface="Meiryo UI" panose="020B0604030504040204" pitchFamily="50" charset="-128"/>
                <a:cs typeface="Meiryo UI" panose="020B0604030504040204" pitchFamily="50" charset="-128"/>
              </a:rPr>
              <a:t>対象者：</a:t>
            </a:r>
            <a:r>
              <a:rPr kumimoji="1" lang="en-US" altLang="ja-JP" sz="1400" b="0" i="0" u="none" strike="noStrike" kern="1200" cap="none" spc="0" normalizeH="0" baseline="0" noProof="0" dirty="0">
                <a:ln>
                  <a:noFill/>
                </a:ln>
                <a:solidFill>
                  <a:srgbClr val="32363F"/>
                </a:solidFill>
                <a:effectLst/>
                <a:uLnTx/>
                <a:uFillTx/>
                <a:latin typeface="Century" panose="02040604050505020304" pitchFamily="18" charset="0"/>
                <a:ea typeface="Meiryo UI" panose="020B0604030504040204" pitchFamily="50" charset="-128"/>
                <a:cs typeface="Meiryo UI" panose="020B0604030504040204" pitchFamily="50" charset="-128"/>
              </a:rPr>
              <a:t> </a:t>
            </a:r>
            <a:r>
              <a:rPr kumimoji="1" lang="ja-JP" altLang="ja-JP" sz="1400" b="0" i="0" u="none" strike="noStrike" kern="1200" cap="none" spc="0" normalizeH="0" baseline="0" noProof="0" dirty="0">
                <a:ln>
                  <a:noFill/>
                </a:ln>
                <a:solidFill>
                  <a:srgbClr val="32363F"/>
                </a:solidFill>
                <a:effectLst/>
                <a:uLnTx/>
                <a:uFillTx/>
                <a:latin typeface="Century" panose="02040604050505020304" pitchFamily="18" charset="0"/>
                <a:ea typeface="Meiryo UI" panose="020B0604030504040204" pitchFamily="50" charset="-128"/>
                <a:cs typeface="Meiryo UI" panose="020B0604030504040204" pitchFamily="50" charset="-128"/>
              </a:rPr>
              <a:t>社員、メイト社員、</a:t>
            </a:r>
            <a:r>
              <a:rPr kumimoji="1" lang="en-US" altLang="ja-JP" sz="1400" b="0" i="0" u="none" strike="noStrike" kern="1200" cap="none" spc="0" normalizeH="0" baseline="0" noProof="0" dirty="0">
                <a:ln>
                  <a:noFill/>
                </a:ln>
                <a:solidFill>
                  <a:srgbClr val="32363F"/>
                </a:solidFill>
                <a:effectLst/>
                <a:uLnTx/>
                <a:uFillTx/>
                <a:latin typeface="Century" panose="02040604050505020304" pitchFamily="18" charset="0"/>
                <a:ea typeface="Meiryo UI" panose="020B0604030504040204" pitchFamily="50" charset="-128"/>
                <a:cs typeface="Meiryo UI" panose="020B0604030504040204" pitchFamily="50" charset="-128"/>
              </a:rPr>
              <a:t>BC</a:t>
            </a:r>
            <a:r>
              <a:rPr kumimoji="1" lang="ja-JP" altLang="ja-JP" sz="1400" b="0" i="0" u="none" strike="noStrike" kern="1200" cap="none" spc="0" normalizeH="0" baseline="0" noProof="0" dirty="0">
                <a:ln>
                  <a:noFill/>
                </a:ln>
                <a:solidFill>
                  <a:srgbClr val="32363F"/>
                </a:solidFill>
                <a:effectLst/>
                <a:uLnTx/>
                <a:uFillTx/>
                <a:latin typeface="Century" panose="02040604050505020304" pitchFamily="18" charset="0"/>
                <a:ea typeface="Meiryo UI" panose="020B0604030504040204" pitchFamily="50" charset="-128"/>
                <a:cs typeface="Meiryo UI" panose="020B0604030504040204" pitchFamily="50" charset="-128"/>
              </a:rPr>
              <a:t>メイト社員、フェロー社員、</a:t>
            </a:r>
            <a:endParaRPr kumimoji="1" lang="en-US" altLang="ja-JP" sz="1400" b="0" i="0" u="none" strike="noStrike" kern="1200" cap="none" spc="0" normalizeH="0" baseline="0" noProof="0" dirty="0">
              <a:ln>
                <a:noFill/>
              </a:ln>
              <a:solidFill>
                <a:srgbClr val="32363F"/>
              </a:solidFill>
              <a:effectLst/>
              <a:uLnTx/>
              <a:uFillTx/>
              <a:latin typeface="Century" panose="02040604050505020304" pitchFamily="18" charset="0"/>
              <a:ea typeface="Meiryo UI" panose="020B0604030504040204" pitchFamily="50" charset="-128"/>
              <a:cs typeface="Meiryo UI" panose="020B0604030504040204" pitchFamily="50" charset="-128"/>
            </a:endParaRPr>
          </a:p>
          <a:p>
            <a:pPr marL="0" marR="0" lvl="0" indent="55880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400" b="0" i="0" u="none" strike="noStrike" kern="1200" cap="none" spc="0" normalizeH="0" baseline="0" noProof="0" dirty="0">
                <a:ln>
                  <a:noFill/>
                </a:ln>
                <a:solidFill>
                  <a:srgbClr val="32363F"/>
                </a:solidFill>
                <a:effectLst/>
                <a:uLnTx/>
                <a:uFillTx/>
                <a:latin typeface="Century" panose="02040604050505020304" pitchFamily="18" charset="0"/>
                <a:ea typeface="Meiryo UI" panose="020B0604030504040204" pitchFamily="50" charset="-128"/>
                <a:cs typeface="Meiryo UI" panose="020B0604030504040204" pitchFamily="50" charset="-128"/>
              </a:rPr>
              <a:t>　　　　　　　　　　　　　</a:t>
            </a:r>
            <a:r>
              <a:rPr kumimoji="1" lang="en-US" altLang="ja-JP" sz="1400" b="0" i="0" u="none" strike="noStrike" kern="1200" cap="none" spc="0" normalizeH="0" baseline="0" noProof="0" dirty="0">
                <a:ln>
                  <a:noFill/>
                </a:ln>
                <a:solidFill>
                  <a:srgbClr val="32363F"/>
                </a:solidFill>
                <a:effectLst/>
                <a:uLnTx/>
                <a:uFillTx/>
                <a:latin typeface="Century" panose="02040604050505020304" pitchFamily="18" charset="0"/>
                <a:ea typeface="Meiryo UI" panose="020B0604030504040204" pitchFamily="50" charset="-128"/>
                <a:cs typeface="Meiryo UI" panose="020B0604030504040204" pitchFamily="50" charset="-128"/>
              </a:rPr>
              <a:t> </a:t>
            </a:r>
            <a:r>
              <a:rPr kumimoji="1" lang="ja-JP" altLang="ja-JP" sz="1400" b="0" i="0" u="none" strike="noStrike" kern="1200" cap="none" spc="0" normalizeH="0" baseline="0" noProof="0" dirty="0">
                <a:ln>
                  <a:noFill/>
                </a:ln>
                <a:solidFill>
                  <a:srgbClr val="32363F"/>
                </a:solidFill>
                <a:effectLst/>
                <a:uLnTx/>
                <a:uFillTx/>
                <a:latin typeface="Century" panose="02040604050505020304" pitchFamily="18" charset="0"/>
                <a:ea typeface="Meiryo UI" panose="020B0604030504040204" pitchFamily="50" charset="-128"/>
                <a:cs typeface="Meiryo UI" panose="020B0604030504040204" pitchFamily="50" charset="-128"/>
              </a:rPr>
              <a:t>エルダースタッフ、エルダーフェロー、</a:t>
            </a:r>
            <a:r>
              <a:rPr kumimoji="1" lang="en-US" altLang="ja-JP" sz="1400" b="0" i="0" u="none" strike="noStrike" kern="1200" cap="none" spc="0" normalizeH="0" baseline="0" noProof="0" dirty="0">
                <a:ln>
                  <a:noFill/>
                </a:ln>
                <a:solidFill>
                  <a:srgbClr val="32363F"/>
                </a:solidFill>
                <a:effectLst/>
                <a:uLnTx/>
                <a:uFillTx/>
                <a:latin typeface="Century" panose="02040604050505020304" pitchFamily="18" charset="0"/>
                <a:ea typeface="Meiryo UI" panose="020B0604030504040204" pitchFamily="50" charset="-128"/>
                <a:cs typeface="Meiryo UI" panose="020B0604030504040204" pitchFamily="50" charset="-128"/>
              </a:rPr>
              <a:t>IMH</a:t>
            </a:r>
            <a:r>
              <a:rPr kumimoji="1" lang="ja-JP" altLang="en-US" sz="1400" b="0" i="0" u="none" strike="noStrike" kern="1200" cap="none" spc="0" normalizeH="0" baseline="0" noProof="0" dirty="0">
                <a:ln>
                  <a:noFill/>
                </a:ln>
                <a:solidFill>
                  <a:srgbClr val="32363F"/>
                </a:solidFill>
                <a:effectLst/>
                <a:uLnTx/>
                <a:uFillTx/>
                <a:latin typeface="Century" panose="02040604050505020304" pitchFamily="18" charset="0"/>
                <a:ea typeface="Meiryo UI" panose="020B0604030504040204" pitchFamily="50" charset="-128"/>
                <a:cs typeface="Meiryo UI" panose="020B0604030504040204" pitchFamily="50" charset="-128"/>
              </a:rPr>
              <a:t>在籍出向者</a:t>
            </a:r>
            <a:endParaRPr kumimoji="1" lang="en-US" altLang="ja-JP" sz="1400" b="0" i="0" u="none" strike="noStrike" kern="1200" cap="none" spc="0" normalizeH="0" baseline="0" noProof="0" dirty="0">
              <a:ln>
                <a:noFill/>
              </a:ln>
              <a:solidFill>
                <a:srgbClr val="32363F"/>
              </a:solidFill>
              <a:effectLst/>
              <a:uLnTx/>
              <a:uFillTx/>
              <a:latin typeface="Century" panose="02040604050505020304" pitchFamily="18" charset="0"/>
              <a:ea typeface="Meiryo UI" panose="020B0604030504040204" pitchFamily="50" charset="-128"/>
              <a:cs typeface="Meiryo UI" panose="020B0604030504040204" pitchFamily="50" charset="-128"/>
            </a:endParaRPr>
          </a:p>
          <a:p>
            <a:pPr marL="0" marR="0" lvl="0" indent="55880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400" b="0" i="0" u="none" strike="noStrike" kern="1200" cap="none" spc="0" normalizeH="0" baseline="0" noProof="0" dirty="0">
                <a:ln>
                  <a:noFill/>
                </a:ln>
                <a:solidFill>
                  <a:srgbClr val="32363F"/>
                </a:solidFill>
                <a:effectLst/>
                <a:uLnTx/>
                <a:uFillTx/>
                <a:latin typeface="Century" panose="02040604050505020304" pitchFamily="18" charset="0"/>
                <a:ea typeface="Meiryo UI" panose="020B0604030504040204" pitchFamily="50" charset="-128"/>
                <a:cs typeface="Meiryo UI" panose="020B0604030504040204" pitchFamily="50" charset="-128"/>
              </a:rPr>
              <a:t>　　　　　　　　　　　　　</a:t>
            </a:r>
            <a:r>
              <a:rPr kumimoji="1" lang="en-US" altLang="ja-JP" sz="1400" b="0" i="0" u="none" strike="noStrike" kern="1200" cap="none" spc="0" normalizeH="0" baseline="0" noProof="0" dirty="0">
                <a:ln>
                  <a:noFill/>
                </a:ln>
                <a:solidFill>
                  <a:srgbClr val="32363F"/>
                </a:solidFill>
                <a:effectLst/>
                <a:uLnTx/>
                <a:uFillTx/>
                <a:latin typeface="Century" panose="02040604050505020304" pitchFamily="18" charset="0"/>
                <a:ea typeface="Meiryo UI" panose="020B0604030504040204" pitchFamily="50" charset="-128"/>
                <a:cs typeface="Meiryo UI" panose="020B0604030504040204" pitchFamily="50" charset="-128"/>
              </a:rPr>
              <a:t>(</a:t>
            </a:r>
            <a:r>
              <a:rPr kumimoji="1" lang="ja-JP" altLang="en-US" sz="1400" b="0" i="0" u="none" strike="noStrike" kern="1200" cap="none" spc="0" normalizeH="0" baseline="0" noProof="0" dirty="0">
                <a:ln>
                  <a:noFill/>
                </a:ln>
                <a:solidFill>
                  <a:srgbClr val="32363F"/>
                </a:solidFill>
                <a:effectLst/>
                <a:uLnTx/>
                <a:uFillTx/>
                <a:latin typeface="Century" panose="02040604050505020304" pitchFamily="18" charset="0"/>
                <a:ea typeface="Meiryo UI" panose="020B0604030504040204" pitchFamily="50" charset="-128"/>
                <a:cs typeface="Meiryo UI" panose="020B0604030504040204" pitchFamily="50" charset="-128"/>
              </a:rPr>
              <a:t>非組合員除く</a:t>
            </a:r>
            <a:r>
              <a:rPr kumimoji="1" lang="en-US" altLang="ja-JP" sz="1400" b="0" i="0" u="none" strike="noStrike" kern="1200" cap="none" spc="0" normalizeH="0" baseline="0" noProof="0" dirty="0">
                <a:ln>
                  <a:noFill/>
                </a:ln>
                <a:solidFill>
                  <a:srgbClr val="32363F"/>
                </a:solidFill>
                <a:effectLst/>
                <a:uLnTx/>
                <a:uFillTx/>
                <a:latin typeface="Century" panose="02040604050505020304" pitchFamily="18" charset="0"/>
                <a:ea typeface="Meiryo UI" panose="020B0604030504040204" pitchFamily="50" charset="-128"/>
                <a:cs typeface="Meiryo UI" panose="020B0604030504040204" pitchFamily="50" charset="-128"/>
              </a:rPr>
              <a:t>)</a:t>
            </a:r>
            <a:r>
              <a:rPr kumimoji="1" lang="ja-JP" altLang="ja-JP" sz="1400" b="0" i="0" u="none" strike="noStrike" kern="1200" cap="none" spc="0" normalizeH="0" baseline="0" noProof="0" dirty="0">
                <a:ln>
                  <a:noFill/>
                </a:ln>
                <a:solidFill>
                  <a:srgbClr val="32363F"/>
                </a:solidFill>
                <a:effectLst/>
                <a:uLnTx/>
                <a:uFillTx/>
                <a:latin typeface="Century" panose="02040604050505020304" pitchFamily="18" charset="0"/>
                <a:ea typeface="Meiryo UI" panose="020B0604030504040204" pitchFamily="50" charset="-128"/>
                <a:cs typeface="Meiryo UI" panose="020B0604030504040204" pitchFamily="50" charset="-128"/>
              </a:rPr>
              <a:t>　</a:t>
            </a:r>
            <a:endParaRPr kumimoji="1" lang="en-US" altLang="ja-JP" sz="1400" b="0" i="0" u="none" strike="noStrike" kern="1200" cap="none" spc="0" normalizeH="0" baseline="0" noProof="0" dirty="0">
              <a:ln>
                <a:noFill/>
              </a:ln>
              <a:solidFill>
                <a:srgbClr val="32363F"/>
              </a:solidFill>
              <a:effectLst/>
              <a:uLnTx/>
              <a:uFillTx/>
              <a:latin typeface="Century" panose="02040604050505020304" pitchFamily="18" charset="0"/>
              <a:ea typeface="Meiryo UI" panose="020B0604030504040204" pitchFamily="50" charset="-128"/>
              <a:cs typeface="Meiryo UI" panose="020B0604030504040204" pitchFamily="50" charset="-128"/>
            </a:endParaRPr>
          </a:p>
          <a:p>
            <a:pPr marL="0" marR="0" lvl="0" indent="55880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1" lang="en-US" altLang="ja-JP" sz="1400" b="0" i="0" u="none" strike="noStrike" kern="1200" cap="none" spc="0" normalizeH="0" baseline="0" noProof="0" dirty="0">
              <a:ln>
                <a:noFill/>
              </a:ln>
              <a:solidFill>
                <a:srgbClr val="32363F"/>
              </a:solidFill>
              <a:effectLst/>
              <a:uLnTx/>
              <a:uFillTx/>
              <a:latin typeface="Century" panose="02040604050505020304" pitchFamily="18" charset="0"/>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1" lang="ja-JP" altLang="en-US" sz="1800" b="0"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mn-cs"/>
            </a:endParaRPr>
          </a:p>
        </p:txBody>
      </p:sp>
      <p:sp>
        <p:nvSpPr>
          <p:cNvPr id="26" name="四角形: 角を丸くする 25">
            <a:extLst>
              <a:ext uri="{FF2B5EF4-FFF2-40B4-BE49-F238E27FC236}">
                <a16:creationId xmlns:a16="http://schemas.microsoft.com/office/drawing/2014/main" id="{27443B47-1E8A-7454-82C7-9906F96926DC}"/>
              </a:ext>
            </a:extLst>
          </p:cNvPr>
          <p:cNvSpPr/>
          <p:nvPr/>
        </p:nvSpPr>
        <p:spPr>
          <a:xfrm>
            <a:off x="265695" y="142605"/>
            <a:ext cx="1739900" cy="584564"/>
          </a:xfrm>
          <a:prstGeom prst="roundRect">
            <a:avLst/>
          </a:prstGeom>
          <a:ln w="28575"/>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mn-cs"/>
              </a:rPr>
              <a:t>社外秘</a:t>
            </a:r>
          </a:p>
        </p:txBody>
      </p:sp>
      <p:sp>
        <p:nvSpPr>
          <p:cNvPr id="2" name="正方形/長方形 1">
            <a:extLst>
              <a:ext uri="{FF2B5EF4-FFF2-40B4-BE49-F238E27FC236}">
                <a16:creationId xmlns:a16="http://schemas.microsoft.com/office/drawing/2014/main" id="{41B24742-1FA4-EAD5-C753-C0B7BE560604}"/>
              </a:ext>
            </a:extLst>
          </p:cNvPr>
          <p:cNvSpPr/>
          <p:nvPr/>
        </p:nvSpPr>
        <p:spPr>
          <a:xfrm>
            <a:off x="6514178" y="5420631"/>
            <a:ext cx="5585449" cy="1101149"/>
          </a:xfrm>
          <a:prstGeom prst="rect">
            <a:avLst/>
          </a:prstGeom>
          <a:noFill/>
          <a:ln w="38100">
            <a:solidFill>
              <a:schemeClr val="accent5"/>
            </a:solidFill>
          </a:ln>
        </p:spPr>
        <p:style>
          <a:lnRef idx="2">
            <a:schemeClr val="accent4"/>
          </a:lnRef>
          <a:fillRef idx="1">
            <a:schemeClr val="lt1"/>
          </a:fillRef>
          <a:effectRef idx="0">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32363F"/>
              </a:solidFill>
              <a:effectLst/>
              <a:uLnTx/>
              <a:uFillTx/>
              <a:latin typeface="Calibri Light"/>
              <a:ea typeface="+mn-ea"/>
              <a:cs typeface="+mn-cs"/>
            </a:endParaRPr>
          </a:p>
        </p:txBody>
      </p:sp>
      <p:pic>
        <p:nvPicPr>
          <p:cNvPr id="5" name="図プレースホルダー 5" descr="図形 が含まれている画像&#10;&#10;自動的に生成された説明">
            <a:extLst>
              <a:ext uri="{FF2B5EF4-FFF2-40B4-BE49-F238E27FC236}">
                <a16:creationId xmlns:a16="http://schemas.microsoft.com/office/drawing/2014/main" id="{2738DFDD-620C-8E0F-F222-521C78D93F6C}"/>
              </a:ext>
            </a:extLst>
          </p:cNvPr>
          <p:cNvPicPr>
            <a:picLocks noGrp="1" noChangeAspect="1"/>
          </p:cNvPicPr>
          <p:nvPr>
            <p:ph type="pic" sz="quarter" idx="10"/>
          </p:nvPr>
        </p:nvPicPr>
        <p:blipFill rotWithShape="1">
          <a:blip r:embed="rId6"/>
          <a:srcRect t="4263" r="-1" b="1972"/>
          <a:stretch/>
        </p:blipFill>
        <p:spPr>
          <a:xfrm>
            <a:off x="11179651" y="5655992"/>
            <a:ext cx="686720" cy="780485"/>
          </a:xfrm>
          <a:noFill/>
        </p:spPr>
      </p:pic>
      <p:pic>
        <p:nvPicPr>
          <p:cNvPr id="8" name="図 7">
            <a:extLst>
              <a:ext uri="{FF2B5EF4-FFF2-40B4-BE49-F238E27FC236}">
                <a16:creationId xmlns:a16="http://schemas.microsoft.com/office/drawing/2014/main" id="{61D65DF5-5F7A-F8B6-34D1-C71FEBC685F1}"/>
              </a:ext>
            </a:extLst>
          </p:cNvPr>
          <p:cNvPicPr>
            <a:picLocks noChangeAspect="1"/>
          </p:cNvPicPr>
          <p:nvPr/>
        </p:nvPicPr>
        <p:blipFill>
          <a:blip r:embed="rId7"/>
          <a:stretch>
            <a:fillRect/>
          </a:stretch>
        </p:blipFill>
        <p:spPr>
          <a:xfrm>
            <a:off x="10643509" y="2659220"/>
            <a:ext cx="1437369" cy="1437369"/>
          </a:xfrm>
          <a:prstGeom prst="rect">
            <a:avLst/>
          </a:prstGeom>
        </p:spPr>
      </p:pic>
      <p:pic>
        <p:nvPicPr>
          <p:cNvPr id="11" name="図 10" descr="QR コード&#10;&#10;自動的に生成された説明">
            <a:extLst>
              <a:ext uri="{FF2B5EF4-FFF2-40B4-BE49-F238E27FC236}">
                <a16:creationId xmlns:a16="http://schemas.microsoft.com/office/drawing/2014/main" id="{8F16F718-2845-ECC4-FD0A-40EA69C9A33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336991" y="4618813"/>
            <a:ext cx="704702" cy="763838"/>
          </a:xfrm>
          <a:prstGeom prst="rect">
            <a:avLst/>
          </a:prstGeom>
        </p:spPr>
      </p:pic>
    </p:spTree>
    <p:extLst>
      <p:ext uri="{BB962C8B-B14F-4D97-AF65-F5344CB8AC3E}">
        <p14:creationId xmlns:p14="http://schemas.microsoft.com/office/powerpoint/2010/main" val="3576914356"/>
      </p:ext>
    </p:extLst>
  </p:cSld>
  <p:clrMapOvr>
    <a:masterClrMapping/>
  </p:clrMapOvr>
  <mc:AlternateContent xmlns:mc="http://schemas.openxmlformats.org/markup-compatibility/2006" xmlns:p14="http://schemas.microsoft.com/office/powerpoint/2010/main">
    <mc:Choice Requires="p14">
      <p:transition spd="slow" p14:dur="2000" advTm="323202"/>
    </mc:Choice>
    <mc:Fallback xmlns="">
      <p:transition spd="slow" advTm="323202"/>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CD865B2A-E2D3-22A6-126D-B274FD87713A}"/>
              </a:ext>
            </a:extLst>
          </p:cNvPr>
          <p:cNvSpPr>
            <a:spLocks noGrp="1"/>
          </p:cNvSpPr>
          <p:nvPr>
            <p:ph idx="1"/>
          </p:nvPr>
        </p:nvSpPr>
        <p:spPr>
          <a:xfrm>
            <a:off x="335756" y="1030165"/>
            <a:ext cx="11520487" cy="5385632"/>
          </a:xfrm>
          <a:ln w="28575">
            <a:solidFill>
              <a:schemeClr val="tx1"/>
            </a:solidFill>
          </a:ln>
        </p:spPr>
        <p:txBody>
          <a:bodyPr>
            <a:normAutofit/>
          </a:bodyPr>
          <a:lstStyle/>
          <a:p>
            <a:pPr marL="0" indent="0">
              <a:buNone/>
            </a:pPr>
            <a:r>
              <a:rPr lang="ja-JP" altLang="en-US" sz="1400" dirty="0">
                <a:effectLst/>
                <a:cs typeface="Times New Roman" panose="02020603050405020304" pitchFamily="18" charset="0"/>
              </a:rPr>
              <a:t>　三越伊勢丹グループにおいて、中期における最大の目標は、「百貨店事業の再生」です。当初は</a:t>
            </a:r>
            <a:r>
              <a:rPr lang="en-US" altLang="ja-JP" sz="1400" dirty="0">
                <a:effectLst/>
                <a:cs typeface="Times New Roman" panose="02020603050405020304" pitchFamily="18" charset="0"/>
              </a:rPr>
              <a:t>2024</a:t>
            </a:r>
            <a:r>
              <a:rPr lang="ja-JP" altLang="en-US" sz="1400" dirty="0">
                <a:effectLst/>
                <a:cs typeface="Times New Roman" panose="02020603050405020304" pitchFamily="18" charset="0"/>
              </a:rPr>
              <a:t>年度の目標営業利益を経営統合後最高益の</a:t>
            </a:r>
            <a:r>
              <a:rPr lang="en-US" altLang="ja-JP" sz="1400" dirty="0">
                <a:effectLst/>
                <a:cs typeface="Times New Roman" panose="02020603050405020304" pitchFamily="18" charset="0"/>
              </a:rPr>
              <a:t>350</a:t>
            </a:r>
            <a:r>
              <a:rPr lang="ja-JP" altLang="en-US" sz="1400" dirty="0">
                <a:effectLst/>
                <a:cs typeface="Times New Roman" panose="02020603050405020304" pitchFamily="18" charset="0"/>
              </a:rPr>
              <a:t>億円としていましたが、初年度の</a:t>
            </a:r>
            <a:r>
              <a:rPr lang="en-US" altLang="ja-JP" sz="1400" dirty="0">
                <a:effectLst/>
                <a:cs typeface="Times New Roman" panose="02020603050405020304" pitchFamily="18" charset="0"/>
              </a:rPr>
              <a:t>2022</a:t>
            </a:r>
            <a:r>
              <a:rPr lang="ja-JP" altLang="en-US" sz="1400" dirty="0">
                <a:effectLst/>
                <a:cs typeface="Times New Roman" panose="02020603050405020304" pitchFamily="18" charset="0"/>
              </a:rPr>
              <a:t>年度の好調な進捗により、</a:t>
            </a:r>
            <a:r>
              <a:rPr lang="en-US" altLang="ja-JP" sz="1400" dirty="0">
                <a:effectLst/>
                <a:cs typeface="Times New Roman" panose="02020603050405020304" pitchFamily="18" charset="0"/>
              </a:rPr>
              <a:t>2023</a:t>
            </a:r>
            <a:r>
              <a:rPr lang="ja-JP" altLang="en-US" sz="1400" dirty="0">
                <a:effectLst/>
                <a:cs typeface="Times New Roman" panose="02020603050405020304" pitchFamily="18" charset="0"/>
              </a:rPr>
              <a:t>年</a:t>
            </a:r>
            <a:r>
              <a:rPr lang="en-US" altLang="ja-JP" sz="1400" dirty="0">
                <a:effectLst/>
                <a:cs typeface="Times New Roman" panose="02020603050405020304" pitchFamily="18" charset="0"/>
              </a:rPr>
              <a:t>5</a:t>
            </a:r>
            <a:r>
              <a:rPr lang="ja-JP" altLang="en-US" sz="1400" dirty="0">
                <a:effectLst/>
                <a:cs typeface="Times New Roman" panose="02020603050405020304" pitchFamily="18" charset="0"/>
              </a:rPr>
              <a:t>月の決算発表において計画を</a:t>
            </a:r>
            <a:r>
              <a:rPr lang="en-US" altLang="ja-JP" sz="1400" dirty="0">
                <a:effectLst/>
                <a:cs typeface="Times New Roman" panose="02020603050405020304" pitchFamily="18" charset="0"/>
              </a:rPr>
              <a:t>1</a:t>
            </a:r>
            <a:r>
              <a:rPr lang="ja-JP" altLang="en-US" sz="1400" dirty="0">
                <a:effectLst/>
                <a:cs typeface="Times New Roman" panose="02020603050405020304" pitchFamily="18" charset="0"/>
              </a:rPr>
              <a:t>年前倒し、</a:t>
            </a:r>
            <a:r>
              <a:rPr lang="en-US" altLang="ja-JP" sz="1400" dirty="0">
                <a:effectLst/>
                <a:cs typeface="Times New Roman" panose="02020603050405020304" pitchFamily="18" charset="0"/>
              </a:rPr>
              <a:t>2023</a:t>
            </a:r>
            <a:r>
              <a:rPr lang="ja-JP" altLang="en-US" sz="1400" dirty="0">
                <a:effectLst/>
                <a:cs typeface="Times New Roman" panose="02020603050405020304" pitchFamily="18" charset="0"/>
              </a:rPr>
              <a:t>年度</a:t>
            </a:r>
            <a:r>
              <a:rPr lang="en-US" altLang="ja-JP" sz="1400" dirty="0">
                <a:effectLst/>
                <a:cs typeface="Times New Roman" panose="02020603050405020304" pitchFamily="18" charset="0"/>
              </a:rPr>
              <a:t>350</a:t>
            </a:r>
            <a:r>
              <a:rPr lang="ja-JP" altLang="en-US" sz="1400" dirty="0">
                <a:effectLst/>
                <a:cs typeface="Times New Roman" panose="02020603050405020304" pitchFamily="18" charset="0"/>
              </a:rPr>
              <a:t>億円、</a:t>
            </a:r>
            <a:r>
              <a:rPr lang="en-US" altLang="ja-JP" sz="1400" dirty="0">
                <a:effectLst/>
                <a:cs typeface="Times New Roman" panose="02020603050405020304" pitchFamily="18" charset="0"/>
              </a:rPr>
              <a:t>2024</a:t>
            </a:r>
            <a:r>
              <a:rPr lang="ja-JP" altLang="en-US" sz="1400" dirty="0">
                <a:effectLst/>
                <a:cs typeface="Times New Roman" panose="02020603050405020304" pitchFamily="18" charset="0"/>
              </a:rPr>
              <a:t>年度は</a:t>
            </a:r>
            <a:r>
              <a:rPr lang="en-US" altLang="ja-JP" sz="1400" dirty="0">
                <a:effectLst/>
                <a:cs typeface="Times New Roman" panose="02020603050405020304" pitchFamily="18" charset="0"/>
              </a:rPr>
              <a:t>400</a:t>
            </a:r>
            <a:r>
              <a:rPr lang="ja-JP" altLang="en-US" sz="1400" dirty="0">
                <a:effectLst/>
                <a:cs typeface="Times New Roman" panose="02020603050405020304" pitchFamily="18" charset="0"/>
              </a:rPr>
              <a:t>億円と当初計画を大きく上回る見込みを発表しました。戦略推進にあたっては「百貨店を科学する」ことであらゆる事業単位を徹底的に分析し、売上の大小のみでなく、「効率的かつ適切に収益を上げているのか」という観点で計画に結び付けていくことを、中期経営計画の概要の中で、グループ内部だけではなく外部へも発信をしています。</a:t>
            </a:r>
            <a:endParaRPr lang="en-US" altLang="ja-JP" sz="1400" dirty="0">
              <a:effectLst/>
              <a:cs typeface="Times New Roman" panose="02020603050405020304" pitchFamily="18" charset="0"/>
            </a:endParaRPr>
          </a:p>
          <a:p>
            <a:pPr marL="0" indent="0">
              <a:buNone/>
            </a:pPr>
            <a:r>
              <a:rPr kumimoji="1" lang="ja-JP" altLang="en-US" sz="1400" dirty="0">
                <a:cs typeface="Times New Roman" panose="02020603050405020304" pitchFamily="18" charset="0"/>
              </a:rPr>
              <a:t>三越伊勢丹グループが、事業が好調に推移している中で、</a:t>
            </a:r>
            <a:r>
              <a:rPr kumimoji="1" lang="en-US" altLang="ja-JP" sz="1400" dirty="0">
                <a:cs typeface="Times New Roman" panose="02020603050405020304" pitchFamily="18" charset="0"/>
              </a:rPr>
              <a:t>IMH</a:t>
            </a:r>
            <a:r>
              <a:rPr kumimoji="1" lang="ja-JP" altLang="en-US" sz="1400" dirty="0">
                <a:cs typeface="Times New Roman" panose="02020603050405020304" pitchFamily="18" charset="0"/>
              </a:rPr>
              <a:t>は</a:t>
            </a:r>
            <a:r>
              <a:rPr kumimoji="1" lang="en-US" altLang="ja-JP" sz="1400" dirty="0">
                <a:cs typeface="Times New Roman" panose="02020603050405020304" pitchFamily="18" charset="0"/>
              </a:rPr>
              <a:t>2</a:t>
            </a:r>
            <a:r>
              <a:rPr kumimoji="1" lang="ja-JP" altLang="en-US" sz="1400" dirty="0">
                <a:cs typeface="Times New Roman" panose="02020603050405020304" pitchFamily="18" charset="0"/>
              </a:rPr>
              <a:t>年連続の営業赤字脱却を目指し、案定経営を目指している途中であり、上向き傾向ではあるものの決して油断ができる状態ではありません。売上シェアの大きい派遣請負ビジネスは新型コロナウィルスの影響の強かった過去</a:t>
            </a:r>
            <a:r>
              <a:rPr kumimoji="1" lang="en-US" altLang="ja-JP" sz="1400" dirty="0">
                <a:cs typeface="Times New Roman" panose="02020603050405020304" pitchFamily="18" charset="0"/>
              </a:rPr>
              <a:t>2</a:t>
            </a:r>
            <a:r>
              <a:rPr kumimoji="1" lang="ja-JP" altLang="en-US" sz="1400" dirty="0">
                <a:cs typeface="Times New Roman" panose="02020603050405020304" pitchFamily="18" charset="0"/>
              </a:rPr>
              <a:t>年間の影響から完全には脱し切れていません。また、グループ内の業務受託事業も、内製化により大きく後退しました。そういった状況の中で、</a:t>
            </a:r>
            <a:r>
              <a:rPr kumimoji="1" lang="en-US" altLang="ja-JP" sz="1400" dirty="0">
                <a:cs typeface="Times New Roman" panose="02020603050405020304" pitchFamily="18" charset="0"/>
              </a:rPr>
              <a:t>IMH</a:t>
            </a:r>
            <a:r>
              <a:rPr kumimoji="1" lang="ja-JP" altLang="en-US" sz="1400" dirty="0">
                <a:cs typeface="Times New Roman" panose="02020603050405020304" pitchFamily="18" charset="0"/>
              </a:rPr>
              <a:t>も、すべての事業において分析を進め、効率性と収益性を高めようとしています。</a:t>
            </a:r>
            <a:endParaRPr kumimoji="1" lang="en-US" altLang="ja-JP" sz="1400" dirty="0">
              <a:cs typeface="Times New Roman" panose="02020603050405020304" pitchFamily="18" charset="0"/>
            </a:endParaRPr>
          </a:p>
          <a:p>
            <a:pPr marL="0" indent="0">
              <a:buNone/>
            </a:pPr>
            <a:r>
              <a:rPr lang="en-US" altLang="ja-JP" sz="1400" dirty="0">
                <a:cs typeface="Times New Roman" panose="02020603050405020304" pitchFamily="18" charset="0"/>
              </a:rPr>
              <a:t>23</a:t>
            </a:r>
            <a:r>
              <a:rPr lang="ja-JP" altLang="en-US" sz="1400" dirty="0">
                <a:cs typeface="Times New Roman" panose="02020603050405020304" pitchFamily="18" charset="0"/>
              </a:rPr>
              <a:t>年度は、</a:t>
            </a:r>
            <a:r>
              <a:rPr lang="en-US" altLang="ja-JP" sz="1400" dirty="0">
                <a:cs typeface="Times New Roman" panose="02020603050405020304" pitchFamily="18" charset="0"/>
              </a:rPr>
              <a:t>22</a:t>
            </a:r>
            <a:r>
              <a:rPr lang="ja-JP" altLang="en-US" sz="1400" dirty="0">
                <a:cs typeface="Times New Roman" panose="02020603050405020304" pitchFamily="18" charset="0"/>
              </a:rPr>
              <a:t>年度に発表された「</a:t>
            </a:r>
            <a:r>
              <a:rPr lang="en-US" altLang="ja-JP" sz="1400" dirty="0">
                <a:cs typeface="Times New Roman" panose="02020603050405020304" pitchFamily="18" charset="0"/>
              </a:rPr>
              <a:t>IMH</a:t>
            </a:r>
            <a:r>
              <a:rPr lang="ja-JP" altLang="en-US" sz="1400" dirty="0">
                <a:cs typeface="Times New Roman" panose="02020603050405020304" pitchFamily="18" charset="0"/>
              </a:rPr>
              <a:t>の今後の方向性」を進める為の組織体制へ変わり、グループ内のシェアード事業と外部からの利益を得るプロフィット事業を両立させる会社になることが求められています。</a:t>
            </a:r>
            <a:endParaRPr lang="en-US" altLang="ja-JP" sz="1400" dirty="0">
              <a:cs typeface="Times New Roman" panose="02020603050405020304" pitchFamily="18" charset="0"/>
            </a:endParaRPr>
          </a:p>
          <a:p>
            <a:pPr marL="0" indent="0">
              <a:buNone/>
            </a:pPr>
            <a:r>
              <a:rPr lang="ja-JP" altLang="en-US" sz="1400" dirty="0">
                <a:cs typeface="Times New Roman" panose="02020603050405020304" pitchFamily="18" charset="0"/>
              </a:rPr>
              <a:t>組合では「</a:t>
            </a:r>
            <a:r>
              <a:rPr lang="en-US" altLang="ja-JP" sz="1400" dirty="0">
                <a:cs typeface="Times New Roman" panose="02020603050405020304" pitchFamily="18" charset="0"/>
              </a:rPr>
              <a:t>VOICE</a:t>
            </a:r>
            <a:r>
              <a:rPr lang="ja-JP" altLang="en-US" sz="1400" dirty="0">
                <a:cs typeface="Times New Roman" panose="02020603050405020304" pitchFamily="18" charset="0"/>
              </a:rPr>
              <a:t>サイクル」を運動方針に掲げて、知らせる・聴く・話し合う・伝えるという循環を通して、会社・メンバーとの対話を深めていきます。今年度上期も多くのかたにメンバーズ</a:t>
            </a:r>
            <a:r>
              <a:rPr lang="en-US" altLang="ja-JP" sz="1400" dirty="0">
                <a:cs typeface="Times New Roman" panose="02020603050405020304" pitchFamily="18" charset="0"/>
              </a:rPr>
              <a:t>VOICE</a:t>
            </a:r>
            <a:r>
              <a:rPr lang="ja-JP" altLang="en-US" sz="1400" dirty="0">
                <a:cs typeface="Times New Roman" panose="02020603050405020304" pitchFamily="18" charset="0"/>
              </a:rPr>
              <a:t>に参加いただき、多くの声をいただきました。</a:t>
            </a:r>
            <a:endParaRPr lang="en-US" altLang="ja-JP" sz="1400" dirty="0">
              <a:cs typeface="Times New Roman" panose="02020603050405020304" pitchFamily="18" charset="0"/>
            </a:endParaRPr>
          </a:p>
          <a:p>
            <a:pPr marL="0" indent="0">
              <a:buNone/>
            </a:pPr>
            <a:r>
              <a:rPr lang="ja-JP" altLang="en-US" sz="1400" dirty="0">
                <a:cs typeface="Times New Roman" panose="02020603050405020304" pitchFamily="18" charset="0"/>
              </a:rPr>
              <a:t>メンバーの関心は、経営状況と働く環境が特に多いと考えております。経営状況への関心は、世の中の物価高に起因する部分からくる処遇改善の側面もありますが、メンバーがより利益を意識するようになっている面もあると考えています。それには、利益を出すことで自身の評価へ反映して欲しいという思いがあると言えます。また、働く環境については、効率的な働き方が求められていますが、想定外の業務発生や、要員数の自然減・システム化の遅れなどから、思うように進まないことから、関心度が高くなっていると考えられます。</a:t>
            </a:r>
            <a:endParaRPr lang="en-US" altLang="ja-JP" sz="1400" dirty="0">
              <a:cs typeface="Times New Roman" panose="02020603050405020304" pitchFamily="18" charset="0"/>
            </a:endParaRPr>
          </a:p>
          <a:p>
            <a:pPr marL="0" indent="0">
              <a:buNone/>
            </a:pPr>
            <a:r>
              <a:rPr lang="ja-JP" altLang="en-US" sz="1400" dirty="0">
                <a:cs typeface="Times New Roman" panose="02020603050405020304" pitchFamily="18" charset="0"/>
              </a:rPr>
              <a:t>三越伊勢丹グループ全体で求められていることですが、外部環境が大きく変わり、今までの業務を今まで通りに行うことは困難です。メンバー一人一人が、自身の業務を分析し効率的を変えていくことが必要と言えます。</a:t>
            </a:r>
            <a:endParaRPr lang="en-US" altLang="ja-JP" sz="1400" dirty="0">
              <a:cs typeface="Times New Roman" panose="02020603050405020304" pitchFamily="18" charset="0"/>
            </a:endParaRPr>
          </a:p>
          <a:p>
            <a:pPr marL="0" indent="0">
              <a:buNone/>
            </a:pPr>
            <a:r>
              <a:rPr lang="ja-JP" altLang="en-US" sz="1400" dirty="0">
                <a:cs typeface="Times New Roman" panose="02020603050405020304" pitchFamily="18" charset="0"/>
              </a:rPr>
              <a:t>世の中の変化がよりスピード感を早めるにつれ、</a:t>
            </a:r>
            <a:r>
              <a:rPr lang="en-US" altLang="ja-JP" sz="1400" dirty="0">
                <a:cs typeface="Times New Roman" panose="02020603050405020304" pitchFamily="18" charset="0"/>
              </a:rPr>
              <a:t>IMH</a:t>
            </a:r>
            <a:r>
              <a:rPr lang="ja-JP" altLang="en-US" sz="1400" dirty="0">
                <a:cs typeface="Times New Roman" panose="02020603050405020304" pitchFamily="18" charset="0"/>
              </a:rPr>
              <a:t>の各雇用区分における課題もより浮き彫りになってきました。</a:t>
            </a:r>
            <a:endParaRPr lang="en-US" altLang="ja-JP" sz="1400" dirty="0">
              <a:cs typeface="Times New Roman" panose="02020603050405020304" pitchFamily="18" charset="0"/>
            </a:endParaRPr>
          </a:p>
          <a:p>
            <a:pPr marL="0" indent="0">
              <a:buNone/>
            </a:pPr>
            <a:r>
              <a:rPr lang="ja-JP" altLang="en-US" sz="1400" dirty="0">
                <a:cs typeface="Times New Roman" panose="02020603050405020304" pitchFamily="18" charset="0"/>
              </a:rPr>
              <a:t>今後は会社の成長と合わせて、各雇用区分の課題を解決し、</a:t>
            </a:r>
            <a:r>
              <a:rPr lang="en-US" altLang="ja-JP" sz="1400" dirty="0">
                <a:cs typeface="Times New Roman" panose="02020603050405020304" pitchFamily="18" charset="0"/>
              </a:rPr>
              <a:t>IMH</a:t>
            </a:r>
            <a:r>
              <a:rPr lang="ja-JP" altLang="en-US" sz="1400" dirty="0">
                <a:cs typeface="Times New Roman" panose="02020603050405020304" pitchFamily="18" charset="0"/>
              </a:rPr>
              <a:t>がより魅力的な会社になるような制度改訂が必要と考えており、短期的な視点と中長期的な視点で制度改訂を推し進めていきます。</a:t>
            </a:r>
            <a:endParaRPr lang="en-US" altLang="ja-JP" sz="1400" dirty="0">
              <a:cs typeface="Times New Roman" panose="02020603050405020304" pitchFamily="18" charset="0"/>
            </a:endParaRPr>
          </a:p>
          <a:p>
            <a:pPr marL="0" indent="0">
              <a:buNone/>
            </a:pPr>
            <a:endParaRPr lang="en-US" altLang="ja-JP" sz="1400" dirty="0">
              <a:cs typeface="Times New Roman" panose="02020603050405020304" pitchFamily="18" charset="0"/>
            </a:endParaRPr>
          </a:p>
          <a:p>
            <a:pPr marL="0" indent="0">
              <a:buNone/>
            </a:pPr>
            <a:endParaRPr kumimoji="1" lang="ja-JP" altLang="en-US" sz="1400" dirty="0"/>
          </a:p>
        </p:txBody>
      </p:sp>
      <p:sp>
        <p:nvSpPr>
          <p:cNvPr id="4" name="スライド番号プレースホルダー 3">
            <a:extLst>
              <a:ext uri="{FF2B5EF4-FFF2-40B4-BE49-F238E27FC236}">
                <a16:creationId xmlns:a16="http://schemas.microsoft.com/office/drawing/2014/main" id="{5599478D-8CD9-DE44-86C6-44B0868E70DB}"/>
              </a:ext>
            </a:extLst>
          </p:cNvPr>
          <p:cNvSpPr>
            <a:spLocks noGrp="1"/>
          </p:cNvSpPr>
          <p:nvPr>
            <p:ph type="sldNum" sz="quarter" idx="12"/>
          </p:nvPr>
        </p:nvSpPr>
        <p:spPr>
          <a:xfrm>
            <a:off x="11518899" y="6581978"/>
            <a:ext cx="555869" cy="276022"/>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3DC2DEF-D2FE-4B45-ABA4-9F153FD1C98A}" type="slidenum">
              <a:rPr kumimoji="0" lang="en-US" altLang="ja-JP" sz="1200" b="0" i="0" u="none" strike="noStrike" kern="1200" cap="none" spc="0" normalizeH="0" baseline="0" noProof="0" smtClean="0">
                <a:ln>
                  <a:noFill/>
                </a:ln>
                <a:solidFill>
                  <a:prstClr val="white"/>
                </a:solidFill>
                <a:effectLst/>
                <a:uLnTx/>
                <a:uFillTx/>
                <a:latin typeface="Meiryo UI" panose="020B0604030504040204" pitchFamily="50" charset="-128"/>
                <a:ea typeface="Meiryo UI" panose="020B060403050404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ja-JP" altLang="en-US" sz="12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2" name="タイトル 1">
            <a:extLst>
              <a:ext uri="{FF2B5EF4-FFF2-40B4-BE49-F238E27FC236}">
                <a16:creationId xmlns:a16="http://schemas.microsoft.com/office/drawing/2014/main" id="{095A128D-0A98-0ED5-4F90-3C5C84A44704}"/>
              </a:ext>
            </a:extLst>
          </p:cNvPr>
          <p:cNvSpPr>
            <a:spLocks noGrp="1"/>
          </p:cNvSpPr>
          <p:nvPr>
            <p:ph type="title"/>
          </p:nvPr>
        </p:nvSpPr>
        <p:spPr>
          <a:xfrm>
            <a:off x="371475" y="260351"/>
            <a:ext cx="11520487" cy="758824"/>
          </a:xfrm>
        </p:spPr>
        <p:txBody>
          <a:bodyPr>
            <a:normAutofit/>
          </a:bodyPr>
          <a:lstStyle/>
          <a:p>
            <a:r>
              <a:rPr lang="ja-JP" altLang="en-US" sz="1600" dirty="0">
                <a:effectLst/>
                <a:latin typeface="游明朝" panose="02020400000000000000" pitchFamily="18" charset="-128"/>
                <a:ea typeface="Meiryo UI" panose="020B0604030504040204" pitchFamily="50" charset="-128"/>
                <a:cs typeface="Times New Roman" panose="02020603050405020304" pitchFamily="18" charset="0"/>
              </a:rPr>
              <a:t>６．</a:t>
            </a:r>
            <a:r>
              <a:rPr lang="ja-JP" altLang="ja-JP" sz="1600" dirty="0">
                <a:effectLst/>
                <a:latin typeface="游明朝" panose="02020400000000000000" pitchFamily="18" charset="-128"/>
                <a:ea typeface="Meiryo UI" panose="020B0604030504040204" pitchFamily="50" charset="-128"/>
                <a:cs typeface="Times New Roman" panose="02020603050405020304" pitchFamily="18" charset="0"/>
              </a:rPr>
              <a:t>環境を</a:t>
            </a:r>
            <a:r>
              <a:rPr lang="ja-JP" altLang="en-US" sz="1600" dirty="0">
                <a:effectLst/>
                <a:latin typeface="游明朝" panose="02020400000000000000" pitchFamily="18" charset="-128"/>
                <a:ea typeface="Meiryo UI" panose="020B0604030504040204" pitchFamily="50" charset="-128"/>
                <a:cs typeface="Times New Roman" panose="02020603050405020304" pitchFamily="18" charset="0"/>
              </a:rPr>
              <a:t>ふ</a:t>
            </a:r>
            <a:r>
              <a:rPr lang="ja-JP" altLang="ja-JP" sz="1600" dirty="0">
                <a:effectLst/>
                <a:latin typeface="游明朝" panose="02020400000000000000" pitchFamily="18" charset="-128"/>
                <a:ea typeface="Meiryo UI" panose="020B0604030504040204" pitchFamily="50" charset="-128"/>
                <a:cs typeface="Times New Roman" panose="02020603050405020304" pitchFamily="18" charset="0"/>
              </a:rPr>
              <a:t>まえた</a:t>
            </a:r>
            <a:r>
              <a:rPr lang="ja-JP" altLang="en-US" sz="1600" dirty="0">
                <a:effectLst/>
                <a:latin typeface="游明朝" panose="02020400000000000000" pitchFamily="18" charset="-128"/>
                <a:ea typeface="Meiryo UI" panose="020B0604030504040204" pitchFamily="50" charset="-128"/>
                <a:cs typeface="Times New Roman" panose="02020603050405020304" pitchFamily="18" charset="0"/>
              </a:rPr>
              <a:t>労働</a:t>
            </a:r>
            <a:r>
              <a:rPr lang="ja-JP" altLang="ja-JP" sz="1600" dirty="0">
                <a:effectLst/>
                <a:latin typeface="游明朝" panose="02020400000000000000" pitchFamily="18" charset="-128"/>
                <a:ea typeface="Meiryo UI" panose="020B0604030504040204" pitchFamily="50" charset="-128"/>
                <a:cs typeface="Times New Roman" panose="02020603050405020304" pitchFamily="18" charset="0"/>
              </a:rPr>
              <a:t>組合の考え</a:t>
            </a:r>
            <a:endParaRPr kumimoji="1" lang="ja-JP" altLang="en-US" sz="1600" dirty="0"/>
          </a:p>
        </p:txBody>
      </p:sp>
    </p:spTree>
    <p:extLst>
      <p:ext uri="{BB962C8B-B14F-4D97-AF65-F5344CB8AC3E}">
        <p14:creationId xmlns:p14="http://schemas.microsoft.com/office/powerpoint/2010/main" val="30940658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E93BC8B-07EF-9048-4C67-2DBA288A1B3A}"/>
              </a:ext>
            </a:extLst>
          </p:cNvPr>
          <p:cNvSpPr>
            <a:spLocks noGrp="1"/>
          </p:cNvSpPr>
          <p:nvPr>
            <p:ph type="title"/>
          </p:nvPr>
        </p:nvSpPr>
        <p:spPr>
          <a:xfrm>
            <a:off x="371475" y="1963057"/>
            <a:ext cx="11520487" cy="2931886"/>
          </a:xfrm>
        </p:spPr>
        <p:txBody>
          <a:bodyPr>
            <a:noAutofit/>
          </a:bodyPr>
          <a:lstStyle/>
          <a:p>
            <a:pPr algn="ctr"/>
            <a:r>
              <a:rPr lang="en-US" altLang="ja-JP" sz="4000" dirty="0"/>
              <a:t>【</a:t>
            </a:r>
            <a:r>
              <a:rPr lang="ja-JP" altLang="en-US" sz="4000" dirty="0"/>
              <a:t>審議決定事項</a:t>
            </a:r>
            <a:r>
              <a:rPr lang="en-US" altLang="ja-JP" sz="4000" dirty="0"/>
              <a:t>】 </a:t>
            </a:r>
            <a:br>
              <a:rPr lang="en-US" altLang="ja-JP" sz="4000" dirty="0"/>
            </a:br>
            <a:r>
              <a:rPr lang="en-US" altLang="ja-JP" sz="4000" dirty="0"/>
              <a:t>Ⅱ.2023</a:t>
            </a:r>
            <a:r>
              <a:rPr lang="ja-JP" altLang="en-US" sz="4000" dirty="0"/>
              <a:t>年度</a:t>
            </a:r>
            <a:r>
              <a:rPr lang="en-US" altLang="ja-JP" sz="4000" dirty="0"/>
              <a:t>12</a:t>
            </a:r>
            <a:r>
              <a:rPr lang="ja-JP" altLang="en-US" sz="4000" dirty="0"/>
              <a:t>月賞与について</a:t>
            </a:r>
            <a:br>
              <a:rPr lang="en-US" altLang="ja-JP" sz="4000" dirty="0"/>
            </a:br>
            <a:br>
              <a:rPr lang="en-US" altLang="ja-JP" sz="4000" dirty="0"/>
            </a:br>
            <a:r>
              <a:rPr lang="ja-JP" altLang="en-US" sz="2400" dirty="0"/>
              <a:t>対象：社員、メイト社員、</a:t>
            </a:r>
            <a:r>
              <a:rPr lang="en-US" altLang="ja-JP" sz="2400" dirty="0"/>
              <a:t>BC</a:t>
            </a:r>
            <a:r>
              <a:rPr lang="ja-JP" altLang="en-US" sz="2400" dirty="0"/>
              <a:t>メイト社員、エルダースタッフ</a:t>
            </a:r>
            <a:endParaRPr kumimoji="1" lang="ja-JP" altLang="en-US" sz="2400" dirty="0"/>
          </a:p>
        </p:txBody>
      </p:sp>
      <p:sp>
        <p:nvSpPr>
          <p:cNvPr id="4" name="スライド番号プレースホルダー 3">
            <a:extLst>
              <a:ext uri="{FF2B5EF4-FFF2-40B4-BE49-F238E27FC236}">
                <a16:creationId xmlns:a16="http://schemas.microsoft.com/office/drawing/2014/main" id="{D1F81846-201D-E691-60DE-A532B7745E27}"/>
              </a:ext>
            </a:extLst>
          </p:cNvPr>
          <p:cNvSpPr>
            <a:spLocks noGrp="1"/>
          </p:cNvSpPr>
          <p:nvPr>
            <p:ph type="sldNum" sz="quarter" idx="12"/>
          </p:nvPr>
        </p:nvSpPr>
        <p:spPr>
          <a:xfrm>
            <a:off x="11371385" y="6581978"/>
            <a:ext cx="520577" cy="276022"/>
          </a:xfrm>
        </p:spPr>
        <p:txBody>
          <a:bodyPr/>
          <a:lstStyle/>
          <a:p>
            <a:pPr rtl="0"/>
            <a:fld id="{03DC2DEF-D2FE-4B45-ABA4-9F153FD1C98A}" type="slidenum">
              <a:rPr lang="en-US" altLang="ja-JP" noProof="0" smtClean="0"/>
              <a:t>11</a:t>
            </a:fld>
            <a:endParaRPr lang="ja-JP" altLang="en-US" noProof="0"/>
          </a:p>
        </p:txBody>
      </p:sp>
    </p:spTree>
    <p:extLst>
      <p:ext uri="{BB962C8B-B14F-4D97-AF65-F5344CB8AC3E}">
        <p14:creationId xmlns:p14="http://schemas.microsoft.com/office/powerpoint/2010/main" val="21860011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FE60433D-E380-4571-991C-16B6CE7A48BE}"/>
              </a:ext>
            </a:extLst>
          </p:cNvPr>
          <p:cNvSpPr>
            <a:spLocks noGrp="1"/>
          </p:cNvSpPr>
          <p:nvPr>
            <p:ph type="sldNum" sz="quarter" idx="12"/>
          </p:nvPr>
        </p:nvSpPr>
        <p:spPr>
          <a:xfrm>
            <a:off x="11374244" y="6581978"/>
            <a:ext cx="517718" cy="276022"/>
          </a:xfrm>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03DC2DEF-D2FE-4B45-ABA4-9F153FD1C98A}" type="slidenum">
              <a:rPr kumimoji="0" lang="en-US" altLang="ja-JP" sz="1200" b="0" i="0" u="none" strike="noStrike" kern="1200" cap="none" spc="0" normalizeH="0" baseline="0" noProof="0" smtClean="0">
                <a:ln>
                  <a:noFill/>
                </a:ln>
                <a:solidFill>
                  <a:prstClr val="white"/>
                </a:solidFill>
                <a:effectLst/>
                <a:uLnTx/>
                <a:uFillTx/>
                <a:latin typeface="Meiryo UI" panose="020B0604030504040204" pitchFamily="50" charset="-128"/>
                <a:ea typeface="Meiryo UI" panose="020B060403050404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ja-JP" altLang="en-US" sz="12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4" name="正方形/長方形 3">
            <a:extLst>
              <a:ext uri="{FF2B5EF4-FFF2-40B4-BE49-F238E27FC236}">
                <a16:creationId xmlns:a16="http://schemas.microsoft.com/office/drawing/2014/main" id="{EEDE28BA-D9A3-7272-CDA6-067416B4B0C7}"/>
              </a:ext>
            </a:extLst>
          </p:cNvPr>
          <p:cNvSpPr/>
          <p:nvPr/>
        </p:nvSpPr>
        <p:spPr>
          <a:xfrm>
            <a:off x="7035748" y="111773"/>
            <a:ext cx="4996891" cy="579781"/>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white"/>
                </a:solidFill>
                <a:effectLst/>
                <a:uLnTx/>
                <a:uFillTx/>
                <a:latin typeface="Calibri Light"/>
                <a:ea typeface="+mn-ea"/>
                <a:cs typeface="+mn-cs"/>
              </a:rPr>
              <a:t>審議決定事項</a:t>
            </a:r>
            <a:endParaRPr kumimoji="1" lang="en-US" altLang="ja-JP" sz="1400" b="1" i="0" u="none" strike="noStrike" kern="1200" cap="none" spc="0" normalizeH="0" baseline="0" noProof="0" dirty="0">
              <a:ln>
                <a:noFill/>
              </a:ln>
              <a:solidFill>
                <a:prstClr val="white"/>
              </a:solidFill>
              <a:effectLst/>
              <a:uLnTx/>
              <a:uFillTx/>
              <a:latin typeface="Calibri Light"/>
              <a:ea typeface="+mn-ea"/>
              <a:cs typeface="+mn-cs"/>
            </a:endParaRPr>
          </a:p>
          <a:p>
            <a:pPr algn="ctr"/>
            <a:r>
              <a:rPr kumimoji="1" lang="ja-JP" altLang="en-US" sz="1100" b="1" i="0" u="none" strike="noStrike" kern="1200" cap="none" spc="0" normalizeH="0" baseline="0" noProof="0" dirty="0">
                <a:ln>
                  <a:noFill/>
                </a:ln>
                <a:solidFill>
                  <a:prstClr val="white"/>
                </a:solidFill>
                <a:effectLst/>
                <a:uLnTx/>
                <a:uFillTx/>
                <a:latin typeface="Calibri Light"/>
                <a:ea typeface="+mn-ea"/>
                <a:cs typeface="+mn-cs"/>
              </a:rPr>
              <a:t>対象：社員・メイト社員・</a:t>
            </a:r>
            <a:r>
              <a:rPr kumimoji="1" lang="en-US" altLang="ja-JP" sz="1100" b="1" i="0" u="none" strike="noStrike" kern="1200" cap="none" spc="0" normalizeH="0" baseline="0" noProof="0" dirty="0">
                <a:ln>
                  <a:noFill/>
                </a:ln>
                <a:solidFill>
                  <a:prstClr val="white"/>
                </a:solidFill>
                <a:effectLst/>
                <a:uLnTx/>
                <a:uFillTx/>
                <a:latin typeface="Calibri Light"/>
                <a:ea typeface="+mn-ea"/>
                <a:cs typeface="+mn-cs"/>
              </a:rPr>
              <a:t>BC</a:t>
            </a:r>
            <a:r>
              <a:rPr kumimoji="1" lang="ja-JP" altLang="en-US" sz="1100" b="1" i="0" u="none" strike="noStrike" kern="1200" cap="none" spc="0" normalizeH="0" baseline="0" noProof="0" dirty="0">
                <a:ln>
                  <a:noFill/>
                </a:ln>
                <a:solidFill>
                  <a:prstClr val="white"/>
                </a:solidFill>
                <a:effectLst/>
                <a:uLnTx/>
                <a:uFillTx/>
                <a:latin typeface="Calibri Light"/>
                <a:ea typeface="+mn-ea"/>
                <a:cs typeface="+mn-cs"/>
              </a:rPr>
              <a:t>メイト社員・エルダースタッフ</a:t>
            </a:r>
            <a:endParaRPr kumimoji="1" lang="ja-JP" altLang="en-US" sz="1100" b="0" i="0" u="none" strike="noStrike" kern="1200" cap="none" spc="0" normalizeH="0" baseline="0" noProof="0" dirty="0">
              <a:ln>
                <a:noFill/>
              </a:ln>
              <a:solidFill>
                <a:prstClr val="white"/>
              </a:solidFill>
              <a:effectLst/>
              <a:uLnTx/>
              <a:uFillTx/>
              <a:latin typeface="Calibri Light"/>
              <a:ea typeface="+mn-ea"/>
              <a:cs typeface="+mn-cs"/>
            </a:endParaRPr>
          </a:p>
        </p:txBody>
      </p:sp>
      <p:sp>
        <p:nvSpPr>
          <p:cNvPr id="6" name="コンテンツ プレースホルダー 10">
            <a:extLst>
              <a:ext uri="{FF2B5EF4-FFF2-40B4-BE49-F238E27FC236}">
                <a16:creationId xmlns:a16="http://schemas.microsoft.com/office/drawing/2014/main" id="{B5D30ADA-6990-62E8-9DED-11366C2F0F6A}"/>
              </a:ext>
            </a:extLst>
          </p:cNvPr>
          <p:cNvSpPr txBox="1">
            <a:spLocks/>
          </p:cNvSpPr>
          <p:nvPr/>
        </p:nvSpPr>
        <p:spPr>
          <a:xfrm>
            <a:off x="265968" y="3872677"/>
            <a:ext cx="11701463" cy="2594797"/>
          </a:xfrm>
          <a:prstGeom prst="rect">
            <a:avLst/>
          </a:prstGeom>
          <a:solidFill>
            <a:schemeClr val="bg1"/>
          </a:solidFill>
          <a:ln w="38100">
            <a:solidFill>
              <a:schemeClr val="accent5"/>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eiryo UI" panose="020B0604030504040204" pitchFamily="50" charset="-128"/>
                <a:ea typeface="Meiryo UI" panose="020B0604030504040204" pitchFamily="50"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eiryo UI" panose="020B0604030504040204" pitchFamily="50" charset="-128"/>
                <a:ea typeface="Meiryo UI" panose="020B0604030504040204" pitchFamily="50"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eiryo UI" panose="020B0604030504040204" pitchFamily="50" charset="-128"/>
                <a:ea typeface="Meiryo UI" panose="020B0604030504040204" pitchFamily="50"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eiryo UI" panose="020B0604030504040204" pitchFamily="50" charset="-128"/>
                <a:ea typeface="Meiryo UI" panose="020B0604030504040204" pitchFamily="50"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eiryo UI" panose="020B0604030504040204" pitchFamily="50" charset="-128"/>
                <a:ea typeface="Meiryo UI" panose="020B0604030504040204"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just">
              <a:lnSpc>
                <a:spcPct val="110000"/>
              </a:lnSpc>
              <a:spcBef>
                <a:spcPts val="0"/>
              </a:spcBef>
              <a:buFont typeface="Arial" panose="020B0604020202020204" pitchFamily="34" charset="0"/>
              <a:buNone/>
            </a:pPr>
            <a:r>
              <a:rPr lang="ja-JP" altLang="en-US" sz="1400" b="1" dirty="0">
                <a:cs typeface="Times New Roman" panose="02020603050405020304" pitchFamily="18" charset="0"/>
              </a:rPr>
              <a:t>２</a:t>
            </a:r>
            <a:r>
              <a:rPr lang="en-US" altLang="ja-JP" sz="1400" b="1" dirty="0">
                <a:cs typeface="Times New Roman" panose="02020603050405020304" pitchFamily="18" charset="0"/>
              </a:rPr>
              <a:t>)</a:t>
            </a:r>
            <a:r>
              <a:rPr lang="ja-JP" altLang="en-US" sz="1400" b="1" dirty="0">
                <a:cs typeface="Times New Roman" panose="02020603050405020304" pitchFamily="18" charset="0"/>
              </a:rPr>
              <a:t>　</a:t>
            </a:r>
            <a:r>
              <a:rPr lang="en-US" altLang="ja-JP" sz="1400" b="1" dirty="0">
                <a:cs typeface="Times New Roman" panose="02020603050405020304" pitchFamily="18" charset="0"/>
              </a:rPr>
              <a:t>2023</a:t>
            </a:r>
            <a:r>
              <a:rPr lang="ja-JP" altLang="en-US" sz="1400" b="1" dirty="0">
                <a:cs typeface="Times New Roman" panose="02020603050405020304" pitchFamily="18" charset="0"/>
              </a:rPr>
              <a:t>年</a:t>
            </a:r>
            <a:r>
              <a:rPr lang="en-US" altLang="ja-JP" sz="1400" b="1" dirty="0">
                <a:cs typeface="Times New Roman" panose="02020603050405020304" pitchFamily="18" charset="0"/>
              </a:rPr>
              <a:t>12</a:t>
            </a:r>
            <a:r>
              <a:rPr lang="ja-JP" altLang="en-US" sz="1400" b="1" dirty="0">
                <a:cs typeface="Times New Roman" panose="02020603050405020304" pitchFamily="18" charset="0"/>
              </a:rPr>
              <a:t>月賞与の考え方</a:t>
            </a:r>
            <a:endParaRPr lang="en-US" altLang="ja-JP" sz="1400" b="1" dirty="0">
              <a:cs typeface="Times New Roman" panose="02020603050405020304" pitchFamily="18" charset="0"/>
            </a:endParaRPr>
          </a:p>
          <a:p>
            <a:pPr marL="0" indent="0" algn="just">
              <a:lnSpc>
                <a:spcPct val="110000"/>
              </a:lnSpc>
              <a:spcBef>
                <a:spcPts val="0"/>
              </a:spcBef>
              <a:buFont typeface="Arial" panose="020B0604020202020204" pitchFamily="34" charset="0"/>
              <a:buNone/>
            </a:pPr>
            <a:r>
              <a:rPr lang="ja-JP" altLang="en-US" sz="1400" dirty="0">
                <a:cs typeface="Times New Roman" panose="02020603050405020304" pitchFamily="18" charset="0"/>
              </a:rPr>
              <a:t>　</a:t>
            </a:r>
            <a:r>
              <a:rPr lang="ja-JP" altLang="ja-JP" sz="1200" dirty="0">
                <a:cs typeface="Times New Roman" panose="02020603050405020304" pitchFamily="18" charset="0"/>
              </a:rPr>
              <a:t>賞与要求については、</a:t>
            </a:r>
            <a:r>
              <a:rPr lang="en-US" altLang="ja-JP" sz="1200" dirty="0">
                <a:cs typeface="Times New Roman" panose="02020603050405020304" pitchFamily="18" charset="0"/>
              </a:rPr>
              <a:t>2021</a:t>
            </a:r>
            <a:r>
              <a:rPr lang="ja-JP" altLang="en-US" sz="1200" dirty="0">
                <a:cs typeface="Times New Roman" panose="02020603050405020304" pitchFamily="18" charset="0"/>
              </a:rPr>
              <a:t>年度から</a:t>
            </a:r>
            <a:r>
              <a:rPr lang="ja-JP" altLang="ja-JP" sz="1200" dirty="0">
                <a:cs typeface="Times New Roman" panose="02020603050405020304" pitchFamily="18" charset="0"/>
              </a:rPr>
              <a:t>半期要求（</a:t>
            </a:r>
            <a:r>
              <a:rPr lang="en-US" altLang="ja-JP" sz="1200" dirty="0">
                <a:cs typeface="Times New Roman" panose="02020603050405020304" pitchFamily="18" charset="0"/>
              </a:rPr>
              <a:t>12</a:t>
            </a:r>
            <a:r>
              <a:rPr lang="ja-JP" altLang="ja-JP" sz="1200" dirty="0">
                <a:cs typeface="Times New Roman" panose="02020603050405020304" pitchFamily="18" charset="0"/>
              </a:rPr>
              <a:t>月・</a:t>
            </a:r>
            <a:r>
              <a:rPr lang="en-US" altLang="ja-JP" sz="1200" dirty="0">
                <a:cs typeface="Times New Roman" panose="02020603050405020304" pitchFamily="18" charset="0"/>
              </a:rPr>
              <a:t>6</a:t>
            </a:r>
            <a:r>
              <a:rPr lang="ja-JP" altLang="ja-JP" sz="1200" dirty="0">
                <a:cs typeface="Times New Roman" panose="02020603050405020304" pitchFamily="18" charset="0"/>
              </a:rPr>
              <a:t>月を半期ごとに要求）</a:t>
            </a:r>
            <a:r>
              <a:rPr lang="ja-JP" altLang="en-US" sz="1200" dirty="0">
                <a:cs typeface="Times New Roman" panose="02020603050405020304" pitchFamily="18" charset="0"/>
              </a:rPr>
              <a:t>と合わせて</a:t>
            </a:r>
            <a:r>
              <a:rPr lang="ja-JP" altLang="ja-JP" sz="1200" dirty="0">
                <a:cs typeface="Times New Roman" panose="02020603050405020304" pitchFamily="18" charset="0"/>
              </a:rPr>
              <a:t>支給表を</a:t>
            </a:r>
            <a:r>
              <a:rPr lang="ja-JP" altLang="en-US" sz="1200" dirty="0">
                <a:cs typeface="Times New Roman" panose="02020603050405020304" pitchFamily="18" charset="0"/>
              </a:rPr>
              <a:t>導入し、</a:t>
            </a:r>
            <a:r>
              <a:rPr lang="ja-JP" altLang="ja-JP" sz="1200" dirty="0">
                <a:cs typeface="Times New Roman" panose="02020603050405020304" pitchFamily="18" charset="0"/>
              </a:rPr>
              <a:t>支給表を</a:t>
            </a:r>
            <a:r>
              <a:rPr lang="ja-JP" altLang="en-US" sz="1200" dirty="0">
                <a:cs typeface="Times New Roman" panose="02020603050405020304" pitchFamily="18" charset="0"/>
              </a:rPr>
              <a:t>ベースに交渉しています。　</a:t>
            </a:r>
            <a:endParaRPr lang="en-US" altLang="ja-JP" sz="1200" dirty="0">
              <a:cs typeface="Times New Roman" panose="02020603050405020304" pitchFamily="18" charset="0"/>
            </a:endParaRPr>
          </a:p>
          <a:p>
            <a:pPr marL="0" indent="0" algn="just">
              <a:lnSpc>
                <a:spcPct val="110000"/>
              </a:lnSpc>
              <a:spcBef>
                <a:spcPts val="0"/>
              </a:spcBef>
              <a:buFont typeface="Arial" panose="020B0604020202020204" pitchFamily="34" charset="0"/>
              <a:buNone/>
            </a:pPr>
            <a:r>
              <a:rPr lang="ja-JP" altLang="en-US" sz="1200" dirty="0">
                <a:cs typeface="Times New Roman" panose="02020603050405020304" pitchFamily="18" charset="0"/>
              </a:rPr>
              <a:t>　ただし、近年の賞与交渉では、会社業績が危機的な状況であることから、都度交渉としており、雇用形態・資格ごとに担う責任の範囲の高い雇用区分から減額をしてまいりました。</a:t>
            </a:r>
            <a:endParaRPr lang="en-US" altLang="ja-JP" sz="1200" dirty="0">
              <a:cs typeface="Times New Roman" panose="02020603050405020304" pitchFamily="18" charset="0"/>
            </a:endParaRPr>
          </a:p>
          <a:p>
            <a:pPr marL="0" indent="0" algn="just">
              <a:lnSpc>
                <a:spcPct val="110000"/>
              </a:lnSpc>
              <a:spcBef>
                <a:spcPts val="0"/>
              </a:spcBef>
              <a:buFont typeface="Arial" panose="020B0604020202020204" pitchFamily="34" charset="0"/>
              <a:buNone/>
            </a:pPr>
            <a:r>
              <a:rPr lang="ja-JP" altLang="en-US" sz="1200" dirty="0">
                <a:cs typeface="Times New Roman" panose="02020603050405020304" pitchFamily="18" charset="0"/>
              </a:rPr>
              <a:t>　</a:t>
            </a:r>
            <a:r>
              <a:rPr lang="en-US" altLang="ja-JP" sz="1200" dirty="0">
                <a:cs typeface="Times New Roman" panose="02020603050405020304" pitchFamily="18" charset="0"/>
              </a:rPr>
              <a:t>22</a:t>
            </a:r>
            <a:r>
              <a:rPr lang="ja-JP" altLang="en-US" sz="1200" dirty="0">
                <a:cs typeface="Times New Roman" panose="02020603050405020304" pitchFamily="18" charset="0"/>
              </a:rPr>
              <a:t>年度に営業利益の黒字転換を達成しましたが、</a:t>
            </a:r>
            <a:r>
              <a:rPr lang="en-US" altLang="ja-JP" sz="1200" dirty="0">
                <a:cs typeface="Times New Roman" panose="02020603050405020304" pitchFamily="18" charset="0"/>
              </a:rPr>
              <a:t>23</a:t>
            </a:r>
            <a:r>
              <a:rPr lang="ja-JP" altLang="en-US" sz="1200" dirty="0">
                <a:cs typeface="Times New Roman" panose="02020603050405020304" pitchFamily="18" charset="0"/>
              </a:rPr>
              <a:t>年度は大きな組織変更と案定経営に向けた基盤づくりの年であり、業績回復傾向ではあるものの油断できない状況です。</a:t>
            </a:r>
            <a:endParaRPr lang="en-US" altLang="ja-JP" sz="1200" dirty="0">
              <a:cs typeface="Times New Roman" panose="02020603050405020304" pitchFamily="18" charset="0"/>
            </a:endParaRPr>
          </a:p>
          <a:p>
            <a:pPr marL="0" indent="0" algn="just">
              <a:lnSpc>
                <a:spcPct val="110000"/>
              </a:lnSpc>
              <a:spcBef>
                <a:spcPts val="0"/>
              </a:spcBef>
              <a:buFont typeface="Arial" panose="020B0604020202020204" pitchFamily="34" charset="0"/>
              <a:buNone/>
            </a:pPr>
            <a:r>
              <a:rPr lang="ja-JP" altLang="en-US" sz="1200" dirty="0">
                <a:cs typeface="Times New Roman" panose="02020603050405020304" pitchFamily="18" charset="0"/>
              </a:rPr>
              <a:t>よって、</a:t>
            </a:r>
            <a:r>
              <a:rPr lang="en-US" altLang="ja-JP" sz="1200" b="1" u="sng" dirty="0">
                <a:cs typeface="Times New Roman" panose="02020603050405020304" pitchFamily="18" charset="0"/>
              </a:rPr>
              <a:t>23</a:t>
            </a:r>
            <a:r>
              <a:rPr lang="ja-JP" altLang="en-US" sz="1200" b="1" u="sng" dirty="0">
                <a:cs typeface="Times New Roman" panose="02020603050405020304" pitchFamily="18" charset="0"/>
              </a:rPr>
              <a:t>年</a:t>
            </a:r>
            <a:r>
              <a:rPr lang="en-US" altLang="ja-JP" sz="1200" b="1" u="sng" dirty="0">
                <a:cs typeface="Times New Roman" panose="02020603050405020304" pitchFamily="18" charset="0"/>
              </a:rPr>
              <a:t>12</a:t>
            </a:r>
            <a:r>
              <a:rPr lang="ja-JP" altLang="en-US" sz="1200" b="1" u="sng" dirty="0">
                <a:cs typeface="Times New Roman" panose="02020603050405020304" pitchFamily="18" charset="0"/>
              </a:rPr>
              <a:t>月賞与要求においては「自社業績」を踏まえた「都度要求」にて賞与交渉</a:t>
            </a:r>
            <a:r>
              <a:rPr lang="ja-JP" altLang="en-US" sz="1200" dirty="0">
                <a:cs typeface="Times New Roman" panose="02020603050405020304" pitchFamily="18" charset="0"/>
              </a:rPr>
              <a:t>を行います。</a:t>
            </a:r>
            <a:endParaRPr lang="en-US" altLang="ja-JP" sz="1200" dirty="0">
              <a:cs typeface="Times New Roman" panose="02020603050405020304" pitchFamily="18" charset="0"/>
            </a:endParaRPr>
          </a:p>
          <a:p>
            <a:pPr marL="0" indent="0" algn="just">
              <a:lnSpc>
                <a:spcPct val="110000"/>
              </a:lnSpc>
              <a:spcBef>
                <a:spcPts val="0"/>
              </a:spcBef>
              <a:buFont typeface="Arial" panose="020B0604020202020204" pitchFamily="34" charset="0"/>
              <a:buNone/>
            </a:pPr>
            <a:r>
              <a:rPr lang="ja-JP" altLang="en-US" sz="1200" dirty="0">
                <a:cs typeface="Times New Roman" panose="02020603050405020304" pitchFamily="18" charset="0"/>
              </a:rPr>
              <a:t>業績の回復傾向の部分は、少しでもメンバーに戻していきたいことから、前年水準以上の要求を組み立てていきます。</a:t>
            </a:r>
            <a:endParaRPr lang="en-US" altLang="ja-JP" sz="1200" dirty="0">
              <a:cs typeface="Times New Roman" panose="02020603050405020304" pitchFamily="18" charset="0"/>
            </a:endParaRPr>
          </a:p>
          <a:p>
            <a:pPr marL="0" indent="0" algn="just">
              <a:lnSpc>
                <a:spcPct val="110000"/>
              </a:lnSpc>
              <a:spcBef>
                <a:spcPts val="0"/>
              </a:spcBef>
              <a:buFont typeface="Arial" panose="020B0604020202020204" pitchFamily="34" charset="0"/>
              <a:buNone/>
            </a:pPr>
            <a:endParaRPr lang="en-US" altLang="ja-JP" sz="1200" dirty="0">
              <a:cs typeface="Times New Roman" panose="02020603050405020304" pitchFamily="18" charset="0"/>
            </a:endParaRPr>
          </a:p>
          <a:p>
            <a:pPr marL="0" indent="0" algn="just">
              <a:lnSpc>
                <a:spcPct val="110000"/>
              </a:lnSpc>
              <a:spcBef>
                <a:spcPts val="0"/>
              </a:spcBef>
              <a:buFont typeface="Arial" panose="020B0604020202020204" pitchFamily="34" charset="0"/>
              <a:buNone/>
            </a:pPr>
            <a:r>
              <a:rPr lang="en-US" altLang="ja-JP" sz="1200" b="1" dirty="0">
                <a:cs typeface="Times New Roman" panose="02020603050405020304" pitchFamily="18" charset="0"/>
              </a:rPr>
              <a:t>【</a:t>
            </a:r>
            <a:r>
              <a:rPr lang="ja-JP" altLang="en-US" sz="1200" b="1" dirty="0">
                <a:cs typeface="Times New Roman" panose="02020603050405020304" pitchFamily="18" charset="0"/>
              </a:rPr>
              <a:t>要求にあたってのポイント</a:t>
            </a:r>
            <a:r>
              <a:rPr lang="en-US" altLang="ja-JP" sz="1200" b="1" dirty="0">
                <a:cs typeface="Times New Roman" panose="02020603050405020304" pitchFamily="18" charset="0"/>
              </a:rPr>
              <a:t>】</a:t>
            </a:r>
          </a:p>
          <a:p>
            <a:pPr marL="0" indent="0" algn="just">
              <a:lnSpc>
                <a:spcPct val="110000"/>
              </a:lnSpc>
              <a:spcBef>
                <a:spcPts val="0"/>
              </a:spcBef>
              <a:buFont typeface="Arial" panose="020B0604020202020204" pitchFamily="34" charset="0"/>
              <a:buNone/>
            </a:pPr>
            <a:r>
              <a:rPr lang="ja-JP" altLang="en-US" sz="1200" dirty="0">
                <a:cs typeface="Times New Roman" panose="02020603050405020304" pitchFamily="18" charset="0"/>
              </a:rPr>
              <a:t>・業績状況を踏まえつつ「生活に与える影響 」「企業の存続と雇用の確保」「雇用形態・資格ごとに担う責任の範囲と処遇のバランス」を総合的に勘案し、</a:t>
            </a:r>
            <a:r>
              <a:rPr lang="en-US" altLang="ja-JP" sz="1200" dirty="0">
                <a:cs typeface="Times New Roman" panose="02020603050405020304" pitchFamily="18" charset="0"/>
              </a:rPr>
              <a:t>2022</a:t>
            </a:r>
            <a:r>
              <a:rPr lang="ja-JP" altLang="en-US" sz="1200" dirty="0">
                <a:cs typeface="Times New Roman" panose="02020603050405020304" pitchFamily="18" charset="0"/>
              </a:rPr>
              <a:t>年度を超える水準を目指す。</a:t>
            </a:r>
            <a:endParaRPr lang="en-US" altLang="ja-JP" sz="1200" dirty="0">
              <a:cs typeface="Times New Roman" panose="02020603050405020304" pitchFamily="18" charset="0"/>
            </a:endParaRPr>
          </a:p>
          <a:p>
            <a:pPr marL="0" indent="0" algn="just">
              <a:lnSpc>
                <a:spcPct val="110000"/>
              </a:lnSpc>
              <a:spcBef>
                <a:spcPts val="0"/>
              </a:spcBef>
              <a:buFont typeface="Arial" panose="020B0604020202020204" pitchFamily="34" charset="0"/>
              <a:buNone/>
            </a:pPr>
            <a:r>
              <a:rPr lang="ja-JP" altLang="en-US" sz="1200" dirty="0">
                <a:cs typeface="Times New Roman" panose="02020603050405020304" pitchFamily="18" charset="0"/>
              </a:rPr>
              <a:t>・賞与に評価制度が導入されている雇用形態は、必要な原資</a:t>
            </a:r>
            <a:r>
              <a:rPr lang="en-US" altLang="ja-JP" sz="1200" dirty="0">
                <a:cs typeface="Times New Roman" panose="02020603050405020304" pitchFamily="18" charset="0"/>
              </a:rPr>
              <a:t>(</a:t>
            </a:r>
            <a:r>
              <a:rPr lang="ja-JP" altLang="en-US" sz="1200" dirty="0">
                <a:cs typeface="Times New Roman" panose="02020603050405020304" pitchFamily="18" charset="0"/>
              </a:rPr>
              <a:t>評価分布等</a:t>
            </a:r>
            <a:r>
              <a:rPr lang="en-US" altLang="ja-JP" sz="1200" dirty="0">
                <a:cs typeface="Times New Roman" panose="02020603050405020304" pitchFamily="18" charset="0"/>
              </a:rPr>
              <a:t>)</a:t>
            </a:r>
            <a:r>
              <a:rPr lang="ja-JP" altLang="en-US" sz="1200" dirty="0">
                <a:cs typeface="Times New Roman" panose="02020603050405020304" pitchFamily="18" charset="0"/>
              </a:rPr>
              <a:t>を要求するとともに、その結果に関する確認を行う。</a:t>
            </a:r>
          </a:p>
          <a:p>
            <a:pPr marL="0" indent="0" algn="just">
              <a:lnSpc>
                <a:spcPct val="110000"/>
              </a:lnSpc>
              <a:spcBef>
                <a:spcPts val="0"/>
              </a:spcBef>
              <a:buFont typeface="Arial" panose="020B0604020202020204" pitchFamily="34" charset="0"/>
              <a:buNone/>
            </a:pPr>
            <a:r>
              <a:rPr lang="ja-JP" altLang="en-US" sz="1200" dirty="0">
                <a:cs typeface="Times New Roman" panose="02020603050405020304" pitchFamily="18" charset="0"/>
              </a:rPr>
              <a:t>上記内容をもとに、従来からの各項目を基本に議案書を作成し、メンバーズ</a:t>
            </a:r>
            <a:r>
              <a:rPr lang="en-US" altLang="ja-JP" sz="1200" dirty="0">
                <a:cs typeface="Times New Roman" panose="02020603050405020304" pitchFamily="18" charset="0"/>
              </a:rPr>
              <a:t>VOICE</a:t>
            </a:r>
            <a:r>
              <a:rPr lang="ja-JP" altLang="en-US" sz="1200" dirty="0">
                <a:cs typeface="Times New Roman" panose="02020603050405020304" pitchFamily="18" charset="0"/>
              </a:rPr>
              <a:t>にてメンバーとの議論を深めるものとします。</a:t>
            </a:r>
            <a:endParaRPr lang="en-US" altLang="ja-JP" sz="1200" dirty="0">
              <a:cs typeface="Times New Roman" panose="02020603050405020304" pitchFamily="18" charset="0"/>
            </a:endParaRPr>
          </a:p>
          <a:p>
            <a:pPr marL="0" indent="0" algn="just">
              <a:lnSpc>
                <a:spcPct val="110000"/>
              </a:lnSpc>
              <a:spcBef>
                <a:spcPts val="0"/>
              </a:spcBef>
              <a:buFont typeface="Arial" panose="020B0604020202020204" pitchFamily="34" charset="0"/>
              <a:buNone/>
            </a:pPr>
            <a:r>
              <a:rPr lang="ja-JP" altLang="en-US" sz="1200" dirty="0">
                <a:cs typeface="Times New Roman" panose="02020603050405020304" pitchFamily="18" charset="0"/>
              </a:rPr>
              <a:t>また、機関会議での審議を通じて要求を決定し、労使協議会において賞与要求を行います。</a:t>
            </a:r>
            <a:endParaRPr lang="en-US" altLang="ja-JP" sz="1200" dirty="0">
              <a:cs typeface="Times New Roman" panose="02020603050405020304" pitchFamily="18" charset="0"/>
            </a:endParaRPr>
          </a:p>
          <a:p>
            <a:pPr marL="0" indent="0" algn="just">
              <a:lnSpc>
                <a:spcPct val="110000"/>
              </a:lnSpc>
              <a:spcBef>
                <a:spcPts val="0"/>
              </a:spcBef>
              <a:buFont typeface="Arial" panose="020B0604020202020204" pitchFamily="34" charset="0"/>
              <a:buNone/>
            </a:pPr>
            <a:endParaRPr lang="en-US" altLang="ja-JP" sz="1200" dirty="0">
              <a:cs typeface="Times New Roman" panose="02020603050405020304" pitchFamily="18" charset="0"/>
            </a:endParaRPr>
          </a:p>
          <a:p>
            <a:pPr marL="0" indent="0" algn="just">
              <a:lnSpc>
                <a:spcPct val="110000"/>
              </a:lnSpc>
              <a:spcBef>
                <a:spcPts val="0"/>
              </a:spcBef>
              <a:buFont typeface="Arial" panose="020B0604020202020204" pitchFamily="34" charset="0"/>
              <a:buNone/>
            </a:pPr>
            <a:endParaRPr lang="en-US" altLang="ja-JP" sz="1200" dirty="0">
              <a:cs typeface="Times New Roman" panose="02020603050405020304" pitchFamily="18" charset="0"/>
            </a:endParaRPr>
          </a:p>
          <a:p>
            <a:pPr marL="0" indent="0" algn="just">
              <a:lnSpc>
                <a:spcPct val="110000"/>
              </a:lnSpc>
              <a:spcBef>
                <a:spcPts val="0"/>
              </a:spcBef>
              <a:buFont typeface="Arial" panose="020B0604020202020204" pitchFamily="34" charset="0"/>
              <a:buNone/>
            </a:pPr>
            <a:endParaRPr lang="en-US" altLang="ja-JP" sz="1200" dirty="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1" lang="en-US" altLang="ja-JP" sz="1100" b="1"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1" lang="en-US" altLang="ja-JP" sz="1100" b="1"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1" lang="en-US" altLang="ja-JP" sz="1100" b="0"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mn-cs"/>
            </a:endParaRPr>
          </a:p>
        </p:txBody>
      </p:sp>
      <p:sp>
        <p:nvSpPr>
          <p:cNvPr id="2" name="タイトル 1">
            <a:extLst>
              <a:ext uri="{FF2B5EF4-FFF2-40B4-BE49-F238E27FC236}">
                <a16:creationId xmlns:a16="http://schemas.microsoft.com/office/drawing/2014/main" id="{7ACF0731-F921-5F1F-FA86-AA30F8638A00}"/>
              </a:ext>
            </a:extLst>
          </p:cNvPr>
          <p:cNvSpPr>
            <a:spLocks noGrp="1"/>
          </p:cNvSpPr>
          <p:nvPr>
            <p:ph type="title"/>
          </p:nvPr>
        </p:nvSpPr>
        <p:spPr>
          <a:xfrm>
            <a:off x="265968" y="226715"/>
            <a:ext cx="7037510" cy="327621"/>
          </a:xfrm>
        </p:spPr>
        <p:txBody>
          <a:bodyPr>
            <a:normAutofit/>
          </a:bodyPr>
          <a:lstStyle/>
          <a:p>
            <a:r>
              <a:rPr lang="en-US" altLang="ja-JP" sz="1400" dirty="0"/>
              <a:t>1</a:t>
            </a:r>
            <a:r>
              <a:rPr lang="ja-JP" altLang="en-US" sz="1400" dirty="0"/>
              <a:t>．</a:t>
            </a:r>
            <a:r>
              <a:rPr lang="en-US" altLang="ja-JP" sz="1400" dirty="0"/>
              <a:t>2023</a:t>
            </a:r>
            <a:r>
              <a:rPr lang="ja-JP" altLang="en-US" sz="1400" dirty="0"/>
              <a:t>年度</a:t>
            </a:r>
            <a:r>
              <a:rPr lang="en-US" altLang="ja-JP" sz="1400" dirty="0"/>
              <a:t>12</a:t>
            </a:r>
            <a:r>
              <a:rPr lang="ja-JP" altLang="en-US" sz="1400" dirty="0"/>
              <a:t>月賞与要求について</a:t>
            </a:r>
            <a:endParaRPr kumimoji="1" lang="ja-JP" altLang="en-US" sz="1400" dirty="0"/>
          </a:p>
        </p:txBody>
      </p:sp>
      <p:sp>
        <p:nvSpPr>
          <p:cNvPr id="18" name="コンテンツ プレースホルダー 12">
            <a:extLst>
              <a:ext uri="{FF2B5EF4-FFF2-40B4-BE49-F238E27FC236}">
                <a16:creationId xmlns:a16="http://schemas.microsoft.com/office/drawing/2014/main" id="{D11A2304-8870-9C03-4DA2-7AED4DBDE7FF}"/>
              </a:ext>
            </a:extLst>
          </p:cNvPr>
          <p:cNvSpPr txBox="1">
            <a:spLocks/>
          </p:cNvSpPr>
          <p:nvPr/>
        </p:nvSpPr>
        <p:spPr>
          <a:xfrm>
            <a:off x="265968" y="1236722"/>
            <a:ext cx="3600817" cy="2446369"/>
          </a:xfrm>
          <a:prstGeom prst="rect">
            <a:avLst/>
          </a:prstGeom>
          <a:solidFill>
            <a:schemeClr val="bg1"/>
          </a:solidFill>
          <a:ln w="38100">
            <a:solidFill>
              <a:schemeClr val="accent5"/>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eiryo UI" panose="020B0604030504040204" pitchFamily="50" charset="-128"/>
                <a:ea typeface="Meiryo UI" panose="020B0604030504040204" pitchFamily="50"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eiryo UI" panose="020B0604030504040204" pitchFamily="50" charset="-128"/>
                <a:ea typeface="Meiryo UI" panose="020B0604030504040204" pitchFamily="50"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eiryo UI" panose="020B0604030504040204" pitchFamily="50" charset="-128"/>
                <a:ea typeface="Meiryo UI" panose="020B0604030504040204" pitchFamily="50"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eiryo UI" panose="020B0604030504040204" pitchFamily="50" charset="-128"/>
                <a:ea typeface="Meiryo UI" panose="020B0604030504040204" pitchFamily="50"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eiryo UI" panose="020B0604030504040204" pitchFamily="50" charset="-128"/>
                <a:ea typeface="Meiryo UI" panose="020B0604030504040204"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1400" b="1" dirty="0"/>
              <a:t>１</a:t>
            </a:r>
            <a:r>
              <a:rPr lang="en-US" altLang="ja-JP" sz="1400" b="1" dirty="0"/>
              <a:t>)</a:t>
            </a:r>
            <a:r>
              <a:rPr lang="ja-JP" altLang="en-US" sz="1400" b="1" dirty="0"/>
              <a:t>　</a:t>
            </a:r>
            <a:r>
              <a:rPr lang="en-US" altLang="ja-JP" sz="1400" b="1" dirty="0"/>
              <a:t>2023</a:t>
            </a:r>
            <a:r>
              <a:rPr lang="ja-JP" altLang="en-US" sz="1400" b="1" dirty="0"/>
              <a:t>年度上期業績について</a:t>
            </a:r>
            <a:endParaRPr lang="en-US" altLang="ja-JP" sz="1400" b="1" dirty="0"/>
          </a:p>
          <a:p>
            <a:pPr marL="0" indent="0">
              <a:buFont typeface="Arial" panose="020B0604020202020204" pitchFamily="34" charset="0"/>
              <a:buNone/>
            </a:pPr>
            <a:r>
              <a:rPr lang="en-US" altLang="ja-JP" sz="1200" dirty="0"/>
              <a:t>2023</a:t>
            </a:r>
            <a:r>
              <a:rPr lang="ja-JP" altLang="en-US" sz="1200" dirty="0"/>
              <a:t>年４月</a:t>
            </a:r>
            <a:r>
              <a:rPr lang="en-US" altLang="ja-JP" sz="1200" dirty="0"/>
              <a:t>~</a:t>
            </a:r>
            <a:r>
              <a:rPr lang="ja-JP" altLang="en-US" sz="1200" dirty="0"/>
              <a:t>８月の売上実績は</a:t>
            </a:r>
            <a:r>
              <a:rPr lang="en-US" altLang="ja-JP" sz="1200" dirty="0"/>
              <a:t>14</a:t>
            </a:r>
            <a:r>
              <a:rPr lang="ja-JP" altLang="en-US" sz="1200" dirty="0"/>
              <a:t>億</a:t>
            </a:r>
            <a:r>
              <a:rPr lang="en-US" altLang="ja-JP" sz="1200" dirty="0"/>
              <a:t>700</a:t>
            </a:r>
            <a:r>
              <a:rPr lang="ja-JP" altLang="en-US" sz="1200" dirty="0"/>
              <a:t>万円</a:t>
            </a:r>
            <a:r>
              <a:rPr lang="en-US" altLang="ja-JP" sz="1200" dirty="0"/>
              <a:t>(</a:t>
            </a:r>
            <a:r>
              <a:rPr lang="ja-JP" altLang="en-US" sz="1200" dirty="0"/>
              <a:t>予算比</a:t>
            </a:r>
            <a:r>
              <a:rPr lang="en-US" altLang="ja-JP" sz="1200" dirty="0"/>
              <a:t>100.2</a:t>
            </a:r>
            <a:r>
              <a:rPr lang="ja-JP" altLang="en-US" sz="1200" dirty="0"/>
              <a:t>％</a:t>
            </a:r>
            <a:r>
              <a:rPr lang="en-US" altLang="ja-JP" sz="1200" dirty="0"/>
              <a:t>)</a:t>
            </a:r>
            <a:r>
              <a:rPr lang="ja-JP" altLang="en-US" sz="1200" dirty="0"/>
              <a:t>と売上予算を超えており、営業利益についても、</a:t>
            </a:r>
            <a:r>
              <a:rPr lang="en-US" altLang="ja-JP" sz="1200" dirty="0"/>
              <a:t>8 </a:t>
            </a:r>
            <a:r>
              <a:rPr lang="ja-JP" altLang="en-US" sz="1200" dirty="0"/>
              <a:t>月累計で▲</a:t>
            </a:r>
            <a:r>
              <a:rPr lang="en-US" altLang="ja-JP" sz="1200" dirty="0"/>
              <a:t>400</a:t>
            </a:r>
            <a:r>
              <a:rPr lang="ja-JP" altLang="en-US" sz="1200" dirty="0"/>
              <a:t>万円と、赤字予算▲</a:t>
            </a:r>
            <a:r>
              <a:rPr lang="en-US" altLang="ja-JP" sz="1200" dirty="0"/>
              <a:t>5000</a:t>
            </a:r>
            <a:r>
              <a:rPr lang="ja-JP" altLang="en-US" sz="1200" dirty="0"/>
              <a:t>万円から改善されています。</a:t>
            </a:r>
            <a:endParaRPr lang="en-US" altLang="ja-JP" sz="1200" dirty="0"/>
          </a:p>
          <a:p>
            <a:pPr marL="0" indent="0">
              <a:buFont typeface="Arial" panose="020B0604020202020204" pitchFamily="34" charset="0"/>
              <a:buNone/>
            </a:pPr>
            <a:r>
              <a:rPr lang="ja-JP" altLang="en-US" sz="1200" dirty="0"/>
              <a:t>上期の業績見込みでは、売上は予算未達の予測だが、利益率の改善などから、前年同水準の営業利益を見込んでいます。</a:t>
            </a:r>
            <a:endParaRPr lang="en-US" altLang="ja-JP" sz="1200" dirty="0"/>
          </a:p>
          <a:p>
            <a:pPr marL="0" indent="0">
              <a:buFont typeface="Arial" panose="020B0604020202020204" pitchFamily="34" charset="0"/>
              <a:buNone/>
            </a:pPr>
            <a:endParaRPr lang="en-US" altLang="ja-JP" sz="1600" dirty="0">
              <a:latin typeface="+mn-ea"/>
              <a:ea typeface="+mn-ea"/>
            </a:endParaRPr>
          </a:p>
        </p:txBody>
      </p:sp>
      <p:pic>
        <p:nvPicPr>
          <p:cNvPr id="7" name="図 6">
            <a:extLst>
              <a:ext uri="{FF2B5EF4-FFF2-40B4-BE49-F238E27FC236}">
                <a16:creationId xmlns:a16="http://schemas.microsoft.com/office/drawing/2014/main" id="{927F212B-0A0B-1EAB-AAC2-F72020C58DB4}"/>
              </a:ext>
            </a:extLst>
          </p:cNvPr>
          <p:cNvPicPr>
            <a:picLocks noChangeAspect="1"/>
          </p:cNvPicPr>
          <p:nvPr/>
        </p:nvPicPr>
        <p:blipFill>
          <a:blip r:embed="rId3"/>
          <a:stretch>
            <a:fillRect/>
          </a:stretch>
        </p:blipFill>
        <p:spPr>
          <a:xfrm>
            <a:off x="3964599" y="1236722"/>
            <a:ext cx="8068040" cy="2467794"/>
          </a:xfrm>
          <a:prstGeom prst="rect">
            <a:avLst/>
          </a:prstGeom>
        </p:spPr>
      </p:pic>
    </p:spTree>
    <p:extLst>
      <p:ext uri="{BB962C8B-B14F-4D97-AF65-F5344CB8AC3E}">
        <p14:creationId xmlns:p14="http://schemas.microsoft.com/office/powerpoint/2010/main" val="24986768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FE60433D-E380-4571-991C-16B6CE7A48BE}"/>
              </a:ext>
            </a:extLst>
          </p:cNvPr>
          <p:cNvSpPr>
            <a:spLocks noGrp="1"/>
          </p:cNvSpPr>
          <p:nvPr>
            <p:ph type="sldNum" sz="quarter" idx="12"/>
          </p:nvPr>
        </p:nvSpPr>
        <p:spPr>
          <a:xfrm>
            <a:off x="11342605" y="6581978"/>
            <a:ext cx="549357" cy="197963"/>
          </a:xfrm>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03DC2DEF-D2FE-4B45-ABA4-9F153FD1C98A}" type="slidenum">
              <a:rPr kumimoji="0" lang="en-US" altLang="ja-JP" sz="1200" b="0" i="0" u="none" strike="noStrike" kern="1200" cap="none" spc="0" normalizeH="0" baseline="0" noProof="0" smtClean="0">
                <a:ln>
                  <a:noFill/>
                </a:ln>
                <a:solidFill>
                  <a:prstClr val="white"/>
                </a:solidFill>
                <a:effectLst/>
                <a:uLnTx/>
                <a:uFillTx/>
                <a:latin typeface="Meiryo UI" panose="020B0604030504040204" pitchFamily="50" charset="-128"/>
                <a:ea typeface="Meiryo UI" panose="020B060403050404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ja-JP" altLang="en-US" sz="12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13" name="コンテンツ プレースホルダー 12">
            <a:extLst>
              <a:ext uri="{FF2B5EF4-FFF2-40B4-BE49-F238E27FC236}">
                <a16:creationId xmlns:a16="http://schemas.microsoft.com/office/drawing/2014/main" id="{0097C6D9-3930-4866-9E88-F17648880044}"/>
              </a:ext>
            </a:extLst>
          </p:cNvPr>
          <p:cNvSpPr>
            <a:spLocks noGrp="1"/>
          </p:cNvSpPr>
          <p:nvPr>
            <p:ph sz="quarter" idx="4294967295"/>
          </p:nvPr>
        </p:nvSpPr>
        <p:spPr>
          <a:xfrm>
            <a:off x="400093" y="623233"/>
            <a:ext cx="11658556" cy="2524558"/>
          </a:xfrm>
          <a:solidFill>
            <a:schemeClr val="bg1"/>
          </a:solidFill>
          <a:ln w="38100">
            <a:solidFill>
              <a:schemeClr val="accent5"/>
            </a:solidFill>
          </a:ln>
        </p:spPr>
        <p:txBody>
          <a:bodyPr rtlCol="0">
            <a:normAutofit/>
          </a:bodyPr>
          <a:lstStyle/>
          <a:p>
            <a:pPr marL="0" indent="0" algn="just">
              <a:lnSpc>
                <a:spcPct val="107000"/>
              </a:lnSpc>
              <a:spcAft>
                <a:spcPts val="800"/>
              </a:spcAft>
              <a:buNone/>
            </a:pPr>
            <a:r>
              <a:rPr lang="ja-JP" altLang="en-US" sz="1600" b="1" dirty="0">
                <a:effectLst/>
                <a:cs typeface="Times New Roman" panose="02020603050405020304" pitchFamily="18" charset="0"/>
              </a:rPr>
              <a:t>３</a:t>
            </a:r>
            <a:r>
              <a:rPr lang="en-US" altLang="ja-JP" sz="1600" b="1" dirty="0">
                <a:effectLst/>
                <a:cs typeface="Times New Roman" panose="02020603050405020304" pitchFamily="18" charset="0"/>
              </a:rPr>
              <a:t>)</a:t>
            </a:r>
            <a:r>
              <a:rPr lang="ja-JP" altLang="en-US" sz="1600" b="1" dirty="0">
                <a:cs typeface="Times New Roman" panose="02020603050405020304" pitchFamily="18" charset="0"/>
              </a:rPr>
              <a:t>　</a:t>
            </a:r>
            <a:r>
              <a:rPr lang="en-US" altLang="ja-JP" sz="1600" b="1" dirty="0">
                <a:effectLst/>
                <a:cs typeface="Times New Roman" panose="02020603050405020304" pitchFamily="18" charset="0"/>
              </a:rPr>
              <a:t>2023</a:t>
            </a:r>
            <a:r>
              <a:rPr lang="ja-JP" altLang="ja-JP" sz="1600" b="1" dirty="0">
                <a:effectLst/>
                <a:cs typeface="Times New Roman" panose="02020603050405020304" pitchFamily="18" charset="0"/>
              </a:rPr>
              <a:t>年</a:t>
            </a:r>
            <a:r>
              <a:rPr lang="en-US" altLang="ja-JP" sz="1600" b="1" dirty="0">
                <a:effectLst/>
                <a:cs typeface="Times New Roman" panose="02020603050405020304" pitchFamily="18" charset="0"/>
              </a:rPr>
              <a:t>12</a:t>
            </a:r>
            <a:r>
              <a:rPr lang="ja-JP" altLang="ja-JP" sz="1600" b="1" dirty="0">
                <a:effectLst/>
                <a:cs typeface="Times New Roman" panose="02020603050405020304" pitchFamily="18" charset="0"/>
              </a:rPr>
              <a:t>月支給賞与の</a:t>
            </a:r>
            <a:r>
              <a:rPr lang="ja-JP" altLang="en-US" sz="1600" b="1" dirty="0">
                <a:effectLst/>
                <a:cs typeface="Times New Roman" panose="02020603050405020304" pitchFamily="18" charset="0"/>
              </a:rPr>
              <a:t>要求</a:t>
            </a:r>
            <a:r>
              <a:rPr lang="ja-JP" altLang="ja-JP" sz="1600" b="1" dirty="0">
                <a:effectLst/>
                <a:cs typeface="Times New Roman" panose="02020603050405020304" pitchFamily="18" charset="0"/>
              </a:rPr>
              <a:t>水準について</a:t>
            </a:r>
            <a:endParaRPr lang="ja-JP" altLang="ja-JP" sz="1600" dirty="0">
              <a:effectLst/>
              <a:cs typeface="Times New Roman" panose="02020603050405020304" pitchFamily="18" charset="0"/>
            </a:endParaRPr>
          </a:p>
          <a:p>
            <a:pPr marL="0" indent="0" algn="just">
              <a:lnSpc>
                <a:spcPct val="110000"/>
              </a:lnSpc>
              <a:spcBef>
                <a:spcPts val="0"/>
              </a:spcBef>
              <a:buNone/>
            </a:pPr>
            <a:r>
              <a:rPr lang="ja-JP" altLang="ja-JP" sz="1400" dirty="0">
                <a:effectLst/>
                <a:cs typeface="Times New Roman" panose="02020603050405020304" pitchFamily="18" charset="0"/>
              </a:rPr>
              <a:t>　</a:t>
            </a:r>
            <a:endParaRPr lang="en-US" altLang="ja-JP" sz="1400" dirty="0">
              <a:effectLst/>
              <a:cs typeface="Times New Roman" panose="02020603050405020304" pitchFamily="18" charset="0"/>
            </a:endParaRPr>
          </a:p>
          <a:p>
            <a:pPr marL="0" indent="0" algn="just">
              <a:lnSpc>
                <a:spcPct val="110000"/>
              </a:lnSpc>
              <a:spcBef>
                <a:spcPts val="0"/>
              </a:spcBef>
              <a:buNone/>
            </a:pPr>
            <a:r>
              <a:rPr lang="ja-JP" altLang="en-US" sz="1400" dirty="0">
                <a:solidFill>
                  <a:srgbClr val="FF0000"/>
                </a:solidFill>
                <a:cs typeface="Times New Roman" panose="02020603050405020304" pitchFamily="18" charset="0"/>
              </a:rPr>
              <a:t>　</a:t>
            </a:r>
            <a:r>
              <a:rPr lang="en-US" altLang="ja-JP" sz="1400" dirty="0">
                <a:effectLst/>
                <a:cs typeface="Times New Roman" panose="02020603050405020304" pitchFamily="18" charset="0"/>
              </a:rPr>
              <a:t>2023</a:t>
            </a:r>
            <a:r>
              <a:rPr lang="ja-JP" altLang="en-US" sz="1400" dirty="0">
                <a:effectLst/>
                <a:cs typeface="Times New Roman" panose="02020603050405020304" pitchFamily="18" charset="0"/>
              </a:rPr>
              <a:t>年</a:t>
            </a:r>
            <a:r>
              <a:rPr lang="en-US" altLang="ja-JP" sz="1400" dirty="0">
                <a:effectLst/>
                <a:cs typeface="Times New Roman" panose="02020603050405020304" pitchFamily="18" charset="0"/>
              </a:rPr>
              <a:t>12</a:t>
            </a:r>
            <a:r>
              <a:rPr lang="ja-JP" altLang="ja-JP" sz="1400" dirty="0">
                <a:effectLst/>
                <a:cs typeface="Times New Roman" panose="02020603050405020304" pitchFamily="18" charset="0"/>
              </a:rPr>
              <a:t>月賞与については、「生活に与える影響」「企業の存続と雇用の確保」「雇用形態・資格ごとに担う責任の範囲と処遇のバランス」を総合的に勘案し、</a:t>
            </a:r>
            <a:r>
              <a:rPr lang="en-US" altLang="ja-JP" sz="1400" b="1" u="sng" dirty="0">
                <a:effectLst/>
                <a:cs typeface="Times New Roman" panose="02020603050405020304" pitchFamily="18" charset="0"/>
              </a:rPr>
              <a:t>2022</a:t>
            </a:r>
            <a:r>
              <a:rPr lang="ja-JP" altLang="en-US" sz="1400" b="1" u="sng" dirty="0">
                <a:effectLst/>
                <a:cs typeface="Times New Roman" panose="02020603050405020304" pitchFamily="18" charset="0"/>
              </a:rPr>
              <a:t>年度の</a:t>
            </a:r>
            <a:r>
              <a:rPr lang="en-US" altLang="ja-JP" sz="1400" b="1" u="sng" dirty="0">
                <a:effectLst/>
                <a:cs typeface="Times New Roman" panose="02020603050405020304" pitchFamily="18" charset="0"/>
              </a:rPr>
              <a:t>12</a:t>
            </a:r>
            <a:r>
              <a:rPr lang="ja-JP" altLang="en-US" sz="1400" b="1" u="sng" dirty="0">
                <a:effectLst/>
                <a:cs typeface="Times New Roman" panose="02020603050405020304" pitchFamily="18" charset="0"/>
              </a:rPr>
              <a:t>月の</a:t>
            </a:r>
            <a:r>
              <a:rPr lang="ja-JP" altLang="ja-JP" sz="1400" b="1" u="sng" dirty="0">
                <a:effectLst/>
                <a:cs typeface="Times New Roman" panose="02020603050405020304" pitchFamily="18" charset="0"/>
              </a:rPr>
              <a:t>支給</a:t>
            </a:r>
            <a:r>
              <a:rPr lang="ja-JP" altLang="en-US" sz="1400" b="1" u="sng" dirty="0">
                <a:effectLst/>
                <a:cs typeface="Times New Roman" panose="02020603050405020304" pitchFamily="18" charset="0"/>
              </a:rPr>
              <a:t>ヶ月</a:t>
            </a:r>
            <a:r>
              <a:rPr lang="ja-JP" altLang="ja-JP" sz="1400" b="1" u="sng" dirty="0">
                <a:effectLst/>
                <a:cs typeface="Times New Roman" panose="02020603050405020304" pitchFamily="18" charset="0"/>
              </a:rPr>
              <a:t>数</a:t>
            </a:r>
            <a:r>
              <a:rPr lang="ja-JP" altLang="en-US" sz="1400" b="1" u="sng" dirty="0">
                <a:effectLst/>
                <a:cs typeface="Times New Roman" panose="02020603050405020304" pitchFamily="18" charset="0"/>
              </a:rPr>
              <a:t>を上回る</a:t>
            </a:r>
            <a:r>
              <a:rPr lang="ja-JP" altLang="ja-JP" sz="1400" b="1" u="sng" dirty="0">
                <a:effectLst/>
                <a:cs typeface="Times New Roman" panose="02020603050405020304" pitchFamily="18" charset="0"/>
              </a:rPr>
              <a:t>水準</a:t>
            </a:r>
            <a:r>
              <a:rPr lang="ja-JP" altLang="en-US" sz="1400" b="1" u="sng" dirty="0">
                <a:effectLst/>
                <a:cs typeface="Times New Roman" panose="02020603050405020304" pitchFamily="18" charset="0"/>
              </a:rPr>
              <a:t>での要求</a:t>
            </a:r>
            <a:r>
              <a:rPr lang="ja-JP" altLang="en-US" sz="1400" dirty="0">
                <a:effectLst/>
                <a:cs typeface="Times New Roman" panose="02020603050405020304" pitchFamily="18" charset="0"/>
              </a:rPr>
              <a:t>が可能な状況と</a:t>
            </a:r>
            <a:r>
              <a:rPr lang="ja-JP" altLang="ja-JP" sz="1400" dirty="0">
                <a:effectLst/>
                <a:cs typeface="Times New Roman" panose="02020603050405020304" pitchFamily="18" charset="0"/>
              </a:rPr>
              <a:t>捉えています。</a:t>
            </a:r>
            <a:endParaRPr lang="en-US" altLang="ja-JP" sz="1400" dirty="0">
              <a:effectLst/>
              <a:cs typeface="Times New Roman" panose="02020603050405020304" pitchFamily="18" charset="0"/>
            </a:endParaRPr>
          </a:p>
          <a:p>
            <a:pPr marL="0" indent="0" algn="just">
              <a:lnSpc>
                <a:spcPct val="110000"/>
              </a:lnSpc>
              <a:spcBef>
                <a:spcPts val="0"/>
              </a:spcBef>
              <a:buNone/>
            </a:pPr>
            <a:endParaRPr lang="en-US" altLang="ja-JP" sz="1400" dirty="0">
              <a:cs typeface="Times New Roman" panose="02020603050405020304" pitchFamily="18" charset="0"/>
            </a:endParaRPr>
          </a:p>
          <a:p>
            <a:pPr marL="0" indent="0" algn="just">
              <a:lnSpc>
                <a:spcPct val="110000"/>
              </a:lnSpc>
              <a:spcBef>
                <a:spcPts val="0"/>
              </a:spcBef>
              <a:buNone/>
            </a:pPr>
            <a:r>
              <a:rPr lang="ja-JP" altLang="en-US" sz="1400" dirty="0">
                <a:cs typeface="Times New Roman" panose="02020603050405020304" pitchFamily="18" charset="0"/>
              </a:rPr>
              <a:t>　要求水準については、原則として支給表に対して減額の幅が大きい雇用形態から支給ヶ月を増やしていきます。</a:t>
            </a:r>
            <a:endParaRPr lang="en-US" altLang="ja-JP" sz="1400" dirty="0">
              <a:cs typeface="Times New Roman" panose="02020603050405020304" pitchFamily="18" charset="0"/>
            </a:endParaRPr>
          </a:p>
          <a:p>
            <a:pPr marL="0" indent="0" algn="just">
              <a:lnSpc>
                <a:spcPct val="110000"/>
              </a:lnSpc>
              <a:spcBef>
                <a:spcPts val="0"/>
              </a:spcBef>
              <a:buNone/>
            </a:pPr>
            <a:r>
              <a:rPr lang="ja-JP" altLang="en-US" sz="1400" dirty="0">
                <a:cs typeface="Times New Roman" panose="02020603050405020304" pitchFamily="18" charset="0"/>
              </a:rPr>
              <a:t>　・ステージ</a:t>
            </a:r>
            <a:r>
              <a:rPr lang="en-US" altLang="ja-JP" sz="1400" dirty="0">
                <a:cs typeface="Times New Roman" panose="02020603050405020304" pitchFamily="18" charset="0"/>
              </a:rPr>
              <a:t>B</a:t>
            </a:r>
            <a:r>
              <a:rPr lang="ja-JP" altLang="en-US" sz="1400" dirty="0">
                <a:cs typeface="Times New Roman" panose="02020603050405020304" pitchFamily="18" charset="0"/>
              </a:rPr>
              <a:t>に関しては、前年同水準の支給ヶ月とします。</a:t>
            </a:r>
            <a:endParaRPr lang="en-US" altLang="ja-JP" sz="1400" dirty="0">
              <a:cs typeface="Times New Roman" panose="02020603050405020304" pitchFamily="18" charset="0"/>
            </a:endParaRPr>
          </a:p>
          <a:p>
            <a:pPr marL="0" indent="0" algn="just">
              <a:lnSpc>
                <a:spcPct val="110000"/>
              </a:lnSpc>
              <a:spcBef>
                <a:spcPts val="0"/>
              </a:spcBef>
              <a:buNone/>
            </a:pPr>
            <a:r>
              <a:rPr lang="ja-JP" altLang="en-US" sz="1400" dirty="0">
                <a:cs typeface="Times New Roman" panose="02020603050405020304" pitchFamily="18" charset="0"/>
              </a:rPr>
              <a:t>　・ステージ</a:t>
            </a:r>
            <a:r>
              <a:rPr lang="en-US" altLang="ja-JP" sz="1400" dirty="0">
                <a:cs typeface="Times New Roman" panose="02020603050405020304" pitchFamily="18" charset="0"/>
              </a:rPr>
              <a:t>C</a:t>
            </a:r>
            <a:r>
              <a:rPr lang="ja-JP" altLang="en-US" sz="1400" dirty="0">
                <a:cs typeface="Times New Roman" panose="02020603050405020304" pitchFamily="18" charset="0"/>
              </a:rPr>
              <a:t>・メイト社員・</a:t>
            </a:r>
            <a:r>
              <a:rPr lang="en-US" altLang="ja-JP" sz="1400" dirty="0">
                <a:cs typeface="Times New Roman" panose="02020603050405020304" pitchFamily="18" charset="0"/>
              </a:rPr>
              <a:t>BC</a:t>
            </a:r>
            <a:r>
              <a:rPr lang="ja-JP" altLang="en-US" sz="1400" dirty="0">
                <a:cs typeface="Times New Roman" panose="02020603050405020304" pitchFamily="18" charset="0"/>
              </a:rPr>
              <a:t>メイト社員については支給ヶ月を考慮して支給表の水準に近づけます。　</a:t>
            </a:r>
            <a:endParaRPr lang="en-US" altLang="ja-JP" sz="1400" dirty="0">
              <a:cs typeface="Times New Roman" panose="02020603050405020304" pitchFamily="18" charset="0"/>
            </a:endParaRPr>
          </a:p>
          <a:p>
            <a:pPr marL="0" indent="0" algn="just">
              <a:lnSpc>
                <a:spcPct val="110000"/>
              </a:lnSpc>
              <a:spcBef>
                <a:spcPts val="0"/>
              </a:spcBef>
              <a:buNone/>
            </a:pPr>
            <a:r>
              <a:rPr lang="ja-JP" altLang="en-US" sz="1400" dirty="0">
                <a:cs typeface="Times New Roman" panose="02020603050405020304" pitchFamily="18" charset="0"/>
              </a:rPr>
              <a:t>　・</a:t>
            </a:r>
            <a:r>
              <a:rPr lang="en-US" altLang="ja-JP" sz="1400" dirty="0">
                <a:cs typeface="Times New Roman" panose="02020603050405020304" pitchFamily="18" charset="0"/>
              </a:rPr>
              <a:t>BC-C</a:t>
            </a:r>
            <a:r>
              <a:rPr lang="ja-JP" altLang="en-US" sz="1400" dirty="0">
                <a:cs typeface="Times New Roman" panose="02020603050405020304" pitchFamily="18" charset="0"/>
              </a:rPr>
              <a:t>については</a:t>
            </a:r>
            <a:r>
              <a:rPr lang="en-US" altLang="ja-JP" sz="1400" dirty="0">
                <a:cs typeface="Times New Roman" panose="02020603050405020304" pitchFamily="18" charset="0"/>
              </a:rPr>
              <a:t>10</a:t>
            </a:r>
            <a:r>
              <a:rPr lang="ja-JP" altLang="en-US" sz="1400" dirty="0">
                <a:cs typeface="Times New Roman" panose="02020603050405020304" pitchFamily="18" charset="0"/>
              </a:rPr>
              <a:t>月</a:t>
            </a:r>
            <a:r>
              <a:rPr lang="en-US" altLang="ja-JP" sz="1400" dirty="0">
                <a:cs typeface="Times New Roman" panose="02020603050405020304" pitchFamily="18" charset="0"/>
              </a:rPr>
              <a:t>1</a:t>
            </a:r>
            <a:r>
              <a:rPr lang="ja-JP" altLang="en-US" sz="1400" dirty="0">
                <a:cs typeface="Times New Roman" panose="02020603050405020304" pitchFamily="18" charset="0"/>
              </a:rPr>
              <a:t>日での新雇用形態の為、制度上の支給表を基に支給水準を決定いたします。</a:t>
            </a:r>
            <a:endParaRPr lang="en-US" altLang="ja-JP" sz="1400" dirty="0">
              <a:effectLst/>
              <a:cs typeface="Times New Roman" panose="02020603050405020304" pitchFamily="18" charset="0"/>
            </a:endParaRPr>
          </a:p>
          <a:p>
            <a:pPr marL="0" indent="0" algn="just">
              <a:lnSpc>
                <a:spcPct val="110000"/>
              </a:lnSpc>
              <a:spcBef>
                <a:spcPts val="0"/>
              </a:spcBef>
              <a:buNone/>
            </a:pPr>
            <a:endParaRPr lang="en-US" altLang="ja-JP" sz="1400" dirty="0">
              <a:solidFill>
                <a:srgbClr val="FF0000"/>
              </a:solidFill>
              <a:effectLst/>
              <a:cs typeface="Times New Roman" panose="02020603050405020304" pitchFamily="18" charset="0"/>
            </a:endParaRPr>
          </a:p>
          <a:p>
            <a:pPr marL="0" indent="0" algn="just">
              <a:lnSpc>
                <a:spcPct val="107000"/>
              </a:lnSpc>
              <a:spcAft>
                <a:spcPts val="800"/>
              </a:spcAft>
              <a:buNone/>
            </a:pPr>
            <a:endParaRPr lang="en-US" altLang="ja-JP" sz="1600" dirty="0">
              <a:effectLst/>
              <a:latin typeface="游明朝" panose="02020400000000000000" pitchFamily="18" charset="-128"/>
              <a:ea typeface="游明朝" panose="02020400000000000000" pitchFamily="18" charset="-128"/>
              <a:cs typeface="Times New Roman" panose="02020603050405020304" pitchFamily="18" charset="0"/>
            </a:endParaRPr>
          </a:p>
          <a:p>
            <a:pPr marL="0" indent="0" algn="just">
              <a:lnSpc>
                <a:spcPct val="107000"/>
              </a:lnSpc>
              <a:spcAft>
                <a:spcPts val="800"/>
              </a:spcAft>
              <a:buNone/>
            </a:pPr>
            <a:endParaRPr lang="ja-JP" altLang="ja-JP" sz="1600" dirty="0">
              <a:effectLst/>
              <a:latin typeface="游明朝" panose="02020400000000000000" pitchFamily="18" charset="-128"/>
              <a:ea typeface="游明朝" panose="02020400000000000000" pitchFamily="18" charset="-128"/>
              <a:cs typeface="Times New Roman" panose="02020603050405020304" pitchFamily="18" charset="0"/>
            </a:endParaRPr>
          </a:p>
        </p:txBody>
      </p:sp>
      <p:graphicFrame>
        <p:nvGraphicFramePr>
          <p:cNvPr id="5" name="表 4">
            <a:extLst>
              <a:ext uri="{FF2B5EF4-FFF2-40B4-BE49-F238E27FC236}">
                <a16:creationId xmlns:a16="http://schemas.microsoft.com/office/drawing/2014/main" id="{F8C32E5C-05FE-14A5-758E-A540E1171231}"/>
              </a:ext>
            </a:extLst>
          </p:cNvPr>
          <p:cNvGraphicFramePr>
            <a:graphicFrameLocks noGrp="1"/>
          </p:cNvGraphicFramePr>
          <p:nvPr/>
        </p:nvGraphicFramePr>
        <p:xfrm>
          <a:off x="418409" y="3425040"/>
          <a:ext cx="11658556" cy="2006718"/>
        </p:xfrm>
        <a:graphic>
          <a:graphicData uri="http://schemas.openxmlformats.org/drawingml/2006/table">
            <a:tbl>
              <a:tblPr/>
              <a:tblGrid>
                <a:gridCol w="2862237">
                  <a:extLst>
                    <a:ext uri="{9D8B030D-6E8A-4147-A177-3AD203B41FA5}">
                      <a16:colId xmlns:a16="http://schemas.microsoft.com/office/drawing/2014/main" val="3099221575"/>
                    </a:ext>
                  </a:extLst>
                </a:gridCol>
                <a:gridCol w="2534536">
                  <a:extLst>
                    <a:ext uri="{9D8B030D-6E8A-4147-A177-3AD203B41FA5}">
                      <a16:colId xmlns:a16="http://schemas.microsoft.com/office/drawing/2014/main" val="403579811"/>
                    </a:ext>
                  </a:extLst>
                </a:gridCol>
                <a:gridCol w="3203986">
                  <a:extLst>
                    <a:ext uri="{9D8B030D-6E8A-4147-A177-3AD203B41FA5}">
                      <a16:colId xmlns:a16="http://schemas.microsoft.com/office/drawing/2014/main" val="3664715420"/>
                    </a:ext>
                  </a:extLst>
                </a:gridCol>
                <a:gridCol w="3057797">
                  <a:extLst>
                    <a:ext uri="{9D8B030D-6E8A-4147-A177-3AD203B41FA5}">
                      <a16:colId xmlns:a16="http://schemas.microsoft.com/office/drawing/2014/main" val="1813014652"/>
                    </a:ext>
                  </a:extLst>
                </a:gridCol>
              </a:tblGrid>
              <a:tr h="286674">
                <a:tc gridSpan="4">
                  <a:txBody>
                    <a:bodyPr/>
                    <a:lstStyle/>
                    <a:p>
                      <a:pPr algn="ctr" fontAlgn="ctr"/>
                      <a:r>
                        <a:rPr lang="ja-JP" altLang="en-US" sz="1600" b="1" i="0" u="none" strike="noStrike" dirty="0">
                          <a:solidFill>
                            <a:srgbClr val="000000"/>
                          </a:solidFill>
                          <a:effectLst/>
                          <a:latin typeface="Yu Gothic" panose="020B0400000000000000" pitchFamily="50" charset="-128"/>
                          <a:ea typeface="Yu Gothic" panose="020B0400000000000000" pitchFamily="50" charset="-128"/>
                        </a:rPr>
                        <a:t>　　　　　　　　　　　　　　　　　　　　</a:t>
                      </a:r>
                      <a:r>
                        <a:rPr lang="en-US" altLang="zh-TW" sz="1600" b="1" i="0" u="none" strike="noStrike" dirty="0">
                          <a:solidFill>
                            <a:srgbClr val="000000"/>
                          </a:solidFill>
                          <a:effectLst/>
                          <a:latin typeface="Yu Gothic" panose="020B0400000000000000" pitchFamily="50" charset="-128"/>
                          <a:ea typeface="Yu Gothic" panose="020B0400000000000000" pitchFamily="50" charset="-128"/>
                        </a:rPr>
                        <a:t>20</a:t>
                      </a:r>
                      <a:r>
                        <a:rPr lang="en-US" altLang="ja-JP" sz="1600" b="1" i="0" u="none" strike="noStrike" dirty="0">
                          <a:solidFill>
                            <a:srgbClr val="000000"/>
                          </a:solidFill>
                          <a:effectLst/>
                          <a:latin typeface="Yu Gothic" panose="020B0400000000000000" pitchFamily="50" charset="-128"/>
                          <a:ea typeface="Yu Gothic" panose="020B0400000000000000" pitchFamily="50" charset="-128"/>
                        </a:rPr>
                        <a:t>23</a:t>
                      </a:r>
                      <a:r>
                        <a:rPr lang="zh-TW" altLang="en-US" sz="1600" b="1" i="0" u="none" strike="noStrike" dirty="0">
                          <a:solidFill>
                            <a:srgbClr val="000000"/>
                          </a:solidFill>
                          <a:effectLst/>
                          <a:latin typeface="Yu Gothic" panose="020B0400000000000000" pitchFamily="50" charset="-128"/>
                          <a:ea typeface="Yu Gothic" panose="020B0400000000000000" pitchFamily="50" charset="-128"/>
                        </a:rPr>
                        <a:t>年１</a:t>
                      </a:r>
                      <a:r>
                        <a:rPr lang="en-US" altLang="zh-TW" sz="1600" b="1" i="0" u="none" strike="noStrike" dirty="0">
                          <a:solidFill>
                            <a:srgbClr val="000000"/>
                          </a:solidFill>
                          <a:effectLst/>
                          <a:latin typeface="Yu Gothic" panose="020B0400000000000000" pitchFamily="50" charset="-128"/>
                          <a:ea typeface="Yu Gothic" panose="020B0400000000000000" pitchFamily="50" charset="-128"/>
                        </a:rPr>
                        <a:t>2</a:t>
                      </a:r>
                      <a:r>
                        <a:rPr lang="zh-TW" altLang="en-US" sz="1600" b="1" i="0" u="none" strike="noStrike" dirty="0">
                          <a:solidFill>
                            <a:srgbClr val="000000"/>
                          </a:solidFill>
                          <a:effectLst/>
                          <a:latin typeface="Yu Gothic" panose="020B0400000000000000" pitchFamily="50" charset="-128"/>
                          <a:ea typeface="Yu Gothic" panose="020B0400000000000000" pitchFamily="50" charset="-128"/>
                        </a:rPr>
                        <a:t>月賞与</a:t>
                      </a:r>
                      <a:r>
                        <a:rPr lang="ja-JP" altLang="en-US" sz="1600" b="1" i="0" u="none" strike="noStrike" dirty="0">
                          <a:solidFill>
                            <a:srgbClr val="000000"/>
                          </a:solidFill>
                          <a:effectLst/>
                          <a:latin typeface="Yu Gothic" panose="020B0400000000000000" pitchFamily="50" charset="-128"/>
                          <a:ea typeface="Yu Gothic" panose="020B0400000000000000" pitchFamily="50" charset="-128"/>
                        </a:rPr>
                        <a:t>要求</a:t>
                      </a:r>
                      <a:r>
                        <a:rPr lang="zh-TW" altLang="en-US" sz="1600" b="1" i="0" u="none" strike="noStrike" dirty="0">
                          <a:solidFill>
                            <a:srgbClr val="000000"/>
                          </a:solidFill>
                          <a:effectLst/>
                          <a:latin typeface="Yu Gothic" panose="020B0400000000000000" pitchFamily="50" charset="-128"/>
                          <a:ea typeface="Yu Gothic" panose="020B0400000000000000" pitchFamily="50" charset="-128"/>
                        </a:rPr>
                        <a:t>水準</a:t>
                      </a:r>
                      <a:r>
                        <a:rPr lang="ja-JP" altLang="en-US" sz="1600" b="1" i="0" u="none" strike="noStrike" dirty="0">
                          <a:solidFill>
                            <a:srgbClr val="000000"/>
                          </a:solidFill>
                          <a:effectLst/>
                          <a:latin typeface="Yu Gothic" panose="020B0400000000000000" pitchFamily="50" charset="-128"/>
                          <a:ea typeface="Yu Gothic" panose="020B0400000000000000" pitchFamily="50" charset="-128"/>
                        </a:rPr>
                        <a:t>　　　　　　　　　　　　　　　</a:t>
                      </a:r>
                      <a:r>
                        <a:rPr lang="en-US" altLang="ja-JP" sz="1600" b="1" i="0" u="none" strike="noStrike" dirty="0">
                          <a:solidFill>
                            <a:srgbClr val="000000"/>
                          </a:solidFill>
                          <a:effectLst/>
                          <a:latin typeface="Yu Gothic" panose="020B0400000000000000" pitchFamily="50" charset="-128"/>
                          <a:ea typeface="Yu Gothic" panose="020B0400000000000000" pitchFamily="50" charset="-128"/>
                        </a:rPr>
                        <a:t>(</a:t>
                      </a:r>
                      <a:r>
                        <a:rPr lang="ja-JP" altLang="en-US" sz="1600" b="1" i="0" u="none" strike="noStrike" dirty="0">
                          <a:solidFill>
                            <a:srgbClr val="000000"/>
                          </a:solidFill>
                          <a:effectLst/>
                          <a:latin typeface="Yu Gothic" panose="020B0400000000000000" pitchFamily="50" charset="-128"/>
                          <a:ea typeface="Yu Gothic" panose="020B0400000000000000" pitchFamily="50" charset="-128"/>
                        </a:rPr>
                        <a:t>単位：ヶ月</a:t>
                      </a:r>
                      <a:r>
                        <a:rPr lang="en-US" altLang="ja-JP" sz="1600" b="1" i="0" u="none" strike="noStrike" dirty="0">
                          <a:solidFill>
                            <a:srgbClr val="000000"/>
                          </a:solidFill>
                          <a:effectLst/>
                          <a:latin typeface="Yu Gothic" panose="020B0400000000000000" pitchFamily="50" charset="-128"/>
                          <a:ea typeface="Yu Gothic" panose="020B0400000000000000" pitchFamily="50" charset="-128"/>
                        </a:rPr>
                        <a:t>)</a:t>
                      </a:r>
                      <a:endParaRPr lang="zh-TW" altLang="en-US" sz="1600" b="1" i="0" u="none" strike="noStrike" dirty="0">
                        <a:solidFill>
                          <a:srgbClr val="000000"/>
                        </a:solidFill>
                        <a:effectLst/>
                        <a:latin typeface="Yu Gothic" panose="020B0400000000000000" pitchFamily="50" charset="-128"/>
                        <a:ea typeface="Yu Gothic" panose="020B0400000000000000" pitchFamily="50"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457942715"/>
                  </a:ext>
                </a:extLst>
              </a:tr>
              <a:tr h="286674">
                <a:tc>
                  <a:txBody>
                    <a:bodyPr/>
                    <a:lstStyle/>
                    <a:p>
                      <a:pPr algn="ctr" fontAlgn="b"/>
                      <a:r>
                        <a:rPr lang="ja-JP" altLang="en-US" sz="1400" b="1" i="0" u="none" strike="noStrike" dirty="0">
                          <a:solidFill>
                            <a:srgbClr val="000000"/>
                          </a:solidFill>
                          <a:effectLst/>
                          <a:latin typeface="Yu Gothic" panose="020B0400000000000000" pitchFamily="50" charset="-128"/>
                          <a:ea typeface="Yu Gothic" panose="020B0400000000000000" pitchFamily="50" charset="-128"/>
                        </a:rPr>
                        <a:t>　雇用形態</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ja-JP" altLang="en-US" sz="1400" b="1" i="0" u="none" strike="noStrike" dirty="0">
                          <a:solidFill>
                            <a:srgbClr val="000000"/>
                          </a:solidFill>
                          <a:effectLst/>
                          <a:latin typeface="Yu Gothic" panose="020B0400000000000000" pitchFamily="50" charset="-128"/>
                          <a:ea typeface="Yu Gothic" panose="020B0400000000000000" pitchFamily="50" charset="-128"/>
                        </a:rPr>
                        <a:t>　評価</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400" b="1" i="0" u="none" strike="noStrike" dirty="0">
                          <a:solidFill>
                            <a:srgbClr val="000000"/>
                          </a:solidFill>
                          <a:effectLst/>
                          <a:latin typeface="Yu Gothic" panose="020B0400000000000000" pitchFamily="50" charset="-128"/>
                          <a:ea typeface="Yu Gothic" panose="020B0400000000000000" pitchFamily="50" charset="-128"/>
                        </a:rPr>
                        <a:t>支給ヶ月</a:t>
                      </a:r>
                      <a:endParaRPr lang="en-US" altLang="ja-JP" sz="1400" b="1" i="0" u="none" strike="noStrike" dirty="0">
                        <a:solidFill>
                          <a:srgbClr val="000000"/>
                        </a:solidFill>
                        <a:effectLst/>
                        <a:latin typeface="Yu Gothic" panose="020B0400000000000000" pitchFamily="50" charset="-128"/>
                        <a:ea typeface="Yu Gothic" panose="020B0400000000000000" pitchFamily="50"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400" b="1" i="0" u="none" strike="noStrike" dirty="0">
                          <a:solidFill>
                            <a:schemeClr val="tx1"/>
                          </a:solidFill>
                          <a:effectLst/>
                          <a:latin typeface="Yu Gothic" panose="020B0400000000000000" pitchFamily="50" charset="-128"/>
                          <a:ea typeface="Yu Gothic" panose="020B0400000000000000" pitchFamily="50" charset="-128"/>
                        </a:rPr>
                        <a:t>　前年同月支給額差</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55638272"/>
                  </a:ext>
                </a:extLst>
              </a:tr>
              <a:tr h="286674">
                <a:tc>
                  <a:txBody>
                    <a:bodyPr/>
                    <a:lstStyle/>
                    <a:p>
                      <a:pPr algn="ctr" fontAlgn="ctr"/>
                      <a:r>
                        <a:rPr lang="ja-JP" altLang="en-US" sz="1600" b="1" i="0" u="none" strike="noStrike" dirty="0">
                          <a:solidFill>
                            <a:srgbClr val="000000"/>
                          </a:solidFill>
                          <a:effectLst/>
                          <a:latin typeface="Yu Gothic" panose="020B0400000000000000" pitchFamily="50" charset="-128"/>
                          <a:ea typeface="Yu Gothic" panose="020B0400000000000000" pitchFamily="50" charset="-128"/>
                        </a:rPr>
                        <a:t>社員ステージ</a:t>
                      </a:r>
                      <a:r>
                        <a:rPr lang="en-US" altLang="ja-JP" sz="1600" b="1" i="0" u="none" strike="noStrike" dirty="0">
                          <a:solidFill>
                            <a:srgbClr val="000000"/>
                          </a:solidFill>
                          <a:effectLst/>
                          <a:latin typeface="Yu Gothic" panose="020B0400000000000000" pitchFamily="50" charset="-128"/>
                          <a:ea typeface="Yu Gothic" panose="020B0400000000000000" pitchFamily="50" charset="-128"/>
                        </a:rPr>
                        <a:t>B</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600" b="1" i="0" u="none" strike="noStrike" dirty="0">
                          <a:solidFill>
                            <a:srgbClr val="000000"/>
                          </a:solidFill>
                          <a:effectLst/>
                          <a:latin typeface="Yu Gothic" panose="020B0400000000000000" pitchFamily="50" charset="-128"/>
                          <a:ea typeface="Yu Gothic" panose="020B0400000000000000" pitchFamily="50" charset="-128"/>
                        </a:rPr>
                        <a:t>（一律）</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600" b="1" i="0" u="none" strike="noStrike" dirty="0">
                          <a:solidFill>
                            <a:srgbClr val="000000"/>
                          </a:solidFill>
                          <a:effectLst/>
                          <a:latin typeface="Yu Gothic" panose="020B0400000000000000" pitchFamily="50" charset="-128"/>
                          <a:ea typeface="Yu Gothic" panose="020B0400000000000000" pitchFamily="50" charset="-128"/>
                        </a:rPr>
                        <a:t>1.25</a:t>
                      </a:r>
                      <a:r>
                        <a:rPr lang="en-US" altLang="ja-JP" sz="1200" b="1" i="0" u="none" strike="noStrike" dirty="0">
                          <a:solidFill>
                            <a:srgbClr val="000000"/>
                          </a:solidFill>
                          <a:effectLst/>
                          <a:latin typeface="Yu Gothic" panose="020B0400000000000000" pitchFamily="50" charset="-128"/>
                          <a:ea typeface="Yu Gothic" panose="020B0400000000000000" pitchFamily="50" charset="-128"/>
                        </a:rPr>
                        <a:t>※</a:t>
                      </a:r>
                      <a:r>
                        <a:rPr lang="ja-JP" altLang="en-US" sz="1200" b="1" i="0" u="none" strike="noStrike" dirty="0">
                          <a:solidFill>
                            <a:srgbClr val="000000"/>
                          </a:solidFill>
                          <a:effectLst/>
                          <a:latin typeface="Yu Gothic" panose="020B0400000000000000" pitchFamily="50" charset="-128"/>
                          <a:ea typeface="Yu Gothic" panose="020B0400000000000000" pitchFamily="50" charset="-128"/>
                        </a:rPr>
                        <a:t>➀</a:t>
                      </a:r>
                      <a:endParaRPr lang="ja-JP" altLang="en-US" sz="1600" b="1" i="0" u="none" strike="noStrike" dirty="0">
                        <a:solidFill>
                          <a:srgbClr val="000000"/>
                        </a:solidFill>
                        <a:effectLst/>
                        <a:latin typeface="Yu Gothic" panose="020B0400000000000000" pitchFamily="50" charset="-128"/>
                        <a:ea typeface="Yu Gothic" panose="020B0400000000000000" pitchFamily="50"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600" b="1" i="0" u="none" strike="noStrike" dirty="0">
                          <a:solidFill>
                            <a:schemeClr val="tx1"/>
                          </a:solidFill>
                          <a:effectLst/>
                          <a:latin typeface="Yu Gothic" panose="020B0400000000000000" pitchFamily="50" charset="-128"/>
                          <a:ea typeface="Yu Gothic" panose="020B0400000000000000" pitchFamily="50" charset="-128"/>
                        </a:rPr>
                        <a:t>０</a:t>
                      </a:r>
                      <a:endParaRPr lang="en-US" altLang="ja-JP" sz="1600" b="1" i="0" u="none" strike="noStrike" dirty="0">
                        <a:solidFill>
                          <a:schemeClr val="tx1"/>
                        </a:solidFill>
                        <a:effectLst/>
                        <a:latin typeface="Yu Gothic" panose="020B0400000000000000" pitchFamily="50" charset="-128"/>
                        <a:ea typeface="Yu Gothic" panose="020B0400000000000000" pitchFamily="50"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72362093"/>
                  </a:ext>
                </a:extLst>
              </a:tr>
              <a:tr h="286674">
                <a:tc>
                  <a:txBody>
                    <a:bodyPr/>
                    <a:lstStyle/>
                    <a:p>
                      <a:pPr algn="ctr" fontAlgn="ctr"/>
                      <a:r>
                        <a:rPr lang="ja-JP" altLang="en-US" sz="1600" b="1" i="0" u="none" strike="noStrike" dirty="0">
                          <a:solidFill>
                            <a:srgbClr val="000000"/>
                          </a:solidFill>
                          <a:effectLst/>
                          <a:latin typeface="Yu Gothic" panose="020B0400000000000000" pitchFamily="50" charset="-128"/>
                          <a:ea typeface="Yu Gothic" panose="020B0400000000000000" pitchFamily="50" charset="-128"/>
                        </a:rPr>
                        <a:t>社員ステージ</a:t>
                      </a:r>
                      <a:r>
                        <a:rPr lang="en-US" altLang="ja-JP" sz="1600" b="1" i="0" u="none" strike="noStrike" dirty="0">
                          <a:solidFill>
                            <a:srgbClr val="000000"/>
                          </a:solidFill>
                          <a:effectLst/>
                          <a:latin typeface="Yu Gothic" panose="020B0400000000000000" pitchFamily="50" charset="-128"/>
                          <a:ea typeface="Yu Gothic" panose="020B0400000000000000" pitchFamily="50" charset="-128"/>
                        </a:rPr>
                        <a:t>C</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1" i="0" u="none" strike="noStrike" dirty="0">
                          <a:solidFill>
                            <a:srgbClr val="000000"/>
                          </a:solidFill>
                          <a:effectLst/>
                          <a:latin typeface="Yu Gothic" panose="020B0400000000000000" pitchFamily="50" charset="-128"/>
                          <a:ea typeface="Yu Gothic" panose="020B0400000000000000" pitchFamily="50" charset="-128"/>
                        </a:rPr>
                        <a:t>（B</a:t>
                      </a:r>
                      <a:r>
                        <a:rPr lang="ja-JP" altLang="en-US" sz="1600" b="1" i="0" u="none" strike="noStrike" dirty="0">
                          <a:solidFill>
                            <a:srgbClr val="000000"/>
                          </a:solidFill>
                          <a:effectLst/>
                          <a:latin typeface="Yu Gothic" panose="020B0400000000000000" pitchFamily="50" charset="-128"/>
                          <a:ea typeface="Yu Gothic" panose="020B0400000000000000" pitchFamily="50" charset="-128"/>
                        </a:rPr>
                        <a:t>評価時）</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600" b="1" i="0" u="none" strike="noStrike" dirty="0">
                          <a:solidFill>
                            <a:srgbClr val="000000"/>
                          </a:solidFill>
                          <a:effectLst/>
                          <a:latin typeface="Yu Gothic" panose="020B0400000000000000" pitchFamily="50" charset="-128"/>
                          <a:ea typeface="Yu Gothic" panose="020B0400000000000000" pitchFamily="50" charset="-128"/>
                        </a:rPr>
                        <a:t>1.45</a:t>
                      </a:r>
                      <a:endParaRPr lang="ja-JP" altLang="en-US" sz="1600" b="1" i="0" u="none" strike="noStrike" dirty="0">
                        <a:solidFill>
                          <a:srgbClr val="000000"/>
                        </a:solidFill>
                        <a:effectLst/>
                        <a:latin typeface="Yu Gothic" panose="020B0400000000000000" pitchFamily="50" charset="-128"/>
                        <a:ea typeface="Yu Gothic" panose="020B0400000000000000" pitchFamily="50"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600" b="1" i="0" u="none" strike="noStrike" dirty="0">
                          <a:solidFill>
                            <a:schemeClr val="tx1"/>
                          </a:solidFill>
                          <a:effectLst/>
                          <a:latin typeface="Yu Gothic" panose="020B0400000000000000" pitchFamily="50" charset="-128"/>
                          <a:ea typeface="Yu Gothic" panose="020B0400000000000000" pitchFamily="50" charset="-128"/>
                        </a:rPr>
                        <a:t>0.20</a:t>
                      </a:r>
                      <a:r>
                        <a:rPr lang="ja-JP" altLang="en-US" sz="1600" b="1" i="0" u="none" strike="noStrike" dirty="0">
                          <a:solidFill>
                            <a:schemeClr val="tx1"/>
                          </a:solidFill>
                          <a:effectLst/>
                          <a:latin typeface="Yu Gothic" panose="020B0400000000000000" pitchFamily="50" charset="-128"/>
                          <a:ea typeface="Yu Gothic" panose="020B0400000000000000" pitchFamily="50" charset="-128"/>
                        </a:rPr>
                        <a:t>増</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71122167"/>
                  </a:ext>
                </a:extLst>
              </a:tr>
              <a:tr h="286674">
                <a:tc>
                  <a:txBody>
                    <a:bodyPr/>
                    <a:lstStyle/>
                    <a:p>
                      <a:pPr algn="ctr" fontAlgn="ctr"/>
                      <a:r>
                        <a:rPr lang="ja-JP" altLang="en-US" sz="1600" b="1" i="0" u="none" strike="noStrike" dirty="0">
                          <a:solidFill>
                            <a:srgbClr val="000000"/>
                          </a:solidFill>
                          <a:effectLst/>
                          <a:latin typeface="Yu Gothic" panose="020B0400000000000000" pitchFamily="50" charset="-128"/>
                          <a:ea typeface="Yu Gothic" panose="020B0400000000000000" pitchFamily="50" charset="-128"/>
                        </a:rPr>
                        <a:t>社員</a:t>
                      </a:r>
                      <a:r>
                        <a:rPr lang="en-US" altLang="ja-JP" sz="1600" b="1" i="0" u="none" strike="noStrike" dirty="0">
                          <a:solidFill>
                            <a:srgbClr val="000000"/>
                          </a:solidFill>
                          <a:effectLst/>
                          <a:latin typeface="Yu Gothic" panose="020B0400000000000000" pitchFamily="50" charset="-128"/>
                          <a:ea typeface="Yu Gothic" panose="020B0400000000000000" pitchFamily="50" charset="-128"/>
                        </a:rPr>
                        <a:t>BC-C</a:t>
                      </a:r>
                      <a:r>
                        <a:rPr lang="ja-JP" altLang="en-US" sz="1600" b="1" i="0" u="none" strike="noStrike" dirty="0">
                          <a:solidFill>
                            <a:srgbClr val="000000"/>
                          </a:solidFill>
                          <a:effectLst/>
                          <a:latin typeface="Yu Gothic" panose="020B0400000000000000" pitchFamily="50" charset="-128"/>
                          <a:ea typeface="Yu Gothic" panose="020B0400000000000000"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1" i="0" u="none" strike="noStrike" dirty="0">
                          <a:solidFill>
                            <a:srgbClr val="000000"/>
                          </a:solidFill>
                          <a:effectLst/>
                          <a:latin typeface="Yu Gothic" panose="020B0400000000000000" pitchFamily="50" charset="-128"/>
                          <a:ea typeface="Yu Gothic" panose="020B0400000000000000" pitchFamily="50" charset="-128"/>
                        </a:rPr>
                        <a:t>（B</a:t>
                      </a:r>
                      <a:r>
                        <a:rPr lang="ja-JP" altLang="en-US" sz="1600" b="1" i="0" u="none" strike="noStrike" dirty="0">
                          <a:solidFill>
                            <a:srgbClr val="000000"/>
                          </a:solidFill>
                          <a:effectLst/>
                          <a:latin typeface="Yu Gothic" panose="020B0400000000000000" pitchFamily="50" charset="-128"/>
                          <a:ea typeface="Yu Gothic" panose="020B0400000000000000" pitchFamily="50" charset="-128"/>
                        </a:rPr>
                        <a:t>評価時）</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600" b="1" i="0" u="none" strike="noStrike" dirty="0">
                          <a:solidFill>
                            <a:srgbClr val="000000"/>
                          </a:solidFill>
                          <a:effectLst/>
                          <a:latin typeface="Yu Gothic" panose="020B0400000000000000" pitchFamily="50" charset="-128"/>
                          <a:ea typeface="Yu Gothic" panose="020B0400000000000000" pitchFamily="50" charset="-128"/>
                        </a:rPr>
                        <a:t>1.45</a:t>
                      </a:r>
                      <a:r>
                        <a:rPr lang="en-US" altLang="ja-JP" sz="1200" b="1" i="0" u="none" strike="noStrike" dirty="0">
                          <a:solidFill>
                            <a:srgbClr val="000000"/>
                          </a:solidFill>
                          <a:effectLst/>
                          <a:latin typeface="Yu Gothic" panose="020B0400000000000000" pitchFamily="50" charset="-128"/>
                          <a:ea typeface="Yu Gothic" panose="020B0400000000000000" pitchFamily="50" charset="-128"/>
                        </a:rPr>
                        <a:t>※</a:t>
                      </a:r>
                      <a:r>
                        <a:rPr lang="ja-JP" altLang="en-US" sz="1200" b="1" i="0" u="none" strike="noStrike" dirty="0">
                          <a:solidFill>
                            <a:srgbClr val="000000"/>
                          </a:solidFill>
                          <a:effectLst/>
                          <a:latin typeface="Yu Gothic" panose="020B0400000000000000" pitchFamily="50" charset="-128"/>
                          <a:ea typeface="Yu Gothic" panose="020B0400000000000000" pitchFamily="50" charset="-128"/>
                        </a:rPr>
                        <a:t>➁</a:t>
                      </a:r>
                      <a:endParaRPr lang="ja-JP" altLang="en-US" sz="1600" b="1" i="0" u="none" strike="noStrike" dirty="0">
                        <a:solidFill>
                          <a:srgbClr val="000000"/>
                        </a:solidFill>
                        <a:effectLst/>
                        <a:latin typeface="Yu Gothic" panose="020B0400000000000000" pitchFamily="50" charset="-128"/>
                        <a:ea typeface="Yu Gothic" panose="020B0400000000000000" pitchFamily="50"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600" b="1" i="0" u="none" strike="noStrike" dirty="0">
                          <a:solidFill>
                            <a:schemeClr val="tx1"/>
                          </a:solidFill>
                          <a:effectLst/>
                          <a:latin typeface="Yu Gothic" panose="020B0400000000000000" pitchFamily="50" charset="-128"/>
                          <a:ea typeface="Yu Gothic" panose="020B0400000000000000" pitchFamily="50" charset="-128"/>
                        </a:rPr>
                        <a:t>ー</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55612594"/>
                  </a:ext>
                </a:extLst>
              </a:tr>
              <a:tr h="286674">
                <a:tc>
                  <a:txBody>
                    <a:bodyPr/>
                    <a:lstStyle/>
                    <a:p>
                      <a:pPr algn="ctr" fontAlgn="ctr"/>
                      <a:r>
                        <a:rPr lang="ja-JP" altLang="en-US" sz="1600" b="1" i="0" u="none" strike="noStrike" dirty="0">
                          <a:solidFill>
                            <a:srgbClr val="000000"/>
                          </a:solidFill>
                          <a:effectLst/>
                          <a:latin typeface="Yu Gothic" panose="020B0400000000000000" pitchFamily="50" charset="-128"/>
                          <a:ea typeface="Yu Gothic" panose="020B0400000000000000" pitchFamily="50" charset="-128"/>
                        </a:rPr>
                        <a:t>メイト社員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1" i="0" u="none" strike="noStrike" dirty="0">
                          <a:solidFill>
                            <a:srgbClr val="000000"/>
                          </a:solidFill>
                          <a:effectLst/>
                          <a:latin typeface="Yu Gothic" panose="020B0400000000000000" pitchFamily="50" charset="-128"/>
                          <a:ea typeface="Yu Gothic" panose="020B0400000000000000" pitchFamily="50" charset="-128"/>
                        </a:rPr>
                        <a:t>（B</a:t>
                      </a:r>
                      <a:r>
                        <a:rPr lang="ja-JP" altLang="en-US" sz="1600" b="1" i="0" u="none" strike="noStrike" dirty="0">
                          <a:solidFill>
                            <a:srgbClr val="000000"/>
                          </a:solidFill>
                          <a:effectLst/>
                          <a:latin typeface="Yu Gothic" panose="020B0400000000000000" pitchFamily="50" charset="-128"/>
                          <a:ea typeface="Yu Gothic" panose="020B0400000000000000" pitchFamily="50" charset="-128"/>
                        </a:rPr>
                        <a:t>評価時）</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600" b="1" i="0" u="none" strike="noStrike" dirty="0">
                          <a:solidFill>
                            <a:srgbClr val="000000"/>
                          </a:solidFill>
                          <a:effectLst/>
                          <a:latin typeface="Yu Gothic" panose="020B0400000000000000" pitchFamily="50" charset="-128"/>
                          <a:ea typeface="Yu Gothic" panose="020B0400000000000000" pitchFamily="50" charset="-128"/>
                        </a:rPr>
                        <a:t>1.30</a:t>
                      </a:r>
                      <a:endParaRPr lang="ja-JP" altLang="en-US" sz="1600" b="1" i="0" u="none" strike="noStrike" dirty="0">
                        <a:solidFill>
                          <a:srgbClr val="000000"/>
                        </a:solidFill>
                        <a:effectLst/>
                        <a:latin typeface="Yu Gothic" panose="020B0400000000000000" pitchFamily="50" charset="-128"/>
                        <a:ea typeface="Yu Gothic" panose="020B0400000000000000" pitchFamily="50"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600" b="1" i="0" u="none" strike="noStrike" dirty="0">
                          <a:solidFill>
                            <a:schemeClr val="tx1"/>
                          </a:solidFill>
                          <a:effectLst/>
                          <a:latin typeface="Yu Gothic" panose="020B0400000000000000" pitchFamily="50" charset="-128"/>
                          <a:ea typeface="Yu Gothic" panose="020B0400000000000000" pitchFamily="50" charset="-128"/>
                        </a:rPr>
                        <a:t>0.15</a:t>
                      </a:r>
                      <a:r>
                        <a:rPr lang="ja-JP" altLang="en-US" sz="1600" b="1" i="0" u="none" strike="noStrike" dirty="0">
                          <a:solidFill>
                            <a:schemeClr val="tx1"/>
                          </a:solidFill>
                          <a:effectLst/>
                          <a:latin typeface="Yu Gothic" panose="020B0400000000000000" pitchFamily="50" charset="-128"/>
                          <a:ea typeface="Yu Gothic" panose="020B0400000000000000" pitchFamily="50" charset="-128"/>
                        </a:rPr>
                        <a:t>増</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56782086"/>
                  </a:ext>
                </a:extLst>
              </a:tr>
              <a:tr h="286674">
                <a:tc>
                  <a:txBody>
                    <a:bodyPr/>
                    <a:lstStyle/>
                    <a:p>
                      <a:pPr algn="ctr" fontAlgn="ctr"/>
                      <a:r>
                        <a:rPr lang="en-US" sz="1600" b="1" i="0" u="none" strike="noStrike" dirty="0">
                          <a:solidFill>
                            <a:srgbClr val="000000"/>
                          </a:solidFill>
                          <a:effectLst/>
                          <a:latin typeface="Yu Gothic" panose="020B0400000000000000" pitchFamily="50" charset="-128"/>
                          <a:ea typeface="Yu Gothic" panose="020B0400000000000000" pitchFamily="50" charset="-128"/>
                        </a:rPr>
                        <a:t>BC</a:t>
                      </a:r>
                      <a:r>
                        <a:rPr lang="ja-JP" altLang="en-US" sz="1600" b="1" i="0" u="none" strike="noStrike" dirty="0">
                          <a:solidFill>
                            <a:srgbClr val="000000"/>
                          </a:solidFill>
                          <a:effectLst/>
                          <a:latin typeface="Yu Gothic" panose="020B0400000000000000" pitchFamily="50" charset="-128"/>
                          <a:ea typeface="Yu Gothic" panose="020B0400000000000000" pitchFamily="50" charset="-128"/>
                        </a:rPr>
                        <a:t>メイト社員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1" i="0" u="none" strike="noStrike" dirty="0">
                          <a:solidFill>
                            <a:srgbClr val="000000"/>
                          </a:solidFill>
                          <a:effectLst/>
                          <a:latin typeface="Yu Gothic" panose="020B0400000000000000" pitchFamily="50" charset="-128"/>
                          <a:ea typeface="Yu Gothic" panose="020B0400000000000000" pitchFamily="50" charset="-128"/>
                        </a:rPr>
                        <a:t>（B</a:t>
                      </a:r>
                      <a:r>
                        <a:rPr lang="ja-JP" altLang="en-US" sz="1600" b="1" i="0" u="none" strike="noStrike" dirty="0">
                          <a:solidFill>
                            <a:srgbClr val="000000"/>
                          </a:solidFill>
                          <a:effectLst/>
                          <a:latin typeface="Yu Gothic" panose="020B0400000000000000" pitchFamily="50" charset="-128"/>
                          <a:ea typeface="Yu Gothic" panose="020B0400000000000000" pitchFamily="50" charset="-128"/>
                        </a:rPr>
                        <a:t>評価時）</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600" b="1" i="0" u="none" strike="noStrike" dirty="0">
                          <a:solidFill>
                            <a:srgbClr val="000000"/>
                          </a:solidFill>
                          <a:effectLst/>
                          <a:latin typeface="Yu Gothic" panose="020B0400000000000000" pitchFamily="50" charset="-128"/>
                          <a:ea typeface="Yu Gothic" panose="020B0400000000000000" pitchFamily="50" charset="-128"/>
                        </a:rPr>
                        <a:t>1.30</a:t>
                      </a:r>
                      <a:endParaRPr lang="ja-JP" altLang="en-US" sz="1600" b="1" i="0" u="none" strike="noStrike" dirty="0">
                        <a:solidFill>
                          <a:srgbClr val="000000"/>
                        </a:solidFill>
                        <a:effectLst/>
                        <a:latin typeface="Yu Gothic" panose="020B0400000000000000" pitchFamily="50" charset="-128"/>
                        <a:ea typeface="Yu Gothic" panose="020B0400000000000000" pitchFamily="50"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600" b="1" i="0" u="none" strike="noStrike" dirty="0">
                          <a:solidFill>
                            <a:schemeClr val="tx1"/>
                          </a:solidFill>
                          <a:effectLst/>
                          <a:latin typeface="Yu Gothic" panose="020B0400000000000000" pitchFamily="50" charset="-128"/>
                          <a:ea typeface="Yu Gothic" panose="020B0400000000000000" pitchFamily="50" charset="-128"/>
                        </a:rPr>
                        <a:t>0.15</a:t>
                      </a:r>
                      <a:r>
                        <a:rPr lang="ja-JP" altLang="en-US" sz="1600" b="1" i="0" u="none" strike="noStrike" dirty="0">
                          <a:solidFill>
                            <a:schemeClr val="tx1"/>
                          </a:solidFill>
                          <a:effectLst/>
                          <a:latin typeface="Yu Gothic" panose="020B0400000000000000" pitchFamily="50" charset="-128"/>
                          <a:ea typeface="Yu Gothic" panose="020B0400000000000000" pitchFamily="50" charset="-128"/>
                        </a:rPr>
                        <a:t>増</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94188344"/>
                  </a:ext>
                </a:extLst>
              </a:tr>
            </a:tbl>
          </a:graphicData>
        </a:graphic>
      </p:graphicFrame>
      <p:sp>
        <p:nvSpPr>
          <p:cNvPr id="4" name="Rectangle 2">
            <a:extLst>
              <a:ext uri="{FF2B5EF4-FFF2-40B4-BE49-F238E27FC236}">
                <a16:creationId xmlns:a16="http://schemas.microsoft.com/office/drawing/2014/main" id="{9B406038-E3DA-70F9-A2C6-24565BF1709A}"/>
              </a:ext>
            </a:extLst>
          </p:cNvPr>
          <p:cNvSpPr>
            <a:spLocks noChangeArrowheads="1"/>
          </p:cNvSpPr>
          <p:nvPr/>
        </p:nvSpPr>
        <p:spPr bwMode="auto">
          <a:xfrm>
            <a:off x="169340" y="5654749"/>
            <a:ext cx="1117326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266700" algn="l" defTabSz="914400" rtl="0" eaLnBrk="0" fontAlgn="base" latinLnBrk="0" hangingPunct="0">
              <a:lnSpc>
                <a:spcPct val="100000"/>
              </a:lnSpc>
              <a:spcBef>
                <a:spcPct val="0"/>
              </a:spcBef>
              <a:spcAft>
                <a:spcPct val="0"/>
              </a:spcAft>
              <a:buClrTx/>
              <a:buSzTx/>
              <a:buFontTx/>
              <a:buNone/>
              <a:tabLst/>
              <a:defRPr/>
            </a:pPr>
            <a:r>
              <a:rPr kumimoji="0" lang="en-US" altLang="ja-JP" sz="1400" dirty="0">
                <a:solidFill>
                  <a:srgbClr val="32363F"/>
                </a:solidFill>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1400" dirty="0">
                <a:solidFill>
                  <a:srgbClr val="32363F"/>
                </a:solidFill>
                <a:latin typeface="Meiryo UI" panose="020B0604030504040204" pitchFamily="50" charset="-128"/>
                <a:ea typeface="Meiryo UI" panose="020B0604030504040204" pitchFamily="50" charset="-128"/>
                <a:cs typeface="Times New Roman" panose="02020603050405020304" pitchFamily="18" charset="0"/>
              </a:rPr>
              <a:t>➀社員ステージ</a:t>
            </a:r>
            <a:r>
              <a:rPr kumimoji="0" lang="en-US" altLang="ja-JP" sz="1400" dirty="0">
                <a:solidFill>
                  <a:srgbClr val="32363F"/>
                </a:solidFill>
                <a:latin typeface="Meiryo UI" panose="020B0604030504040204" pitchFamily="50" charset="-128"/>
                <a:ea typeface="Meiryo UI" panose="020B0604030504040204" pitchFamily="50" charset="-128"/>
                <a:cs typeface="Times New Roman" panose="02020603050405020304" pitchFamily="18" charset="0"/>
              </a:rPr>
              <a:t>B</a:t>
            </a:r>
            <a:r>
              <a:rPr kumimoji="0" lang="ja-JP" altLang="en-US" sz="1400" dirty="0">
                <a:solidFill>
                  <a:srgbClr val="32363F"/>
                </a:solidFill>
                <a:latin typeface="Meiryo UI" panose="020B0604030504040204" pitchFamily="50" charset="-128"/>
                <a:ea typeface="Meiryo UI" panose="020B0604030504040204" pitchFamily="50" charset="-128"/>
                <a:cs typeface="Times New Roman" panose="02020603050405020304" pitchFamily="18" charset="0"/>
              </a:rPr>
              <a:t>の人事制度上の支給表の</a:t>
            </a:r>
            <a:r>
              <a:rPr kumimoji="0" lang="en-US" altLang="ja-JP" sz="1400" dirty="0">
                <a:solidFill>
                  <a:srgbClr val="32363F"/>
                </a:solidFill>
                <a:latin typeface="Meiryo UI" panose="020B0604030504040204" pitchFamily="50" charset="-128"/>
                <a:ea typeface="Meiryo UI" panose="020B0604030504040204" pitchFamily="50" charset="-128"/>
                <a:cs typeface="Times New Roman" panose="02020603050405020304" pitchFamily="18" charset="0"/>
              </a:rPr>
              <a:t>12</a:t>
            </a:r>
            <a:r>
              <a:rPr kumimoji="0" lang="ja-JP" altLang="en-US" sz="1400" dirty="0">
                <a:solidFill>
                  <a:srgbClr val="32363F"/>
                </a:solidFill>
                <a:latin typeface="Meiryo UI" panose="020B0604030504040204" pitchFamily="50" charset="-128"/>
                <a:ea typeface="Meiryo UI" panose="020B0604030504040204" pitchFamily="50" charset="-128"/>
                <a:cs typeface="Times New Roman" panose="02020603050405020304" pitchFamily="18" charset="0"/>
              </a:rPr>
              <a:t>月支給ヵ月水準を要求します。</a:t>
            </a:r>
            <a:endParaRPr kumimoji="0" lang="en-US" altLang="ja-JP" sz="1400" dirty="0">
              <a:solidFill>
                <a:srgbClr val="32363F"/>
              </a:solidFill>
              <a:latin typeface="Meiryo UI" panose="020B0604030504040204" pitchFamily="50" charset="-128"/>
              <a:ea typeface="Meiryo UI" panose="020B0604030504040204" pitchFamily="50" charset="-128"/>
              <a:cs typeface="Times New Roman" panose="02020603050405020304" pitchFamily="18" charset="0"/>
            </a:endParaRPr>
          </a:p>
          <a:p>
            <a:pPr marL="0" marR="0" lvl="0" indent="266700" algn="l" defTabSz="914400" rtl="0" eaLnBrk="0" fontAlgn="base" latinLnBrk="0" hangingPunct="0">
              <a:lnSpc>
                <a:spcPct val="100000"/>
              </a:lnSpc>
              <a:spcBef>
                <a:spcPct val="0"/>
              </a:spcBef>
              <a:spcAft>
                <a:spcPct val="0"/>
              </a:spcAft>
              <a:buClrTx/>
              <a:buSzTx/>
              <a:buFontTx/>
              <a:buNone/>
              <a:tabLst/>
              <a:defRPr/>
            </a:pPr>
            <a:r>
              <a:rPr kumimoji="0" lang="en-US" altLang="ja-JP" sz="1400" dirty="0">
                <a:solidFill>
                  <a:srgbClr val="32363F"/>
                </a:solidFill>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1400" dirty="0">
                <a:solidFill>
                  <a:srgbClr val="32363F"/>
                </a:solidFill>
                <a:latin typeface="Meiryo UI" panose="020B0604030504040204" pitchFamily="50" charset="-128"/>
                <a:ea typeface="Meiryo UI" panose="020B0604030504040204" pitchFamily="50" charset="-128"/>
                <a:cs typeface="Times New Roman" panose="02020603050405020304" pitchFamily="18" charset="0"/>
              </a:rPr>
              <a:t>➁</a:t>
            </a:r>
            <a:r>
              <a:rPr kumimoji="0" lang="ja-JP" altLang="en-US" sz="1400" b="0"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rPr>
              <a:t>社員</a:t>
            </a:r>
            <a:r>
              <a:rPr kumimoji="0" lang="en-US" altLang="ja-JP" sz="1400" b="0"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rPr>
              <a:t>BC-C</a:t>
            </a:r>
            <a:r>
              <a:rPr kumimoji="0" lang="ja-JP" altLang="en-US" sz="1400" b="0"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rPr>
              <a:t>については、</a:t>
            </a:r>
            <a:r>
              <a:rPr kumimoji="0" lang="en-US" altLang="ja-JP" sz="1400" b="0"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rPr>
              <a:t>20</a:t>
            </a:r>
            <a:r>
              <a:rPr kumimoji="0" lang="en-US" altLang="ja-JP" sz="1400" dirty="0">
                <a:solidFill>
                  <a:srgbClr val="32363F"/>
                </a:solidFill>
                <a:latin typeface="Meiryo UI" panose="020B0604030504040204" pitchFamily="50" charset="-128"/>
                <a:ea typeface="Meiryo UI" panose="020B0604030504040204" pitchFamily="50" charset="-128"/>
                <a:cs typeface="Times New Roman" panose="02020603050405020304" pitchFamily="18" charset="0"/>
              </a:rPr>
              <a:t>23</a:t>
            </a:r>
            <a:r>
              <a:rPr kumimoji="0" lang="ja-JP" altLang="en-US" sz="1400" b="0"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rPr>
              <a:t>年度</a:t>
            </a:r>
            <a:r>
              <a:rPr kumimoji="0" lang="en-US" altLang="ja-JP" sz="1400" b="0"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rPr>
              <a:t>12</a:t>
            </a:r>
            <a:r>
              <a:rPr kumimoji="0" lang="ja-JP" altLang="en-US" sz="1400" b="0"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rPr>
              <a:t>月賞与については、転換後最初の賞与支給ヵ月を基に試算しています。</a:t>
            </a:r>
            <a:endParaRPr kumimoji="0" lang="ja-JP" altLang="en-US" sz="2400" b="0" i="0" u="none" strike="noStrike" kern="1200" cap="none" spc="0" normalizeH="0" baseline="0" noProof="0" dirty="0">
              <a:ln>
                <a:noFill/>
              </a:ln>
              <a:solidFill>
                <a:srgbClr val="32363F"/>
              </a:solidFill>
              <a:effectLst/>
              <a:uLnTx/>
              <a:uFillTx/>
              <a:latin typeface="Arial" panose="020B0604020202020204" pitchFamily="34" charset="0"/>
              <a:ea typeface="+mn-ea"/>
              <a:cs typeface="+mn-cs"/>
            </a:endParaRPr>
          </a:p>
        </p:txBody>
      </p:sp>
      <p:sp>
        <p:nvSpPr>
          <p:cNvPr id="2" name="正方形/長方形 1">
            <a:extLst>
              <a:ext uri="{FF2B5EF4-FFF2-40B4-BE49-F238E27FC236}">
                <a16:creationId xmlns:a16="http://schemas.microsoft.com/office/drawing/2014/main" id="{C61EE227-92C3-D7C5-5882-360013C0A6D1}"/>
              </a:ext>
            </a:extLst>
          </p:cNvPr>
          <p:cNvSpPr/>
          <p:nvPr/>
        </p:nvSpPr>
        <p:spPr>
          <a:xfrm>
            <a:off x="8981340" y="3727939"/>
            <a:ext cx="3095625" cy="1703820"/>
          </a:xfrm>
          <a:prstGeom prst="rect">
            <a:avLst/>
          </a:prstGeom>
          <a:noFill/>
          <a:ln w="38100">
            <a:solidFill>
              <a:srgbClr val="C00000"/>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Tree>
    <p:extLst>
      <p:ext uri="{BB962C8B-B14F-4D97-AF65-F5344CB8AC3E}">
        <p14:creationId xmlns:p14="http://schemas.microsoft.com/office/powerpoint/2010/main" val="25867144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コンテンツ プレースホルダー 12">
            <a:extLst>
              <a:ext uri="{FF2B5EF4-FFF2-40B4-BE49-F238E27FC236}">
                <a16:creationId xmlns:a16="http://schemas.microsoft.com/office/drawing/2014/main" id="{0097C6D9-3930-4866-9E88-F17648880044}"/>
              </a:ext>
            </a:extLst>
          </p:cNvPr>
          <p:cNvSpPr>
            <a:spLocks noGrp="1"/>
          </p:cNvSpPr>
          <p:nvPr>
            <p:ph sz="quarter" idx="4294967295"/>
          </p:nvPr>
        </p:nvSpPr>
        <p:spPr>
          <a:xfrm>
            <a:off x="303161" y="319729"/>
            <a:ext cx="11510918" cy="6218541"/>
          </a:xfrm>
          <a:solidFill>
            <a:schemeClr val="bg1"/>
          </a:solidFill>
          <a:ln w="38100">
            <a:solidFill>
              <a:schemeClr val="accent5"/>
            </a:solidFill>
          </a:ln>
        </p:spPr>
        <p:txBody>
          <a:bodyPr rtlCol="0">
            <a:normAutofit/>
          </a:bodyPr>
          <a:lstStyle/>
          <a:p>
            <a:pPr marL="0" indent="0">
              <a:buNone/>
            </a:pPr>
            <a:r>
              <a:rPr lang="ja-JP" altLang="en-US" sz="1800" b="1" dirty="0">
                <a:effectLst/>
                <a:latin typeface="游明朝" panose="02020400000000000000" pitchFamily="18" charset="-128"/>
                <a:ea typeface="Meiryo UI" panose="020B0604030504040204" pitchFamily="50" charset="-128"/>
                <a:cs typeface="Times New Roman" panose="02020603050405020304" pitchFamily="18" charset="0"/>
              </a:rPr>
              <a:t>２</a:t>
            </a:r>
            <a:r>
              <a:rPr lang="ja-JP" altLang="ja-JP" sz="1800" b="1" dirty="0">
                <a:effectLst/>
                <a:latin typeface="游明朝" panose="02020400000000000000" pitchFamily="18" charset="-128"/>
                <a:ea typeface="Meiryo UI" panose="020B0604030504040204" pitchFamily="50" charset="-128"/>
                <a:cs typeface="Times New Roman" panose="02020603050405020304" pitchFamily="18" charset="0"/>
              </a:rPr>
              <a:t>．具体的な雇用形態毎の要求内容</a:t>
            </a:r>
            <a:endParaRPr lang="ja-JP" altLang="ja-JP" sz="1800" dirty="0">
              <a:effectLst/>
              <a:latin typeface="游明朝" panose="02020400000000000000" pitchFamily="18" charset="-128"/>
              <a:ea typeface="游明朝" panose="02020400000000000000" pitchFamily="18" charset="-128"/>
              <a:cs typeface="Times New Roman" panose="02020603050405020304" pitchFamily="18" charset="0"/>
            </a:endParaRPr>
          </a:p>
          <a:p>
            <a:pPr marL="0" indent="0" rtl="0">
              <a:buNone/>
            </a:pPr>
            <a:r>
              <a:rPr lang="ja-JP" altLang="en-US" sz="1400" dirty="0">
                <a:latin typeface="+mn-ea"/>
                <a:ea typeface="+mn-ea"/>
              </a:rPr>
              <a:t>１</a:t>
            </a:r>
            <a:r>
              <a:rPr lang="en-US" altLang="ja-JP" sz="1400" dirty="0">
                <a:latin typeface="+mn-ea"/>
                <a:ea typeface="+mn-ea"/>
              </a:rPr>
              <a:t>)</a:t>
            </a:r>
            <a:r>
              <a:rPr lang="ja-JP" altLang="en-US" sz="1400" dirty="0">
                <a:latin typeface="+mn-ea"/>
                <a:ea typeface="+mn-ea"/>
              </a:rPr>
              <a:t>社員</a:t>
            </a:r>
            <a:endParaRPr lang="en-US" altLang="ja-JP" sz="1400" dirty="0">
              <a:latin typeface="+mn-ea"/>
              <a:ea typeface="+mn-ea"/>
            </a:endParaRPr>
          </a:p>
        </p:txBody>
      </p:sp>
      <p:sp>
        <p:nvSpPr>
          <p:cNvPr id="12" name="Rectangle 6">
            <a:extLst>
              <a:ext uri="{FF2B5EF4-FFF2-40B4-BE49-F238E27FC236}">
                <a16:creationId xmlns:a16="http://schemas.microsoft.com/office/drawing/2014/main" id="{CF97F2AA-B75A-8FE5-1F03-4D372E02BD49}"/>
              </a:ext>
            </a:extLst>
          </p:cNvPr>
          <p:cNvSpPr>
            <a:spLocks noChangeArrowheads="1"/>
          </p:cNvSpPr>
          <p:nvPr/>
        </p:nvSpPr>
        <p:spPr bwMode="auto">
          <a:xfrm>
            <a:off x="4513385" y="699683"/>
            <a:ext cx="7170805" cy="58862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66675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617538" algn="l" defTabSz="914400" rtl="0" eaLnBrk="0" fontAlgn="base" latinLnBrk="0" hangingPunct="0">
              <a:lnSpc>
                <a:spcPct val="100000"/>
              </a:lnSpc>
              <a:spcBef>
                <a:spcPct val="0"/>
              </a:spcBef>
              <a:spcAft>
                <a:spcPct val="0"/>
              </a:spcAft>
              <a:buClrTx/>
              <a:buSzTx/>
              <a:buFontTx/>
              <a:buNone/>
              <a:tabLst/>
              <a:defRPr/>
            </a:pPr>
            <a:r>
              <a:rPr kumimoji="0" lang="ja-JP" altLang="ja-JP" sz="1400" b="1"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rPr>
              <a:t>〇支給対象</a:t>
            </a:r>
            <a:endParaRPr kumimoji="0" lang="en-US" altLang="ja-JP" sz="1200" b="0" i="0" u="none" strike="noStrike" kern="1200" cap="none" spc="0" normalizeH="0" baseline="0" noProof="0" dirty="0">
              <a:ln>
                <a:noFill/>
              </a:ln>
              <a:solidFill>
                <a:srgbClr val="32363F"/>
              </a:solidFill>
              <a:effectLst/>
              <a:uLnTx/>
              <a:uFillTx/>
              <a:latin typeface="Arial" panose="020B0604020202020204" pitchFamily="34" charset="0"/>
              <a:ea typeface="+mn-ea"/>
              <a:cs typeface="+mn-cs"/>
            </a:endParaRPr>
          </a:p>
          <a:p>
            <a:pPr marL="0" marR="0" lvl="0" indent="617538" algn="l" defTabSz="914400" rtl="0" eaLnBrk="0" fontAlgn="base" latinLnBrk="0" hangingPunct="0">
              <a:lnSpc>
                <a:spcPct val="100000"/>
              </a:lnSpc>
              <a:spcBef>
                <a:spcPct val="0"/>
              </a:spcBef>
              <a:spcAft>
                <a:spcPct val="0"/>
              </a:spcAft>
              <a:buClrTx/>
              <a:buSzTx/>
              <a:buFontTx/>
              <a:buNone/>
              <a:tabLst/>
              <a:defRPr/>
            </a:pPr>
            <a:r>
              <a:rPr kumimoji="0" lang="ja-JP" altLang="ja-JP" sz="1400" b="0"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rPr>
              <a:t>・</a:t>
            </a:r>
            <a:r>
              <a:rPr kumimoji="0" lang="en-US" altLang="ja-JP" sz="1400" b="0"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rPr>
              <a:t>2023</a:t>
            </a:r>
            <a:r>
              <a:rPr kumimoji="0" lang="ja-JP" altLang="en-US" sz="1400" b="0"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rPr>
              <a:t>年</a:t>
            </a:r>
            <a:r>
              <a:rPr kumimoji="0" lang="en-US" altLang="ja-JP" sz="1400" b="0"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rPr>
              <a:t>12</a:t>
            </a:r>
            <a:r>
              <a:rPr kumimoji="0" lang="ja-JP" altLang="en-US" sz="1400" b="0"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rPr>
              <a:t>月賞与⇒</a:t>
            </a:r>
            <a:r>
              <a:rPr kumimoji="0" lang="en-US" altLang="ja-JP" sz="1400" b="0"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rPr>
              <a:t>2023</a:t>
            </a:r>
            <a:r>
              <a:rPr kumimoji="0" lang="ja-JP" altLang="en-US" sz="1400" b="0"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rPr>
              <a:t>年</a:t>
            </a:r>
            <a:r>
              <a:rPr kumimoji="0" lang="en-US" altLang="ja-JP" sz="1400" b="0"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rPr>
              <a:t>4</a:t>
            </a:r>
            <a:r>
              <a:rPr kumimoji="0" lang="ja-JP" altLang="en-US" sz="1400" b="0"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rPr>
              <a:t>月</a:t>
            </a:r>
            <a:r>
              <a:rPr kumimoji="0" lang="en-US" altLang="ja-JP" sz="1400" b="0"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rPr>
              <a:t>1</a:t>
            </a:r>
            <a:r>
              <a:rPr kumimoji="0" lang="ja-JP" altLang="en-US" sz="1400" b="0"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rPr>
              <a:t>日から</a:t>
            </a:r>
            <a:r>
              <a:rPr kumimoji="0" lang="en-US" altLang="ja-JP" sz="1400" b="0"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rPr>
              <a:t>2023</a:t>
            </a:r>
            <a:r>
              <a:rPr kumimoji="0" lang="ja-JP" altLang="en-US" sz="1400" b="0"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rPr>
              <a:t>年</a:t>
            </a:r>
            <a:r>
              <a:rPr kumimoji="0" lang="en-US" altLang="ja-JP" sz="1400" b="0"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rPr>
              <a:t>9</a:t>
            </a:r>
            <a:r>
              <a:rPr kumimoji="0" lang="ja-JP" altLang="en-US" sz="1400" b="0"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rPr>
              <a:t>月</a:t>
            </a:r>
            <a:r>
              <a:rPr kumimoji="0" lang="en-US" altLang="ja-JP" sz="1400" b="0"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rPr>
              <a:t>30</a:t>
            </a:r>
            <a:r>
              <a:rPr kumimoji="0" lang="ja-JP" altLang="en-US" sz="1400" b="0"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rPr>
              <a:t>日まで勤務し引き続き支給</a:t>
            </a:r>
            <a:endParaRPr kumimoji="0" lang="en-US" altLang="ja-JP" sz="1400" b="0"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617538" algn="l" defTabSz="914400" rtl="0" eaLnBrk="0" fontAlgn="base" latinLnBrk="0" hangingPunct="0">
              <a:lnSpc>
                <a:spcPct val="100000"/>
              </a:lnSpc>
              <a:spcBef>
                <a:spcPct val="0"/>
              </a:spcBef>
              <a:spcAft>
                <a:spcPct val="0"/>
              </a:spcAft>
              <a:buClrTx/>
              <a:buSzTx/>
              <a:buFontTx/>
              <a:buNone/>
              <a:tabLst/>
              <a:defRPr/>
            </a:pPr>
            <a:r>
              <a:rPr kumimoji="0" lang="ja-JP" altLang="en-US" sz="1400" b="0"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rPr>
              <a:t>当日在籍している者。</a:t>
            </a:r>
            <a:endParaRPr kumimoji="0" lang="ja-JP" altLang="en-US" sz="1200" b="0" i="0" u="none" strike="noStrike" kern="1200" cap="none" spc="0" normalizeH="0" baseline="0" noProof="0" dirty="0">
              <a:ln>
                <a:noFill/>
              </a:ln>
              <a:solidFill>
                <a:srgbClr val="32363F"/>
              </a:solidFill>
              <a:effectLst/>
              <a:uLnTx/>
              <a:uFillTx/>
              <a:latin typeface="Arial" panose="020B0604020202020204" pitchFamily="34" charset="0"/>
              <a:ea typeface="+mn-ea"/>
              <a:cs typeface="+mn-cs"/>
            </a:endParaRPr>
          </a:p>
          <a:p>
            <a:pPr marL="0" marR="0" lvl="0" indent="666750" algn="l" defTabSz="914400" rtl="0" eaLnBrk="0" fontAlgn="base" latinLnBrk="0" hangingPunct="0">
              <a:lnSpc>
                <a:spcPct val="100000"/>
              </a:lnSpc>
              <a:spcBef>
                <a:spcPct val="0"/>
              </a:spcBef>
              <a:spcAft>
                <a:spcPct val="0"/>
              </a:spcAft>
              <a:buClrTx/>
              <a:buSzTx/>
              <a:buFontTx/>
              <a:buNone/>
              <a:tabLst/>
            </a:pPr>
            <a:r>
              <a:rPr kumimoji="0" lang="ja-JP" altLang="en-US" sz="1200" b="0" i="0" u="none" strike="noStrike" cap="none" normalizeH="0" baseline="0" dirty="0">
                <a:ln>
                  <a:noFill/>
                </a:ln>
                <a:effectLst/>
                <a:latin typeface="Meiryo UI" panose="020B0604030504040204" pitchFamily="50" charset="-128"/>
                <a:ea typeface="Meiryo UI" panose="020B0604030504040204" pitchFamily="50" charset="-128"/>
                <a:cs typeface="Times New Roman" panose="02020603050405020304" pitchFamily="18" charset="0"/>
              </a:rPr>
              <a:t>ただし、期間中欠勤・休職等のあるものは、それぞれ定めた支給方法で支給する。その際、欠勤日</a:t>
            </a:r>
            <a:endParaRPr kumimoji="0" lang="en-US" altLang="ja-JP" sz="1200" b="0" i="0" u="none" strike="noStrike" cap="none" normalizeH="0" baseline="0" dirty="0">
              <a:ln>
                <a:noFill/>
              </a:ln>
              <a:effectLst/>
              <a:latin typeface="Meiryo UI" panose="020B0604030504040204" pitchFamily="50" charset="-128"/>
              <a:ea typeface="Meiryo UI" panose="020B0604030504040204" pitchFamily="50" charset="-128"/>
              <a:cs typeface="Times New Roman" panose="02020603050405020304" pitchFamily="18" charset="0"/>
            </a:endParaRPr>
          </a:p>
          <a:p>
            <a:pPr marL="0" marR="0" lvl="0" indent="666750" algn="l" defTabSz="914400" rtl="0" eaLnBrk="0" fontAlgn="base" latinLnBrk="0" hangingPunct="0">
              <a:lnSpc>
                <a:spcPct val="100000"/>
              </a:lnSpc>
              <a:spcBef>
                <a:spcPct val="0"/>
              </a:spcBef>
              <a:spcAft>
                <a:spcPct val="0"/>
              </a:spcAft>
              <a:buClrTx/>
              <a:buSzTx/>
              <a:buFontTx/>
              <a:buNone/>
              <a:tabLst/>
            </a:pPr>
            <a:r>
              <a:rPr kumimoji="0" lang="ja-JP" altLang="en-US" sz="1200" b="0" i="0" u="none" strike="noStrike" cap="none" normalizeH="0" baseline="0" dirty="0">
                <a:ln>
                  <a:noFill/>
                </a:ln>
                <a:effectLst/>
                <a:latin typeface="Meiryo UI" panose="020B0604030504040204" pitchFamily="50" charset="-128"/>
                <a:ea typeface="Meiryo UI" panose="020B0604030504040204" pitchFamily="50" charset="-128"/>
                <a:cs typeface="Times New Roman" panose="02020603050405020304" pitchFamily="18" charset="0"/>
              </a:rPr>
              <a:t>数・休職日数等</a:t>
            </a:r>
            <a:r>
              <a:rPr kumimoji="0" lang="en-US" altLang="ja-JP" sz="1200" b="0" i="0" u="none" strike="noStrike" cap="none" normalizeH="0" baseline="0" dirty="0">
                <a:ln>
                  <a:noFill/>
                </a:ln>
                <a:effectLst/>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1200" b="0" i="0" u="none" strike="noStrike" cap="none" normalizeH="0" baseline="0" dirty="0">
                <a:ln>
                  <a:noFill/>
                </a:ln>
                <a:effectLst/>
                <a:latin typeface="Meiryo UI" panose="020B0604030504040204" pitchFamily="50" charset="-128"/>
                <a:ea typeface="Meiryo UI" panose="020B0604030504040204" pitchFamily="50" charset="-128"/>
                <a:cs typeface="Times New Roman" panose="02020603050405020304" pitchFamily="18" charset="0"/>
              </a:rPr>
              <a:t>育児休職・介護休職等</a:t>
            </a:r>
            <a:r>
              <a:rPr kumimoji="0" lang="en-US" altLang="ja-JP" sz="1200" b="0" i="0" u="none" strike="noStrike" cap="none" normalizeH="0" baseline="0" dirty="0">
                <a:ln>
                  <a:noFill/>
                </a:ln>
                <a:effectLst/>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1200" b="0" i="0" u="none" strike="noStrike" cap="none" normalizeH="0" baseline="0" dirty="0">
                <a:ln>
                  <a:noFill/>
                </a:ln>
                <a:effectLst/>
                <a:latin typeface="Meiryo UI" panose="020B0604030504040204" pitchFamily="50" charset="-128"/>
                <a:ea typeface="Meiryo UI" panose="020B0604030504040204" pitchFamily="50" charset="-128"/>
                <a:cs typeface="Times New Roman" panose="02020603050405020304" pitchFamily="18" charset="0"/>
              </a:rPr>
              <a:t>は期間中の休日・連続休暇等を除く実質日数とし、</a:t>
            </a:r>
            <a:endParaRPr kumimoji="0" lang="en-US" altLang="ja-JP" sz="1200" b="0" i="0" u="none" strike="noStrike" cap="none" normalizeH="0" baseline="0" dirty="0">
              <a:ln>
                <a:noFill/>
              </a:ln>
              <a:effectLst/>
              <a:latin typeface="Meiryo UI" panose="020B0604030504040204" pitchFamily="50" charset="-128"/>
              <a:ea typeface="Meiryo UI" panose="020B0604030504040204" pitchFamily="50" charset="-128"/>
              <a:cs typeface="Times New Roman" panose="02020603050405020304" pitchFamily="18" charset="0"/>
            </a:endParaRPr>
          </a:p>
          <a:p>
            <a:pPr marL="0" marR="0" lvl="0" indent="666750" algn="l" defTabSz="914400" rtl="0" eaLnBrk="0" fontAlgn="base" latinLnBrk="0" hangingPunct="0">
              <a:lnSpc>
                <a:spcPct val="100000"/>
              </a:lnSpc>
              <a:spcBef>
                <a:spcPct val="0"/>
              </a:spcBef>
              <a:spcAft>
                <a:spcPct val="0"/>
              </a:spcAft>
              <a:buClrTx/>
              <a:buSzTx/>
              <a:buFontTx/>
              <a:buNone/>
              <a:tabLst/>
            </a:pPr>
            <a:r>
              <a:rPr kumimoji="0" lang="ja-JP" altLang="en-US" sz="1200" b="0" i="0" u="none" strike="noStrike" cap="none" normalizeH="0" baseline="0" dirty="0">
                <a:ln>
                  <a:noFill/>
                </a:ln>
                <a:effectLst/>
                <a:latin typeface="Meiryo UI" panose="020B0604030504040204" pitchFamily="50" charset="-128"/>
                <a:ea typeface="Meiryo UI" panose="020B0604030504040204" pitchFamily="50" charset="-128"/>
                <a:cs typeface="Times New Roman" panose="02020603050405020304" pitchFamily="18" charset="0"/>
              </a:rPr>
              <a:t>それにより出勤日数を算出する。なお、賞与日割については、それぞれの期間の所定労働日数を基</a:t>
            </a:r>
            <a:endParaRPr kumimoji="0" lang="en-US" altLang="ja-JP" sz="1200" b="0" i="0" u="none" strike="noStrike" cap="none" normalizeH="0" baseline="0" dirty="0">
              <a:ln>
                <a:noFill/>
              </a:ln>
              <a:effectLst/>
              <a:latin typeface="Meiryo UI" panose="020B0604030504040204" pitchFamily="50" charset="-128"/>
              <a:ea typeface="Meiryo UI" panose="020B0604030504040204" pitchFamily="50" charset="-128"/>
              <a:cs typeface="Times New Roman" panose="02020603050405020304" pitchFamily="18" charset="0"/>
            </a:endParaRPr>
          </a:p>
          <a:p>
            <a:pPr marL="0" marR="0" lvl="0" indent="666750" algn="l" defTabSz="914400" rtl="0" eaLnBrk="0" fontAlgn="base" latinLnBrk="0" hangingPunct="0">
              <a:lnSpc>
                <a:spcPct val="100000"/>
              </a:lnSpc>
              <a:spcBef>
                <a:spcPct val="0"/>
              </a:spcBef>
              <a:spcAft>
                <a:spcPct val="0"/>
              </a:spcAft>
              <a:buClrTx/>
              <a:buSzTx/>
              <a:buFontTx/>
              <a:buNone/>
              <a:tabLst/>
            </a:pPr>
            <a:r>
              <a:rPr kumimoji="0" lang="ja-JP" altLang="en-US" sz="1200" b="0" i="0" u="none" strike="noStrike" cap="none" normalizeH="0" baseline="0" dirty="0">
                <a:ln>
                  <a:noFill/>
                </a:ln>
                <a:effectLst/>
                <a:latin typeface="Meiryo UI" panose="020B0604030504040204" pitchFamily="50" charset="-128"/>
                <a:ea typeface="Meiryo UI" panose="020B0604030504040204" pitchFamily="50" charset="-128"/>
                <a:cs typeface="Times New Roman" panose="02020603050405020304" pitchFamily="18" charset="0"/>
              </a:rPr>
              <a:t>礎に算出する。</a:t>
            </a:r>
            <a:r>
              <a:rPr kumimoji="0" lang="en-US" altLang="ja-JP" sz="1200" b="0" i="0" u="none" strike="noStrike" cap="none" normalizeH="0" baseline="0" dirty="0">
                <a:ln>
                  <a:noFill/>
                </a:ln>
                <a:effectLst/>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1200" b="0" i="0" u="none" strike="noStrike" cap="none" normalizeH="0" baseline="0" dirty="0">
                <a:ln>
                  <a:noFill/>
                </a:ln>
                <a:effectLst/>
                <a:latin typeface="Meiryo UI" panose="020B0604030504040204" pitchFamily="50" charset="-128"/>
                <a:ea typeface="Meiryo UI" panose="020B0604030504040204" pitchFamily="50" charset="-128"/>
                <a:cs typeface="Times New Roman" panose="02020603050405020304" pitchFamily="18" charset="0"/>
              </a:rPr>
              <a:t>その他の無給の休暇・休職等も含む</a:t>
            </a:r>
            <a:endParaRPr kumimoji="0" lang="en-US" altLang="ja-JP" sz="1200" b="0" i="0" u="none" strike="noStrike" cap="none" normalizeH="0" baseline="0" dirty="0">
              <a:ln>
                <a:noFill/>
              </a:ln>
              <a:effectLst/>
              <a:latin typeface="Meiryo UI" panose="020B0604030504040204" pitchFamily="50" charset="-128"/>
              <a:ea typeface="Meiryo UI" panose="020B0604030504040204" pitchFamily="50" charset="-128"/>
              <a:cs typeface="Times New Roman" panose="02020603050405020304" pitchFamily="18" charset="0"/>
            </a:endParaRPr>
          </a:p>
          <a:p>
            <a:pPr marL="0" marR="0" lvl="0" indent="666750" algn="l" defTabSz="914400" rtl="0" eaLnBrk="0" fontAlgn="base" latinLnBrk="0" hangingPunct="0">
              <a:lnSpc>
                <a:spcPct val="100000"/>
              </a:lnSpc>
              <a:spcBef>
                <a:spcPct val="0"/>
              </a:spcBef>
              <a:spcAft>
                <a:spcPct val="0"/>
              </a:spcAft>
              <a:buClrTx/>
              <a:buSzTx/>
              <a:buFontTx/>
              <a:buNone/>
              <a:tabLst/>
              <a:defRPr/>
            </a:pPr>
            <a:endParaRPr kumimoji="0" lang="en-US" altLang="ja-JP" sz="1400" b="1"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666750" algn="l" defTabSz="914400" rtl="0" eaLnBrk="0" fontAlgn="base" latinLnBrk="0" hangingPunct="0">
              <a:lnSpc>
                <a:spcPct val="100000"/>
              </a:lnSpc>
              <a:spcBef>
                <a:spcPct val="0"/>
              </a:spcBef>
              <a:spcAft>
                <a:spcPct val="0"/>
              </a:spcAft>
              <a:buClrTx/>
              <a:buSzTx/>
              <a:buFontTx/>
              <a:buNone/>
              <a:tabLst/>
              <a:defRPr/>
            </a:pPr>
            <a:r>
              <a:rPr kumimoji="0" lang="ja-JP" altLang="en-US" sz="1400" b="1"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rPr>
              <a:t>〇基準日</a:t>
            </a:r>
            <a:endParaRPr kumimoji="0" lang="ja-JP" altLang="en-US" sz="1200" b="0" i="0" u="none" strike="noStrike" kern="1200" cap="none" spc="0" normalizeH="0" baseline="0" noProof="0" dirty="0">
              <a:ln>
                <a:noFill/>
              </a:ln>
              <a:solidFill>
                <a:srgbClr val="32363F"/>
              </a:solidFill>
              <a:effectLst/>
              <a:uLnTx/>
              <a:uFillTx/>
              <a:latin typeface="Arial" panose="020B0604020202020204" pitchFamily="34" charset="0"/>
              <a:ea typeface="+mn-ea"/>
              <a:cs typeface="+mn-cs"/>
            </a:endParaRPr>
          </a:p>
          <a:p>
            <a:pPr marL="0" marR="0" lvl="0" indent="666750" algn="l" defTabSz="914400" rtl="0" eaLnBrk="0" fontAlgn="base" latinLnBrk="0" hangingPunct="0">
              <a:lnSpc>
                <a:spcPct val="100000"/>
              </a:lnSpc>
              <a:spcBef>
                <a:spcPct val="0"/>
              </a:spcBef>
              <a:spcAft>
                <a:spcPct val="0"/>
              </a:spcAft>
              <a:buClrTx/>
              <a:buSzTx/>
              <a:buFontTx/>
              <a:buNone/>
              <a:tabLst/>
              <a:defRPr/>
            </a:pPr>
            <a:r>
              <a:rPr kumimoji="0" lang="ja-JP" altLang="en-US" sz="1400" b="0"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rPr>
              <a:t>・</a:t>
            </a:r>
            <a:r>
              <a:rPr kumimoji="0" lang="en-US" altLang="ja-JP" sz="1400" b="0"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rPr>
              <a:t>2023</a:t>
            </a:r>
            <a:r>
              <a:rPr kumimoji="0" lang="ja-JP" altLang="en-US" sz="1400" b="0"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rPr>
              <a:t>年</a:t>
            </a:r>
            <a:r>
              <a:rPr kumimoji="0" lang="en-US" altLang="ja-JP" sz="1400" b="0"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rPr>
              <a:t>12</a:t>
            </a:r>
            <a:r>
              <a:rPr kumimoji="0" lang="ja-JP" altLang="en-US" sz="1400" b="0"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rPr>
              <a:t>月賞与⇒本給、階層は</a:t>
            </a:r>
            <a:r>
              <a:rPr kumimoji="0" lang="en-US" altLang="ja-JP" sz="1400" b="0"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rPr>
              <a:t>2023</a:t>
            </a:r>
            <a:r>
              <a:rPr kumimoji="0" lang="ja-JP" altLang="en-US" sz="1400" b="0"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rPr>
              <a:t>年</a:t>
            </a:r>
            <a:r>
              <a:rPr kumimoji="0" lang="en-US" altLang="ja-JP" sz="1400" b="0"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rPr>
              <a:t>9</a:t>
            </a:r>
            <a:r>
              <a:rPr kumimoji="0" lang="ja-JP" altLang="en-US" sz="1400" b="0"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rPr>
              <a:t>月</a:t>
            </a:r>
            <a:r>
              <a:rPr kumimoji="0" lang="en-US" altLang="ja-JP" sz="1400" b="0"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rPr>
              <a:t>30</a:t>
            </a:r>
            <a:r>
              <a:rPr kumimoji="0" lang="ja-JP" altLang="en-US" sz="1400" b="0"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rPr>
              <a:t>日現在とする。</a:t>
            </a:r>
            <a:endParaRPr kumimoji="0" lang="en-US" altLang="ja-JP" sz="1400" b="0"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a:defRPr/>
            </a:pPr>
            <a:r>
              <a:rPr kumimoji="0" lang="ja-JP" altLang="en-US" sz="1200" b="0"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1200" b="0" i="0" u="none" strike="noStrike" cap="none" normalizeH="0" baseline="0" dirty="0">
                <a:ln>
                  <a:noFill/>
                </a:ln>
                <a:effectLst/>
                <a:latin typeface="Meiryo UI" panose="020B0604030504040204" pitchFamily="50" charset="-128"/>
                <a:ea typeface="Meiryo UI" panose="020B0604030504040204" pitchFamily="50" charset="-128"/>
                <a:cs typeface="Times New Roman" panose="02020603050405020304" pitchFamily="18" charset="0"/>
              </a:rPr>
              <a:t>※2023</a:t>
            </a:r>
            <a:r>
              <a:rPr kumimoji="0" lang="ja-JP" altLang="en-US" sz="1200" b="0" i="0" u="none" strike="noStrike" cap="none" normalizeH="0" baseline="0" dirty="0">
                <a:ln>
                  <a:noFill/>
                </a:ln>
                <a:effectLst/>
                <a:latin typeface="Meiryo UI" panose="020B0604030504040204" pitchFamily="50" charset="-128"/>
                <a:ea typeface="Meiryo UI" panose="020B0604030504040204" pitchFamily="50" charset="-128"/>
                <a:cs typeface="Times New Roman" panose="02020603050405020304" pitchFamily="18" charset="0"/>
              </a:rPr>
              <a:t>年</a:t>
            </a:r>
            <a:r>
              <a:rPr kumimoji="0" lang="en-US" altLang="ja-JP" sz="1200" dirty="0">
                <a:latin typeface="Meiryo UI" panose="020B0604030504040204" pitchFamily="50" charset="-128"/>
                <a:ea typeface="Meiryo UI" panose="020B0604030504040204" pitchFamily="50" charset="-128"/>
                <a:cs typeface="Times New Roman" panose="02020603050405020304" pitchFamily="18" charset="0"/>
              </a:rPr>
              <a:t>10</a:t>
            </a:r>
            <a:r>
              <a:rPr kumimoji="0" lang="ja-JP" altLang="en-US" sz="1200" b="0" i="0" u="none" strike="noStrike" cap="none" normalizeH="0" baseline="0" dirty="0">
                <a:ln>
                  <a:noFill/>
                </a:ln>
                <a:effectLst/>
                <a:latin typeface="Meiryo UI" panose="020B0604030504040204" pitchFamily="50" charset="-128"/>
                <a:ea typeface="Meiryo UI" panose="020B0604030504040204" pitchFamily="50" charset="-128"/>
                <a:cs typeface="Times New Roman" panose="02020603050405020304" pitchFamily="18" charset="0"/>
              </a:rPr>
              <a:t>月</a:t>
            </a:r>
            <a:r>
              <a:rPr kumimoji="0" lang="en-US" altLang="ja-JP" sz="1200" b="0" i="0" u="none" strike="noStrike" cap="none" normalizeH="0" baseline="0" dirty="0">
                <a:ln>
                  <a:noFill/>
                </a:ln>
                <a:effectLst/>
                <a:latin typeface="Meiryo UI" panose="020B0604030504040204" pitchFamily="50" charset="-128"/>
                <a:ea typeface="Meiryo UI" panose="020B0604030504040204" pitchFamily="50" charset="-128"/>
                <a:cs typeface="Times New Roman" panose="02020603050405020304" pitchFamily="18" charset="0"/>
              </a:rPr>
              <a:t>1</a:t>
            </a:r>
            <a:r>
              <a:rPr kumimoji="0" lang="ja-JP" altLang="en-US" sz="1200" b="0" i="0" u="none" strike="noStrike" cap="none" normalizeH="0" baseline="0" dirty="0">
                <a:ln>
                  <a:noFill/>
                </a:ln>
                <a:effectLst/>
                <a:latin typeface="Meiryo UI" panose="020B0604030504040204" pitchFamily="50" charset="-128"/>
                <a:ea typeface="Meiryo UI" panose="020B0604030504040204" pitchFamily="50" charset="-128"/>
                <a:cs typeface="Times New Roman" panose="02020603050405020304" pitchFamily="18" charset="0"/>
              </a:rPr>
              <a:t>日にステージ</a:t>
            </a:r>
            <a:r>
              <a:rPr kumimoji="0" lang="en-US" altLang="ja-JP" sz="1200" b="0" i="0" u="none" strike="noStrike" cap="none" normalizeH="0" baseline="0" dirty="0">
                <a:ln>
                  <a:noFill/>
                </a:ln>
                <a:effectLst/>
                <a:latin typeface="Meiryo UI" panose="020B0604030504040204" pitchFamily="50" charset="-128"/>
                <a:ea typeface="Meiryo UI" panose="020B0604030504040204" pitchFamily="50" charset="-128"/>
                <a:cs typeface="Times New Roman" panose="02020603050405020304" pitchFamily="18" charset="0"/>
              </a:rPr>
              <a:t>C</a:t>
            </a:r>
            <a:r>
              <a:rPr kumimoji="0" lang="ja-JP" altLang="en-US" sz="1200" b="0" i="0" u="none" strike="noStrike" cap="none" normalizeH="0" baseline="0" dirty="0">
                <a:ln>
                  <a:noFill/>
                </a:ln>
                <a:effectLst/>
                <a:latin typeface="Meiryo UI" panose="020B0604030504040204" pitchFamily="50" charset="-128"/>
                <a:ea typeface="Meiryo UI" panose="020B0604030504040204" pitchFamily="50" charset="-128"/>
                <a:cs typeface="Times New Roman" panose="02020603050405020304" pitchFamily="18" charset="0"/>
              </a:rPr>
              <a:t>・メイト社員・</a:t>
            </a:r>
            <a:r>
              <a:rPr kumimoji="0" lang="en-US" altLang="ja-JP" sz="1200" b="0" i="0" u="none" strike="noStrike" cap="none" normalizeH="0" baseline="0" dirty="0">
                <a:ln>
                  <a:noFill/>
                </a:ln>
                <a:effectLst/>
                <a:latin typeface="Meiryo UI" panose="020B0604030504040204" pitchFamily="50" charset="-128"/>
                <a:ea typeface="Meiryo UI" panose="020B0604030504040204" pitchFamily="50" charset="-128"/>
                <a:cs typeface="Times New Roman" panose="02020603050405020304" pitchFamily="18" charset="0"/>
              </a:rPr>
              <a:t>BC</a:t>
            </a:r>
            <a:r>
              <a:rPr lang="ja-JP" altLang="en-US" sz="1200" dirty="0">
                <a:latin typeface="Meiryo UI" panose="020B0604030504040204" pitchFamily="50" charset="-128"/>
                <a:ea typeface="Meiryo UI" panose="020B0604030504040204" pitchFamily="50" charset="-128"/>
                <a:cs typeface="Times New Roman" panose="02020603050405020304" pitchFamily="18" charset="0"/>
              </a:rPr>
              <a:t>メイト社員から</a:t>
            </a:r>
            <a:r>
              <a:rPr lang="en-US" altLang="ja-JP" sz="1200" dirty="0">
                <a:latin typeface="Meiryo UI" panose="020B0604030504040204" pitchFamily="50" charset="-128"/>
                <a:ea typeface="Meiryo UI" panose="020B0604030504040204" pitchFamily="50" charset="-128"/>
                <a:cs typeface="Times New Roman" panose="02020603050405020304" pitchFamily="18" charset="0"/>
              </a:rPr>
              <a:t>BC-C</a:t>
            </a:r>
            <a:r>
              <a:rPr lang="ja-JP" altLang="en-US" sz="1200" dirty="0">
                <a:latin typeface="Meiryo UI" panose="020B0604030504040204" pitchFamily="50" charset="-128"/>
                <a:ea typeface="Meiryo UI" panose="020B0604030504040204" pitchFamily="50" charset="-128"/>
                <a:cs typeface="Times New Roman" panose="02020603050405020304" pitchFamily="18" charset="0"/>
              </a:rPr>
              <a:t>に転換した者は</a:t>
            </a:r>
            <a:r>
              <a:rPr lang="en-US" altLang="ja-JP" sz="1200" dirty="0">
                <a:latin typeface="Meiryo UI" panose="020B0604030504040204" pitchFamily="50" charset="-128"/>
                <a:ea typeface="Meiryo UI" panose="020B0604030504040204" pitchFamily="50" charset="-128"/>
                <a:cs typeface="Times New Roman" panose="02020603050405020304" pitchFamily="18" charset="0"/>
              </a:rPr>
              <a:t>2023</a:t>
            </a:r>
            <a:r>
              <a:rPr lang="ja-JP" altLang="en-US" sz="1200" dirty="0">
                <a:latin typeface="Meiryo UI" panose="020B0604030504040204" pitchFamily="50" charset="-128"/>
                <a:ea typeface="Meiryo UI" panose="020B0604030504040204" pitchFamily="50" charset="-128"/>
                <a:cs typeface="Times New Roman" panose="02020603050405020304" pitchFamily="18" charset="0"/>
              </a:rPr>
              <a:t>年</a:t>
            </a:r>
            <a:r>
              <a:rPr lang="en-US" altLang="ja-JP" sz="1200" dirty="0">
                <a:latin typeface="Meiryo UI" panose="020B0604030504040204" pitchFamily="50" charset="-128"/>
                <a:ea typeface="Meiryo UI" panose="020B0604030504040204" pitchFamily="50" charset="-128"/>
                <a:cs typeface="Times New Roman" panose="02020603050405020304" pitchFamily="18" charset="0"/>
              </a:rPr>
              <a:t>10</a:t>
            </a:r>
            <a:r>
              <a:rPr lang="ja-JP" altLang="en-US" sz="1200" dirty="0">
                <a:latin typeface="Meiryo UI" panose="020B0604030504040204" pitchFamily="50" charset="-128"/>
                <a:ea typeface="Meiryo UI" panose="020B0604030504040204" pitchFamily="50" charset="-128"/>
                <a:cs typeface="Times New Roman" panose="02020603050405020304" pitchFamily="18" charset="0"/>
              </a:rPr>
              <a:t>月</a:t>
            </a:r>
            <a:r>
              <a:rPr lang="en-US" altLang="ja-JP" sz="1200" dirty="0">
                <a:latin typeface="Meiryo UI" panose="020B0604030504040204" pitchFamily="50" charset="-128"/>
                <a:ea typeface="Meiryo UI" panose="020B0604030504040204" pitchFamily="50" charset="-128"/>
                <a:cs typeface="Times New Roman" panose="02020603050405020304" pitchFamily="18" charset="0"/>
              </a:rPr>
              <a:t>1</a:t>
            </a:r>
            <a:r>
              <a:rPr lang="ja-JP" altLang="en-US" sz="1200" dirty="0">
                <a:latin typeface="Meiryo UI" panose="020B0604030504040204" pitchFamily="50" charset="-128"/>
                <a:ea typeface="Meiryo UI" panose="020B0604030504040204" pitchFamily="50" charset="-128"/>
                <a:cs typeface="Times New Roman" panose="02020603050405020304" pitchFamily="18" charset="0"/>
              </a:rPr>
              <a:t>日</a:t>
            </a:r>
            <a:endParaRPr lang="en-US" altLang="ja-JP" sz="1200" dirty="0">
              <a:latin typeface="Meiryo UI" panose="020B0604030504040204" pitchFamily="50" charset="-128"/>
              <a:ea typeface="Meiryo UI" panose="020B0604030504040204" pitchFamily="50" charset="-128"/>
              <a:cs typeface="Times New Roman" panose="02020603050405020304" pitchFamily="18" charset="0"/>
            </a:endParaRPr>
          </a:p>
          <a:p>
            <a:pPr>
              <a:defRPr/>
            </a:pPr>
            <a:r>
              <a:rPr lang="ja-JP" altLang="en-US" sz="1200" dirty="0">
                <a:latin typeface="Meiryo UI" panose="020B0604030504040204" pitchFamily="50" charset="-128"/>
                <a:ea typeface="Meiryo UI" panose="020B0604030504040204" pitchFamily="50" charset="-128"/>
                <a:cs typeface="Times New Roman" panose="02020603050405020304" pitchFamily="18" charset="0"/>
              </a:rPr>
              <a:t>現在とする。</a:t>
            </a:r>
            <a:endParaRPr kumimoji="0" lang="en-US" altLang="ja-JP" sz="1200" b="0" i="0" u="none" strike="noStrike" cap="none" normalizeH="0" baseline="0" dirty="0">
              <a:ln>
                <a:noFill/>
              </a:ln>
              <a:effectLst/>
              <a:latin typeface="Meiryo UI" panose="020B0604030504040204" pitchFamily="50" charset="-128"/>
              <a:ea typeface="Meiryo UI" panose="020B0604030504040204" pitchFamily="50" charset="-128"/>
              <a:cs typeface="Times New Roman" panose="02020603050405020304" pitchFamily="18" charset="0"/>
            </a:endParaRPr>
          </a:p>
          <a:p>
            <a:pPr marL="0" marR="0" lvl="0" indent="666750" algn="l" defTabSz="914400" rtl="0" eaLnBrk="0" fontAlgn="base" latinLnBrk="0" hangingPunct="0">
              <a:lnSpc>
                <a:spcPct val="100000"/>
              </a:lnSpc>
              <a:spcBef>
                <a:spcPct val="0"/>
              </a:spcBef>
              <a:spcAft>
                <a:spcPct val="0"/>
              </a:spcAft>
              <a:buClrTx/>
              <a:buSzTx/>
              <a:buFontTx/>
              <a:buNone/>
              <a:tabLst/>
              <a:defRPr/>
            </a:pPr>
            <a:r>
              <a:rPr kumimoji="0" lang="en-US" altLang="ja-JP" sz="1200" b="0"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rPr>
              <a:t>※2023</a:t>
            </a:r>
            <a:r>
              <a:rPr kumimoji="0" lang="ja-JP" altLang="en-US" sz="1200" b="0"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rPr>
              <a:t>年</a:t>
            </a:r>
            <a:r>
              <a:rPr kumimoji="0" lang="en-US" altLang="ja-JP" sz="1200" b="0"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rPr>
              <a:t>4</a:t>
            </a:r>
            <a:r>
              <a:rPr kumimoji="0" lang="ja-JP" altLang="en-US" sz="1200" b="0"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rPr>
              <a:t>月</a:t>
            </a:r>
            <a:r>
              <a:rPr kumimoji="0" lang="en-US" altLang="ja-JP" sz="1200" b="0"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rPr>
              <a:t>1</a:t>
            </a:r>
            <a:r>
              <a:rPr kumimoji="0" lang="ja-JP" altLang="en-US" sz="1200" b="0"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rPr>
              <a:t>日から</a:t>
            </a:r>
            <a:r>
              <a:rPr kumimoji="0" lang="en-US" altLang="ja-JP" sz="1200" b="0"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rPr>
              <a:t>2023</a:t>
            </a:r>
            <a:r>
              <a:rPr kumimoji="0" lang="ja-JP" altLang="en-US" sz="1200" b="0"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rPr>
              <a:t>年</a:t>
            </a:r>
            <a:r>
              <a:rPr kumimoji="0" lang="en-US" altLang="ja-JP" sz="1200" b="0"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rPr>
              <a:t>12</a:t>
            </a:r>
            <a:r>
              <a:rPr kumimoji="0" lang="ja-JP" altLang="en-US" sz="1200" b="0"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rPr>
              <a:t>月</a:t>
            </a:r>
            <a:r>
              <a:rPr kumimoji="0" lang="en-US" altLang="ja-JP" sz="1200" b="0"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rPr>
              <a:t>1</a:t>
            </a:r>
            <a:r>
              <a:rPr kumimoji="0" lang="ja-JP" altLang="en-US" sz="1200" b="0"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rPr>
              <a:t>日までにエルダースタッフに転換した者はエルダースタッフとしての賞</a:t>
            </a:r>
            <a:endParaRPr kumimoji="0" lang="en-US" altLang="ja-JP" sz="1200" b="0"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666750" algn="l" defTabSz="914400" rtl="0" eaLnBrk="0" fontAlgn="base" latinLnBrk="0" hangingPunct="0">
              <a:lnSpc>
                <a:spcPct val="100000"/>
              </a:lnSpc>
              <a:spcBef>
                <a:spcPct val="0"/>
              </a:spcBef>
              <a:spcAft>
                <a:spcPct val="0"/>
              </a:spcAft>
              <a:buClrTx/>
              <a:buSzTx/>
              <a:buFontTx/>
              <a:buNone/>
              <a:tabLst/>
              <a:defRPr/>
            </a:pPr>
            <a:r>
              <a:rPr kumimoji="0" lang="ja-JP" altLang="en-US" sz="1200" b="0"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rPr>
              <a:t>与を支給する。</a:t>
            </a:r>
            <a:endParaRPr kumimoji="0" lang="en-US" altLang="ja-JP" sz="1200" b="0"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666750" algn="l" defTabSz="914400" rtl="0" eaLnBrk="0" fontAlgn="base" latinLnBrk="0" hangingPunct="0">
              <a:lnSpc>
                <a:spcPct val="100000"/>
              </a:lnSpc>
              <a:spcBef>
                <a:spcPct val="0"/>
              </a:spcBef>
              <a:spcAft>
                <a:spcPct val="0"/>
              </a:spcAft>
              <a:buClrTx/>
              <a:buSzTx/>
              <a:buFontTx/>
              <a:buNone/>
              <a:tabLst/>
              <a:defRPr/>
            </a:pPr>
            <a:endParaRPr kumimoji="0" lang="ja-JP" altLang="en-US" sz="1200" b="0" i="0" u="none" strike="noStrike" kern="1200" cap="none" spc="0" normalizeH="0" baseline="0" noProof="0" dirty="0">
              <a:ln>
                <a:noFill/>
              </a:ln>
              <a:solidFill>
                <a:srgbClr val="FF0000"/>
              </a:solidFill>
              <a:effectLst/>
              <a:uLnTx/>
              <a:uFillTx/>
              <a:latin typeface="Arial" panose="020B0604020202020204" pitchFamily="34" charset="0"/>
              <a:ea typeface="+mn-ea"/>
              <a:cs typeface="+mn-cs"/>
            </a:endParaRPr>
          </a:p>
          <a:p>
            <a:pPr marL="0" marR="0" lvl="0" indent="666750" algn="l" defTabSz="914400" rtl="0" eaLnBrk="0" fontAlgn="base" latinLnBrk="0" hangingPunct="0">
              <a:lnSpc>
                <a:spcPct val="100000"/>
              </a:lnSpc>
              <a:spcBef>
                <a:spcPct val="0"/>
              </a:spcBef>
              <a:spcAft>
                <a:spcPct val="0"/>
              </a:spcAft>
              <a:buClrTx/>
              <a:buSzTx/>
              <a:buFontTx/>
              <a:buNone/>
              <a:tabLst/>
              <a:defRPr/>
            </a:pPr>
            <a:endParaRPr kumimoji="0" lang="en-US" altLang="ja-JP" sz="1400" b="1"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666750" algn="l" defTabSz="914400" rtl="0" eaLnBrk="0" fontAlgn="base" latinLnBrk="0" hangingPunct="0">
              <a:lnSpc>
                <a:spcPct val="100000"/>
              </a:lnSpc>
              <a:spcBef>
                <a:spcPct val="0"/>
              </a:spcBef>
              <a:spcAft>
                <a:spcPct val="0"/>
              </a:spcAft>
              <a:buClrTx/>
              <a:buSzTx/>
              <a:buFontTx/>
              <a:buNone/>
              <a:tabLst/>
              <a:defRPr/>
            </a:pPr>
            <a:r>
              <a:rPr kumimoji="0" lang="ja-JP" altLang="en-US" sz="1400" b="1"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rPr>
              <a:t>〇</a:t>
            </a:r>
            <a:r>
              <a:rPr kumimoji="0" lang="en-US" altLang="ja-JP" sz="1400" b="1"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rPr>
              <a:t>2023</a:t>
            </a:r>
            <a:r>
              <a:rPr kumimoji="0" lang="ja-JP" altLang="en-US" sz="1400" b="1"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rPr>
              <a:t>年</a:t>
            </a:r>
            <a:r>
              <a:rPr kumimoji="0" lang="en-US" altLang="ja-JP" sz="1400" b="1"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rPr>
              <a:t>12</a:t>
            </a:r>
            <a:r>
              <a:rPr kumimoji="0" lang="ja-JP" altLang="en-US" sz="1400" b="1"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rPr>
              <a:t>月賞与支給方法</a:t>
            </a:r>
            <a:endParaRPr kumimoji="0" lang="ja-JP" altLang="en-US" sz="1200" b="0" i="0" u="none" strike="noStrike" kern="1200" cap="none" spc="0" normalizeH="0" baseline="0" noProof="0" dirty="0">
              <a:ln>
                <a:noFill/>
              </a:ln>
              <a:solidFill>
                <a:srgbClr val="32363F"/>
              </a:solidFill>
              <a:effectLst/>
              <a:uLnTx/>
              <a:uFillTx/>
              <a:latin typeface="Arial" panose="020B0604020202020204" pitchFamily="34" charset="0"/>
              <a:ea typeface="+mn-ea"/>
              <a:cs typeface="+mn-cs"/>
            </a:endParaRPr>
          </a:p>
          <a:p>
            <a:pPr marL="0" marR="0" lvl="0" indent="666750" algn="l" defTabSz="914400" rtl="0" eaLnBrk="0" fontAlgn="base" latinLnBrk="0" hangingPunct="0">
              <a:lnSpc>
                <a:spcPct val="100000"/>
              </a:lnSpc>
              <a:spcBef>
                <a:spcPct val="0"/>
              </a:spcBef>
              <a:spcAft>
                <a:spcPct val="0"/>
              </a:spcAft>
              <a:buClrTx/>
              <a:buSzTx/>
              <a:buFontTx/>
              <a:buNone/>
              <a:tabLst/>
              <a:defRPr/>
            </a:pPr>
            <a:r>
              <a:rPr kumimoji="0" lang="ja-JP" altLang="en-US" sz="1400" b="0"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rPr>
              <a:t>・期間中に欠勤のない者⇒本給</a:t>
            </a:r>
            <a:r>
              <a:rPr kumimoji="0" lang="en-US" altLang="ja-JP" sz="1400" b="0"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1400" b="0"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rPr>
              <a:t>支給ヵ月</a:t>
            </a:r>
            <a:endParaRPr kumimoji="0" lang="ja-JP" altLang="en-US" sz="1200" b="0" i="0" u="none" strike="noStrike" kern="1200" cap="none" spc="0" normalizeH="0" baseline="0" noProof="0" dirty="0">
              <a:ln>
                <a:noFill/>
              </a:ln>
              <a:solidFill>
                <a:srgbClr val="32363F"/>
              </a:solidFill>
              <a:effectLst/>
              <a:uLnTx/>
              <a:uFillTx/>
              <a:latin typeface="Arial" panose="020B0604020202020204" pitchFamily="34" charset="0"/>
              <a:ea typeface="+mn-ea"/>
              <a:cs typeface="+mn-cs"/>
            </a:endParaRPr>
          </a:p>
          <a:p>
            <a:pPr marL="0" marR="0" lvl="0" indent="666750" algn="l" defTabSz="914400" rtl="0" eaLnBrk="0" fontAlgn="base" latinLnBrk="0" hangingPunct="0">
              <a:lnSpc>
                <a:spcPct val="100000"/>
              </a:lnSpc>
              <a:spcBef>
                <a:spcPct val="0"/>
              </a:spcBef>
              <a:spcAft>
                <a:spcPct val="0"/>
              </a:spcAft>
              <a:buClrTx/>
              <a:buSzTx/>
              <a:buFontTx/>
              <a:buNone/>
              <a:tabLst/>
              <a:defRPr/>
            </a:pPr>
            <a:r>
              <a:rPr kumimoji="0" lang="ja-JP" altLang="en-US" sz="1400" b="0"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rPr>
              <a:t>・期間中に欠勤、休職のある者⇒本給</a:t>
            </a:r>
            <a:r>
              <a:rPr kumimoji="0" lang="en-US" altLang="ja-JP" sz="1400" b="0"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1400" b="0"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rPr>
              <a:t>支給ヵ月</a:t>
            </a:r>
            <a:r>
              <a:rPr kumimoji="0" lang="en-US" altLang="ja-JP" sz="1400" b="0"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1400" b="0"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rPr>
              <a:t>（出勤日数</a:t>
            </a:r>
            <a:r>
              <a:rPr kumimoji="0" lang="en-US" altLang="ja-JP" sz="1400" b="0"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1400" b="0"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rPr>
              <a:t>所定労働日数）</a:t>
            </a:r>
            <a:endParaRPr kumimoji="0" lang="ja-JP" altLang="en-US" sz="1200" b="0" i="0" u="none" strike="noStrike" kern="1200" cap="none" spc="0" normalizeH="0" baseline="0" noProof="0" dirty="0">
              <a:ln>
                <a:noFill/>
              </a:ln>
              <a:solidFill>
                <a:srgbClr val="32363F"/>
              </a:solidFill>
              <a:effectLst/>
              <a:uLnTx/>
              <a:uFillTx/>
              <a:latin typeface="Arial" panose="020B0604020202020204" pitchFamily="34" charset="0"/>
              <a:ea typeface="+mn-ea"/>
              <a:cs typeface="+mn-cs"/>
            </a:endParaRPr>
          </a:p>
          <a:p>
            <a:pPr marL="0" marR="0" lvl="0" indent="666750" algn="l" defTabSz="914400" rtl="0" eaLnBrk="0" fontAlgn="base" latinLnBrk="0" hangingPunct="0">
              <a:lnSpc>
                <a:spcPct val="100000"/>
              </a:lnSpc>
              <a:spcBef>
                <a:spcPct val="0"/>
              </a:spcBef>
              <a:spcAft>
                <a:spcPct val="0"/>
              </a:spcAft>
              <a:buClrTx/>
              <a:buSzTx/>
              <a:buFontTx/>
              <a:buNone/>
              <a:tabLst/>
              <a:defRPr/>
            </a:pPr>
            <a:r>
              <a:rPr kumimoji="0" lang="en-US" altLang="ja-JP" sz="1200" b="0"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1200" b="0"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rPr>
              <a:t>欠勤の算定期間は、</a:t>
            </a:r>
            <a:r>
              <a:rPr kumimoji="0" lang="en-US" altLang="ja-JP" sz="1200" b="0"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rPr>
              <a:t>2023</a:t>
            </a:r>
            <a:r>
              <a:rPr kumimoji="0" lang="ja-JP" altLang="en-US" sz="1200" b="0"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rPr>
              <a:t>年</a:t>
            </a:r>
            <a:r>
              <a:rPr kumimoji="0" lang="en-US" altLang="ja-JP" sz="1200" b="0"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rPr>
              <a:t>12</a:t>
            </a:r>
            <a:r>
              <a:rPr kumimoji="0" lang="ja-JP" altLang="en-US" sz="1200" b="0"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rPr>
              <a:t>月賞与は</a:t>
            </a:r>
            <a:r>
              <a:rPr kumimoji="0" lang="en-US" altLang="ja-JP" sz="1200" b="0"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rPr>
              <a:t>2023</a:t>
            </a:r>
            <a:r>
              <a:rPr kumimoji="0" lang="ja-JP" altLang="en-US" sz="1200" b="0"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rPr>
              <a:t>年</a:t>
            </a:r>
            <a:r>
              <a:rPr kumimoji="0" lang="en-US" altLang="ja-JP" sz="1200" b="0"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rPr>
              <a:t>4</a:t>
            </a:r>
            <a:r>
              <a:rPr kumimoji="0" lang="ja-JP" altLang="en-US" sz="1200" b="0"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rPr>
              <a:t>月</a:t>
            </a:r>
            <a:r>
              <a:rPr kumimoji="0" lang="en-US" altLang="ja-JP" sz="1200" b="0"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rPr>
              <a:t>1</a:t>
            </a:r>
            <a:r>
              <a:rPr kumimoji="0" lang="ja-JP" altLang="en-US" sz="1200" b="0"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rPr>
              <a:t>日から</a:t>
            </a:r>
            <a:r>
              <a:rPr kumimoji="0" lang="en-US" altLang="ja-JP" sz="1200" b="0"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rPr>
              <a:t>20</a:t>
            </a:r>
            <a:r>
              <a:rPr kumimoji="0" lang="en-US" altLang="ja-JP" sz="1200" dirty="0">
                <a:solidFill>
                  <a:srgbClr val="32363F"/>
                </a:solidFill>
                <a:latin typeface="Meiryo UI" panose="020B0604030504040204" pitchFamily="50" charset="-128"/>
                <a:ea typeface="Meiryo UI" panose="020B0604030504040204" pitchFamily="50" charset="-128"/>
                <a:cs typeface="Times New Roman" panose="02020603050405020304" pitchFamily="18" charset="0"/>
              </a:rPr>
              <a:t>23</a:t>
            </a:r>
            <a:r>
              <a:rPr kumimoji="0" lang="ja-JP" altLang="en-US" sz="1200" b="0"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rPr>
              <a:t>年</a:t>
            </a:r>
            <a:r>
              <a:rPr kumimoji="0" lang="en-US" altLang="ja-JP" sz="1200" b="0"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rPr>
              <a:t>9</a:t>
            </a:r>
            <a:r>
              <a:rPr kumimoji="0" lang="ja-JP" altLang="en-US" sz="1200" b="0"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rPr>
              <a:t>月</a:t>
            </a:r>
            <a:r>
              <a:rPr kumimoji="0" lang="en-US" altLang="ja-JP" sz="1200" b="0"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rPr>
              <a:t>30</a:t>
            </a:r>
            <a:r>
              <a:rPr kumimoji="0" lang="ja-JP" altLang="en-US" sz="1200" b="0"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rPr>
              <a:t>日までとする。</a:t>
            </a:r>
            <a:endParaRPr kumimoji="0" lang="ja-JP" altLang="en-US" sz="1200" b="0" i="0" u="none" strike="noStrike" kern="1200" cap="none" spc="0" normalizeH="0" baseline="0" noProof="0" dirty="0">
              <a:ln>
                <a:noFill/>
              </a:ln>
              <a:solidFill>
                <a:srgbClr val="32363F"/>
              </a:solidFill>
              <a:effectLst/>
              <a:uLnTx/>
              <a:uFillTx/>
              <a:latin typeface="Arial" panose="020B0604020202020204" pitchFamily="34" charset="0"/>
              <a:ea typeface="+mn-ea"/>
              <a:cs typeface="+mn-cs"/>
            </a:endParaRPr>
          </a:p>
          <a:p>
            <a:pPr marL="0" marR="0" lvl="0" indent="666750" algn="l" defTabSz="914400" rtl="0" eaLnBrk="0" fontAlgn="base" latinLnBrk="0" hangingPunct="0">
              <a:lnSpc>
                <a:spcPct val="100000"/>
              </a:lnSpc>
              <a:spcBef>
                <a:spcPct val="0"/>
              </a:spcBef>
              <a:spcAft>
                <a:spcPct val="0"/>
              </a:spcAft>
              <a:buClrTx/>
              <a:buSzTx/>
              <a:buFontTx/>
              <a:buNone/>
              <a:tabLst/>
              <a:defRPr/>
            </a:pPr>
            <a:r>
              <a:rPr kumimoji="0" lang="en-US" altLang="ja-JP" sz="1200" b="0"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1200" b="0"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rPr>
              <a:t>その他、細部の取り扱いについては、会社と組合で協議の上決定する。</a:t>
            </a:r>
            <a:endParaRPr kumimoji="0" lang="ja-JP" altLang="en-US" sz="1200" b="0" i="0" u="none" strike="noStrike" kern="1200" cap="none" spc="0" normalizeH="0" baseline="0" noProof="0" dirty="0">
              <a:ln>
                <a:noFill/>
              </a:ln>
              <a:solidFill>
                <a:srgbClr val="32363F"/>
              </a:solidFill>
              <a:effectLst/>
              <a:uLnTx/>
              <a:uFillTx/>
              <a:latin typeface="Arial" panose="020B0604020202020204" pitchFamily="34" charset="0"/>
              <a:ea typeface="+mn-ea"/>
              <a:cs typeface="+mn-cs"/>
            </a:endParaRPr>
          </a:p>
          <a:p>
            <a:pPr marL="0" marR="0" lvl="0" indent="666750" algn="l" defTabSz="914400" rtl="0" eaLnBrk="0" fontAlgn="base" latinLnBrk="0" hangingPunct="0">
              <a:lnSpc>
                <a:spcPct val="100000"/>
              </a:lnSpc>
              <a:spcBef>
                <a:spcPct val="0"/>
              </a:spcBef>
              <a:spcAft>
                <a:spcPct val="0"/>
              </a:spcAft>
              <a:buClrTx/>
              <a:buSzTx/>
              <a:buFontTx/>
              <a:buNone/>
              <a:tabLst/>
              <a:defRPr/>
            </a:pPr>
            <a:r>
              <a:rPr kumimoji="0" lang="en-US" altLang="ja-JP" sz="1200" b="0"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1200" b="0"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rPr>
              <a:t>大きな環境変化があった場合は、別途労使協議をおこなうものとする。</a:t>
            </a:r>
            <a:endParaRPr kumimoji="0" lang="en-US" altLang="ja-JP" sz="1200" b="0"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666750" algn="l" defTabSz="914400" rtl="0" eaLnBrk="0" fontAlgn="base" latinLnBrk="0" hangingPunct="0">
              <a:lnSpc>
                <a:spcPct val="100000"/>
              </a:lnSpc>
              <a:spcBef>
                <a:spcPct val="0"/>
              </a:spcBef>
              <a:spcAft>
                <a:spcPct val="0"/>
              </a:spcAft>
              <a:buClrTx/>
              <a:buSzTx/>
              <a:buFontTx/>
              <a:buNone/>
              <a:tabLst/>
              <a:defRPr/>
            </a:pPr>
            <a:endParaRPr kumimoji="0" lang="en-US" altLang="ja-JP" sz="1400" b="0"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666750" algn="l" defTabSz="914400" rtl="0" eaLnBrk="0" fontAlgn="base" latinLnBrk="0" hangingPunct="0">
              <a:lnSpc>
                <a:spcPct val="100000"/>
              </a:lnSpc>
              <a:spcBef>
                <a:spcPct val="0"/>
              </a:spcBef>
              <a:spcAft>
                <a:spcPct val="0"/>
              </a:spcAft>
              <a:buClrTx/>
              <a:buSzTx/>
              <a:buFontTx/>
              <a:buNone/>
              <a:tabLst/>
              <a:defRPr/>
            </a:pPr>
            <a:r>
              <a:rPr kumimoji="0" lang="ja-JP" altLang="en-US" sz="1400" b="0"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rPr>
              <a:t>■賞与支給予定日：</a:t>
            </a:r>
            <a:r>
              <a:rPr kumimoji="0" lang="en-US" altLang="ja-JP" sz="1400" b="0"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rPr>
              <a:t>2023</a:t>
            </a:r>
            <a:r>
              <a:rPr kumimoji="0" lang="ja-JP" altLang="en-US" sz="1400" b="0"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rPr>
              <a:t>年</a:t>
            </a:r>
            <a:r>
              <a:rPr kumimoji="0" lang="en-US" altLang="ja-JP" sz="1400" b="0"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rPr>
              <a:t>12</a:t>
            </a:r>
            <a:r>
              <a:rPr kumimoji="0" lang="ja-JP" altLang="en-US" sz="1400" b="0"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rPr>
              <a:t>月</a:t>
            </a:r>
            <a:r>
              <a:rPr kumimoji="0" lang="en-US" altLang="ja-JP" sz="1400" b="0"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rPr>
              <a:t>5</a:t>
            </a:r>
            <a:r>
              <a:rPr kumimoji="0" lang="ja-JP" altLang="en-US" sz="1400" b="0"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rPr>
              <a:t>日（火）</a:t>
            </a:r>
          </a:p>
          <a:p>
            <a:pPr marL="0" marR="0" lvl="0" indent="666750" algn="l" defTabSz="914400" rtl="0" eaLnBrk="0" fontAlgn="base" latinLnBrk="0" hangingPunct="0">
              <a:lnSpc>
                <a:spcPct val="100000"/>
              </a:lnSpc>
              <a:spcBef>
                <a:spcPct val="0"/>
              </a:spcBef>
              <a:spcAft>
                <a:spcPct val="0"/>
              </a:spcAft>
              <a:buClrTx/>
              <a:buSzTx/>
              <a:buFontTx/>
              <a:buNone/>
              <a:tabLst/>
              <a:defRPr/>
            </a:pPr>
            <a:br>
              <a:rPr kumimoji="0" lang="ja-JP" altLang="en-US" sz="1050" b="0"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rPr>
            </a:br>
            <a:endParaRPr kumimoji="0" lang="ja-JP" altLang="en-US" sz="1000" b="0" i="0" u="none" strike="noStrike" kern="1200" cap="none" spc="0" normalizeH="0" baseline="0" noProof="0" dirty="0">
              <a:ln>
                <a:noFill/>
              </a:ln>
              <a:solidFill>
                <a:srgbClr val="32363F"/>
              </a:solidFill>
              <a:effectLst/>
              <a:uLnTx/>
              <a:uFillTx/>
              <a:latin typeface="Arial" panose="020B0604020202020204" pitchFamily="34" charset="0"/>
              <a:ea typeface="+mn-ea"/>
              <a:cs typeface="+mn-cs"/>
            </a:endParaRPr>
          </a:p>
          <a:p>
            <a:pPr marL="0" marR="0" lvl="0" indent="666750" algn="l" defTabSz="914400" rtl="0" eaLnBrk="0" fontAlgn="base" latinLnBrk="0" hangingPunct="0">
              <a:lnSpc>
                <a:spcPct val="100000"/>
              </a:lnSpc>
              <a:spcBef>
                <a:spcPct val="0"/>
              </a:spcBef>
              <a:spcAft>
                <a:spcPct val="0"/>
              </a:spcAft>
              <a:buClrTx/>
              <a:buSzTx/>
              <a:buFontTx/>
              <a:buNone/>
              <a:tabLst/>
              <a:defRPr/>
            </a:pPr>
            <a:endParaRPr kumimoji="0" lang="ja-JP" altLang="en-US" sz="2000" b="0" i="0" u="none" strike="noStrike" kern="1200" cap="none" spc="0" normalizeH="0" baseline="0" noProof="0" dirty="0">
              <a:ln>
                <a:noFill/>
              </a:ln>
              <a:solidFill>
                <a:srgbClr val="32363F"/>
              </a:solidFill>
              <a:effectLst/>
              <a:uLnTx/>
              <a:uFillTx/>
              <a:latin typeface="Arial" panose="020B0604020202020204" pitchFamily="34" charset="0"/>
              <a:ea typeface="+mn-ea"/>
              <a:cs typeface="+mn-cs"/>
            </a:endParaRPr>
          </a:p>
        </p:txBody>
      </p:sp>
      <p:sp>
        <p:nvSpPr>
          <p:cNvPr id="3" name="スライド番号プレースホルダー 2">
            <a:extLst>
              <a:ext uri="{FF2B5EF4-FFF2-40B4-BE49-F238E27FC236}">
                <a16:creationId xmlns:a16="http://schemas.microsoft.com/office/drawing/2014/main" id="{FE60433D-E380-4571-991C-16B6CE7A48BE}"/>
              </a:ext>
            </a:extLst>
          </p:cNvPr>
          <p:cNvSpPr>
            <a:spLocks noGrp="1"/>
          </p:cNvSpPr>
          <p:nvPr>
            <p:ph type="sldNum" sz="quarter" idx="12"/>
          </p:nvPr>
        </p:nvSpPr>
        <p:spPr>
          <a:xfrm>
            <a:off x="11374244" y="6581978"/>
            <a:ext cx="517718" cy="243596"/>
          </a:xfrm>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03DC2DEF-D2FE-4B45-ABA4-9F153FD1C98A}" type="slidenum">
              <a:rPr kumimoji="0" lang="en-US" altLang="ja-JP" sz="1200" b="0" i="0" u="none" strike="noStrike" kern="1200" cap="none" spc="0" normalizeH="0" baseline="0" noProof="0" smtClean="0">
                <a:ln>
                  <a:noFill/>
                </a:ln>
                <a:solidFill>
                  <a:prstClr val="white"/>
                </a:solidFill>
                <a:effectLst/>
                <a:uLnTx/>
                <a:uFillTx/>
                <a:latin typeface="Meiryo UI" panose="020B0604030504040204" pitchFamily="50" charset="-128"/>
                <a:ea typeface="Meiryo UI" panose="020B060403050404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ja-JP" altLang="en-US" sz="12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graphicFrame>
        <p:nvGraphicFramePr>
          <p:cNvPr id="2" name="表 1">
            <a:extLst>
              <a:ext uri="{FF2B5EF4-FFF2-40B4-BE49-F238E27FC236}">
                <a16:creationId xmlns:a16="http://schemas.microsoft.com/office/drawing/2014/main" id="{553CCB3C-58CC-A0E3-626F-829D47993B96}"/>
              </a:ext>
            </a:extLst>
          </p:cNvPr>
          <p:cNvGraphicFramePr>
            <a:graphicFrameLocks noGrp="1"/>
          </p:cNvGraphicFramePr>
          <p:nvPr/>
        </p:nvGraphicFramePr>
        <p:xfrm>
          <a:off x="1559548" y="1210438"/>
          <a:ext cx="2654319" cy="253774"/>
        </p:xfrm>
        <a:graphic>
          <a:graphicData uri="http://schemas.openxmlformats.org/drawingml/2006/table">
            <a:tbl>
              <a:tblPr firstRow="1" firstCol="1" lastRow="1" lastCol="1" bandRow="1" bandCol="1"/>
              <a:tblGrid>
                <a:gridCol w="2654319">
                  <a:extLst>
                    <a:ext uri="{9D8B030D-6E8A-4147-A177-3AD203B41FA5}">
                      <a16:colId xmlns:a16="http://schemas.microsoft.com/office/drawing/2014/main" val="623737685"/>
                    </a:ext>
                  </a:extLst>
                </a:gridCol>
              </a:tblGrid>
              <a:tr h="253774">
                <a:tc>
                  <a:txBody>
                    <a:bodyPr/>
                    <a:lstStyle/>
                    <a:p>
                      <a:pPr algn="ctr">
                        <a:lnSpc>
                          <a:spcPct val="107000"/>
                        </a:lnSpc>
                        <a:spcAft>
                          <a:spcPts val="800"/>
                        </a:spcAft>
                      </a:pPr>
                      <a:r>
                        <a:rPr lang="ja-JP" sz="1200" kern="100" dirty="0">
                          <a:effectLst/>
                          <a:latin typeface="游明朝" panose="02020400000000000000" pitchFamily="18" charset="-128"/>
                          <a:ea typeface="Meiryo UI" panose="020B0604030504040204" pitchFamily="50" charset="-128"/>
                          <a:cs typeface="Times New Roman" panose="02020603050405020304" pitchFamily="18" charset="0"/>
                        </a:rPr>
                        <a:t>平均Ｂ評価以上の分布とする</a:t>
                      </a:r>
                      <a:endParaRPr lang="ja-JP" sz="11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19793812"/>
                  </a:ext>
                </a:extLst>
              </a:tr>
            </a:tbl>
          </a:graphicData>
        </a:graphic>
      </p:graphicFrame>
      <p:graphicFrame>
        <p:nvGraphicFramePr>
          <p:cNvPr id="5" name="表 4">
            <a:extLst>
              <a:ext uri="{FF2B5EF4-FFF2-40B4-BE49-F238E27FC236}">
                <a16:creationId xmlns:a16="http://schemas.microsoft.com/office/drawing/2014/main" id="{FA14DB3A-8B28-10AD-F44B-7C2E17A2ED56}"/>
              </a:ext>
            </a:extLst>
          </p:cNvPr>
          <p:cNvGraphicFramePr>
            <a:graphicFrameLocks noGrp="1"/>
          </p:cNvGraphicFramePr>
          <p:nvPr/>
        </p:nvGraphicFramePr>
        <p:xfrm>
          <a:off x="1559548" y="2267021"/>
          <a:ext cx="2642719" cy="501937"/>
        </p:xfrm>
        <a:graphic>
          <a:graphicData uri="http://schemas.openxmlformats.org/drawingml/2006/table">
            <a:tbl>
              <a:tblPr firstRow="1" firstCol="1" bandRow="1"/>
              <a:tblGrid>
                <a:gridCol w="878536">
                  <a:extLst>
                    <a:ext uri="{9D8B030D-6E8A-4147-A177-3AD203B41FA5}">
                      <a16:colId xmlns:a16="http://schemas.microsoft.com/office/drawing/2014/main" val="3320284280"/>
                    </a:ext>
                  </a:extLst>
                </a:gridCol>
                <a:gridCol w="1764183">
                  <a:extLst>
                    <a:ext uri="{9D8B030D-6E8A-4147-A177-3AD203B41FA5}">
                      <a16:colId xmlns:a16="http://schemas.microsoft.com/office/drawing/2014/main" val="2182836965"/>
                    </a:ext>
                  </a:extLst>
                </a:gridCol>
              </a:tblGrid>
              <a:tr h="501937">
                <a:tc>
                  <a:txBody>
                    <a:bodyPr/>
                    <a:lstStyle/>
                    <a:p>
                      <a:pPr algn="ctr">
                        <a:lnSpc>
                          <a:spcPct val="107000"/>
                        </a:lnSpc>
                        <a:spcAft>
                          <a:spcPts val="800"/>
                        </a:spcAft>
                      </a:pPr>
                      <a:r>
                        <a:rPr lang="ja-JP" sz="1200" kern="10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支給ヵ月</a:t>
                      </a:r>
                      <a:endParaRPr lang="ja-JP" sz="11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7000"/>
                        </a:lnSpc>
                        <a:spcAft>
                          <a:spcPts val="800"/>
                        </a:spcAft>
                      </a:pPr>
                      <a:r>
                        <a:rPr lang="en-US" sz="1400" kern="100" dirty="0">
                          <a:solidFill>
                            <a:srgbClr val="000000"/>
                          </a:solidFill>
                          <a:effectLst/>
                          <a:latin typeface="Meiryo UI" panose="020B0604030504040204" pitchFamily="50" charset="-128"/>
                          <a:ea typeface="游明朝" panose="02020400000000000000" pitchFamily="18" charset="-128"/>
                          <a:cs typeface="ＭＳ Ｐゴシック" panose="020B0600070205080204" pitchFamily="50" charset="-128"/>
                        </a:rPr>
                        <a:t>1.</a:t>
                      </a:r>
                      <a:r>
                        <a:rPr lang="en-US" altLang="ja-JP" sz="1400" kern="100" dirty="0">
                          <a:solidFill>
                            <a:srgbClr val="000000"/>
                          </a:solidFill>
                          <a:effectLst/>
                          <a:latin typeface="Meiryo UI" panose="020B0604030504040204" pitchFamily="50" charset="-128"/>
                          <a:ea typeface="游明朝" panose="02020400000000000000" pitchFamily="18" charset="-128"/>
                          <a:cs typeface="ＭＳ Ｐゴシック" panose="020B0600070205080204" pitchFamily="50" charset="-128"/>
                        </a:rPr>
                        <a:t>25</a:t>
                      </a:r>
                      <a:endParaRPr 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657633993"/>
                  </a:ext>
                </a:extLst>
              </a:tr>
            </a:tbl>
          </a:graphicData>
        </a:graphic>
      </p:graphicFrame>
      <p:sp>
        <p:nvSpPr>
          <p:cNvPr id="6" name="Rectangle 2">
            <a:extLst>
              <a:ext uri="{FF2B5EF4-FFF2-40B4-BE49-F238E27FC236}">
                <a16:creationId xmlns:a16="http://schemas.microsoft.com/office/drawing/2014/main" id="{97800F6B-714D-BD35-9E7C-441667F48649}"/>
              </a:ext>
            </a:extLst>
          </p:cNvPr>
          <p:cNvSpPr>
            <a:spLocks noChangeArrowheads="1"/>
          </p:cNvSpPr>
          <p:nvPr/>
        </p:nvSpPr>
        <p:spPr bwMode="auto">
          <a:xfrm>
            <a:off x="339120" y="1637038"/>
            <a:ext cx="219221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8382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838200" defTabSz="914400" rtl="0" eaLnBrk="0" fontAlgn="base" latinLnBrk="0" hangingPunct="0">
              <a:lnSpc>
                <a:spcPct val="100000"/>
              </a:lnSpc>
              <a:spcBef>
                <a:spcPct val="0"/>
              </a:spcBef>
              <a:spcAft>
                <a:spcPct val="0"/>
              </a:spcAft>
              <a:buClrTx/>
              <a:buSzTx/>
              <a:buFontTx/>
              <a:buNone/>
              <a:tabLst/>
              <a:defRPr/>
            </a:pPr>
            <a:r>
              <a:rPr kumimoji="0" lang="ja-JP" altLang="ja-JP" sz="1400" b="0"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rPr>
              <a:t>②支給表要求</a:t>
            </a:r>
            <a:endParaRPr kumimoji="0" lang="ja-JP" altLang="ja-JP" sz="3200" b="0" i="0" u="none" strike="noStrike" kern="1200" cap="none" spc="0" normalizeH="0" baseline="0" noProof="0" dirty="0">
              <a:ln>
                <a:noFill/>
              </a:ln>
              <a:solidFill>
                <a:srgbClr val="32363F"/>
              </a:solidFill>
              <a:effectLst/>
              <a:uLnTx/>
              <a:uFillTx/>
              <a:latin typeface="Arial" panose="020B0604020202020204" pitchFamily="34" charset="0"/>
              <a:ea typeface="+mn-ea"/>
              <a:cs typeface="+mn-cs"/>
            </a:endParaRPr>
          </a:p>
        </p:txBody>
      </p:sp>
      <p:sp>
        <p:nvSpPr>
          <p:cNvPr id="8" name="Rectangle 3">
            <a:extLst>
              <a:ext uri="{FF2B5EF4-FFF2-40B4-BE49-F238E27FC236}">
                <a16:creationId xmlns:a16="http://schemas.microsoft.com/office/drawing/2014/main" id="{B08BCA62-FE82-3BD3-FA04-0340262B4079}"/>
              </a:ext>
            </a:extLst>
          </p:cNvPr>
          <p:cNvSpPr>
            <a:spLocks noChangeArrowheads="1"/>
          </p:cNvSpPr>
          <p:nvPr/>
        </p:nvSpPr>
        <p:spPr bwMode="auto">
          <a:xfrm>
            <a:off x="187568" y="1930569"/>
            <a:ext cx="3176955"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40005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838200" algn="l" defTabSz="914400" rtl="0" eaLnBrk="0" fontAlgn="base" latinLnBrk="0" hangingPunct="0">
              <a:lnSpc>
                <a:spcPct val="100000"/>
              </a:lnSpc>
              <a:spcBef>
                <a:spcPct val="0"/>
              </a:spcBef>
              <a:spcAft>
                <a:spcPct val="0"/>
              </a:spcAft>
              <a:buClrTx/>
              <a:buSzTx/>
              <a:buFontTx/>
              <a:buNone/>
              <a:tabLst/>
              <a:defRPr/>
            </a:pPr>
            <a:r>
              <a:rPr kumimoji="0" lang="ja-JP" altLang="ja-JP" sz="1400" b="0"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rPr>
              <a:t>　■ステージ</a:t>
            </a:r>
            <a:r>
              <a:rPr kumimoji="0" lang="en-US" altLang="ja-JP" sz="1400" b="0"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rPr>
              <a:t>B</a:t>
            </a:r>
            <a:r>
              <a:rPr kumimoji="0" lang="ja-JP" altLang="en-US" sz="1400" b="0"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rPr>
              <a:t>　　　　　　　　　　　　　　　　</a:t>
            </a:r>
            <a:endParaRPr kumimoji="0" lang="en-US" altLang="ja-JP" sz="1400" b="0"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838200" algn="l" defTabSz="914400" rtl="0" eaLnBrk="0" fontAlgn="base" latinLnBrk="0" hangingPunct="0">
              <a:lnSpc>
                <a:spcPct val="100000"/>
              </a:lnSpc>
              <a:spcBef>
                <a:spcPct val="0"/>
              </a:spcBef>
              <a:spcAft>
                <a:spcPct val="0"/>
              </a:spcAft>
              <a:buClrTx/>
              <a:buSzTx/>
              <a:buFontTx/>
              <a:buNone/>
              <a:tabLst/>
              <a:defRPr/>
            </a:pPr>
            <a:endParaRPr kumimoji="0" lang="en-US" altLang="ja-JP" sz="1400" b="0"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838200" algn="l" defTabSz="914400" rtl="0" eaLnBrk="0" fontAlgn="base" latinLnBrk="0" hangingPunct="0">
              <a:lnSpc>
                <a:spcPct val="100000"/>
              </a:lnSpc>
              <a:spcBef>
                <a:spcPct val="0"/>
              </a:spcBef>
              <a:spcAft>
                <a:spcPct val="0"/>
              </a:spcAft>
              <a:buClrTx/>
              <a:buSzTx/>
              <a:buFontTx/>
              <a:buNone/>
              <a:tabLst/>
              <a:defRPr/>
            </a:pPr>
            <a:endParaRPr kumimoji="0" lang="en-US" altLang="ja-JP" sz="1400" b="0"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838200" algn="l" defTabSz="914400" rtl="0" eaLnBrk="0" fontAlgn="base" latinLnBrk="0" hangingPunct="0">
              <a:lnSpc>
                <a:spcPct val="100000"/>
              </a:lnSpc>
              <a:spcBef>
                <a:spcPct val="0"/>
              </a:spcBef>
              <a:spcAft>
                <a:spcPct val="0"/>
              </a:spcAft>
              <a:buClrTx/>
              <a:buSzTx/>
              <a:buFontTx/>
              <a:buNone/>
              <a:tabLst/>
              <a:defRPr/>
            </a:pPr>
            <a:endParaRPr kumimoji="0" lang="en-US" altLang="ja-JP" sz="1400" b="0"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838200" algn="l" defTabSz="914400" rtl="0" eaLnBrk="0" fontAlgn="base" latinLnBrk="0" hangingPunct="0">
              <a:lnSpc>
                <a:spcPct val="100000"/>
              </a:lnSpc>
              <a:spcBef>
                <a:spcPct val="0"/>
              </a:spcBef>
              <a:spcAft>
                <a:spcPct val="0"/>
              </a:spcAft>
              <a:buClrTx/>
              <a:buSzTx/>
              <a:buFontTx/>
              <a:buNone/>
              <a:tabLst/>
              <a:defRPr/>
            </a:pPr>
            <a:r>
              <a:rPr kumimoji="0" lang="ja-JP" altLang="en-US" sz="1400" b="0"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rPr>
              <a:t>　■ステージ</a:t>
            </a:r>
            <a:r>
              <a:rPr kumimoji="0" lang="en-US" altLang="ja-JP" sz="1400" b="0"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rPr>
              <a:t>C</a:t>
            </a:r>
            <a:endParaRPr kumimoji="0" lang="en-US" altLang="ja-JP" sz="1400" b="0" i="0" u="none" strike="noStrike" kern="1200" cap="none" spc="0" normalizeH="0" baseline="0" noProof="0" dirty="0">
              <a:ln>
                <a:noFill/>
              </a:ln>
              <a:solidFill>
                <a:srgbClr val="32363F"/>
              </a:solidFill>
              <a:effectLst/>
              <a:uLnTx/>
              <a:uFillTx/>
              <a:latin typeface="Arial" panose="020B0604020202020204" pitchFamily="34" charset="0"/>
              <a:ea typeface="+mn-ea"/>
              <a:cs typeface="+mn-cs"/>
            </a:endParaRPr>
          </a:p>
          <a:p>
            <a:pPr marL="0" marR="0" lvl="0" indent="838200" algn="l" defTabSz="914400" rtl="0" eaLnBrk="0" fontAlgn="base" latinLnBrk="0" hangingPunct="0">
              <a:lnSpc>
                <a:spcPct val="100000"/>
              </a:lnSpc>
              <a:spcBef>
                <a:spcPct val="0"/>
              </a:spcBef>
              <a:spcAft>
                <a:spcPct val="0"/>
              </a:spcAft>
              <a:buClrTx/>
              <a:buSzTx/>
              <a:buFontTx/>
              <a:buNone/>
              <a:tabLst/>
              <a:defRPr/>
            </a:pPr>
            <a:endParaRPr kumimoji="0" lang="en-US" altLang="ja-JP" sz="1400" b="0" i="0" u="none" strike="noStrike" kern="1200" cap="none" spc="0" normalizeH="0" baseline="0" noProof="0" dirty="0">
              <a:ln>
                <a:noFill/>
              </a:ln>
              <a:solidFill>
                <a:srgbClr val="32363F"/>
              </a:solidFill>
              <a:effectLst/>
              <a:uLnTx/>
              <a:uFillTx/>
              <a:latin typeface="Arial" panose="020B0604020202020204" pitchFamily="34" charset="0"/>
              <a:ea typeface="+mn-ea"/>
              <a:cs typeface="+mn-cs"/>
            </a:endParaRPr>
          </a:p>
        </p:txBody>
      </p:sp>
      <p:sp>
        <p:nvSpPr>
          <p:cNvPr id="9" name="Rectangle 2">
            <a:extLst>
              <a:ext uri="{FF2B5EF4-FFF2-40B4-BE49-F238E27FC236}">
                <a16:creationId xmlns:a16="http://schemas.microsoft.com/office/drawing/2014/main" id="{339A5647-6CC0-CEC3-0AC9-8539B7BB26DB}"/>
              </a:ext>
            </a:extLst>
          </p:cNvPr>
          <p:cNvSpPr>
            <a:spLocks noChangeArrowheads="1"/>
          </p:cNvSpPr>
          <p:nvPr/>
        </p:nvSpPr>
        <p:spPr bwMode="auto">
          <a:xfrm>
            <a:off x="339120" y="895222"/>
            <a:ext cx="2588149"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8382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838200" algn="l" defTabSz="914400" rtl="0" eaLnBrk="0" fontAlgn="base" latinLnBrk="0" hangingPunct="0">
              <a:lnSpc>
                <a:spcPct val="100000"/>
              </a:lnSpc>
              <a:spcBef>
                <a:spcPct val="0"/>
              </a:spcBef>
              <a:spcAft>
                <a:spcPct val="0"/>
              </a:spcAft>
              <a:buClrTx/>
              <a:buSzTx/>
              <a:buFontTx/>
              <a:buNone/>
              <a:tabLst/>
              <a:defRPr/>
            </a:pPr>
            <a:r>
              <a:rPr kumimoji="0" lang="ja-JP" altLang="ja-JP" sz="1400" b="0"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rPr>
              <a:t>①評価分布要求</a:t>
            </a:r>
            <a:endParaRPr kumimoji="0" lang="ja-JP" altLang="ja-JP" sz="1200" b="0" i="0" u="none" strike="noStrike" kern="1200" cap="none" spc="0" normalizeH="0" baseline="0" noProof="0" dirty="0">
              <a:ln>
                <a:noFill/>
              </a:ln>
              <a:solidFill>
                <a:srgbClr val="32363F"/>
              </a:solidFill>
              <a:effectLst/>
              <a:uLnTx/>
              <a:uFillTx/>
              <a:latin typeface="Arial" panose="020B0604020202020204" pitchFamily="34" charset="0"/>
              <a:ea typeface="+mn-ea"/>
              <a:cs typeface="+mn-cs"/>
            </a:endParaRPr>
          </a:p>
        </p:txBody>
      </p:sp>
      <p:sp>
        <p:nvSpPr>
          <p:cNvPr id="10" name="Rectangle 5">
            <a:extLst>
              <a:ext uri="{FF2B5EF4-FFF2-40B4-BE49-F238E27FC236}">
                <a16:creationId xmlns:a16="http://schemas.microsoft.com/office/drawing/2014/main" id="{64064D39-4317-397C-D2F8-531C7191EF05}"/>
              </a:ext>
            </a:extLst>
          </p:cNvPr>
          <p:cNvSpPr>
            <a:spLocks noChangeArrowheads="1"/>
          </p:cNvSpPr>
          <p:nvPr/>
        </p:nvSpPr>
        <p:spPr bwMode="auto">
          <a:xfrm>
            <a:off x="4209971" y="566268"/>
            <a:ext cx="4040274"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617538"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400050" algn="l" defTabSz="914400" rtl="0" eaLnBrk="0" fontAlgn="base" latinLnBrk="0" hangingPunct="0">
              <a:lnSpc>
                <a:spcPct val="100000"/>
              </a:lnSpc>
              <a:spcBef>
                <a:spcPct val="0"/>
              </a:spcBef>
              <a:spcAft>
                <a:spcPct val="0"/>
              </a:spcAft>
              <a:buClrTx/>
              <a:buSzTx/>
              <a:buFontTx/>
              <a:buNone/>
              <a:tabLst/>
              <a:defRPr/>
            </a:pPr>
            <a:r>
              <a:rPr kumimoji="0" lang="ja-JP" altLang="ja-JP" sz="1400" b="0"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rPr>
              <a:t>③支給対象・基準日・支給方法の要求</a:t>
            </a:r>
            <a:endParaRPr kumimoji="0" lang="ja-JP" altLang="ja-JP" sz="1400" b="0" i="0" u="none" strike="noStrike" kern="1200" cap="none" spc="0" normalizeH="0" baseline="0" noProof="0" dirty="0">
              <a:ln>
                <a:noFill/>
              </a:ln>
              <a:solidFill>
                <a:srgbClr val="32363F"/>
              </a:solidFill>
              <a:effectLst/>
              <a:uLnTx/>
              <a:uFillTx/>
              <a:latin typeface="Arial" panose="020B0604020202020204" pitchFamily="34" charset="0"/>
              <a:ea typeface="+mn-ea"/>
              <a:cs typeface="+mn-cs"/>
            </a:endParaRPr>
          </a:p>
          <a:p>
            <a:pPr marL="0" marR="0" lvl="0" indent="400050" algn="l" defTabSz="914400" rtl="0" eaLnBrk="0" fontAlgn="base" latinLnBrk="0" hangingPunct="0">
              <a:lnSpc>
                <a:spcPct val="100000"/>
              </a:lnSpc>
              <a:spcBef>
                <a:spcPct val="0"/>
              </a:spcBef>
              <a:spcAft>
                <a:spcPct val="0"/>
              </a:spcAft>
              <a:buClrTx/>
              <a:buSzTx/>
              <a:buFontTx/>
              <a:buNone/>
              <a:tabLst/>
              <a:defRPr/>
            </a:pPr>
            <a:r>
              <a:rPr kumimoji="0" lang="ja-JP" altLang="en-US" sz="1400" b="0" i="0" u="none" strike="noStrike" kern="1200" cap="none" spc="0" normalizeH="0" baseline="0" noProof="0" dirty="0">
                <a:ln>
                  <a:noFill/>
                </a:ln>
                <a:solidFill>
                  <a:srgbClr val="32363F"/>
                </a:solidFill>
                <a:effectLst/>
                <a:uLnTx/>
                <a:uFillTx/>
                <a:latin typeface="ＭＳ ゴシック" panose="020B0609070205080204" pitchFamily="49" charset="-128"/>
                <a:ea typeface="ＭＳ ゴシック" panose="020B0609070205080204" pitchFamily="49" charset="-128"/>
                <a:cs typeface="メイリオ" panose="020B0604030504040204" pitchFamily="50" charset="-128"/>
              </a:rPr>
              <a:t>      </a:t>
            </a:r>
            <a:endParaRPr kumimoji="0" lang="ja-JP" altLang="en-US" sz="1400" b="0" i="0" u="none" strike="noStrike" kern="1200" cap="none" spc="0" normalizeH="0" baseline="0" noProof="0" dirty="0">
              <a:ln>
                <a:noFill/>
              </a:ln>
              <a:solidFill>
                <a:srgbClr val="32363F"/>
              </a:solidFill>
              <a:effectLst/>
              <a:uLnTx/>
              <a:uFillTx/>
              <a:latin typeface="Arial" panose="020B0604020202020204" pitchFamily="34" charset="0"/>
              <a:ea typeface="+mn-ea"/>
              <a:cs typeface="+mn-cs"/>
            </a:endParaRPr>
          </a:p>
          <a:p>
            <a:pPr marL="0" marR="0" lvl="0" indent="400050" algn="l" defTabSz="914400" rtl="0" eaLnBrk="0" fontAlgn="base" latinLnBrk="0" hangingPunct="0">
              <a:lnSpc>
                <a:spcPct val="100000"/>
              </a:lnSpc>
              <a:spcBef>
                <a:spcPct val="0"/>
              </a:spcBef>
              <a:spcAft>
                <a:spcPct val="0"/>
              </a:spcAft>
              <a:buClrTx/>
              <a:buSzTx/>
              <a:buFontTx/>
              <a:buNone/>
              <a:tabLst/>
              <a:defRPr/>
            </a:pPr>
            <a:endParaRPr kumimoji="0" lang="ja-JP" altLang="en-US" sz="1400" b="0" i="0" u="none" strike="noStrike" kern="1200" cap="none" spc="0" normalizeH="0" baseline="0" noProof="0" dirty="0">
              <a:ln>
                <a:noFill/>
              </a:ln>
              <a:solidFill>
                <a:srgbClr val="32363F"/>
              </a:solidFill>
              <a:effectLst/>
              <a:uLnTx/>
              <a:uFillTx/>
              <a:latin typeface="Arial" panose="020B0604020202020204" pitchFamily="34" charset="0"/>
              <a:ea typeface="+mn-ea"/>
              <a:cs typeface="+mn-cs"/>
            </a:endParaRPr>
          </a:p>
        </p:txBody>
      </p:sp>
      <p:sp>
        <p:nvSpPr>
          <p:cNvPr id="11" name="正方形/長方形 10">
            <a:extLst>
              <a:ext uri="{FF2B5EF4-FFF2-40B4-BE49-F238E27FC236}">
                <a16:creationId xmlns:a16="http://schemas.microsoft.com/office/drawing/2014/main" id="{CC8002A1-56E6-C905-66B9-1B6584885A50}"/>
              </a:ext>
            </a:extLst>
          </p:cNvPr>
          <p:cNvSpPr/>
          <p:nvPr/>
        </p:nvSpPr>
        <p:spPr>
          <a:xfrm>
            <a:off x="4736502" y="911641"/>
            <a:ext cx="6947688" cy="4539590"/>
          </a:xfrm>
          <a:prstGeom prst="rect">
            <a:avLst/>
          </a:prstGeom>
          <a:no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2400" b="0" i="0" u="none" strike="noStrike" kern="1200" cap="none" spc="0" normalizeH="0" baseline="0" noProof="0">
              <a:ln>
                <a:noFill/>
              </a:ln>
              <a:solidFill>
                <a:srgbClr val="32363F"/>
              </a:solidFill>
              <a:effectLst/>
              <a:uLnTx/>
              <a:uFillTx/>
              <a:latin typeface="Calibri Light"/>
              <a:ea typeface="+mn-ea"/>
              <a:cs typeface="+mn-cs"/>
            </a:endParaRPr>
          </a:p>
        </p:txBody>
      </p:sp>
      <p:sp>
        <p:nvSpPr>
          <p:cNvPr id="7" name="Rectangle 3">
            <a:extLst>
              <a:ext uri="{FF2B5EF4-FFF2-40B4-BE49-F238E27FC236}">
                <a16:creationId xmlns:a16="http://schemas.microsoft.com/office/drawing/2014/main" id="{C05DE4DD-BE13-4578-5B2F-B19BC2C8FC63}"/>
              </a:ext>
            </a:extLst>
          </p:cNvPr>
          <p:cNvSpPr>
            <a:spLocks noChangeArrowheads="1"/>
          </p:cNvSpPr>
          <p:nvPr/>
        </p:nvSpPr>
        <p:spPr bwMode="auto">
          <a:xfrm>
            <a:off x="377921" y="5284126"/>
            <a:ext cx="317695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40005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838200" algn="l" defTabSz="914400" rtl="0" eaLnBrk="0" fontAlgn="base" latinLnBrk="0" hangingPunct="0">
              <a:lnSpc>
                <a:spcPct val="100000"/>
              </a:lnSpc>
              <a:spcBef>
                <a:spcPct val="0"/>
              </a:spcBef>
              <a:spcAft>
                <a:spcPct val="0"/>
              </a:spcAft>
              <a:buClrTx/>
              <a:buSzTx/>
              <a:buFontTx/>
              <a:buNone/>
              <a:tabLst/>
              <a:defRPr/>
            </a:pPr>
            <a:r>
              <a:rPr kumimoji="0" lang="ja-JP" altLang="en-US" sz="1400" b="0"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rPr>
              <a:t>■</a:t>
            </a:r>
            <a:r>
              <a:rPr kumimoji="0" lang="en-US" altLang="ja-JP" sz="1400" b="0"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rPr>
              <a:t>BC-C</a:t>
            </a:r>
            <a:endParaRPr kumimoji="0" lang="en-US" altLang="ja-JP" sz="1400" b="0" i="0" u="none" strike="noStrike" kern="1200" cap="none" spc="0" normalizeH="0" baseline="0" noProof="0" dirty="0">
              <a:ln>
                <a:noFill/>
              </a:ln>
              <a:solidFill>
                <a:srgbClr val="32363F"/>
              </a:solidFill>
              <a:effectLst/>
              <a:uLnTx/>
              <a:uFillTx/>
              <a:latin typeface="Arial" panose="020B0604020202020204" pitchFamily="34" charset="0"/>
              <a:ea typeface="+mn-ea"/>
              <a:cs typeface="+mn-cs"/>
            </a:endParaRPr>
          </a:p>
          <a:p>
            <a:pPr marL="0" marR="0" lvl="0" indent="838200" algn="l" defTabSz="914400" rtl="0" eaLnBrk="0" fontAlgn="base" latinLnBrk="0" hangingPunct="0">
              <a:lnSpc>
                <a:spcPct val="100000"/>
              </a:lnSpc>
              <a:spcBef>
                <a:spcPct val="0"/>
              </a:spcBef>
              <a:spcAft>
                <a:spcPct val="0"/>
              </a:spcAft>
              <a:buClrTx/>
              <a:buSzTx/>
              <a:buFontTx/>
              <a:buNone/>
              <a:tabLst/>
              <a:defRPr/>
            </a:pPr>
            <a:endParaRPr kumimoji="0" lang="en-US" altLang="ja-JP" sz="1400" b="0" i="0" u="none" strike="noStrike" kern="1200" cap="none" spc="0" normalizeH="0" baseline="0" noProof="0" dirty="0">
              <a:ln>
                <a:noFill/>
              </a:ln>
              <a:solidFill>
                <a:srgbClr val="32363F"/>
              </a:solidFill>
              <a:effectLst/>
              <a:uLnTx/>
              <a:uFillTx/>
              <a:latin typeface="Arial" panose="020B0604020202020204" pitchFamily="34" charset="0"/>
              <a:ea typeface="+mn-ea"/>
              <a:cs typeface="+mn-cs"/>
            </a:endParaRPr>
          </a:p>
        </p:txBody>
      </p:sp>
      <p:graphicFrame>
        <p:nvGraphicFramePr>
          <p:cNvPr id="14" name="表 13">
            <a:extLst>
              <a:ext uri="{FF2B5EF4-FFF2-40B4-BE49-F238E27FC236}">
                <a16:creationId xmlns:a16="http://schemas.microsoft.com/office/drawing/2014/main" id="{68077311-C096-AAF4-24B6-D4C12A2AE583}"/>
              </a:ext>
            </a:extLst>
          </p:cNvPr>
          <p:cNvGraphicFramePr>
            <a:graphicFrameLocks noGrp="1"/>
          </p:cNvGraphicFramePr>
          <p:nvPr/>
        </p:nvGraphicFramePr>
        <p:xfrm>
          <a:off x="1551172" y="5575113"/>
          <a:ext cx="2642719" cy="441284"/>
        </p:xfrm>
        <a:graphic>
          <a:graphicData uri="http://schemas.openxmlformats.org/drawingml/2006/table">
            <a:tbl>
              <a:tblPr firstRow="1" firstCol="1" bandRow="1"/>
              <a:tblGrid>
                <a:gridCol w="878536">
                  <a:extLst>
                    <a:ext uri="{9D8B030D-6E8A-4147-A177-3AD203B41FA5}">
                      <a16:colId xmlns:a16="http://schemas.microsoft.com/office/drawing/2014/main" val="3320284280"/>
                    </a:ext>
                  </a:extLst>
                </a:gridCol>
                <a:gridCol w="1764183">
                  <a:extLst>
                    <a:ext uri="{9D8B030D-6E8A-4147-A177-3AD203B41FA5}">
                      <a16:colId xmlns:a16="http://schemas.microsoft.com/office/drawing/2014/main" val="2182836965"/>
                    </a:ext>
                  </a:extLst>
                </a:gridCol>
              </a:tblGrid>
              <a:tr h="441284">
                <a:tc>
                  <a:txBody>
                    <a:bodyPr/>
                    <a:lstStyle/>
                    <a:p>
                      <a:pPr algn="ctr">
                        <a:lnSpc>
                          <a:spcPct val="107000"/>
                        </a:lnSpc>
                        <a:spcAft>
                          <a:spcPts val="800"/>
                        </a:spcAft>
                      </a:pPr>
                      <a:r>
                        <a:rPr lang="ja-JP" sz="1200" kern="100" dirty="0">
                          <a:solidFill>
                            <a:srgbClr val="000000"/>
                          </a:solidFill>
                          <a:effectLst/>
                          <a:latin typeface="游明朝" panose="02020400000000000000" pitchFamily="18" charset="-128"/>
                          <a:ea typeface="Meiryo UI" panose="020B0604030504040204" pitchFamily="50" charset="-128"/>
                          <a:cs typeface="ＭＳ Ｐゴシック" panose="020B0600070205080204" pitchFamily="50" charset="-128"/>
                        </a:rPr>
                        <a:t>支給ヵ月</a:t>
                      </a:r>
                      <a:endParaRPr lang="ja-JP" sz="11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7000"/>
                        </a:lnSpc>
                        <a:spcAft>
                          <a:spcPts val="800"/>
                        </a:spcAft>
                      </a:pPr>
                      <a:r>
                        <a:rPr lang="en-US" sz="1400" kern="100" dirty="0">
                          <a:solidFill>
                            <a:srgbClr val="000000"/>
                          </a:solidFill>
                          <a:effectLst/>
                          <a:latin typeface="Meiryo UI" panose="020B0604030504040204" pitchFamily="50" charset="-128"/>
                          <a:ea typeface="游明朝" panose="02020400000000000000" pitchFamily="18" charset="-128"/>
                          <a:cs typeface="ＭＳ Ｐゴシック" panose="020B0600070205080204" pitchFamily="50" charset="-128"/>
                        </a:rPr>
                        <a:t>1.</a:t>
                      </a:r>
                      <a:r>
                        <a:rPr lang="en-US" altLang="ja-JP" sz="1400" kern="100" dirty="0">
                          <a:solidFill>
                            <a:srgbClr val="000000"/>
                          </a:solidFill>
                          <a:effectLst/>
                          <a:latin typeface="Meiryo UI" panose="020B0604030504040204" pitchFamily="50" charset="-128"/>
                          <a:ea typeface="游明朝" panose="02020400000000000000" pitchFamily="18" charset="-128"/>
                          <a:cs typeface="ＭＳ Ｐゴシック" panose="020B0600070205080204" pitchFamily="50" charset="-128"/>
                        </a:rPr>
                        <a:t>45</a:t>
                      </a:r>
                      <a:endParaRPr 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657633993"/>
                  </a:ext>
                </a:extLst>
              </a:tr>
            </a:tbl>
          </a:graphicData>
        </a:graphic>
      </p:graphicFrame>
      <p:graphicFrame>
        <p:nvGraphicFramePr>
          <p:cNvPr id="15" name="表 14">
            <a:extLst>
              <a:ext uri="{FF2B5EF4-FFF2-40B4-BE49-F238E27FC236}">
                <a16:creationId xmlns:a16="http://schemas.microsoft.com/office/drawing/2014/main" id="{4BEBA104-2468-C88B-C1B8-1F5D8F3B92F5}"/>
              </a:ext>
            </a:extLst>
          </p:cNvPr>
          <p:cNvGraphicFramePr>
            <a:graphicFrameLocks noGrp="1"/>
          </p:cNvGraphicFramePr>
          <p:nvPr/>
        </p:nvGraphicFramePr>
        <p:xfrm>
          <a:off x="1559546" y="3236838"/>
          <a:ext cx="2642720" cy="1543050"/>
        </p:xfrm>
        <a:graphic>
          <a:graphicData uri="http://schemas.openxmlformats.org/drawingml/2006/table">
            <a:tbl>
              <a:tblPr/>
              <a:tblGrid>
                <a:gridCol w="900319">
                  <a:extLst>
                    <a:ext uri="{9D8B030D-6E8A-4147-A177-3AD203B41FA5}">
                      <a16:colId xmlns:a16="http://schemas.microsoft.com/office/drawing/2014/main" val="736128439"/>
                    </a:ext>
                  </a:extLst>
                </a:gridCol>
                <a:gridCol w="1742401">
                  <a:extLst>
                    <a:ext uri="{9D8B030D-6E8A-4147-A177-3AD203B41FA5}">
                      <a16:colId xmlns:a16="http://schemas.microsoft.com/office/drawing/2014/main" val="3356005154"/>
                    </a:ext>
                  </a:extLst>
                </a:gridCol>
              </a:tblGrid>
              <a:tr h="257175">
                <a:tc>
                  <a:txBody>
                    <a:bodyPr/>
                    <a:lstStyle/>
                    <a:p>
                      <a:pPr algn="ctr" rtl="0"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評価</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rtl="0"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支給ヵ月</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317503202"/>
                  </a:ext>
                </a:extLst>
              </a:tr>
              <a:tr h="257175">
                <a:tc>
                  <a:txBody>
                    <a:bodyPr/>
                    <a:lstStyle/>
                    <a:p>
                      <a:pPr algn="ctr" rtl="0" fontAlgn="ctr"/>
                      <a:r>
                        <a:rPr lang="en-US" sz="1400" b="0" i="0" u="none" strike="noStrike">
                          <a:solidFill>
                            <a:srgbClr val="000000"/>
                          </a:solidFill>
                          <a:effectLst/>
                          <a:latin typeface="Meiryo UI" panose="020B0604030504040204" pitchFamily="50" charset="-128"/>
                          <a:ea typeface="Meiryo UI" panose="020B0604030504040204" pitchFamily="50" charset="-128"/>
                        </a:rPr>
                        <a:t>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1.85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83249228"/>
                  </a:ext>
                </a:extLst>
              </a:tr>
              <a:tr h="257175">
                <a:tc>
                  <a:txBody>
                    <a:bodyPr/>
                    <a:lstStyle/>
                    <a:p>
                      <a:pPr algn="ctr" rtl="0" fontAlgn="ctr"/>
                      <a:r>
                        <a:rPr lang="en-US" sz="1400" b="0" i="0" u="none" strike="noStrike">
                          <a:solidFill>
                            <a:srgbClr val="000000"/>
                          </a:solidFill>
                          <a:effectLst/>
                          <a:latin typeface="Meiryo UI" panose="020B0604030504040204" pitchFamily="50" charset="-128"/>
                          <a:ea typeface="Meiryo UI" panose="020B0604030504040204" pitchFamily="50" charset="-128"/>
                        </a:rPr>
                        <a:t>A</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1.65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79266258"/>
                  </a:ext>
                </a:extLst>
              </a:tr>
              <a:tr h="257175">
                <a:tc>
                  <a:txBody>
                    <a:bodyPr/>
                    <a:lstStyle/>
                    <a:p>
                      <a:pPr algn="ctr" rtl="0" fontAlgn="ctr"/>
                      <a:r>
                        <a:rPr lang="en-US" sz="1400" b="0" i="0" u="none" strike="noStrike">
                          <a:solidFill>
                            <a:srgbClr val="000000"/>
                          </a:solidFill>
                          <a:effectLst/>
                          <a:latin typeface="Meiryo UI" panose="020B0604030504040204" pitchFamily="50" charset="-128"/>
                          <a:ea typeface="Meiryo UI" panose="020B0604030504040204" pitchFamily="50" charset="-128"/>
                        </a:rPr>
                        <a:t>B</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1.45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29855280"/>
                  </a:ext>
                </a:extLst>
              </a:tr>
              <a:tr h="257175">
                <a:tc>
                  <a:txBody>
                    <a:bodyPr/>
                    <a:lstStyle/>
                    <a:p>
                      <a:pPr algn="ctr" rtl="0" fontAlgn="ctr"/>
                      <a:r>
                        <a:rPr lang="en-US" sz="1400" b="0" i="0" u="none" strike="noStrike">
                          <a:solidFill>
                            <a:srgbClr val="000000"/>
                          </a:solidFill>
                          <a:effectLst/>
                          <a:latin typeface="Meiryo UI" panose="020B0604030504040204" pitchFamily="50" charset="-128"/>
                          <a:ea typeface="Meiryo UI" panose="020B0604030504040204" pitchFamily="50" charset="-128"/>
                        </a:rPr>
                        <a:t>C</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1.25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40231993"/>
                  </a:ext>
                </a:extLst>
              </a:tr>
              <a:tr h="257175">
                <a:tc>
                  <a:txBody>
                    <a:bodyPr/>
                    <a:lstStyle/>
                    <a:p>
                      <a:pPr algn="ctr" rtl="0" fontAlgn="ctr"/>
                      <a:r>
                        <a:rPr lang="en-US" sz="1400" b="0" i="0" u="none" strike="noStrike">
                          <a:solidFill>
                            <a:srgbClr val="000000"/>
                          </a:solidFill>
                          <a:effectLst/>
                          <a:latin typeface="Meiryo UI" panose="020B0604030504040204" pitchFamily="50" charset="-128"/>
                          <a:ea typeface="Meiryo UI" panose="020B0604030504040204" pitchFamily="50" charset="-128"/>
                        </a:rPr>
                        <a:t>D</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1.05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90634763"/>
                  </a:ext>
                </a:extLst>
              </a:tr>
            </a:tbl>
          </a:graphicData>
        </a:graphic>
      </p:graphicFrame>
    </p:spTree>
    <p:extLst>
      <p:ext uri="{BB962C8B-B14F-4D97-AF65-F5344CB8AC3E}">
        <p14:creationId xmlns:p14="http://schemas.microsoft.com/office/powerpoint/2010/main" val="4875803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FE60433D-E380-4571-991C-16B6CE7A48BE}"/>
              </a:ext>
            </a:extLst>
          </p:cNvPr>
          <p:cNvSpPr>
            <a:spLocks noGrp="1"/>
          </p:cNvSpPr>
          <p:nvPr>
            <p:ph type="sldNum" sz="quarter" idx="12"/>
          </p:nvPr>
        </p:nvSpPr>
        <p:spPr>
          <a:xfrm>
            <a:off x="11407698" y="6581977"/>
            <a:ext cx="484264" cy="261839"/>
          </a:xfrm>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03DC2DEF-D2FE-4B45-ABA4-9F153FD1C98A}" type="slidenum">
              <a:rPr kumimoji="0" lang="en-US" altLang="ja-JP" sz="1200" b="0" i="0" u="none" strike="noStrike" kern="1200" cap="none" spc="0" normalizeH="0" baseline="0" noProof="0" smtClean="0">
                <a:ln>
                  <a:noFill/>
                </a:ln>
                <a:solidFill>
                  <a:prstClr val="white"/>
                </a:solidFill>
                <a:effectLst/>
                <a:uLnTx/>
                <a:uFillTx/>
                <a:latin typeface="Meiryo UI" panose="020B0604030504040204" pitchFamily="50" charset="-128"/>
                <a:ea typeface="Meiryo UI" panose="020B060403050404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ja-JP" altLang="en-US" sz="12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13" name="コンテンツ プレースホルダー 12">
            <a:extLst>
              <a:ext uri="{FF2B5EF4-FFF2-40B4-BE49-F238E27FC236}">
                <a16:creationId xmlns:a16="http://schemas.microsoft.com/office/drawing/2014/main" id="{0097C6D9-3930-4866-9E88-F17648880044}"/>
              </a:ext>
            </a:extLst>
          </p:cNvPr>
          <p:cNvSpPr>
            <a:spLocks noGrp="1"/>
          </p:cNvSpPr>
          <p:nvPr>
            <p:ph sz="quarter" idx="4294967295"/>
          </p:nvPr>
        </p:nvSpPr>
        <p:spPr>
          <a:xfrm>
            <a:off x="381044" y="258660"/>
            <a:ext cx="11510918" cy="6218541"/>
          </a:xfrm>
          <a:solidFill>
            <a:schemeClr val="bg1"/>
          </a:solidFill>
          <a:ln w="38100">
            <a:solidFill>
              <a:schemeClr val="accent5"/>
            </a:solidFill>
          </a:ln>
        </p:spPr>
        <p:txBody>
          <a:bodyPr rtlCol="0">
            <a:normAutofit/>
          </a:bodyPr>
          <a:lstStyle/>
          <a:p>
            <a:pPr marL="0" indent="0" rtl="0">
              <a:buNone/>
            </a:pPr>
            <a:r>
              <a:rPr lang="en-US" altLang="ja-JP" sz="1400" dirty="0">
                <a:latin typeface="+mn-ea"/>
                <a:ea typeface="+mn-ea"/>
              </a:rPr>
              <a:t>2)</a:t>
            </a:r>
            <a:r>
              <a:rPr lang="ja-JP" altLang="en-US" sz="1400" dirty="0">
                <a:latin typeface="+mn-ea"/>
                <a:ea typeface="+mn-ea"/>
              </a:rPr>
              <a:t>メイト社員</a:t>
            </a:r>
            <a:endParaRPr lang="en-US" altLang="ja-JP" sz="1400" dirty="0">
              <a:latin typeface="+mn-ea"/>
              <a:ea typeface="+mn-ea"/>
            </a:endParaRPr>
          </a:p>
          <a:p>
            <a:pPr marL="0" indent="0" rtl="0">
              <a:buNone/>
            </a:pPr>
            <a:endParaRPr lang="en-US" altLang="ja-JP" sz="1400" dirty="0">
              <a:latin typeface="+mn-ea"/>
              <a:ea typeface="+mn-ea"/>
            </a:endParaRPr>
          </a:p>
        </p:txBody>
      </p:sp>
      <p:graphicFrame>
        <p:nvGraphicFramePr>
          <p:cNvPr id="2" name="表 1">
            <a:extLst>
              <a:ext uri="{FF2B5EF4-FFF2-40B4-BE49-F238E27FC236}">
                <a16:creationId xmlns:a16="http://schemas.microsoft.com/office/drawing/2014/main" id="{AB1863B3-BD70-6B42-1078-0D71DB8568F3}"/>
              </a:ext>
            </a:extLst>
          </p:cNvPr>
          <p:cNvGraphicFramePr>
            <a:graphicFrameLocks noGrp="1"/>
          </p:cNvGraphicFramePr>
          <p:nvPr/>
        </p:nvGraphicFramePr>
        <p:xfrm>
          <a:off x="1236649" y="1198747"/>
          <a:ext cx="2773220" cy="556973"/>
        </p:xfrm>
        <a:graphic>
          <a:graphicData uri="http://schemas.openxmlformats.org/drawingml/2006/table">
            <a:tbl>
              <a:tblPr firstRow="1" firstCol="1" lastRow="1" lastCol="1" bandRow="1" bandCol="1"/>
              <a:tblGrid>
                <a:gridCol w="2773220">
                  <a:extLst>
                    <a:ext uri="{9D8B030D-6E8A-4147-A177-3AD203B41FA5}">
                      <a16:colId xmlns:a16="http://schemas.microsoft.com/office/drawing/2014/main" val="2731312962"/>
                    </a:ext>
                  </a:extLst>
                </a:gridCol>
              </a:tblGrid>
              <a:tr h="556973">
                <a:tc>
                  <a:txBody>
                    <a:bodyPr/>
                    <a:lstStyle/>
                    <a:p>
                      <a:pPr algn="ctr">
                        <a:lnSpc>
                          <a:spcPct val="107000"/>
                        </a:lnSpc>
                        <a:spcAft>
                          <a:spcPts val="800"/>
                        </a:spcAft>
                      </a:pPr>
                      <a:r>
                        <a:rPr lang="ja-JP" sz="1200" kern="100" dirty="0">
                          <a:effectLst/>
                          <a:latin typeface="游明朝" panose="02020400000000000000" pitchFamily="18" charset="-128"/>
                          <a:ea typeface="Meiryo UI" panose="020B0604030504040204" pitchFamily="50" charset="-128"/>
                          <a:cs typeface="Times New Roman" panose="02020603050405020304" pitchFamily="18" charset="0"/>
                        </a:rPr>
                        <a:t>平均Ｂ評価以上の分布とする</a:t>
                      </a:r>
                      <a:endParaRPr lang="ja-JP" sz="11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68963245"/>
                  </a:ext>
                </a:extLst>
              </a:tr>
            </a:tbl>
          </a:graphicData>
        </a:graphic>
      </p:graphicFrame>
      <p:sp>
        <p:nvSpPr>
          <p:cNvPr id="5" name="Rectangle 2">
            <a:extLst>
              <a:ext uri="{FF2B5EF4-FFF2-40B4-BE49-F238E27FC236}">
                <a16:creationId xmlns:a16="http://schemas.microsoft.com/office/drawing/2014/main" id="{CB875AFE-7C7C-C048-5712-1E2014DAEC8B}"/>
              </a:ext>
            </a:extLst>
          </p:cNvPr>
          <p:cNvSpPr>
            <a:spLocks noChangeArrowheads="1"/>
          </p:cNvSpPr>
          <p:nvPr/>
        </p:nvSpPr>
        <p:spPr bwMode="auto">
          <a:xfrm>
            <a:off x="812255" y="726039"/>
            <a:ext cx="2357607" cy="19543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266700" algn="l" defTabSz="914400" rtl="0" eaLnBrk="0" fontAlgn="base" latinLnBrk="0" hangingPunct="0">
              <a:lnSpc>
                <a:spcPct val="100000"/>
              </a:lnSpc>
              <a:spcBef>
                <a:spcPct val="0"/>
              </a:spcBef>
              <a:spcAft>
                <a:spcPct val="0"/>
              </a:spcAft>
              <a:buClrTx/>
              <a:buSzTx/>
              <a:buFontTx/>
              <a:buNone/>
              <a:tabLst/>
              <a:defRPr/>
            </a:pPr>
            <a:r>
              <a:rPr kumimoji="0" lang="ja-JP" altLang="ja-JP" sz="1400" b="0"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rPr>
              <a:t>①評価分布要求</a:t>
            </a:r>
            <a:endParaRPr kumimoji="0" lang="en-US" altLang="ja-JP" sz="1400" b="0"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266700" algn="l" defTabSz="914400" rtl="0" eaLnBrk="0" fontAlgn="base" latinLnBrk="0" hangingPunct="0">
              <a:lnSpc>
                <a:spcPct val="100000"/>
              </a:lnSpc>
              <a:spcBef>
                <a:spcPct val="0"/>
              </a:spcBef>
              <a:spcAft>
                <a:spcPct val="0"/>
              </a:spcAft>
              <a:buClrTx/>
              <a:buSzTx/>
              <a:buFontTx/>
              <a:buNone/>
              <a:tabLst/>
              <a:defRPr/>
            </a:pPr>
            <a:endParaRPr kumimoji="0" lang="ja-JP" altLang="ja-JP" sz="1400" b="0" i="0" u="none" strike="noStrike" kern="1200" cap="none" spc="0" normalizeH="0" baseline="0" noProof="0" dirty="0">
              <a:ln>
                <a:noFill/>
              </a:ln>
              <a:solidFill>
                <a:srgbClr val="32363F"/>
              </a:solidFill>
              <a:effectLst/>
              <a:uLnTx/>
              <a:uFillTx/>
              <a:latin typeface="Calibri Light"/>
              <a:ea typeface="+mn-ea"/>
              <a:cs typeface="+mn-cs"/>
            </a:endParaRPr>
          </a:p>
          <a:p>
            <a:pPr marL="0" marR="0" lvl="0" indent="266700" algn="l" defTabSz="914400" rtl="0" eaLnBrk="0" fontAlgn="base" latinLnBrk="0" hangingPunct="0">
              <a:lnSpc>
                <a:spcPct val="100000"/>
              </a:lnSpc>
              <a:spcBef>
                <a:spcPct val="0"/>
              </a:spcBef>
              <a:spcAft>
                <a:spcPct val="0"/>
              </a:spcAft>
              <a:buClrTx/>
              <a:buSzTx/>
              <a:buFontTx/>
              <a:buNone/>
              <a:tabLst/>
              <a:defRPr/>
            </a:pPr>
            <a:r>
              <a:rPr kumimoji="0" lang="ja-JP" altLang="ja-JP" sz="1100" b="0"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rPr>
              <a:t>　　</a:t>
            </a:r>
            <a:endParaRPr kumimoji="0" lang="en-US" altLang="ja-JP" sz="1100" b="0"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266700" algn="l" defTabSz="914400" rtl="0" eaLnBrk="0" fontAlgn="base" latinLnBrk="0" hangingPunct="0">
              <a:lnSpc>
                <a:spcPct val="100000"/>
              </a:lnSpc>
              <a:spcBef>
                <a:spcPct val="0"/>
              </a:spcBef>
              <a:spcAft>
                <a:spcPct val="0"/>
              </a:spcAft>
              <a:buClrTx/>
              <a:buSzTx/>
              <a:buFontTx/>
              <a:buNone/>
              <a:tabLst/>
              <a:defRPr/>
            </a:pPr>
            <a:r>
              <a:rPr kumimoji="0" lang="ja-JP" altLang="ja-JP" sz="1100" b="0"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rPr>
              <a:t>　</a:t>
            </a:r>
            <a:endParaRPr kumimoji="0" lang="en-US" altLang="ja-JP" sz="1100" b="0"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266700" algn="l" defTabSz="914400" rtl="0" eaLnBrk="0" fontAlgn="base" latinLnBrk="0" hangingPunct="0">
              <a:lnSpc>
                <a:spcPct val="100000"/>
              </a:lnSpc>
              <a:spcBef>
                <a:spcPct val="0"/>
              </a:spcBef>
              <a:spcAft>
                <a:spcPct val="0"/>
              </a:spcAft>
              <a:buClrTx/>
              <a:buSzTx/>
              <a:buFontTx/>
              <a:buNone/>
              <a:tabLst/>
              <a:defRPr/>
            </a:pPr>
            <a:endParaRPr kumimoji="0" lang="en-US" altLang="ja-JP" sz="1100" b="0"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266700" algn="l" defTabSz="914400" rtl="0" eaLnBrk="0" fontAlgn="base" latinLnBrk="0" hangingPunct="0">
              <a:lnSpc>
                <a:spcPct val="100000"/>
              </a:lnSpc>
              <a:spcBef>
                <a:spcPct val="0"/>
              </a:spcBef>
              <a:spcAft>
                <a:spcPct val="0"/>
              </a:spcAft>
              <a:buClrTx/>
              <a:buSzTx/>
              <a:buFontTx/>
              <a:buNone/>
              <a:tabLst/>
              <a:defRPr/>
            </a:pPr>
            <a:endParaRPr kumimoji="0" lang="en-US" altLang="ja-JP" sz="1100" b="0"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266700" algn="l" defTabSz="914400" rtl="0" eaLnBrk="0" fontAlgn="base" latinLnBrk="0" hangingPunct="0">
              <a:lnSpc>
                <a:spcPct val="100000"/>
              </a:lnSpc>
              <a:spcBef>
                <a:spcPct val="0"/>
              </a:spcBef>
              <a:spcAft>
                <a:spcPct val="0"/>
              </a:spcAft>
              <a:buClrTx/>
              <a:buSzTx/>
              <a:buFontTx/>
              <a:buNone/>
              <a:tabLst/>
              <a:defRPr/>
            </a:pPr>
            <a:endParaRPr kumimoji="0" lang="en-US" altLang="ja-JP" sz="1100" b="0"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266700" algn="l" defTabSz="914400" rtl="0" eaLnBrk="0" fontAlgn="base" latinLnBrk="0" hangingPunct="0">
              <a:lnSpc>
                <a:spcPct val="100000"/>
              </a:lnSpc>
              <a:spcBef>
                <a:spcPct val="0"/>
              </a:spcBef>
              <a:spcAft>
                <a:spcPct val="0"/>
              </a:spcAft>
              <a:buClrTx/>
              <a:buSzTx/>
              <a:buFontTx/>
              <a:buNone/>
              <a:tabLst/>
              <a:defRPr/>
            </a:pPr>
            <a:r>
              <a:rPr kumimoji="0" lang="ja-JP" altLang="ja-JP" sz="1400" b="0"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rPr>
              <a:t>②支給表要求</a:t>
            </a:r>
            <a:endParaRPr kumimoji="0" lang="ja-JP" altLang="ja-JP" sz="1400" b="0" i="0" u="none" strike="noStrike" kern="1200" cap="none" spc="0" normalizeH="0" baseline="0" noProof="0" dirty="0">
              <a:ln>
                <a:noFill/>
              </a:ln>
              <a:solidFill>
                <a:srgbClr val="32363F"/>
              </a:solidFill>
              <a:effectLst/>
              <a:uLnTx/>
              <a:uFillTx/>
              <a:latin typeface="Calibri Light"/>
              <a:ea typeface="+mn-ea"/>
              <a:cs typeface="+mn-cs"/>
            </a:endParaRPr>
          </a:p>
          <a:p>
            <a:pPr marL="0" marR="0" lvl="0" indent="266700" algn="l" defTabSz="914400" rtl="0" eaLnBrk="0" fontAlgn="base" latinLnBrk="0" hangingPunct="0">
              <a:lnSpc>
                <a:spcPct val="100000"/>
              </a:lnSpc>
              <a:spcBef>
                <a:spcPct val="0"/>
              </a:spcBef>
              <a:spcAft>
                <a:spcPct val="0"/>
              </a:spcAft>
              <a:buClrTx/>
              <a:buSzTx/>
              <a:buFontTx/>
              <a:buNone/>
              <a:tabLst/>
              <a:defRPr/>
            </a:pPr>
            <a:endParaRPr kumimoji="0" lang="ja-JP" altLang="ja-JP" sz="2400" b="0" i="0" u="none" strike="noStrike" kern="1200" cap="none" spc="0" normalizeH="0" baseline="0" noProof="0" dirty="0">
              <a:ln>
                <a:noFill/>
              </a:ln>
              <a:solidFill>
                <a:srgbClr val="32363F"/>
              </a:solidFill>
              <a:effectLst/>
              <a:uLnTx/>
              <a:uFillTx/>
              <a:latin typeface="Arial" panose="020B0604020202020204" pitchFamily="34" charset="0"/>
              <a:ea typeface="+mn-ea"/>
              <a:cs typeface="+mn-cs"/>
            </a:endParaRPr>
          </a:p>
        </p:txBody>
      </p:sp>
      <p:sp>
        <p:nvSpPr>
          <p:cNvPr id="7" name="Rectangle 3">
            <a:extLst>
              <a:ext uri="{FF2B5EF4-FFF2-40B4-BE49-F238E27FC236}">
                <a16:creationId xmlns:a16="http://schemas.microsoft.com/office/drawing/2014/main" id="{5C2C8AAF-F34D-3244-9DE2-239941924CB8}"/>
              </a:ext>
            </a:extLst>
          </p:cNvPr>
          <p:cNvSpPr>
            <a:spLocks noChangeArrowheads="1"/>
          </p:cNvSpPr>
          <p:nvPr/>
        </p:nvSpPr>
        <p:spPr bwMode="auto">
          <a:xfrm>
            <a:off x="5189538" y="355123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3048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304800" algn="l" defTabSz="914400" rtl="0" eaLnBrk="0" fontAlgn="base" latinLnBrk="0" hangingPunct="0">
              <a:lnSpc>
                <a:spcPct val="100000"/>
              </a:lnSpc>
              <a:spcBef>
                <a:spcPct val="0"/>
              </a:spcBef>
              <a:spcAft>
                <a:spcPct val="0"/>
              </a:spcAft>
              <a:buClrTx/>
              <a:buSzTx/>
              <a:buFontTx/>
              <a:buNone/>
              <a:tabLst/>
              <a:defRPr/>
            </a:pPr>
            <a:br>
              <a:rPr kumimoji="0" lang="ja-JP" altLang="ja-JP" sz="1800" b="0" i="0" u="none" strike="noStrike" kern="1200" cap="none" spc="0" normalizeH="0" baseline="0" noProof="0" dirty="0">
                <a:ln>
                  <a:noFill/>
                </a:ln>
                <a:solidFill>
                  <a:srgbClr val="32363F"/>
                </a:solidFill>
                <a:effectLst/>
                <a:uLnTx/>
                <a:uFillTx/>
                <a:latin typeface="Arial" panose="020B0604020202020204" pitchFamily="34" charset="0"/>
                <a:ea typeface="+mn-ea"/>
                <a:cs typeface="+mn-cs"/>
              </a:rPr>
            </a:br>
            <a:endParaRPr kumimoji="0" lang="ja-JP" altLang="ja-JP" sz="1800" b="0" i="0" u="none" strike="noStrike" kern="1200" cap="none" spc="0" normalizeH="0" baseline="0" noProof="0" dirty="0">
              <a:ln>
                <a:noFill/>
              </a:ln>
              <a:solidFill>
                <a:srgbClr val="32363F"/>
              </a:solidFill>
              <a:effectLst/>
              <a:uLnTx/>
              <a:uFillTx/>
              <a:latin typeface="Arial" panose="020B0604020202020204" pitchFamily="34" charset="0"/>
              <a:ea typeface="+mn-ea"/>
              <a:cs typeface="+mn-cs"/>
            </a:endParaRPr>
          </a:p>
          <a:p>
            <a:pPr marL="0" marR="0" lvl="0" indent="304800" algn="l" defTabSz="914400" rtl="0" eaLnBrk="0" fontAlgn="base" latinLnBrk="0" hangingPunct="0">
              <a:lnSpc>
                <a:spcPct val="100000"/>
              </a:lnSpc>
              <a:spcBef>
                <a:spcPct val="0"/>
              </a:spcBef>
              <a:spcAft>
                <a:spcPct val="0"/>
              </a:spcAft>
              <a:buClrTx/>
              <a:buSzTx/>
              <a:buFontTx/>
              <a:buNone/>
              <a:tabLst/>
              <a:defRPr/>
            </a:pPr>
            <a:endParaRPr kumimoji="0" lang="ja-JP" altLang="ja-JP" sz="1800" b="0" i="0" u="none" strike="noStrike" kern="1200" cap="none" spc="0" normalizeH="0" baseline="0" noProof="0" dirty="0">
              <a:ln>
                <a:noFill/>
              </a:ln>
              <a:solidFill>
                <a:srgbClr val="32363F"/>
              </a:solidFill>
              <a:effectLst/>
              <a:uLnTx/>
              <a:uFillTx/>
              <a:latin typeface="Arial" panose="020B0604020202020204" pitchFamily="34" charset="0"/>
              <a:ea typeface="+mn-ea"/>
              <a:cs typeface="+mn-cs"/>
            </a:endParaRPr>
          </a:p>
        </p:txBody>
      </p:sp>
      <p:sp>
        <p:nvSpPr>
          <p:cNvPr id="8" name="Rectangle 5">
            <a:extLst>
              <a:ext uri="{FF2B5EF4-FFF2-40B4-BE49-F238E27FC236}">
                <a16:creationId xmlns:a16="http://schemas.microsoft.com/office/drawing/2014/main" id="{B130BA2A-8433-BB7B-9A33-1CE3CAA4E28B}"/>
              </a:ext>
            </a:extLst>
          </p:cNvPr>
          <p:cNvSpPr>
            <a:spLocks noChangeArrowheads="1"/>
          </p:cNvSpPr>
          <p:nvPr/>
        </p:nvSpPr>
        <p:spPr bwMode="auto">
          <a:xfrm>
            <a:off x="4368170" y="446227"/>
            <a:ext cx="392523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4191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400050" algn="l" defTabSz="914400" rtl="0" eaLnBrk="0" fontAlgn="base" latinLnBrk="0" hangingPunct="0">
              <a:lnSpc>
                <a:spcPct val="100000"/>
              </a:lnSpc>
              <a:spcBef>
                <a:spcPct val="0"/>
              </a:spcBef>
              <a:spcAft>
                <a:spcPct val="0"/>
              </a:spcAft>
              <a:buClrTx/>
              <a:buSzTx/>
              <a:buFontTx/>
              <a:buNone/>
              <a:tabLst/>
              <a:defRPr/>
            </a:pPr>
            <a:r>
              <a:rPr kumimoji="0" lang="ja-JP" altLang="ja-JP" sz="1400" b="0"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rPr>
              <a:t>③支給対象・基準日・支給方法の要求</a:t>
            </a:r>
            <a:endParaRPr kumimoji="0" lang="ja-JP" altLang="ja-JP" sz="1400" b="0" i="0" u="none" strike="noStrike" kern="1200" cap="none" spc="0" normalizeH="0" baseline="0" noProof="0" dirty="0">
              <a:ln>
                <a:noFill/>
              </a:ln>
              <a:solidFill>
                <a:srgbClr val="32363F"/>
              </a:solidFill>
              <a:effectLst/>
              <a:uLnTx/>
              <a:uFillTx/>
              <a:latin typeface="Arial" panose="020B0604020202020204" pitchFamily="34" charset="0"/>
              <a:ea typeface="+mn-ea"/>
              <a:cs typeface="+mn-cs"/>
            </a:endParaRPr>
          </a:p>
          <a:p>
            <a:pPr marL="0" marR="0" lvl="0" indent="400050" algn="l" defTabSz="914400" rtl="0" eaLnBrk="0" fontAlgn="base" latinLnBrk="0" hangingPunct="0">
              <a:lnSpc>
                <a:spcPct val="100000"/>
              </a:lnSpc>
              <a:spcBef>
                <a:spcPct val="0"/>
              </a:spcBef>
              <a:spcAft>
                <a:spcPct val="0"/>
              </a:spcAft>
              <a:buClrTx/>
              <a:buSzTx/>
              <a:buFontTx/>
              <a:buNone/>
              <a:tabLst/>
              <a:defRPr/>
            </a:pPr>
            <a:endParaRPr kumimoji="0" lang="ja-JP" altLang="ja-JP" sz="1400" b="0" i="0" u="none" strike="noStrike" kern="1200" cap="none" spc="0" normalizeH="0" baseline="0" noProof="0" dirty="0">
              <a:ln>
                <a:noFill/>
              </a:ln>
              <a:solidFill>
                <a:srgbClr val="32363F"/>
              </a:solidFill>
              <a:effectLst/>
              <a:uLnTx/>
              <a:uFillTx/>
              <a:latin typeface="Arial" panose="020B0604020202020204" pitchFamily="34" charset="0"/>
              <a:ea typeface="+mn-ea"/>
              <a:cs typeface="+mn-cs"/>
            </a:endParaRPr>
          </a:p>
        </p:txBody>
      </p:sp>
      <p:sp>
        <p:nvSpPr>
          <p:cNvPr id="9" name="正方形/長方形 8">
            <a:extLst>
              <a:ext uri="{FF2B5EF4-FFF2-40B4-BE49-F238E27FC236}">
                <a16:creationId xmlns:a16="http://schemas.microsoft.com/office/drawing/2014/main" id="{5005655A-2AE7-B266-FC7B-C891ECA688BE}"/>
              </a:ext>
            </a:extLst>
          </p:cNvPr>
          <p:cNvSpPr/>
          <p:nvPr/>
        </p:nvSpPr>
        <p:spPr>
          <a:xfrm>
            <a:off x="4884854" y="833760"/>
            <a:ext cx="6817092" cy="4496523"/>
          </a:xfrm>
          <a:prstGeom prst="rect">
            <a:avLst/>
          </a:prstGeom>
          <a:no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32363F"/>
              </a:solidFill>
              <a:effectLst/>
              <a:uLnTx/>
              <a:uFillTx/>
              <a:latin typeface="Calibri Light"/>
              <a:ea typeface="+mn-ea"/>
              <a:cs typeface="+mn-cs"/>
            </a:endParaRPr>
          </a:p>
        </p:txBody>
      </p:sp>
      <p:sp>
        <p:nvSpPr>
          <p:cNvPr id="10" name="Rectangle 6">
            <a:extLst>
              <a:ext uri="{FF2B5EF4-FFF2-40B4-BE49-F238E27FC236}">
                <a16:creationId xmlns:a16="http://schemas.microsoft.com/office/drawing/2014/main" id="{FF08B53F-AA56-4BBF-8023-70CFFADC179A}"/>
              </a:ext>
            </a:extLst>
          </p:cNvPr>
          <p:cNvSpPr>
            <a:spLocks noChangeArrowheads="1"/>
          </p:cNvSpPr>
          <p:nvPr/>
        </p:nvSpPr>
        <p:spPr bwMode="auto">
          <a:xfrm>
            <a:off x="4527395" y="843392"/>
            <a:ext cx="7028130" cy="5201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600075"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600075" algn="l" defTabSz="914400" rtl="0" eaLnBrk="0" fontAlgn="base" latinLnBrk="0" hangingPunct="0">
              <a:lnSpc>
                <a:spcPct val="100000"/>
              </a:lnSpc>
              <a:spcBef>
                <a:spcPct val="0"/>
              </a:spcBef>
              <a:spcAft>
                <a:spcPct val="0"/>
              </a:spcAft>
              <a:buClrTx/>
              <a:buSzTx/>
              <a:buFontTx/>
              <a:buNone/>
              <a:tabLst/>
              <a:defRPr/>
            </a:pPr>
            <a:r>
              <a:rPr kumimoji="0" lang="ja-JP" altLang="ja-JP" sz="1400" b="1"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rPr>
              <a:t>〇支給対象</a:t>
            </a:r>
            <a:endParaRPr kumimoji="0" lang="ja-JP" altLang="ja-JP" sz="1200" b="1" i="0" u="none" strike="noStrike" kern="1200" cap="none" spc="0" normalizeH="0" baseline="0" noProof="0" dirty="0">
              <a:ln>
                <a:noFill/>
              </a:ln>
              <a:solidFill>
                <a:srgbClr val="32363F"/>
              </a:solidFill>
              <a:effectLst/>
              <a:uLnTx/>
              <a:uFillTx/>
              <a:latin typeface="Arial" panose="020B0604020202020204" pitchFamily="34" charset="0"/>
              <a:ea typeface="+mn-ea"/>
              <a:cs typeface="+mn-cs"/>
            </a:endParaRPr>
          </a:p>
          <a:p>
            <a:pPr marL="0" marR="0" lvl="0" indent="600075" algn="l" defTabSz="914400" rtl="0" eaLnBrk="0" fontAlgn="base" latinLnBrk="0" hangingPunct="0">
              <a:lnSpc>
                <a:spcPct val="100000"/>
              </a:lnSpc>
              <a:spcBef>
                <a:spcPct val="0"/>
              </a:spcBef>
              <a:spcAft>
                <a:spcPct val="0"/>
              </a:spcAft>
              <a:buClrTx/>
              <a:buSzTx/>
              <a:buFontTx/>
              <a:buNone/>
              <a:tabLst/>
              <a:defRPr/>
            </a:pPr>
            <a:r>
              <a:rPr kumimoji="0" lang="ja-JP" altLang="ja-JP" sz="1200" b="0"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rPr>
              <a:t>・</a:t>
            </a:r>
            <a:r>
              <a:rPr kumimoji="0" lang="en-US" altLang="ja-JP" sz="1200" b="0"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rPr>
              <a:t>2023</a:t>
            </a:r>
            <a:r>
              <a:rPr kumimoji="0" lang="ja-JP" altLang="en-US" sz="1200" b="0"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rPr>
              <a:t>年</a:t>
            </a:r>
            <a:r>
              <a:rPr kumimoji="0" lang="en-US" altLang="ja-JP" sz="1200" b="0"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rPr>
              <a:t>12</a:t>
            </a:r>
            <a:r>
              <a:rPr kumimoji="0" lang="ja-JP" altLang="en-US" sz="1200" b="0"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rPr>
              <a:t>月賞与⇒</a:t>
            </a:r>
            <a:r>
              <a:rPr kumimoji="0" lang="en-US" altLang="ja-JP" sz="1200" b="0"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rPr>
              <a:t>2023</a:t>
            </a:r>
            <a:r>
              <a:rPr kumimoji="0" lang="ja-JP" altLang="en-US" sz="1200" b="0"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rPr>
              <a:t>年</a:t>
            </a:r>
            <a:r>
              <a:rPr kumimoji="0" lang="en-US" altLang="ja-JP" sz="1200" b="0"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rPr>
              <a:t>4</a:t>
            </a:r>
            <a:r>
              <a:rPr kumimoji="0" lang="ja-JP" altLang="en-US" sz="1200" b="0"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rPr>
              <a:t>月</a:t>
            </a:r>
            <a:r>
              <a:rPr kumimoji="0" lang="en-US" altLang="ja-JP" sz="1200" b="0"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rPr>
              <a:t>1</a:t>
            </a:r>
            <a:r>
              <a:rPr kumimoji="0" lang="ja-JP" altLang="en-US" sz="1200" b="0"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rPr>
              <a:t>日から</a:t>
            </a:r>
            <a:r>
              <a:rPr kumimoji="0" lang="en-US" altLang="ja-JP" sz="1200" b="0"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rPr>
              <a:t>2023</a:t>
            </a:r>
            <a:r>
              <a:rPr kumimoji="0" lang="ja-JP" altLang="en-US" sz="1200" b="0"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rPr>
              <a:t>年</a:t>
            </a:r>
            <a:r>
              <a:rPr kumimoji="0" lang="en-US" altLang="ja-JP" sz="1200" b="0"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rPr>
              <a:t>9</a:t>
            </a:r>
            <a:r>
              <a:rPr kumimoji="0" lang="ja-JP" altLang="en-US" sz="1200" b="0"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rPr>
              <a:t>月</a:t>
            </a:r>
            <a:r>
              <a:rPr kumimoji="0" lang="en-US" altLang="ja-JP" sz="1200" b="0"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rPr>
              <a:t>30</a:t>
            </a:r>
            <a:r>
              <a:rPr kumimoji="0" lang="ja-JP" altLang="en-US" sz="1200" b="0"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rPr>
              <a:t>日まで勤務し引き続き支給</a:t>
            </a:r>
            <a:endParaRPr kumimoji="0" lang="en-US" altLang="ja-JP" sz="1200" b="0"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600075" algn="l" defTabSz="914400" rtl="0" eaLnBrk="0" fontAlgn="base" latinLnBrk="0" hangingPunct="0">
              <a:lnSpc>
                <a:spcPct val="100000"/>
              </a:lnSpc>
              <a:spcBef>
                <a:spcPct val="0"/>
              </a:spcBef>
              <a:spcAft>
                <a:spcPct val="0"/>
              </a:spcAft>
              <a:buClrTx/>
              <a:buSzTx/>
              <a:buFontTx/>
              <a:buNone/>
              <a:tabLst/>
              <a:defRPr/>
            </a:pPr>
            <a:r>
              <a:rPr kumimoji="0" lang="ja-JP" altLang="en-US" sz="1200" b="0"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rPr>
              <a:t>当日在籍している者。</a:t>
            </a:r>
            <a:endParaRPr kumimoji="0" lang="ja-JP" altLang="en-US" sz="1200" b="0" i="0" u="none" strike="noStrike" kern="1200" cap="none" spc="0" normalizeH="0" baseline="0" noProof="0" dirty="0">
              <a:ln>
                <a:noFill/>
              </a:ln>
              <a:solidFill>
                <a:srgbClr val="32363F"/>
              </a:solidFill>
              <a:effectLst/>
              <a:uLnTx/>
              <a:uFillTx/>
              <a:latin typeface="Arial" panose="020B0604020202020204" pitchFamily="34" charset="0"/>
              <a:ea typeface="+mn-ea"/>
              <a:cs typeface="+mn-cs"/>
            </a:endParaRPr>
          </a:p>
          <a:p>
            <a:pPr marL="0" marR="0" lvl="0" indent="666750" algn="l" defTabSz="914400" rtl="0" eaLnBrk="0" fontAlgn="base" latinLnBrk="0" hangingPunct="0">
              <a:lnSpc>
                <a:spcPct val="100000"/>
              </a:lnSpc>
              <a:spcBef>
                <a:spcPct val="0"/>
              </a:spcBef>
              <a:spcAft>
                <a:spcPct val="0"/>
              </a:spcAft>
              <a:buClrTx/>
              <a:buSzTx/>
              <a:buFontTx/>
              <a:buNone/>
              <a:tabLst/>
            </a:pPr>
            <a:r>
              <a:rPr kumimoji="0" lang="ja-JP" altLang="en-US" sz="1200" b="0" i="0" u="none" strike="noStrike" cap="none" normalizeH="0" baseline="0" dirty="0">
                <a:ln>
                  <a:noFill/>
                </a:ln>
                <a:effectLst/>
                <a:latin typeface="Meiryo UI" panose="020B0604030504040204" pitchFamily="50" charset="-128"/>
                <a:ea typeface="Meiryo UI" panose="020B0604030504040204" pitchFamily="50" charset="-128"/>
                <a:cs typeface="Times New Roman" panose="02020603050405020304" pitchFamily="18" charset="0"/>
              </a:rPr>
              <a:t>ただし、期間中欠勤・休職等のあるものは、それぞれ定めた支給方法で支給する。その際、欠勤日</a:t>
            </a:r>
            <a:endParaRPr kumimoji="0" lang="en-US" altLang="ja-JP" sz="1200" b="0" i="0" u="none" strike="noStrike" cap="none" normalizeH="0" baseline="0" dirty="0">
              <a:ln>
                <a:noFill/>
              </a:ln>
              <a:effectLst/>
              <a:latin typeface="Meiryo UI" panose="020B0604030504040204" pitchFamily="50" charset="-128"/>
              <a:ea typeface="Meiryo UI" panose="020B0604030504040204" pitchFamily="50" charset="-128"/>
              <a:cs typeface="Times New Roman" panose="02020603050405020304" pitchFamily="18" charset="0"/>
            </a:endParaRPr>
          </a:p>
          <a:p>
            <a:pPr marL="0" marR="0" lvl="0" indent="666750" algn="l" defTabSz="914400" rtl="0" eaLnBrk="0" fontAlgn="base" latinLnBrk="0" hangingPunct="0">
              <a:lnSpc>
                <a:spcPct val="100000"/>
              </a:lnSpc>
              <a:spcBef>
                <a:spcPct val="0"/>
              </a:spcBef>
              <a:spcAft>
                <a:spcPct val="0"/>
              </a:spcAft>
              <a:buClrTx/>
              <a:buSzTx/>
              <a:buFontTx/>
              <a:buNone/>
              <a:tabLst/>
            </a:pPr>
            <a:r>
              <a:rPr kumimoji="0" lang="ja-JP" altLang="en-US" sz="1200" b="0" i="0" u="none" strike="noStrike" cap="none" normalizeH="0" baseline="0" dirty="0">
                <a:ln>
                  <a:noFill/>
                </a:ln>
                <a:effectLst/>
                <a:latin typeface="Meiryo UI" panose="020B0604030504040204" pitchFamily="50" charset="-128"/>
                <a:ea typeface="Meiryo UI" panose="020B0604030504040204" pitchFamily="50" charset="-128"/>
                <a:cs typeface="Times New Roman" panose="02020603050405020304" pitchFamily="18" charset="0"/>
              </a:rPr>
              <a:t>数・休職日数等</a:t>
            </a:r>
            <a:r>
              <a:rPr kumimoji="0" lang="en-US" altLang="ja-JP" sz="1200" b="0" i="0" u="none" strike="noStrike" cap="none" normalizeH="0" baseline="0" dirty="0">
                <a:ln>
                  <a:noFill/>
                </a:ln>
                <a:effectLst/>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1200" b="0" i="0" u="none" strike="noStrike" cap="none" normalizeH="0" baseline="0" dirty="0">
                <a:ln>
                  <a:noFill/>
                </a:ln>
                <a:effectLst/>
                <a:latin typeface="Meiryo UI" panose="020B0604030504040204" pitchFamily="50" charset="-128"/>
                <a:ea typeface="Meiryo UI" panose="020B0604030504040204" pitchFamily="50" charset="-128"/>
                <a:cs typeface="Times New Roman" panose="02020603050405020304" pitchFamily="18" charset="0"/>
              </a:rPr>
              <a:t>育児休職・介護休職等</a:t>
            </a:r>
            <a:r>
              <a:rPr kumimoji="0" lang="en-US" altLang="ja-JP" sz="1200" b="0" i="0" u="none" strike="noStrike" cap="none" normalizeH="0" baseline="0" dirty="0">
                <a:ln>
                  <a:noFill/>
                </a:ln>
                <a:effectLst/>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1200" b="0" i="0" u="none" strike="noStrike" cap="none" normalizeH="0" baseline="0" dirty="0">
                <a:ln>
                  <a:noFill/>
                </a:ln>
                <a:effectLst/>
                <a:latin typeface="Meiryo UI" panose="020B0604030504040204" pitchFamily="50" charset="-128"/>
                <a:ea typeface="Meiryo UI" panose="020B0604030504040204" pitchFamily="50" charset="-128"/>
                <a:cs typeface="Times New Roman" panose="02020603050405020304" pitchFamily="18" charset="0"/>
              </a:rPr>
              <a:t>は期間中の休日・連続休暇等を除く実質日数とし、</a:t>
            </a:r>
            <a:endParaRPr kumimoji="0" lang="en-US" altLang="ja-JP" sz="1200" b="0" i="0" u="none" strike="noStrike" cap="none" normalizeH="0" baseline="0" dirty="0">
              <a:ln>
                <a:noFill/>
              </a:ln>
              <a:effectLst/>
              <a:latin typeface="Meiryo UI" panose="020B0604030504040204" pitchFamily="50" charset="-128"/>
              <a:ea typeface="Meiryo UI" panose="020B0604030504040204" pitchFamily="50" charset="-128"/>
              <a:cs typeface="Times New Roman" panose="02020603050405020304" pitchFamily="18" charset="0"/>
            </a:endParaRPr>
          </a:p>
          <a:p>
            <a:pPr marL="0" marR="0" lvl="0" indent="666750" algn="l" defTabSz="914400" rtl="0" eaLnBrk="0" fontAlgn="base" latinLnBrk="0" hangingPunct="0">
              <a:lnSpc>
                <a:spcPct val="100000"/>
              </a:lnSpc>
              <a:spcBef>
                <a:spcPct val="0"/>
              </a:spcBef>
              <a:spcAft>
                <a:spcPct val="0"/>
              </a:spcAft>
              <a:buClrTx/>
              <a:buSzTx/>
              <a:buFontTx/>
              <a:buNone/>
              <a:tabLst/>
            </a:pPr>
            <a:r>
              <a:rPr kumimoji="0" lang="ja-JP" altLang="en-US" sz="1200" b="0" i="0" u="none" strike="noStrike" cap="none" normalizeH="0" baseline="0" dirty="0">
                <a:ln>
                  <a:noFill/>
                </a:ln>
                <a:effectLst/>
                <a:latin typeface="Meiryo UI" panose="020B0604030504040204" pitchFamily="50" charset="-128"/>
                <a:ea typeface="Meiryo UI" panose="020B0604030504040204" pitchFamily="50" charset="-128"/>
                <a:cs typeface="Times New Roman" panose="02020603050405020304" pitchFamily="18" charset="0"/>
              </a:rPr>
              <a:t>それにより出勤日数を算出する。なお、賞与日割については、それぞれの期間の所定労働日数を基</a:t>
            </a:r>
            <a:endParaRPr kumimoji="0" lang="en-US" altLang="ja-JP" sz="1200" b="0" i="0" u="none" strike="noStrike" cap="none" normalizeH="0" baseline="0" dirty="0">
              <a:ln>
                <a:noFill/>
              </a:ln>
              <a:effectLst/>
              <a:latin typeface="Meiryo UI" panose="020B0604030504040204" pitchFamily="50" charset="-128"/>
              <a:ea typeface="Meiryo UI" panose="020B0604030504040204" pitchFamily="50" charset="-128"/>
              <a:cs typeface="Times New Roman" panose="02020603050405020304" pitchFamily="18" charset="0"/>
            </a:endParaRPr>
          </a:p>
          <a:p>
            <a:pPr marL="0" marR="0" lvl="0" indent="666750" algn="l" defTabSz="914400" rtl="0" eaLnBrk="0" fontAlgn="base" latinLnBrk="0" hangingPunct="0">
              <a:lnSpc>
                <a:spcPct val="100000"/>
              </a:lnSpc>
              <a:spcBef>
                <a:spcPct val="0"/>
              </a:spcBef>
              <a:spcAft>
                <a:spcPct val="0"/>
              </a:spcAft>
              <a:buClrTx/>
              <a:buSzTx/>
              <a:buFontTx/>
              <a:buNone/>
              <a:tabLst/>
            </a:pPr>
            <a:r>
              <a:rPr kumimoji="0" lang="ja-JP" altLang="en-US" sz="1200" b="0" i="0" u="none" strike="noStrike" cap="none" normalizeH="0" baseline="0" dirty="0">
                <a:ln>
                  <a:noFill/>
                </a:ln>
                <a:effectLst/>
                <a:latin typeface="Meiryo UI" panose="020B0604030504040204" pitchFamily="50" charset="-128"/>
                <a:ea typeface="Meiryo UI" panose="020B0604030504040204" pitchFamily="50" charset="-128"/>
                <a:cs typeface="Times New Roman" panose="02020603050405020304" pitchFamily="18" charset="0"/>
              </a:rPr>
              <a:t>礎に算出する。</a:t>
            </a:r>
            <a:r>
              <a:rPr kumimoji="0" lang="en-US" altLang="ja-JP" sz="1200" b="0" i="0" u="none" strike="noStrike" cap="none" normalizeH="0" baseline="0" dirty="0">
                <a:ln>
                  <a:noFill/>
                </a:ln>
                <a:effectLst/>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1200" b="0" i="0" u="none" strike="noStrike" cap="none" normalizeH="0" baseline="0" dirty="0">
                <a:ln>
                  <a:noFill/>
                </a:ln>
                <a:effectLst/>
                <a:latin typeface="Meiryo UI" panose="020B0604030504040204" pitchFamily="50" charset="-128"/>
                <a:ea typeface="Meiryo UI" panose="020B0604030504040204" pitchFamily="50" charset="-128"/>
                <a:cs typeface="Times New Roman" panose="02020603050405020304" pitchFamily="18" charset="0"/>
              </a:rPr>
              <a:t>その他の無給の休暇・休職等も含む</a:t>
            </a:r>
            <a:endParaRPr kumimoji="0" lang="en-US" altLang="ja-JP" sz="1200" b="0" i="0" u="none" strike="noStrike" cap="none" normalizeH="0" baseline="0" dirty="0">
              <a:ln>
                <a:noFill/>
              </a:ln>
              <a:effectLst/>
              <a:latin typeface="Meiryo UI" panose="020B0604030504040204" pitchFamily="50" charset="-128"/>
              <a:ea typeface="Meiryo UI" panose="020B0604030504040204" pitchFamily="50" charset="-128"/>
              <a:cs typeface="Times New Roman" panose="02020603050405020304" pitchFamily="18" charset="0"/>
            </a:endParaRPr>
          </a:p>
          <a:p>
            <a:pPr marL="0" marR="0" lvl="0" indent="600075" algn="l" defTabSz="914400" rtl="0" eaLnBrk="0" fontAlgn="base" latinLnBrk="0" hangingPunct="0">
              <a:lnSpc>
                <a:spcPct val="100000"/>
              </a:lnSpc>
              <a:spcBef>
                <a:spcPct val="0"/>
              </a:spcBef>
              <a:spcAft>
                <a:spcPct val="0"/>
              </a:spcAft>
              <a:buClrTx/>
              <a:buSzTx/>
              <a:buFontTx/>
              <a:buNone/>
              <a:tabLst/>
              <a:defRPr/>
            </a:pPr>
            <a:endParaRPr kumimoji="0" lang="en-US" altLang="ja-JP" sz="1400" b="1"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600075" algn="l" defTabSz="914400" rtl="0" eaLnBrk="0" fontAlgn="base" latinLnBrk="0" hangingPunct="0">
              <a:lnSpc>
                <a:spcPct val="100000"/>
              </a:lnSpc>
              <a:spcBef>
                <a:spcPct val="0"/>
              </a:spcBef>
              <a:spcAft>
                <a:spcPct val="0"/>
              </a:spcAft>
              <a:buClrTx/>
              <a:buSzTx/>
              <a:buFontTx/>
              <a:buNone/>
              <a:tabLst/>
              <a:defRPr/>
            </a:pPr>
            <a:r>
              <a:rPr kumimoji="0" lang="ja-JP" altLang="en-US" sz="1400" b="1"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rPr>
              <a:t>〇基準日</a:t>
            </a:r>
            <a:endParaRPr kumimoji="0" lang="ja-JP" altLang="en-US" sz="1200" b="1" i="0" u="none" strike="noStrike" kern="1200" cap="none" spc="0" normalizeH="0" baseline="0" noProof="0" dirty="0">
              <a:ln>
                <a:noFill/>
              </a:ln>
              <a:solidFill>
                <a:srgbClr val="32363F"/>
              </a:solidFill>
              <a:effectLst/>
              <a:uLnTx/>
              <a:uFillTx/>
              <a:latin typeface="Arial" panose="020B0604020202020204" pitchFamily="34" charset="0"/>
              <a:ea typeface="+mn-ea"/>
              <a:cs typeface="+mn-cs"/>
            </a:endParaRPr>
          </a:p>
          <a:p>
            <a:pPr marL="0" marR="0" lvl="0" indent="600075" algn="l" defTabSz="914400" rtl="0" eaLnBrk="0" fontAlgn="base" latinLnBrk="0" hangingPunct="0">
              <a:lnSpc>
                <a:spcPct val="100000"/>
              </a:lnSpc>
              <a:spcBef>
                <a:spcPct val="0"/>
              </a:spcBef>
              <a:spcAft>
                <a:spcPct val="0"/>
              </a:spcAft>
              <a:buClrTx/>
              <a:buSzTx/>
              <a:buFontTx/>
              <a:buNone/>
              <a:tabLst/>
              <a:defRPr/>
            </a:pPr>
            <a:r>
              <a:rPr kumimoji="0" lang="ja-JP" altLang="en-US" sz="1200" b="0"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rPr>
              <a:t>・</a:t>
            </a:r>
            <a:r>
              <a:rPr kumimoji="0" lang="en-US" altLang="ja-JP" sz="1200" b="0"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rPr>
              <a:t>2023</a:t>
            </a:r>
            <a:r>
              <a:rPr kumimoji="0" lang="ja-JP" altLang="en-US" sz="1200" b="0"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rPr>
              <a:t>年</a:t>
            </a:r>
            <a:r>
              <a:rPr kumimoji="0" lang="en-US" altLang="ja-JP" sz="1200" b="0"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rPr>
              <a:t>12</a:t>
            </a:r>
            <a:r>
              <a:rPr kumimoji="0" lang="ja-JP" altLang="en-US" sz="1200" b="0"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rPr>
              <a:t>月賞与⇒本給は</a:t>
            </a:r>
            <a:r>
              <a:rPr kumimoji="0" lang="en-US" altLang="ja-JP" sz="1200" b="0"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rPr>
              <a:t>2023</a:t>
            </a:r>
            <a:r>
              <a:rPr kumimoji="0" lang="ja-JP" altLang="en-US" sz="1200" b="0"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rPr>
              <a:t>年</a:t>
            </a:r>
            <a:r>
              <a:rPr kumimoji="0" lang="en-US" altLang="ja-JP" sz="1200" b="0"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rPr>
              <a:t>9</a:t>
            </a:r>
            <a:r>
              <a:rPr kumimoji="0" lang="ja-JP" altLang="en-US" sz="1200" b="0"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rPr>
              <a:t>月</a:t>
            </a:r>
            <a:r>
              <a:rPr kumimoji="0" lang="en-US" altLang="ja-JP" sz="1200" b="0"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rPr>
              <a:t>30</a:t>
            </a:r>
            <a:r>
              <a:rPr kumimoji="0" lang="ja-JP" altLang="en-US" sz="1200" b="0"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rPr>
              <a:t>日現在とする。</a:t>
            </a:r>
            <a:endParaRPr kumimoji="0" lang="ja-JP" altLang="en-US" sz="1200" b="0" i="0" u="none" strike="noStrike" kern="1200" cap="none" spc="0" normalizeH="0" baseline="0" noProof="0" dirty="0">
              <a:ln>
                <a:noFill/>
              </a:ln>
              <a:solidFill>
                <a:srgbClr val="32363F"/>
              </a:solidFill>
              <a:effectLst/>
              <a:uLnTx/>
              <a:uFillTx/>
              <a:latin typeface="Arial" panose="020B0604020202020204" pitchFamily="34" charset="0"/>
              <a:ea typeface="+mn-ea"/>
              <a:cs typeface="+mn-cs"/>
            </a:endParaRPr>
          </a:p>
          <a:p>
            <a:pPr marL="0" marR="0" lvl="0" indent="600075" algn="l" defTabSz="914400" rtl="0" eaLnBrk="0" fontAlgn="base" latinLnBrk="0" hangingPunct="0">
              <a:lnSpc>
                <a:spcPct val="100000"/>
              </a:lnSpc>
              <a:spcBef>
                <a:spcPct val="0"/>
              </a:spcBef>
              <a:spcAft>
                <a:spcPct val="0"/>
              </a:spcAft>
              <a:buClrTx/>
              <a:buSzTx/>
              <a:buFontTx/>
              <a:buNone/>
              <a:tabLst/>
              <a:defRPr/>
            </a:pPr>
            <a:r>
              <a:rPr kumimoji="0" lang="ja-JP" altLang="en-US" sz="1200" b="0"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1200" b="0"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rPr>
              <a:t>※2023</a:t>
            </a:r>
            <a:r>
              <a:rPr kumimoji="0" lang="ja-JP" altLang="en-US" sz="1200" b="0"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rPr>
              <a:t>年</a:t>
            </a:r>
            <a:r>
              <a:rPr kumimoji="0" lang="en-US" altLang="ja-JP" sz="1200" b="0"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rPr>
              <a:t>4</a:t>
            </a:r>
            <a:r>
              <a:rPr kumimoji="0" lang="ja-JP" altLang="en-US" sz="1200" b="0"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rPr>
              <a:t>月</a:t>
            </a:r>
            <a:r>
              <a:rPr kumimoji="0" lang="en-US" altLang="ja-JP" sz="1200" b="0"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rPr>
              <a:t>1</a:t>
            </a:r>
            <a:r>
              <a:rPr kumimoji="0" lang="ja-JP" altLang="en-US" sz="1200" b="0"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rPr>
              <a:t>日から</a:t>
            </a:r>
            <a:r>
              <a:rPr kumimoji="0" lang="en-US" altLang="ja-JP" sz="1200" b="0"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rPr>
              <a:t>2023</a:t>
            </a:r>
            <a:r>
              <a:rPr kumimoji="0" lang="ja-JP" altLang="en-US" sz="1200" b="0"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rPr>
              <a:t>年</a:t>
            </a:r>
            <a:r>
              <a:rPr kumimoji="0" lang="en-US" altLang="ja-JP" sz="1200" b="0"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rPr>
              <a:t>12</a:t>
            </a:r>
            <a:r>
              <a:rPr kumimoji="0" lang="ja-JP" altLang="en-US" sz="1200" b="0"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rPr>
              <a:t>月</a:t>
            </a:r>
            <a:r>
              <a:rPr kumimoji="0" lang="en-US" altLang="ja-JP" sz="1200" b="0"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rPr>
              <a:t>1</a:t>
            </a:r>
            <a:r>
              <a:rPr kumimoji="0" lang="ja-JP" altLang="en-US" sz="1200" b="0"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rPr>
              <a:t>日までにエルダースタッフに転換した者は、エルダースタッフ</a:t>
            </a:r>
            <a:endParaRPr kumimoji="0" lang="en-US" altLang="ja-JP" sz="1200" b="0"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600075" algn="l" defTabSz="914400" rtl="0" eaLnBrk="0" fontAlgn="base" latinLnBrk="0" hangingPunct="0">
              <a:lnSpc>
                <a:spcPct val="100000"/>
              </a:lnSpc>
              <a:spcBef>
                <a:spcPct val="0"/>
              </a:spcBef>
              <a:spcAft>
                <a:spcPct val="0"/>
              </a:spcAft>
              <a:buClrTx/>
              <a:buSzTx/>
              <a:buFontTx/>
              <a:buNone/>
              <a:tabLst/>
              <a:defRPr/>
            </a:pPr>
            <a:r>
              <a:rPr kumimoji="0" lang="ja-JP" altLang="en-US" sz="1200" b="0"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rPr>
              <a:t>としての賞与を支給する。</a:t>
            </a:r>
            <a:endParaRPr kumimoji="0" lang="ja-JP" altLang="en-US" sz="1200" b="0" i="0" u="none" strike="noStrike" kern="1200" cap="none" spc="0" normalizeH="0" baseline="0" noProof="0" dirty="0">
              <a:ln>
                <a:noFill/>
              </a:ln>
              <a:solidFill>
                <a:srgbClr val="32363F"/>
              </a:solidFill>
              <a:effectLst/>
              <a:uLnTx/>
              <a:uFillTx/>
              <a:latin typeface="Arial" panose="020B0604020202020204" pitchFamily="34" charset="0"/>
              <a:ea typeface="+mn-ea"/>
              <a:cs typeface="+mn-cs"/>
            </a:endParaRPr>
          </a:p>
          <a:p>
            <a:pPr marL="0" marR="0" lvl="0" indent="600075" algn="l" defTabSz="914400" rtl="0" eaLnBrk="0" fontAlgn="base" latinLnBrk="0" hangingPunct="0">
              <a:lnSpc>
                <a:spcPct val="100000"/>
              </a:lnSpc>
              <a:spcBef>
                <a:spcPct val="0"/>
              </a:spcBef>
              <a:spcAft>
                <a:spcPct val="0"/>
              </a:spcAft>
              <a:buClrTx/>
              <a:buSzTx/>
              <a:buFontTx/>
              <a:buNone/>
              <a:tabLst/>
              <a:defRPr/>
            </a:pPr>
            <a:endParaRPr kumimoji="0" lang="en-US" altLang="ja-JP" sz="1400" b="1"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600075" algn="l" defTabSz="914400" rtl="0" eaLnBrk="0" fontAlgn="base" latinLnBrk="0" hangingPunct="0">
              <a:lnSpc>
                <a:spcPct val="100000"/>
              </a:lnSpc>
              <a:spcBef>
                <a:spcPct val="0"/>
              </a:spcBef>
              <a:spcAft>
                <a:spcPct val="0"/>
              </a:spcAft>
              <a:buClrTx/>
              <a:buSzTx/>
              <a:buFontTx/>
              <a:buNone/>
              <a:tabLst/>
              <a:defRPr/>
            </a:pPr>
            <a:r>
              <a:rPr kumimoji="0" lang="ja-JP" altLang="en-US" sz="1400" b="1"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rPr>
              <a:t>〇</a:t>
            </a:r>
            <a:r>
              <a:rPr kumimoji="0" lang="en-US" altLang="ja-JP" sz="1400" b="1"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rPr>
              <a:t>2023</a:t>
            </a:r>
            <a:r>
              <a:rPr kumimoji="0" lang="ja-JP" altLang="en-US" sz="1400" b="1"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rPr>
              <a:t>年</a:t>
            </a:r>
            <a:r>
              <a:rPr kumimoji="0" lang="en-US" altLang="ja-JP" sz="1400" b="1"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rPr>
              <a:t>12</a:t>
            </a:r>
            <a:r>
              <a:rPr kumimoji="0" lang="ja-JP" altLang="en-US" sz="1400" b="1"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rPr>
              <a:t>月賞与支給方法</a:t>
            </a:r>
            <a:endParaRPr kumimoji="0" lang="ja-JP" altLang="en-US" sz="1200" b="1" i="0" u="none" strike="noStrike" kern="1200" cap="none" spc="0" normalizeH="0" baseline="0" noProof="0" dirty="0">
              <a:ln>
                <a:noFill/>
              </a:ln>
              <a:solidFill>
                <a:srgbClr val="32363F"/>
              </a:solidFill>
              <a:effectLst/>
              <a:uLnTx/>
              <a:uFillTx/>
              <a:latin typeface="Arial" panose="020B0604020202020204" pitchFamily="34" charset="0"/>
              <a:ea typeface="+mn-ea"/>
              <a:cs typeface="+mn-cs"/>
            </a:endParaRPr>
          </a:p>
          <a:p>
            <a:pPr marL="0" marR="0" lvl="0" indent="600075" algn="l" defTabSz="914400" rtl="0" eaLnBrk="0" fontAlgn="base" latinLnBrk="0" hangingPunct="0">
              <a:lnSpc>
                <a:spcPct val="100000"/>
              </a:lnSpc>
              <a:spcBef>
                <a:spcPct val="0"/>
              </a:spcBef>
              <a:spcAft>
                <a:spcPct val="0"/>
              </a:spcAft>
              <a:buClrTx/>
              <a:buSzTx/>
              <a:buFontTx/>
              <a:buNone/>
              <a:tabLst/>
              <a:defRPr/>
            </a:pPr>
            <a:r>
              <a:rPr kumimoji="0" lang="ja-JP" altLang="en-US" sz="1200" b="0"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rPr>
              <a:t>・期間中に欠勤のない者⇒本給</a:t>
            </a:r>
            <a:r>
              <a:rPr kumimoji="0" lang="en-US" altLang="ja-JP" sz="1200" b="0"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1200" b="0"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rPr>
              <a:t>支給ヵ月</a:t>
            </a:r>
            <a:endParaRPr kumimoji="0" lang="ja-JP" altLang="en-US" sz="1200" b="0" i="0" u="none" strike="noStrike" kern="1200" cap="none" spc="0" normalizeH="0" baseline="0" noProof="0" dirty="0">
              <a:ln>
                <a:noFill/>
              </a:ln>
              <a:solidFill>
                <a:srgbClr val="32363F"/>
              </a:solidFill>
              <a:effectLst/>
              <a:uLnTx/>
              <a:uFillTx/>
              <a:latin typeface="Arial" panose="020B0604020202020204" pitchFamily="34" charset="0"/>
              <a:ea typeface="+mn-ea"/>
              <a:cs typeface="+mn-cs"/>
            </a:endParaRPr>
          </a:p>
          <a:p>
            <a:pPr marL="0" marR="0" lvl="0" indent="600075" algn="l" defTabSz="914400" rtl="0" eaLnBrk="0" fontAlgn="base" latinLnBrk="0" hangingPunct="0">
              <a:lnSpc>
                <a:spcPct val="100000"/>
              </a:lnSpc>
              <a:spcBef>
                <a:spcPct val="0"/>
              </a:spcBef>
              <a:spcAft>
                <a:spcPct val="0"/>
              </a:spcAft>
              <a:buClrTx/>
              <a:buSzTx/>
              <a:buFontTx/>
              <a:buNone/>
              <a:tabLst/>
              <a:defRPr/>
            </a:pPr>
            <a:r>
              <a:rPr kumimoji="0" lang="ja-JP" altLang="en-US" sz="1200" b="0"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rPr>
              <a:t>・期間中に欠勤、休職のある者⇒本給</a:t>
            </a:r>
            <a:r>
              <a:rPr kumimoji="0" lang="en-US" altLang="ja-JP" sz="1200" b="0"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1200" b="0"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rPr>
              <a:t>支給ヵ月</a:t>
            </a:r>
            <a:r>
              <a:rPr kumimoji="0" lang="en-US" altLang="ja-JP" sz="1200" b="0"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1200" b="0"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rPr>
              <a:t>（出勤日数</a:t>
            </a:r>
            <a:r>
              <a:rPr kumimoji="0" lang="en-US" altLang="ja-JP" sz="1200" b="0"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1200" b="0"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rPr>
              <a:t>所定労働日数）</a:t>
            </a:r>
            <a:endParaRPr kumimoji="0" lang="ja-JP" altLang="en-US" sz="1200" b="0" i="0" u="none" strike="noStrike" kern="1200" cap="none" spc="0" normalizeH="0" baseline="0" noProof="0" dirty="0">
              <a:ln>
                <a:noFill/>
              </a:ln>
              <a:solidFill>
                <a:srgbClr val="32363F"/>
              </a:solidFill>
              <a:effectLst/>
              <a:uLnTx/>
              <a:uFillTx/>
              <a:latin typeface="Arial" panose="020B0604020202020204" pitchFamily="34" charset="0"/>
              <a:ea typeface="+mn-ea"/>
              <a:cs typeface="+mn-cs"/>
            </a:endParaRPr>
          </a:p>
          <a:p>
            <a:pPr marL="0" marR="0" lvl="0" indent="600075" algn="l" defTabSz="914400" rtl="0" eaLnBrk="0" fontAlgn="base" latinLnBrk="0" hangingPunct="0">
              <a:lnSpc>
                <a:spcPct val="100000"/>
              </a:lnSpc>
              <a:spcBef>
                <a:spcPct val="0"/>
              </a:spcBef>
              <a:spcAft>
                <a:spcPct val="0"/>
              </a:spcAft>
              <a:buClrTx/>
              <a:buSzTx/>
              <a:buFontTx/>
              <a:buNone/>
              <a:tabLst/>
              <a:defRPr/>
            </a:pPr>
            <a:r>
              <a:rPr kumimoji="0" lang="ja-JP" altLang="en-US" sz="1200" b="0"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1200" b="0"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1200" b="0"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rPr>
              <a:t>欠勤の算定期間は、</a:t>
            </a:r>
            <a:r>
              <a:rPr kumimoji="0" lang="en-US" altLang="ja-JP" sz="1200" b="0"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rPr>
              <a:t>2023</a:t>
            </a:r>
            <a:r>
              <a:rPr kumimoji="0" lang="ja-JP" altLang="en-US" sz="1200" b="0"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rPr>
              <a:t>年</a:t>
            </a:r>
            <a:r>
              <a:rPr kumimoji="0" lang="en-US" altLang="ja-JP" sz="1200" b="0"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rPr>
              <a:t>12</a:t>
            </a:r>
            <a:r>
              <a:rPr kumimoji="0" lang="ja-JP" altLang="en-US" sz="1200" b="0"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rPr>
              <a:t>月賞与は</a:t>
            </a:r>
            <a:r>
              <a:rPr kumimoji="0" lang="en-US" altLang="ja-JP" sz="1200" b="0"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rPr>
              <a:t>2023</a:t>
            </a:r>
            <a:r>
              <a:rPr kumimoji="0" lang="ja-JP" altLang="en-US" sz="1200" b="0"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rPr>
              <a:t>年</a:t>
            </a:r>
            <a:r>
              <a:rPr kumimoji="0" lang="en-US" altLang="ja-JP" sz="1200" b="0"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rPr>
              <a:t>4</a:t>
            </a:r>
            <a:r>
              <a:rPr kumimoji="0" lang="ja-JP" altLang="en-US" sz="1200" b="0"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rPr>
              <a:t>月</a:t>
            </a:r>
            <a:r>
              <a:rPr kumimoji="0" lang="en-US" altLang="ja-JP" sz="1200" b="0"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rPr>
              <a:t>1</a:t>
            </a:r>
            <a:r>
              <a:rPr kumimoji="0" lang="ja-JP" altLang="en-US" sz="1200" b="0"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rPr>
              <a:t>日から</a:t>
            </a:r>
            <a:r>
              <a:rPr kumimoji="0" lang="en-US" altLang="ja-JP" sz="1200" b="0"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rPr>
              <a:t>2023</a:t>
            </a:r>
            <a:r>
              <a:rPr kumimoji="0" lang="ja-JP" altLang="en-US" sz="1200" b="0"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rPr>
              <a:t>年</a:t>
            </a:r>
            <a:r>
              <a:rPr kumimoji="0" lang="en-US" altLang="ja-JP" sz="1200" b="0"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rPr>
              <a:t>9</a:t>
            </a:r>
            <a:r>
              <a:rPr kumimoji="0" lang="ja-JP" altLang="en-US" sz="1200" b="0"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rPr>
              <a:t>月</a:t>
            </a:r>
            <a:r>
              <a:rPr kumimoji="0" lang="en-US" altLang="ja-JP" sz="1200" b="0"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rPr>
              <a:t>30</a:t>
            </a:r>
            <a:r>
              <a:rPr kumimoji="0" lang="ja-JP" altLang="en-US" sz="1200" b="0"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rPr>
              <a:t>日</a:t>
            </a:r>
            <a:endParaRPr kumimoji="0" lang="en-US" altLang="ja-JP" sz="1200" b="0"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600075" algn="l" defTabSz="914400" rtl="0" eaLnBrk="0" fontAlgn="base" latinLnBrk="0" hangingPunct="0">
              <a:lnSpc>
                <a:spcPct val="100000"/>
              </a:lnSpc>
              <a:spcBef>
                <a:spcPct val="0"/>
              </a:spcBef>
              <a:spcAft>
                <a:spcPct val="0"/>
              </a:spcAft>
              <a:buClrTx/>
              <a:buSzTx/>
              <a:buFontTx/>
              <a:buNone/>
              <a:tabLst/>
              <a:defRPr/>
            </a:pPr>
            <a:r>
              <a:rPr kumimoji="0" lang="ja-JP" altLang="en-US" sz="1200" b="0"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rPr>
              <a:t>までとする。</a:t>
            </a:r>
            <a:endParaRPr kumimoji="0" lang="ja-JP" altLang="en-US" sz="1200" b="0" i="0" u="none" strike="noStrike" kern="1200" cap="none" spc="0" normalizeH="0" baseline="0" noProof="0" dirty="0">
              <a:ln>
                <a:noFill/>
              </a:ln>
              <a:solidFill>
                <a:srgbClr val="32363F"/>
              </a:solidFill>
              <a:effectLst/>
              <a:uLnTx/>
              <a:uFillTx/>
              <a:latin typeface="Arial" panose="020B0604020202020204" pitchFamily="34" charset="0"/>
              <a:ea typeface="+mn-ea"/>
              <a:cs typeface="+mn-cs"/>
            </a:endParaRPr>
          </a:p>
          <a:p>
            <a:pPr marL="0" marR="0" lvl="0" indent="600075" algn="l" defTabSz="914400" rtl="0" eaLnBrk="0" fontAlgn="base" latinLnBrk="0" hangingPunct="0">
              <a:lnSpc>
                <a:spcPct val="100000"/>
              </a:lnSpc>
              <a:spcBef>
                <a:spcPct val="0"/>
              </a:spcBef>
              <a:spcAft>
                <a:spcPct val="0"/>
              </a:spcAft>
              <a:buClrTx/>
              <a:buSzTx/>
              <a:buFontTx/>
              <a:buNone/>
              <a:tabLst/>
              <a:defRPr/>
            </a:pPr>
            <a:r>
              <a:rPr kumimoji="0" lang="ja-JP" altLang="en-US" sz="1200" b="0"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1200" b="0"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1200" b="0"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rPr>
              <a:t>その他、細部の取り扱いについては、会社と組合で協議の上決定する。</a:t>
            </a:r>
            <a:endParaRPr kumimoji="0" lang="en-US" altLang="ja-JP" sz="1200" b="0"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600075" algn="l" defTabSz="914400" rtl="0" eaLnBrk="0" fontAlgn="base" latinLnBrk="0" hangingPunct="0">
              <a:lnSpc>
                <a:spcPct val="100000"/>
              </a:lnSpc>
              <a:spcBef>
                <a:spcPct val="0"/>
              </a:spcBef>
              <a:spcAft>
                <a:spcPct val="0"/>
              </a:spcAft>
              <a:buClrTx/>
              <a:buSzTx/>
              <a:buFontTx/>
              <a:buNone/>
              <a:tabLst/>
              <a:defRPr/>
            </a:pPr>
            <a:r>
              <a:rPr kumimoji="0" lang="ja-JP" altLang="en-US" sz="1200" b="0"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1200" b="0"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1200" b="0"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rPr>
              <a:t>大きな環境変化があった場合は、別途労使協議をおこなうものとする。</a:t>
            </a:r>
            <a:endParaRPr kumimoji="0" lang="ja-JP" altLang="en-US" sz="1200" b="0" i="0" u="none" strike="noStrike" kern="1200" cap="none" spc="0" normalizeH="0" baseline="0" noProof="0" dirty="0">
              <a:ln>
                <a:noFill/>
              </a:ln>
              <a:solidFill>
                <a:srgbClr val="32363F"/>
              </a:solidFill>
              <a:effectLst/>
              <a:uLnTx/>
              <a:uFillTx/>
              <a:latin typeface="Arial" panose="020B0604020202020204" pitchFamily="34" charset="0"/>
              <a:ea typeface="+mn-ea"/>
              <a:cs typeface="+mn-cs"/>
            </a:endParaRPr>
          </a:p>
          <a:p>
            <a:pPr marL="0" marR="0" lvl="0" indent="600075" algn="l" defTabSz="914400" rtl="0" eaLnBrk="0" fontAlgn="base" latinLnBrk="0" hangingPunct="0">
              <a:lnSpc>
                <a:spcPct val="100000"/>
              </a:lnSpc>
              <a:spcBef>
                <a:spcPct val="0"/>
              </a:spcBef>
              <a:spcAft>
                <a:spcPct val="0"/>
              </a:spcAft>
              <a:buClrTx/>
              <a:buSzTx/>
              <a:buFontTx/>
              <a:buNone/>
              <a:tabLst/>
              <a:defRPr/>
            </a:pPr>
            <a:endParaRPr kumimoji="0" lang="en-US" altLang="ja-JP" sz="1400" b="0"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600075" algn="l" defTabSz="914400" rtl="0" eaLnBrk="0" fontAlgn="base" latinLnBrk="0" hangingPunct="0">
              <a:lnSpc>
                <a:spcPct val="100000"/>
              </a:lnSpc>
              <a:spcBef>
                <a:spcPct val="0"/>
              </a:spcBef>
              <a:spcAft>
                <a:spcPct val="0"/>
              </a:spcAft>
              <a:buClrTx/>
              <a:buSzTx/>
              <a:buFontTx/>
              <a:buNone/>
              <a:tabLst/>
              <a:defRPr/>
            </a:pPr>
            <a:endParaRPr kumimoji="0" lang="en-US" altLang="ja-JP" sz="1400" b="0"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600075" algn="l" defTabSz="914400" rtl="0" eaLnBrk="0" fontAlgn="base" latinLnBrk="0" hangingPunct="0">
              <a:lnSpc>
                <a:spcPct val="100000"/>
              </a:lnSpc>
              <a:spcBef>
                <a:spcPct val="0"/>
              </a:spcBef>
              <a:spcAft>
                <a:spcPct val="0"/>
              </a:spcAft>
              <a:buClrTx/>
              <a:buSzTx/>
              <a:buFontTx/>
              <a:buNone/>
              <a:tabLst/>
              <a:defRPr/>
            </a:pPr>
            <a:endParaRPr kumimoji="0" lang="en-US" altLang="ja-JP" sz="1400" b="0"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600075" algn="l" defTabSz="914400" rtl="0" eaLnBrk="0" fontAlgn="base" latinLnBrk="0" hangingPunct="0">
              <a:lnSpc>
                <a:spcPct val="100000"/>
              </a:lnSpc>
              <a:spcBef>
                <a:spcPct val="0"/>
              </a:spcBef>
              <a:spcAft>
                <a:spcPct val="0"/>
              </a:spcAft>
              <a:buClrTx/>
              <a:buSzTx/>
              <a:buFontTx/>
              <a:buNone/>
              <a:tabLst/>
              <a:defRPr/>
            </a:pPr>
            <a:endParaRPr kumimoji="0" lang="en-US" altLang="ja-JP" sz="1400" b="0"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600075" algn="l" defTabSz="914400" rtl="0" eaLnBrk="0" fontAlgn="base" latinLnBrk="0" hangingPunct="0">
              <a:lnSpc>
                <a:spcPct val="100000"/>
              </a:lnSpc>
              <a:spcBef>
                <a:spcPct val="0"/>
              </a:spcBef>
              <a:spcAft>
                <a:spcPct val="0"/>
              </a:spcAft>
              <a:buClrTx/>
              <a:buSzTx/>
              <a:buFontTx/>
              <a:buNone/>
              <a:tabLst/>
              <a:defRPr/>
            </a:pPr>
            <a:r>
              <a:rPr kumimoji="0" lang="ja-JP" altLang="en-US" sz="1400" b="0"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rPr>
              <a:t>■賞与支給予定日：</a:t>
            </a:r>
            <a:r>
              <a:rPr kumimoji="0" lang="en-US" altLang="ja-JP" sz="1400" b="0"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rPr>
              <a:t>2023</a:t>
            </a:r>
            <a:r>
              <a:rPr kumimoji="0" lang="ja-JP" altLang="en-US" sz="1400" b="0"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rPr>
              <a:t>年</a:t>
            </a:r>
            <a:r>
              <a:rPr kumimoji="0" lang="en-US" altLang="ja-JP" sz="1400" b="0"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rPr>
              <a:t>12</a:t>
            </a:r>
            <a:r>
              <a:rPr kumimoji="0" lang="ja-JP" altLang="en-US" sz="1400" b="0"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rPr>
              <a:t>月</a:t>
            </a:r>
            <a:r>
              <a:rPr kumimoji="0" lang="en-US" altLang="ja-JP" sz="1400" b="0"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rPr>
              <a:t>5</a:t>
            </a:r>
            <a:r>
              <a:rPr kumimoji="0" lang="ja-JP" altLang="en-US" sz="1400" b="0"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rPr>
              <a:t>日（火）</a:t>
            </a:r>
            <a:endParaRPr kumimoji="0" lang="ja-JP" altLang="en-US" sz="3200" b="0" i="0" u="none" strike="noStrike" kern="1200" cap="none" spc="0" normalizeH="0" baseline="0" noProof="0" dirty="0">
              <a:ln>
                <a:noFill/>
              </a:ln>
              <a:solidFill>
                <a:srgbClr val="32363F"/>
              </a:solidFill>
              <a:effectLst/>
              <a:uLnTx/>
              <a:uFillTx/>
              <a:latin typeface="Arial" panose="020B0604020202020204" pitchFamily="34" charset="0"/>
              <a:ea typeface="+mn-ea"/>
              <a:cs typeface="+mn-cs"/>
            </a:endParaRPr>
          </a:p>
        </p:txBody>
      </p:sp>
      <p:graphicFrame>
        <p:nvGraphicFramePr>
          <p:cNvPr id="4" name="表 3">
            <a:extLst>
              <a:ext uri="{FF2B5EF4-FFF2-40B4-BE49-F238E27FC236}">
                <a16:creationId xmlns:a16="http://schemas.microsoft.com/office/drawing/2014/main" id="{F22897DE-3E82-4F74-BC8B-AAA29EC0E4B6}"/>
              </a:ext>
            </a:extLst>
          </p:cNvPr>
          <p:cNvGraphicFramePr>
            <a:graphicFrameLocks noGrp="1"/>
          </p:cNvGraphicFramePr>
          <p:nvPr>
            <p:extLst>
              <p:ext uri="{D42A27DB-BD31-4B8C-83A1-F6EECF244321}">
                <p14:modId xmlns:p14="http://schemas.microsoft.com/office/powerpoint/2010/main" val="1122468696"/>
              </p:ext>
            </p:extLst>
          </p:nvPr>
        </p:nvGraphicFramePr>
        <p:xfrm>
          <a:off x="1236648" y="2573409"/>
          <a:ext cx="2773219" cy="2528874"/>
        </p:xfrm>
        <a:graphic>
          <a:graphicData uri="http://schemas.openxmlformats.org/drawingml/2006/table">
            <a:tbl>
              <a:tblPr/>
              <a:tblGrid>
                <a:gridCol w="1179164">
                  <a:extLst>
                    <a:ext uri="{9D8B030D-6E8A-4147-A177-3AD203B41FA5}">
                      <a16:colId xmlns:a16="http://schemas.microsoft.com/office/drawing/2014/main" val="2946668054"/>
                    </a:ext>
                  </a:extLst>
                </a:gridCol>
                <a:gridCol w="1594055">
                  <a:extLst>
                    <a:ext uri="{9D8B030D-6E8A-4147-A177-3AD203B41FA5}">
                      <a16:colId xmlns:a16="http://schemas.microsoft.com/office/drawing/2014/main" val="4079736260"/>
                    </a:ext>
                  </a:extLst>
                </a:gridCol>
              </a:tblGrid>
              <a:tr h="421479">
                <a:tc>
                  <a:txBody>
                    <a:bodyPr/>
                    <a:lstStyle/>
                    <a:p>
                      <a:pPr algn="ctr" rtl="0"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評価</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rtl="0"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rPr>
                        <a:t>支給ヵ月</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346643309"/>
                  </a:ext>
                </a:extLst>
              </a:tr>
              <a:tr h="421479">
                <a:tc>
                  <a:txBody>
                    <a:bodyPr/>
                    <a:lstStyle/>
                    <a:p>
                      <a:pPr algn="ctr" rtl="0" fontAlgn="ctr"/>
                      <a:r>
                        <a:rPr lang="en-US" sz="1400" b="0" i="0" u="none" strike="noStrike">
                          <a:solidFill>
                            <a:srgbClr val="000000"/>
                          </a:solidFill>
                          <a:effectLst/>
                          <a:latin typeface="Meiryo UI" panose="020B0604030504040204" pitchFamily="50" charset="-128"/>
                          <a:ea typeface="Meiryo UI" panose="020B0604030504040204" pitchFamily="50" charset="-128"/>
                        </a:rPr>
                        <a:t>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1.70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50789328"/>
                  </a:ext>
                </a:extLst>
              </a:tr>
              <a:tr h="421479">
                <a:tc>
                  <a:txBody>
                    <a:bodyPr/>
                    <a:lstStyle/>
                    <a:p>
                      <a:pPr algn="ctr" rtl="0" fontAlgn="ctr"/>
                      <a:r>
                        <a:rPr lang="en-US" sz="1400" b="0" i="0" u="none" strike="noStrike">
                          <a:solidFill>
                            <a:srgbClr val="000000"/>
                          </a:solidFill>
                          <a:effectLst/>
                          <a:latin typeface="Meiryo UI" panose="020B0604030504040204" pitchFamily="50" charset="-128"/>
                          <a:ea typeface="Meiryo UI" panose="020B0604030504040204" pitchFamily="50" charset="-128"/>
                        </a:rPr>
                        <a:t>A</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1.50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97752135"/>
                  </a:ext>
                </a:extLst>
              </a:tr>
              <a:tr h="421479">
                <a:tc>
                  <a:txBody>
                    <a:bodyPr/>
                    <a:lstStyle/>
                    <a:p>
                      <a:pPr algn="ctr" rtl="0" fontAlgn="ctr"/>
                      <a:r>
                        <a:rPr lang="en-US" sz="1400" b="0" i="0" u="none" strike="noStrike">
                          <a:solidFill>
                            <a:srgbClr val="000000"/>
                          </a:solidFill>
                          <a:effectLst/>
                          <a:latin typeface="Meiryo UI" panose="020B0604030504040204" pitchFamily="50" charset="-128"/>
                          <a:ea typeface="Meiryo UI" panose="020B0604030504040204" pitchFamily="50" charset="-128"/>
                        </a:rPr>
                        <a:t>B</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1.30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7379623"/>
                  </a:ext>
                </a:extLst>
              </a:tr>
              <a:tr h="421479">
                <a:tc>
                  <a:txBody>
                    <a:bodyPr/>
                    <a:lstStyle/>
                    <a:p>
                      <a:pPr algn="ctr" rtl="0" fontAlgn="ctr"/>
                      <a:r>
                        <a:rPr lang="en-US" sz="1400" b="0" i="0" u="none" strike="noStrike">
                          <a:solidFill>
                            <a:srgbClr val="000000"/>
                          </a:solidFill>
                          <a:effectLst/>
                          <a:latin typeface="Meiryo UI" panose="020B0604030504040204" pitchFamily="50" charset="-128"/>
                          <a:ea typeface="Meiryo UI" panose="020B0604030504040204" pitchFamily="50" charset="-128"/>
                        </a:rPr>
                        <a:t>C</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1.10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16064631"/>
                  </a:ext>
                </a:extLst>
              </a:tr>
              <a:tr h="421479">
                <a:tc>
                  <a:txBody>
                    <a:bodyPr/>
                    <a:lstStyle/>
                    <a:p>
                      <a:pPr algn="ctr" rtl="0" fontAlgn="ctr"/>
                      <a:r>
                        <a:rPr lang="en-US" sz="1400" b="0" i="0" u="none" strike="noStrike">
                          <a:solidFill>
                            <a:srgbClr val="000000"/>
                          </a:solidFill>
                          <a:effectLst/>
                          <a:latin typeface="Meiryo UI" panose="020B0604030504040204" pitchFamily="50" charset="-128"/>
                          <a:ea typeface="Meiryo UI" panose="020B0604030504040204" pitchFamily="50" charset="-128"/>
                        </a:rPr>
                        <a:t>D</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0.90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36484806"/>
                  </a:ext>
                </a:extLst>
              </a:tr>
            </a:tbl>
          </a:graphicData>
        </a:graphic>
      </p:graphicFrame>
    </p:spTree>
    <p:extLst>
      <p:ext uri="{BB962C8B-B14F-4D97-AF65-F5344CB8AC3E}">
        <p14:creationId xmlns:p14="http://schemas.microsoft.com/office/powerpoint/2010/main" val="41704871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FE60433D-E380-4571-991C-16B6CE7A48BE}"/>
              </a:ext>
            </a:extLst>
          </p:cNvPr>
          <p:cNvSpPr>
            <a:spLocks noGrp="1"/>
          </p:cNvSpPr>
          <p:nvPr>
            <p:ph type="sldNum" sz="quarter" idx="12"/>
          </p:nvPr>
        </p:nvSpPr>
        <p:spPr>
          <a:xfrm>
            <a:off x="11407698" y="6581977"/>
            <a:ext cx="484264" cy="253717"/>
          </a:xfrm>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03DC2DEF-D2FE-4B45-ABA4-9F153FD1C98A}" type="slidenum">
              <a:rPr kumimoji="0" lang="en-US" altLang="ja-JP" sz="1200" b="0" i="0" u="none" strike="noStrike" kern="1200" cap="none" spc="0" normalizeH="0" baseline="0" noProof="0" smtClean="0">
                <a:ln>
                  <a:noFill/>
                </a:ln>
                <a:solidFill>
                  <a:prstClr val="white"/>
                </a:solidFill>
                <a:effectLst/>
                <a:uLnTx/>
                <a:uFillTx/>
                <a:latin typeface="Meiryo UI" panose="020B0604030504040204" pitchFamily="50" charset="-128"/>
                <a:ea typeface="Meiryo UI" panose="020B060403050404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ja-JP" altLang="en-US" sz="12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13" name="コンテンツ プレースホルダー 12">
            <a:extLst>
              <a:ext uri="{FF2B5EF4-FFF2-40B4-BE49-F238E27FC236}">
                <a16:creationId xmlns:a16="http://schemas.microsoft.com/office/drawing/2014/main" id="{0097C6D9-3930-4866-9E88-F17648880044}"/>
              </a:ext>
            </a:extLst>
          </p:cNvPr>
          <p:cNvSpPr>
            <a:spLocks noGrp="1"/>
          </p:cNvSpPr>
          <p:nvPr>
            <p:ph sz="quarter" idx="4294967295"/>
          </p:nvPr>
        </p:nvSpPr>
        <p:spPr>
          <a:xfrm>
            <a:off x="340541" y="319729"/>
            <a:ext cx="11510918" cy="6218541"/>
          </a:xfrm>
          <a:solidFill>
            <a:schemeClr val="bg1"/>
          </a:solidFill>
          <a:ln w="38100">
            <a:solidFill>
              <a:schemeClr val="accent5"/>
            </a:solidFill>
          </a:ln>
        </p:spPr>
        <p:txBody>
          <a:bodyPr rtlCol="0">
            <a:normAutofit/>
          </a:bodyPr>
          <a:lstStyle/>
          <a:p>
            <a:pPr marL="0" indent="0" rtl="0">
              <a:buNone/>
            </a:pPr>
            <a:r>
              <a:rPr lang="ja-JP" altLang="en-US" sz="1400" dirty="0">
                <a:latin typeface="+mn-ea"/>
                <a:ea typeface="+mn-ea"/>
              </a:rPr>
              <a:t>３</a:t>
            </a:r>
            <a:r>
              <a:rPr lang="en-US" altLang="ja-JP" sz="1400" dirty="0">
                <a:latin typeface="+mn-ea"/>
                <a:ea typeface="+mn-ea"/>
              </a:rPr>
              <a:t>)BC</a:t>
            </a:r>
            <a:r>
              <a:rPr lang="ja-JP" altLang="en-US" sz="1400" dirty="0">
                <a:latin typeface="+mn-ea"/>
                <a:ea typeface="+mn-ea"/>
              </a:rPr>
              <a:t>メイト社員</a:t>
            </a:r>
            <a:endParaRPr lang="en-US" altLang="ja-JP" sz="1400" dirty="0">
              <a:latin typeface="+mn-ea"/>
              <a:ea typeface="+mn-ea"/>
            </a:endParaRPr>
          </a:p>
          <a:p>
            <a:pPr marL="0" indent="0" rtl="0">
              <a:buNone/>
            </a:pPr>
            <a:endParaRPr lang="en-US" altLang="ja-JP" sz="1400" dirty="0">
              <a:latin typeface="+mn-ea"/>
              <a:ea typeface="+mn-ea"/>
            </a:endParaRPr>
          </a:p>
        </p:txBody>
      </p:sp>
      <p:graphicFrame>
        <p:nvGraphicFramePr>
          <p:cNvPr id="2" name="表 1">
            <a:extLst>
              <a:ext uri="{FF2B5EF4-FFF2-40B4-BE49-F238E27FC236}">
                <a16:creationId xmlns:a16="http://schemas.microsoft.com/office/drawing/2014/main" id="{AB1863B3-BD70-6B42-1078-0D71DB8568F3}"/>
              </a:ext>
            </a:extLst>
          </p:cNvPr>
          <p:cNvGraphicFramePr>
            <a:graphicFrameLocks noGrp="1"/>
          </p:cNvGraphicFramePr>
          <p:nvPr/>
        </p:nvGraphicFramePr>
        <p:xfrm>
          <a:off x="1236649" y="1198747"/>
          <a:ext cx="2773220" cy="556973"/>
        </p:xfrm>
        <a:graphic>
          <a:graphicData uri="http://schemas.openxmlformats.org/drawingml/2006/table">
            <a:tbl>
              <a:tblPr firstRow="1" firstCol="1" lastRow="1" lastCol="1" bandRow="1" bandCol="1"/>
              <a:tblGrid>
                <a:gridCol w="2773220">
                  <a:extLst>
                    <a:ext uri="{9D8B030D-6E8A-4147-A177-3AD203B41FA5}">
                      <a16:colId xmlns:a16="http://schemas.microsoft.com/office/drawing/2014/main" val="2731312962"/>
                    </a:ext>
                  </a:extLst>
                </a:gridCol>
              </a:tblGrid>
              <a:tr h="556973">
                <a:tc>
                  <a:txBody>
                    <a:bodyPr/>
                    <a:lstStyle/>
                    <a:p>
                      <a:pPr algn="ctr">
                        <a:lnSpc>
                          <a:spcPct val="107000"/>
                        </a:lnSpc>
                        <a:spcAft>
                          <a:spcPts val="800"/>
                        </a:spcAft>
                      </a:pPr>
                      <a:endParaRPr lang="en-US" altLang="ja-JP" sz="1200" kern="100" dirty="0">
                        <a:effectLst/>
                        <a:latin typeface="游明朝" panose="02020400000000000000" pitchFamily="18" charset="-128"/>
                        <a:ea typeface="Meiryo UI" panose="020B0604030504040204" pitchFamily="50" charset="-128"/>
                        <a:cs typeface="Times New Roman" panose="02020603050405020304" pitchFamily="18" charset="0"/>
                      </a:endParaRPr>
                    </a:p>
                    <a:p>
                      <a:pPr algn="ctr">
                        <a:lnSpc>
                          <a:spcPct val="107000"/>
                        </a:lnSpc>
                        <a:spcAft>
                          <a:spcPts val="800"/>
                        </a:spcAft>
                      </a:pPr>
                      <a:r>
                        <a:rPr lang="ja-JP" sz="1200" kern="100" dirty="0">
                          <a:effectLst/>
                          <a:latin typeface="游明朝" panose="02020400000000000000" pitchFamily="18" charset="-128"/>
                          <a:ea typeface="Meiryo UI" panose="020B0604030504040204" pitchFamily="50" charset="-128"/>
                          <a:cs typeface="Times New Roman" panose="02020603050405020304" pitchFamily="18" charset="0"/>
                        </a:rPr>
                        <a:t>平均Ｂ評価以上の分布とする</a:t>
                      </a:r>
                      <a:endParaRPr lang="ja-JP" sz="11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68963245"/>
                  </a:ext>
                </a:extLst>
              </a:tr>
            </a:tbl>
          </a:graphicData>
        </a:graphic>
      </p:graphicFrame>
      <p:sp>
        <p:nvSpPr>
          <p:cNvPr id="5" name="Rectangle 2">
            <a:extLst>
              <a:ext uri="{FF2B5EF4-FFF2-40B4-BE49-F238E27FC236}">
                <a16:creationId xmlns:a16="http://schemas.microsoft.com/office/drawing/2014/main" id="{CB875AFE-7C7C-C048-5712-1E2014DAEC8B}"/>
              </a:ext>
            </a:extLst>
          </p:cNvPr>
          <p:cNvSpPr>
            <a:spLocks noChangeArrowheads="1"/>
          </p:cNvSpPr>
          <p:nvPr/>
        </p:nvSpPr>
        <p:spPr bwMode="auto">
          <a:xfrm>
            <a:off x="864310" y="860273"/>
            <a:ext cx="2357607" cy="19082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266700" algn="l" defTabSz="914400" rtl="0" eaLnBrk="0" fontAlgn="base" latinLnBrk="0" hangingPunct="0">
              <a:lnSpc>
                <a:spcPct val="100000"/>
              </a:lnSpc>
              <a:spcBef>
                <a:spcPct val="0"/>
              </a:spcBef>
              <a:spcAft>
                <a:spcPct val="0"/>
              </a:spcAft>
              <a:buClrTx/>
              <a:buSzTx/>
              <a:buFontTx/>
              <a:buNone/>
              <a:tabLst/>
              <a:defRPr/>
            </a:pPr>
            <a:r>
              <a:rPr kumimoji="0" lang="ja-JP" altLang="ja-JP" sz="1400" b="0"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rPr>
              <a:t>①評価分布要求</a:t>
            </a:r>
            <a:endParaRPr kumimoji="0" lang="ja-JP" altLang="ja-JP" sz="1400" b="0" i="0" u="none" strike="noStrike" kern="1200" cap="none" spc="0" normalizeH="0" baseline="0" noProof="0" dirty="0">
              <a:ln>
                <a:noFill/>
              </a:ln>
              <a:solidFill>
                <a:srgbClr val="32363F"/>
              </a:solidFill>
              <a:effectLst/>
              <a:uLnTx/>
              <a:uFillTx/>
              <a:latin typeface="Calibri Light"/>
              <a:ea typeface="+mn-ea"/>
              <a:cs typeface="+mn-cs"/>
            </a:endParaRPr>
          </a:p>
          <a:p>
            <a:pPr marL="0" marR="0" lvl="0" indent="266700" algn="l" defTabSz="914400" rtl="0" eaLnBrk="0" fontAlgn="base" latinLnBrk="0" hangingPunct="0">
              <a:lnSpc>
                <a:spcPct val="100000"/>
              </a:lnSpc>
              <a:spcBef>
                <a:spcPct val="0"/>
              </a:spcBef>
              <a:spcAft>
                <a:spcPct val="0"/>
              </a:spcAft>
              <a:buClrTx/>
              <a:buSzTx/>
              <a:buFontTx/>
              <a:buNone/>
              <a:tabLst/>
              <a:defRPr/>
            </a:pPr>
            <a:r>
              <a:rPr kumimoji="0" lang="ja-JP" altLang="ja-JP" sz="1100" b="0"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rPr>
              <a:t>　　</a:t>
            </a:r>
            <a:endParaRPr kumimoji="0" lang="en-US" altLang="ja-JP" sz="1100" b="0"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266700" algn="l" defTabSz="914400" rtl="0" eaLnBrk="0" fontAlgn="base" latinLnBrk="0" hangingPunct="0">
              <a:lnSpc>
                <a:spcPct val="100000"/>
              </a:lnSpc>
              <a:spcBef>
                <a:spcPct val="0"/>
              </a:spcBef>
              <a:spcAft>
                <a:spcPct val="0"/>
              </a:spcAft>
              <a:buClrTx/>
              <a:buSzTx/>
              <a:buFontTx/>
              <a:buNone/>
              <a:tabLst/>
              <a:defRPr/>
            </a:pPr>
            <a:r>
              <a:rPr kumimoji="0" lang="ja-JP" altLang="ja-JP" sz="1100" b="0"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rPr>
              <a:t>　</a:t>
            </a:r>
            <a:endParaRPr kumimoji="0" lang="en-US" altLang="ja-JP" sz="1100" b="0"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266700" algn="l" defTabSz="914400" rtl="0" eaLnBrk="0" fontAlgn="base" latinLnBrk="0" hangingPunct="0">
              <a:lnSpc>
                <a:spcPct val="100000"/>
              </a:lnSpc>
              <a:spcBef>
                <a:spcPct val="0"/>
              </a:spcBef>
              <a:spcAft>
                <a:spcPct val="0"/>
              </a:spcAft>
              <a:buClrTx/>
              <a:buSzTx/>
              <a:buFontTx/>
              <a:buNone/>
              <a:tabLst/>
              <a:defRPr/>
            </a:pPr>
            <a:endParaRPr kumimoji="0" lang="en-US" altLang="ja-JP" sz="1100" b="0"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266700" algn="l" defTabSz="914400" rtl="0" eaLnBrk="0" fontAlgn="base" latinLnBrk="0" hangingPunct="0">
              <a:lnSpc>
                <a:spcPct val="100000"/>
              </a:lnSpc>
              <a:spcBef>
                <a:spcPct val="0"/>
              </a:spcBef>
              <a:spcAft>
                <a:spcPct val="0"/>
              </a:spcAft>
              <a:buClrTx/>
              <a:buSzTx/>
              <a:buFontTx/>
              <a:buNone/>
              <a:tabLst/>
              <a:defRPr/>
            </a:pPr>
            <a:endParaRPr kumimoji="0" lang="en-US" altLang="ja-JP" sz="1100" b="0"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266700" algn="l" defTabSz="914400" rtl="0" eaLnBrk="0" fontAlgn="base" latinLnBrk="0" hangingPunct="0">
              <a:lnSpc>
                <a:spcPct val="100000"/>
              </a:lnSpc>
              <a:spcBef>
                <a:spcPct val="0"/>
              </a:spcBef>
              <a:spcAft>
                <a:spcPct val="0"/>
              </a:spcAft>
              <a:buClrTx/>
              <a:buSzTx/>
              <a:buFontTx/>
              <a:buNone/>
              <a:tabLst/>
              <a:defRPr/>
            </a:pPr>
            <a:endParaRPr kumimoji="0" lang="en-US" altLang="ja-JP" sz="1100" b="0"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266700" algn="l" defTabSz="914400" rtl="0" eaLnBrk="0" fontAlgn="base" latinLnBrk="0" hangingPunct="0">
              <a:lnSpc>
                <a:spcPct val="100000"/>
              </a:lnSpc>
              <a:spcBef>
                <a:spcPct val="0"/>
              </a:spcBef>
              <a:spcAft>
                <a:spcPct val="0"/>
              </a:spcAft>
              <a:buClrTx/>
              <a:buSzTx/>
              <a:buFontTx/>
              <a:buNone/>
              <a:tabLst/>
              <a:defRPr/>
            </a:pPr>
            <a:endParaRPr kumimoji="0" lang="en-US" altLang="ja-JP" sz="1100" b="0"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266700" algn="l" defTabSz="914400" rtl="0" eaLnBrk="0" fontAlgn="base" latinLnBrk="0" hangingPunct="0">
              <a:lnSpc>
                <a:spcPct val="100000"/>
              </a:lnSpc>
              <a:spcBef>
                <a:spcPct val="0"/>
              </a:spcBef>
              <a:spcAft>
                <a:spcPct val="0"/>
              </a:spcAft>
              <a:buClrTx/>
              <a:buSzTx/>
              <a:buFontTx/>
              <a:buNone/>
              <a:tabLst/>
              <a:defRPr/>
            </a:pPr>
            <a:r>
              <a:rPr kumimoji="0" lang="ja-JP" altLang="ja-JP" sz="1400" b="0"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rPr>
              <a:t>②支給表要求</a:t>
            </a:r>
            <a:endParaRPr kumimoji="0" lang="ja-JP" altLang="ja-JP" sz="1400" b="0" i="0" u="none" strike="noStrike" kern="1200" cap="none" spc="0" normalizeH="0" baseline="0" noProof="0" dirty="0">
              <a:ln>
                <a:noFill/>
              </a:ln>
              <a:solidFill>
                <a:srgbClr val="32363F"/>
              </a:solidFill>
              <a:effectLst/>
              <a:uLnTx/>
              <a:uFillTx/>
              <a:latin typeface="Calibri Light"/>
              <a:ea typeface="+mn-ea"/>
              <a:cs typeface="+mn-cs"/>
            </a:endParaRPr>
          </a:p>
          <a:p>
            <a:pPr marL="0" marR="0" lvl="0" indent="266700" algn="l" defTabSz="914400" rtl="0" eaLnBrk="0" fontAlgn="base" latinLnBrk="0" hangingPunct="0">
              <a:lnSpc>
                <a:spcPct val="100000"/>
              </a:lnSpc>
              <a:spcBef>
                <a:spcPct val="0"/>
              </a:spcBef>
              <a:spcAft>
                <a:spcPct val="0"/>
              </a:spcAft>
              <a:buClrTx/>
              <a:buSzTx/>
              <a:buFontTx/>
              <a:buNone/>
              <a:tabLst/>
              <a:defRPr/>
            </a:pPr>
            <a:endParaRPr kumimoji="0" lang="ja-JP" altLang="ja-JP" sz="2400" b="0" i="0" u="none" strike="noStrike" kern="1200" cap="none" spc="0" normalizeH="0" baseline="0" noProof="0" dirty="0">
              <a:ln>
                <a:noFill/>
              </a:ln>
              <a:solidFill>
                <a:srgbClr val="32363F"/>
              </a:solidFill>
              <a:effectLst/>
              <a:uLnTx/>
              <a:uFillTx/>
              <a:latin typeface="Arial" panose="020B0604020202020204" pitchFamily="34" charset="0"/>
              <a:ea typeface="+mn-ea"/>
              <a:cs typeface="+mn-cs"/>
            </a:endParaRPr>
          </a:p>
        </p:txBody>
      </p:sp>
      <p:sp>
        <p:nvSpPr>
          <p:cNvPr id="7" name="Rectangle 3">
            <a:extLst>
              <a:ext uri="{FF2B5EF4-FFF2-40B4-BE49-F238E27FC236}">
                <a16:creationId xmlns:a16="http://schemas.microsoft.com/office/drawing/2014/main" id="{5C2C8AAF-F34D-3244-9DE2-239941924CB8}"/>
              </a:ext>
            </a:extLst>
          </p:cNvPr>
          <p:cNvSpPr>
            <a:spLocks noChangeArrowheads="1"/>
          </p:cNvSpPr>
          <p:nvPr/>
        </p:nvSpPr>
        <p:spPr bwMode="auto">
          <a:xfrm>
            <a:off x="5189538" y="355123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3048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304800" algn="l" defTabSz="914400" rtl="0" eaLnBrk="0" fontAlgn="base" latinLnBrk="0" hangingPunct="0">
              <a:lnSpc>
                <a:spcPct val="100000"/>
              </a:lnSpc>
              <a:spcBef>
                <a:spcPct val="0"/>
              </a:spcBef>
              <a:spcAft>
                <a:spcPct val="0"/>
              </a:spcAft>
              <a:buClrTx/>
              <a:buSzTx/>
              <a:buFontTx/>
              <a:buNone/>
              <a:tabLst/>
              <a:defRPr/>
            </a:pPr>
            <a:br>
              <a:rPr kumimoji="0" lang="ja-JP" altLang="ja-JP" sz="1800" b="0" i="0" u="none" strike="noStrike" kern="1200" cap="none" spc="0" normalizeH="0" baseline="0" noProof="0" dirty="0">
                <a:ln>
                  <a:noFill/>
                </a:ln>
                <a:solidFill>
                  <a:srgbClr val="32363F"/>
                </a:solidFill>
                <a:effectLst/>
                <a:uLnTx/>
                <a:uFillTx/>
                <a:latin typeface="Arial" panose="020B0604020202020204" pitchFamily="34" charset="0"/>
                <a:ea typeface="+mn-ea"/>
                <a:cs typeface="+mn-cs"/>
              </a:rPr>
            </a:br>
            <a:endParaRPr kumimoji="0" lang="ja-JP" altLang="ja-JP" sz="1800" b="0" i="0" u="none" strike="noStrike" kern="1200" cap="none" spc="0" normalizeH="0" baseline="0" noProof="0" dirty="0">
              <a:ln>
                <a:noFill/>
              </a:ln>
              <a:solidFill>
                <a:srgbClr val="32363F"/>
              </a:solidFill>
              <a:effectLst/>
              <a:uLnTx/>
              <a:uFillTx/>
              <a:latin typeface="Arial" panose="020B0604020202020204" pitchFamily="34" charset="0"/>
              <a:ea typeface="+mn-ea"/>
              <a:cs typeface="+mn-cs"/>
            </a:endParaRPr>
          </a:p>
          <a:p>
            <a:pPr marL="0" marR="0" lvl="0" indent="304800" algn="l" defTabSz="914400" rtl="0" eaLnBrk="0" fontAlgn="base" latinLnBrk="0" hangingPunct="0">
              <a:lnSpc>
                <a:spcPct val="100000"/>
              </a:lnSpc>
              <a:spcBef>
                <a:spcPct val="0"/>
              </a:spcBef>
              <a:spcAft>
                <a:spcPct val="0"/>
              </a:spcAft>
              <a:buClrTx/>
              <a:buSzTx/>
              <a:buFontTx/>
              <a:buNone/>
              <a:tabLst/>
              <a:defRPr/>
            </a:pPr>
            <a:endParaRPr kumimoji="0" lang="ja-JP" altLang="ja-JP" sz="1800" b="0" i="0" u="none" strike="noStrike" kern="1200" cap="none" spc="0" normalizeH="0" baseline="0" noProof="0" dirty="0">
              <a:ln>
                <a:noFill/>
              </a:ln>
              <a:solidFill>
                <a:srgbClr val="32363F"/>
              </a:solidFill>
              <a:effectLst/>
              <a:uLnTx/>
              <a:uFillTx/>
              <a:latin typeface="Arial" panose="020B0604020202020204" pitchFamily="34" charset="0"/>
              <a:ea typeface="+mn-ea"/>
              <a:cs typeface="+mn-cs"/>
            </a:endParaRPr>
          </a:p>
        </p:txBody>
      </p:sp>
      <p:sp>
        <p:nvSpPr>
          <p:cNvPr id="8" name="Rectangle 5">
            <a:extLst>
              <a:ext uri="{FF2B5EF4-FFF2-40B4-BE49-F238E27FC236}">
                <a16:creationId xmlns:a16="http://schemas.microsoft.com/office/drawing/2014/main" id="{B130BA2A-8433-BB7B-9A33-1CE3CAA4E28B}"/>
              </a:ext>
            </a:extLst>
          </p:cNvPr>
          <p:cNvSpPr>
            <a:spLocks noChangeArrowheads="1"/>
          </p:cNvSpPr>
          <p:nvPr/>
        </p:nvSpPr>
        <p:spPr bwMode="auto">
          <a:xfrm>
            <a:off x="4368170" y="446227"/>
            <a:ext cx="392523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4191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400050" algn="l" defTabSz="914400" rtl="0" eaLnBrk="0" fontAlgn="base" latinLnBrk="0" hangingPunct="0">
              <a:lnSpc>
                <a:spcPct val="100000"/>
              </a:lnSpc>
              <a:spcBef>
                <a:spcPct val="0"/>
              </a:spcBef>
              <a:spcAft>
                <a:spcPct val="0"/>
              </a:spcAft>
              <a:buClrTx/>
              <a:buSzTx/>
              <a:buFontTx/>
              <a:buNone/>
              <a:tabLst/>
              <a:defRPr/>
            </a:pPr>
            <a:r>
              <a:rPr kumimoji="0" lang="ja-JP" altLang="ja-JP" sz="1400" b="0"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rPr>
              <a:t>③支給対象・基準日・支給方法の要求</a:t>
            </a:r>
            <a:endParaRPr kumimoji="0" lang="ja-JP" altLang="ja-JP" sz="1400" b="0" i="0" u="none" strike="noStrike" kern="1200" cap="none" spc="0" normalizeH="0" baseline="0" noProof="0" dirty="0">
              <a:ln>
                <a:noFill/>
              </a:ln>
              <a:solidFill>
                <a:srgbClr val="32363F"/>
              </a:solidFill>
              <a:effectLst/>
              <a:uLnTx/>
              <a:uFillTx/>
              <a:latin typeface="Arial" panose="020B0604020202020204" pitchFamily="34" charset="0"/>
              <a:ea typeface="+mn-ea"/>
              <a:cs typeface="+mn-cs"/>
            </a:endParaRPr>
          </a:p>
          <a:p>
            <a:pPr marL="0" marR="0" lvl="0" indent="400050" algn="l" defTabSz="914400" rtl="0" eaLnBrk="0" fontAlgn="base" latinLnBrk="0" hangingPunct="0">
              <a:lnSpc>
                <a:spcPct val="100000"/>
              </a:lnSpc>
              <a:spcBef>
                <a:spcPct val="0"/>
              </a:spcBef>
              <a:spcAft>
                <a:spcPct val="0"/>
              </a:spcAft>
              <a:buClrTx/>
              <a:buSzTx/>
              <a:buFontTx/>
              <a:buNone/>
              <a:tabLst/>
              <a:defRPr/>
            </a:pPr>
            <a:endParaRPr kumimoji="0" lang="ja-JP" altLang="ja-JP" sz="1400" b="0" i="0" u="none" strike="noStrike" kern="1200" cap="none" spc="0" normalizeH="0" baseline="0" noProof="0" dirty="0">
              <a:ln>
                <a:noFill/>
              </a:ln>
              <a:solidFill>
                <a:srgbClr val="32363F"/>
              </a:solidFill>
              <a:effectLst/>
              <a:uLnTx/>
              <a:uFillTx/>
              <a:latin typeface="Arial" panose="020B0604020202020204" pitchFamily="34" charset="0"/>
              <a:ea typeface="+mn-ea"/>
              <a:cs typeface="+mn-cs"/>
            </a:endParaRPr>
          </a:p>
        </p:txBody>
      </p:sp>
      <p:sp>
        <p:nvSpPr>
          <p:cNvPr id="9" name="正方形/長方形 8">
            <a:extLst>
              <a:ext uri="{FF2B5EF4-FFF2-40B4-BE49-F238E27FC236}">
                <a16:creationId xmlns:a16="http://schemas.microsoft.com/office/drawing/2014/main" id="{5005655A-2AE7-B266-FC7B-C891ECA688BE}"/>
              </a:ext>
            </a:extLst>
          </p:cNvPr>
          <p:cNvSpPr/>
          <p:nvPr/>
        </p:nvSpPr>
        <p:spPr>
          <a:xfrm>
            <a:off x="4884854" y="833761"/>
            <a:ext cx="6278446" cy="4596884"/>
          </a:xfrm>
          <a:prstGeom prst="rect">
            <a:avLst/>
          </a:prstGeom>
          <a:no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32363F"/>
              </a:solidFill>
              <a:effectLst/>
              <a:uLnTx/>
              <a:uFillTx/>
              <a:latin typeface="Calibri Light"/>
              <a:ea typeface="+mn-ea"/>
              <a:cs typeface="+mn-cs"/>
            </a:endParaRPr>
          </a:p>
        </p:txBody>
      </p:sp>
      <p:sp>
        <p:nvSpPr>
          <p:cNvPr id="10" name="Rectangle 6">
            <a:extLst>
              <a:ext uri="{FF2B5EF4-FFF2-40B4-BE49-F238E27FC236}">
                <a16:creationId xmlns:a16="http://schemas.microsoft.com/office/drawing/2014/main" id="{FF08B53F-AA56-4BBF-8023-70CFFADC179A}"/>
              </a:ext>
            </a:extLst>
          </p:cNvPr>
          <p:cNvSpPr>
            <a:spLocks noChangeArrowheads="1"/>
          </p:cNvSpPr>
          <p:nvPr/>
        </p:nvSpPr>
        <p:spPr bwMode="auto">
          <a:xfrm>
            <a:off x="4527395" y="843392"/>
            <a:ext cx="7028130" cy="5201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600075"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600075" algn="l" defTabSz="914400" rtl="0" eaLnBrk="0" fontAlgn="base" latinLnBrk="0" hangingPunct="0">
              <a:lnSpc>
                <a:spcPct val="100000"/>
              </a:lnSpc>
              <a:spcBef>
                <a:spcPct val="0"/>
              </a:spcBef>
              <a:spcAft>
                <a:spcPct val="0"/>
              </a:spcAft>
              <a:buClrTx/>
              <a:buSzTx/>
              <a:buFontTx/>
              <a:buNone/>
              <a:tabLst/>
              <a:defRPr/>
            </a:pPr>
            <a:r>
              <a:rPr kumimoji="0" lang="ja-JP" altLang="ja-JP" sz="1400" b="1"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rPr>
              <a:t>〇支給対象</a:t>
            </a:r>
            <a:endParaRPr kumimoji="0" lang="ja-JP" altLang="ja-JP" sz="1200" b="1" i="0" u="none" strike="noStrike" kern="1200" cap="none" spc="0" normalizeH="0" baseline="0" noProof="0" dirty="0">
              <a:ln>
                <a:noFill/>
              </a:ln>
              <a:solidFill>
                <a:srgbClr val="32363F"/>
              </a:solidFill>
              <a:effectLst/>
              <a:uLnTx/>
              <a:uFillTx/>
              <a:latin typeface="Arial" panose="020B0604020202020204" pitchFamily="34" charset="0"/>
              <a:ea typeface="+mn-ea"/>
              <a:cs typeface="+mn-cs"/>
            </a:endParaRPr>
          </a:p>
          <a:p>
            <a:pPr marL="0" marR="0" lvl="0" indent="600075" algn="l" defTabSz="914400" rtl="0" eaLnBrk="0" fontAlgn="base" latinLnBrk="0" hangingPunct="0">
              <a:lnSpc>
                <a:spcPct val="100000"/>
              </a:lnSpc>
              <a:spcBef>
                <a:spcPct val="0"/>
              </a:spcBef>
              <a:spcAft>
                <a:spcPct val="0"/>
              </a:spcAft>
              <a:buClrTx/>
              <a:buSzTx/>
              <a:buFontTx/>
              <a:buNone/>
              <a:tabLst/>
              <a:defRPr/>
            </a:pPr>
            <a:r>
              <a:rPr kumimoji="0" lang="ja-JP" altLang="ja-JP" sz="1200" b="0"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rPr>
              <a:t>・</a:t>
            </a:r>
            <a:r>
              <a:rPr kumimoji="0" lang="en-US" altLang="ja-JP" sz="1200" b="0"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rPr>
              <a:t>2023</a:t>
            </a:r>
            <a:r>
              <a:rPr kumimoji="0" lang="ja-JP" altLang="en-US" sz="1200" b="0"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rPr>
              <a:t>年</a:t>
            </a:r>
            <a:r>
              <a:rPr kumimoji="0" lang="en-US" altLang="ja-JP" sz="1200" b="0"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rPr>
              <a:t>12</a:t>
            </a:r>
            <a:r>
              <a:rPr kumimoji="0" lang="ja-JP" altLang="en-US" sz="1200" b="0"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rPr>
              <a:t>月賞与⇒</a:t>
            </a:r>
            <a:r>
              <a:rPr kumimoji="0" lang="en-US" altLang="ja-JP" sz="1200" b="0"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rPr>
              <a:t>2023</a:t>
            </a:r>
            <a:r>
              <a:rPr kumimoji="0" lang="ja-JP" altLang="en-US" sz="1200" b="0"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rPr>
              <a:t>年</a:t>
            </a:r>
            <a:r>
              <a:rPr kumimoji="0" lang="en-US" altLang="ja-JP" sz="1200" b="0"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rPr>
              <a:t>4</a:t>
            </a:r>
            <a:r>
              <a:rPr kumimoji="0" lang="ja-JP" altLang="en-US" sz="1200" b="0"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rPr>
              <a:t>月</a:t>
            </a:r>
            <a:r>
              <a:rPr kumimoji="0" lang="en-US" altLang="ja-JP" sz="1200" b="0"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rPr>
              <a:t>1</a:t>
            </a:r>
            <a:r>
              <a:rPr kumimoji="0" lang="ja-JP" altLang="en-US" sz="1200" b="0"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rPr>
              <a:t>日から</a:t>
            </a:r>
            <a:r>
              <a:rPr kumimoji="0" lang="en-US" altLang="ja-JP" sz="1200" b="0"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rPr>
              <a:t>2023</a:t>
            </a:r>
            <a:r>
              <a:rPr kumimoji="0" lang="ja-JP" altLang="en-US" sz="1200" b="0"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rPr>
              <a:t>年</a:t>
            </a:r>
            <a:r>
              <a:rPr kumimoji="0" lang="en-US" altLang="ja-JP" sz="1200" b="0"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rPr>
              <a:t>9</a:t>
            </a:r>
            <a:r>
              <a:rPr kumimoji="0" lang="ja-JP" altLang="en-US" sz="1200" b="0"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rPr>
              <a:t>月</a:t>
            </a:r>
            <a:r>
              <a:rPr kumimoji="0" lang="en-US" altLang="ja-JP" sz="1200" b="0"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rPr>
              <a:t>30</a:t>
            </a:r>
            <a:r>
              <a:rPr kumimoji="0" lang="ja-JP" altLang="en-US" sz="1200" b="0"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rPr>
              <a:t>日まで勤務し引き続き支給</a:t>
            </a:r>
            <a:endParaRPr kumimoji="0" lang="en-US" altLang="ja-JP" sz="1200" b="0"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600075" algn="l" defTabSz="914400" rtl="0" eaLnBrk="0" fontAlgn="base" latinLnBrk="0" hangingPunct="0">
              <a:lnSpc>
                <a:spcPct val="100000"/>
              </a:lnSpc>
              <a:spcBef>
                <a:spcPct val="0"/>
              </a:spcBef>
              <a:spcAft>
                <a:spcPct val="0"/>
              </a:spcAft>
              <a:buClrTx/>
              <a:buSzTx/>
              <a:buFontTx/>
              <a:buNone/>
              <a:tabLst/>
              <a:defRPr/>
            </a:pPr>
            <a:r>
              <a:rPr kumimoji="0" lang="ja-JP" altLang="en-US" sz="1200" b="0"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rPr>
              <a:t>当日在籍している者。</a:t>
            </a:r>
            <a:endParaRPr kumimoji="0" lang="ja-JP" altLang="en-US" sz="1200" b="0" i="0" u="none" strike="noStrike" kern="1200" cap="none" spc="0" normalizeH="0" baseline="0" noProof="0" dirty="0">
              <a:ln>
                <a:noFill/>
              </a:ln>
              <a:solidFill>
                <a:srgbClr val="32363F"/>
              </a:solidFill>
              <a:effectLst/>
              <a:uLnTx/>
              <a:uFillTx/>
              <a:latin typeface="Arial" panose="020B0604020202020204" pitchFamily="34" charset="0"/>
              <a:ea typeface="+mn-ea"/>
              <a:cs typeface="+mn-cs"/>
            </a:endParaRPr>
          </a:p>
          <a:p>
            <a:pPr marL="0" marR="0" lvl="0" indent="666750" algn="l" defTabSz="914400" rtl="0" eaLnBrk="0" fontAlgn="base" latinLnBrk="0" hangingPunct="0">
              <a:lnSpc>
                <a:spcPct val="100000"/>
              </a:lnSpc>
              <a:spcBef>
                <a:spcPct val="0"/>
              </a:spcBef>
              <a:spcAft>
                <a:spcPct val="0"/>
              </a:spcAft>
              <a:buClrTx/>
              <a:buSzTx/>
              <a:buFontTx/>
              <a:buNone/>
              <a:tabLst/>
            </a:pPr>
            <a:r>
              <a:rPr kumimoji="0" lang="ja-JP" altLang="en-US" sz="1200" b="0" i="0" u="none" strike="noStrike" cap="none" normalizeH="0" baseline="0" dirty="0">
                <a:ln>
                  <a:noFill/>
                </a:ln>
                <a:effectLst/>
                <a:latin typeface="Meiryo UI" panose="020B0604030504040204" pitchFamily="50" charset="-128"/>
                <a:ea typeface="Meiryo UI" panose="020B0604030504040204" pitchFamily="50" charset="-128"/>
                <a:cs typeface="Times New Roman" panose="02020603050405020304" pitchFamily="18" charset="0"/>
              </a:rPr>
              <a:t>ただし、期間中欠勤・休職等のあるものは、それぞれ定めた支給方法で支給する。その際、欠勤日</a:t>
            </a:r>
            <a:endParaRPr kumimoji="0" lang="en-US" altLang="ja-JP" sz="1200" b="0" i="0" u="none" strike="noStrike" cap="none" normalizeH="0" baseline="0" dirty="0">
              <a:ln>
                <a:noFill/>
              </a:ln>
              <a:effectLst/>
              <a:latin typeface="Meiryo UI" panose="020B0604030504040204" pitchFamily="50" charset="-128"/>
              <a:ea typeface="Meiryo UI" panose="020B0604030504040204" pitchFamily="50" charset="-128"/>
              <a:cs typeface="Times New Roman" panose="02020603050405020304" pitchFamily="18" charset="0"/>
            </a:endParaRPr>
          </a:p>
          <a:p>
            <a:pPr marL="0" marR="0" lvl="0" indent="666750" algn="l" defTabSz="914400" rtl="0" eaLnBrk="0" fontAlgn="base" latinLnBrk="0" hangingPunct="0">
              <a:lnSpc>
                <a:spcPct val="100000"/>
              </a:lnSpc>
              <a:spcBef>
                <a:spcPct val="0"/>
              </a:spcBef>
              <a:spcAft>
                <a:spcPct val="0"/>
              </a:spcAft>
              <a:buClrTx/>
              <a:buSzTx/>
              <a:buFontTx/>
              <a:buNone/>
              <a:tabLst/>
            </a:pPr>
            <a:r>
              <a:rPr kumimoji="0" lang="ja-JP" altLang="en-US" sz="1200" b="0" i="0" u="none" strike="noStrike" cap="none" normalizeH="0" baseline="0" dirty="0">
                <a:ln>
                  <a:noFill/>
                </a:ln>
                <a:effectLst/>
                <a:latin typeface="Meiryo UI" panose="020B0604030504040204" pitchFamily="50" charset="-128"/>
                <a:ea typeface="Meiryo UI" panose="020B0604030504040204" pitchFamily="50" charset="-128"/>
                <a:cs typeface="Times New Roman" panose="02020603050405020304" pitchFamily="18" charset="0"/>
              </a:rPr>
              <a:t>数・休職日数等</a:t>
            </a:r>
            <a:r>
              <a:rPr kumimoji="0" lang="en-US" altLang="ja-JP" sz="1200" b="0" i="0" u="none" strike="noStrike" cap="none" normalizeH="0" baseline="0" dirty="0">
                <a:ln>
                  <a:noFill/>
                </a:ln>
                <a:effectLst/>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1200" b="0" i="0" u="none" strike="noStrike" cap="none" normalizeH="0" baseline="0" dirty="0">
                <a:ln>
                  <a:noFill/>
                </a:ln>
                <a:effectLst/>
                <a:latin typeface="Meiryo UI" panose="020B0604030504040204" pitchFamily="50" charset="-128"/>
                <a:ea typeface="Meiryo UI" panose="020B0604030504040204" pitchFamily="50" charset="-128"/>
                <a:cs typeface="Times New Roman" panose="02020603050405020304" pitchFamily="18" charset="0"/>
              </a:rPr>
              <a:t>育児休職・介護休職等</a:t>
            </a:r>
            <a:r>
              <a:rPr kumimoji="0" lang="en-US" altLang="ja-JP" sz="1200" b="0" i="0" u="none" strike="noStrike" cap="none" normalizeH="0" baseline="0" dirty="0">
                <a:ln>
                  <a:noFill/>
                </a:ln>
                <a:effectLst/>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1200" b="0" i="0" u="none" strike="noStrike" cap="none" normalizeH="0" baseline="0" dirty="0">
                <a:ln>
                  <a:noFill/>
                </a:ln>
                <a:effectLst/>
                <a:latin typeface="Meiryo UI" panose="020B0604030504040204" pitchFamily="50" charset="-128"/>
                <a:ea typeface="Meiryo UI" panose="020B0604030504040204" pitchFamily="50" charset="-128"/>
                <a:cs typeface="Times New Roman" panose="02020603050405020304" pitchFamily="18" charset="0"/>
              </a:rPr>
              <a:t>は期間中の休日・連続休暇等を除く実質日数とし、</a:t>
            </a:r>
            <a:endParaRPr kumimoji="0" lang="en-US" altLang="ja-JP" sz="1200" b="0" i="0" u="none" strike="noStrike" cap="none" normalizeH="0" baseline="0" dirty="0">
              <a:ln>
                <a:noFill/>
              </a:ln>
              <a:effectLst/>
              <a:latin typeface="Meiryo UI" panose="020B0604030504040204" pitchFamily="50" charset="-128"/>
              <a:ea typeface="Meiryo UI" panose="020B0604030504040204" pitchFamily="50" charset="-128"/>
              <a:cs typeface="Times New Roman" panose="02020603050405020304" pitchFamily="18" charset="0"/>
            </a:endParaRPr>
          </a:p>
          <a:p>
            <a:pPr marL="0" marR="0" lvl="0" indent="666750" algn="l" defTabSz="914400" rtl="0" eaLnBrk="0" fontAlgn="base" latinLnBrk="0" hangingPunct="0">
              <a:lnSpc>
                <a:spcPct val="100000"/>
              </a:lnSpc>
              <a:spcBef>
                <a:spcPct val="0"/>
              </a:spcBef>
              <a:spcAft>
                <a:spcPct val="0"/>
              </a:spcAft>
              <a:buClrTx/>
              <a:buSzTx/>
              <a:buFontTx/>
              <a:buNone/>
              <a:tabLst/>
            </a:pPr>
            <a:r>
              <a:rPr kumimoji="0" lang="ja-JP" altLang="en-US" sz="1200" b="0" i="0" u="none" strike="noStrike" cap="none" normalizeH="0" baseline="0" dirty="0">
                <a:ln>
                  <a:noFill/>
                </a:ln>
                <a:effectLst/>
                <a:latin typeface="Meiryo UI" panose="020B0604030504040204" pitchFamily="50" charset="-128"/>
                <a:ea typeface="Meiryo UI" panose="020B0604030504040204" pitchFamily="50" charset="-128"/>
                <a:cs typeface="Times New Roman" panose="02020603050405020304" pitchFamily="18" charset="0"/>
              </a:rPr>
              <a:t>それにより出勤日数を算出する。なお、賞与日割については、それぞれの期間の所定労働日数を基</a:t>
            </a:r>
            <a:endParaRPr kumimoji="0" lang="en-US" altLang="ja-JP" sz="1200" b="0" i="0" u="none" strike="noStrike" cap="none" normalizeH="0" baseline="0" dirty="0">
              <a:ln>
                <a:noFill/>
              </a:ln>
              <a:effectLst/>
              <a:latin typeface="Meiryo UI" panose="020B0604030504040204" pitchFamily="50" charset="-128"/>
              <a:ea typeface="Meiryo UI" panose="020B0604030504040204" pitchFamily="50" charset="-128"/>
              <a:cs typeface="Times New Roman" panose="02020603050405020304" pitchFamily="18" charset="0"/>
            </a:endParaRPr>
          </a:p>
          <a:p>
            <a:pPr marL="0" marR="0" lvl="0" indent="666750" algn="l" defTabSz="914400" rtl="0" eaLnBrk="0" fontAlgn="base" latinLnBrk="0" hangingPunct="0">
              <a:lnSpc>
                <a:spcPct val="100000"/>
              </a:lnSpc>
              <a:spcBef>
                <a:spcPct val="0"/>
              </a:spcBef>
              <a:spcAft>
                <a:spcPct val="0"/>
              </a:spcAft>
              <a:buClrTx/>
              <a:buSzTx/>
              <a:buFontTx/>
              <a:buNone/>
              <a:tabLst/>
            </a:pPr>
            <a:r>
              <a:rPr kumimoji="0" lang="ja-JP" altLang="en-US" sz="1200" b="0" i="0" u="none" strike="noStrike" cap="none" normalizeH="0" baseline="0" dirty="0">
                <a:ln>
                  <a:noFill/>
                </a:ln>
                <a:effectLst/>
                <a:latin typeface="Meiryo UI" panose="020B0604030504040204" pitchFamily="50" charset="-128"/>
                <a:ea typeface="Meiryo UI" panose="020B0604030504040204" pitchFamily="50" charset="-128"/>
                <a:cs typeface="Times New Roman" panose="02020603050405020304" pitchFamily="18" charset="0"/>
              </a:rPr>
              <a:t>礎に算出する。</a:t>
            </a:r>
            <a:r>
              <a:rPr kumimoji="0" lang="en-US" altLang="ja-JP" sz="1200" b="0" i="0" u="none" strike="noStrike" cap="none" normalizeH="0" baseline="0" dirty="0">
                <a:ln>
                  <a:noFill/>
                </a:ln>
                <a:effectLst/>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1200" b="0" i="0" u="none" strike="noStrike" cap="none" normalizeH="0" baseline="0" dirty="0">
                <a:ln>
                  <a:noFill/>
                </a:ln>
                <a:effectLst/>
                <a:latin typeface="Meiryo UI" panose="020B0604030504040204" pitchFamily="50" charset="-128"/>
                <a:ea typeface="Meiryo UI" panose="020B0604030504040204" pitchFamily="50" charset="-128"/>
                <a:cs typeface="Times New Roman" panose="02020603050405020304" pitchFamily="18" charset="0"/>
              </a:rPr>
              <a:t>その他の無給の休暇・休職等も含む</a:t>
            </a:r>
            <a:endParaRPr kumimoji="0" lang="en-US" altLang="ja-JP" sz="1200" b="0" i="0" u="none" strike="noStrike" cap="none" normalizeH="0" baseline="0" dirty="0">
              <a:ln>
                <a:noFill/>
              </a:ln>
              <a:effectLst/>
              <a:latin typeface="Meiryo UI" panose="020B0604030504040204" pitchFamily="50" charset="-128"/>
              <a:ea typeface="Meiryo UI" panose="020B0604030504040204" pitchFamily="50" charset="-128"/>
              <a:cs typeface="Times New Roman" panose="02020603050405020304" pitchFamily="18" charset="0"/>
            </a:endParaRPr>
          </a:p>
          <a:p>
            <a:pPr marL="0" marR="0" lvl="0" indent="600075" algn="l" defTabSz="914400" rtl="0" eaLnBrk="0" fontAlgn="base" latinLnBrk="0" hangingPunct="0">
              <a:lnSpc>
                <a:spcPct val="100000"/>
              </a:lnSpc>
              <a:spcBef>
                <a:spcPct val="0"/>
              </a:spcBef>
              <a:spcAft>
                <a:spcPct val="0"/>
              </a:spcAft>
              <a:buClrTx/>
              <a:buSzTx/>
              <a:buFontTx/>
              <a:buNone/>
              <a:tabLst/>
              <a:defRPr/>
            </a:pPr>
            <a:endParaRPr kumimoji="0" lang="en-US" altLang="ja-JP" sz="1400" b="1"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600075" algn="l" defTabSz="914400" rtl="0" eaLnBrk="0" fontAlgn="base" latinLnBrk="0" hangingPunct="0">
              <a:lnSpc>
                <a:spcPct val="100000"/>
              </a:lnSpc>
              <a:spcBef>
                <a:spcPct val="0"/>
              </a:spcBef>
              <a:spcAft>
                <a:spcPct val="0"/>
              </a:spcAft>
              <a:buClrTx/>
              <a:buSzTx/>
              <a:buFontTx/>
              <a:buNone/>
              <a:tabLst/>
              <a:defRPr/>
            </a:pPr>
            <a:r>
              <a:rPr kumimoji="0" lang="ja-JP" altLang="en-US" sz="1400" b="1"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rPr>
              <a:t>〇基準日</a:t>
            </a:r>
            <a:endParaRPr kumimoji="0" lang="ja-JP" altLang="en-US" sz="1200" b="1" i="0" u="none" strike="noStrike" kern="1200" cap="none" spc="0" normalizeH="0" baseline="0" noProof="0" dirty="0">
              <a:ln>
                <a:noFill/>
              </a:ln>
              <a:solidFill>
                <a:srgbClr val="32363F"/>
              </a:solidFill>
              <a:effectLst/>
              <a:uLnTx/>
              <a:uFillTx/>
              <a:latin typeface="Arial" panose="020B0604020202020204" pitchFamily="34" charset="0"/>
              <a:ea typeface="+mn-ea"/>
              <a:cs typeface="+mn-cs"/>
            </a:endParaRPr>
          </a:p>
          <a:p>
            <a:pPr marL="0" marR="0" lvl="0" indent="600075" algn="l" defTabSz="914400" rtl="0" eaLnBrk="0" fontAlgn="base" latinLnBrk="0" hangingPunct="0">
              <a:lnSpc>
                <a:spcPct val="100000"/>
              </a:lnSpc>
              <a:spcBef>
                <a:spcPct val="0"/>
              </a:spcBef>
              <a:spcAft>
                <a:spcPct val="0"/>
              </a:spcAft>
              <a:buClrTx/>
              <a:buSzTx/>
              <a:buFontTx/>
              <a:buNone/>
              <a:tabLst/>
              <a:defRPr/>
            </a:pPr>
            <a:r>
              <a:rPr kumimoji="0" lang="ja-JP" altLang="en-US" sz="1200" b="0"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rPr>
              <a:t>・</a:t>
            </a:r>
            <a:r>
              <a:rPr kumimoji="0" lang="en-US" altLang="ja-JP" sz="1200" b="0"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rPr>
              <a:t>2023</a:t>
            </a:r>
            <a:r>
              <a:rPr kumimoji="0" lang="ja-JP" altLang="en-US" sz="1200" b="0"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rPr>
              <a:t>年</a:t>
            </a:r>
            <a:r>
              <a:rPr kumimoji="0" lang="en-US" altLang="ja-JP" sz="1200" b="0"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rPr>
              <a:t>12</a:t>
            </a:r>
            <a:r>
              <a:rPr kumimoji="0" lang="ja-JP" altLang="en-US" sz="1200" b="0"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rPr>
              <a:t>月賞与⇒本給は</a:t>
            </a:r>
            <a:r>
              <a:rPr kumimoji="0" lang="en-US" altLang="ja-JP" sz="1200" b="0"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rPr>
              <a:t>2023</a:t>
            </a:r>
            <a:r>
              <a:rPr kumimoji="0" lang="ja-JP" altLang="en-US" sz="1200" b="0"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rPr>
              <a:t>年</a:t>
            </a:r>
            <a:r>
              <a:rPr kumimoji="0" lang="en-US" altLang="ja-JP" sz="1200" b="0"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rPr>
              <a:t>9</a:t>
            </a:r>
            <a:r>
              <a:rPr kumimoji="0" lang="ja-JP" altLang="en-US" sz="1200" b="0"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rPr>
              <a:t>月</a:t>
            </a:r>
            <a:r>
              <a:rPr kumimoji="0" lang="en-US" altLang="ja-JP" sz="1200" b="0"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rPr>
              <a:t>30</a:t>
            </a:r>
            <a:r>
              <a:rPr kumimoji="0" lang="ja-JP" altLang="en-US" sz="1200" b="0"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rPr>
              <a:t>日現在とする。</a:t>
            </a:r>
            <a:endParaRPr kumimoji="0" lang="ja-JP" altLang="en-US" sz="1200" b="0" i="0" u="none" strike="noStrike" kern="1200" cap="none" spc="0" normalizeH="0" baseline="0" noProof="0" dirty="0">
              <a:ln>
                <a:noFill/>
              </a:ln>
              <a:solidFill>
                <a:srgbClr val="32363F"/>
              </a:solidFill>
              <a:effectLst/>
              <a:uLnTx/>
              <a:uFillTx/>
              <a:latin typeface="Arial" panose="020B0604020202020204" pitchFamily="34" charset="0"/>
              <a:ea typeface="+mn-ea"/>
              <a:cs typeface="+mn-cs"/>
            </a:endParaRPr>
          </a:p>
          <a:p>
            <a:pPr marL="0" marR="0" lvl="0" indent="600075" algn="l" defTabSz="914400" rtl="0" eaLnBrk="0" fontAlgn="base" latinLnBrk="0" hangingPunct="0">
              <a:lnSpc>
                <a:spcPct val="100000"/>
              </a:lnSpc>
              <a:spcBef>
                <a:spcPct val="0"/>
              </a:spcBef>
              <a:spcAft>
                <a:spcPct val="0"/>
              </a:spcAft>
              <a:buClrTx/>
              <a:buSzTx/>
              <a:buFontTx/>
              <a:buNone/>
              <a:tabLst/>
              <a:defRPr/>
            </a:pPr>
            <a:r>
              <a:rPr kumimoji="0" lang="ja-JP" altLang="en-US" sz="1200" b="0"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1200" b="0"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rPr>
              <a:t>※2023</a:t>
            </a:r>
            <a:r>
              <a:rPr kumimoji="0" lang="ja-JP" altLang="en-US" sz="1200" b="0"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rPr>
              <a:t>年</a:t>
            </a:r>
            <a:r>
              <a:rPr kumimoji="0" lang="en-US" altLang="ja-JP" sz="1200" b="0"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rPr>
              <a:t>4</a:t>
            </a:r>
            <a:r>
              <a:rPr kumimoji="0" lang="ja-JP" altLang="en-US" sz="1200" b="0"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rPr>
              <a:t>月</a:t>
            </a:r>
            <a:r>
              <a:rPr kumimoji="0" lang="en-US" altLang="ja-JP" sz="1200" b="0"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rPr>
              <a:t>1</a:t>
            </a:r>
            <a:r>
              <a:rPr kumimoji="0" lang="ja-JP" altLang="en-US" sz="1200" b="0"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rPr>
              <a:t>日から</a:t>
            </a:r>
            <a:r>
              <a:rPr kumimoji="0" lang="en-US" altLang="ja-JP" sz="1200" b="0"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rPr>
              <a:t>2023</a:t>
            </a:r>
            <a:r>
              <a:rPr kumimoji="0" lang="ja-JP" altLang="en-US" sz="1200" b="0"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rPr>
              <a:t>年</a:t>
            </a:r>
            <a:r>
              <a:rPr kumimoji="0" lang="en-US" altLang="ja-JP" sz="1200" b="0"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rPr>
              <a:t>12</a:t>
            </a:r>
            <a:r>
              <a:rPr kumimoji="0" lang="ja-JP" altLang="en-US" sz="1200" b="0"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rPr>
              <a:t>月</a:t>
            </a:r>
            <a:r>
              <a:rPr kumimoji="0" lang="en-US" altLang="ja-JP" sz="1200" b="0"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rPr>
              <a:t>1</a:t>
            </a:r>
            <a:r>
              <a:rPr kumimoji="0" lang="ja-JP" altLang="en-US" sz="1200" b="0"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rPr>
              <a:t>日までにエルダースタッフに転換した者は、エルダ</a:t>
            </a:r>
            <a:endParaRPr kumimoji="0" lang="en-US" altLang="ja-JP" sz="1200" b="0"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600075" algn="l" defTabSz="914400" rtl="0" eaLnBrk="0" fontAlgn="base" latinLnBrk="0" hangingPunct="0">
              <a:lnSpc>
                <a:spcPct val="100000"/>
              </a:lnSpc>
              <a:spcBef>
                <a:spcPct val="0"/>
              </a:spcBef>
              <a:spcAft>
                <a:spcPct val="0"/>
              </a:spcAft>
              <a:buClrTx/>
              <a:buSzTx/>
              <a:buFontTx/>
              <a:buNone/>
              <a:tabLst/>
              <a:defRPr/>
            </a:pPr>
            <a:r>
              <a:rPr kumimoji="0" lang="ja-JP" altLang="en-US" sz="1200" b="0"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rPr>
              <a:t>ースタッフとしての賞与を支給する。</a:t>
            </a:r>
            <a:endParaRPr kumimoji="0" lang="ja-JP" altLang="en-US" sz="1200" b="0" i="0" u="none" strike="noStrike" kern="1200" cap="none" spc="0" normalizeH="0" baseline="0" noProof="0" dirty="0">
              <a:ln>
                <a:noFill/>
              </a:ln>
              <a:solidFill>
                <a:srgbClr val="32363F"/>
              </a:solidFill>
              <a:effectLst/>
              <a:uLnTx/>
              <a:uFillTx/>
              <a:latin typeface="Arial" panose="020B0604020202020204" pitchFamily="34" charset="0"/>
              <a:ea typeface="+mn-ea"/>
              <a:cs typeface="+mn-cs"/>
            </a:endParaRPr>
          </a:p>
          <a:p>
            <a:pPr marL="0" marR="0" lvl="0" indent="600075" algn="l" defTabSz="914400" rtl="0" eaLnBrk="0" fontAlgn="base" latinLnBrk="0" hangingPunct="0">
              <a:lnSpc>
                <a:spcPct val="100000"/>
              </a:lnSpc>
              <a:spcBef>
                <a:spcPct val="0"/>
              </a:spcBef>
              <a:spcAft>
                <a:spcPct val="0"/>
              </a:spcAft>
              <a:buClrTx/>
              <a:buSzTx/>
              <a:buFontTx/>
              <a:buNone/>
              <a:tabLst/>
              <a:defRPr/>
            </a:pPr>
            <a:endParaRPr kumimoji="0" lang="en-US" altLang="ja-JP" sz="1400" b="1"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600075" algn="l" defTabSz="914400" rtl="0" eaLnBrk="0" fontAlgn="base" latinLnBrk="0" hangingPunct="0">
              <a:lnSpc>
                <a:spcPct val="100000"/>
              </a:lnSpc>
              <a:spcBef>
                <a:spcPct val="0"/>
              </a:spcBef>
              <a:spcAft>
                <a:spcPct val="0"/>
              </a:spcAft>
              <a:buClrTx/>
              <a:buSzTx/>
              <a:buFontTx/>
              <a:buNone/>
              <a:tabLst/>
              <a:defRPr/>
            </a:pPr>
            <a:r>
              <a:rPr kumimoji="0" lang="ja-JP" altLang="en-US" sz="1400" b="1"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rPr>
              <a:t>〇</a:t>
            </a:r>
            <a:r>
              <a:rPr kumimoji="0" lang="en-US" altLang="ja-JP" sz="1400" b="1"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rPr>
              <a:t>2023</a:t>
            </a:r>
            <a:r>
              <a:rPr kumimoji="0" lang="ja-JP" altLang="en-US" sz="1400" b="1"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rPr>
              <a:t>年</a:t>
            </a:r>
            <a:r>
              <a:rPr kumimoji="0" lang="en-US" altLang="ja-JP" sz="1400" b="1"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rPr>
              <a:t>12</a:t>
            </a:r>
            <a:r>
              <a:rPr kumimoji="0" lang="ja-JP" altLang="en-US" sz="1400" b="1"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rPr>
              <a:t>月賞与支給方法</a:t>
            </a:r>
            <a:endParaRPr kumimoji="0" lang="ja-JP" altLang="en-US" sz="1200" b="1" i="0" u="none" strike="noStrike" kern="1200" cap="none" spc="0" normalizeH="0" baseline="0" noProof="0" dirty="0">
              <a:ln>
                <a:noFill/>
              </a:ln>
              <a:solidFill>
                <a:srgbClr val="32363F"/>
              </a:solidFill>
              <a:effectLst/>
              <a:uLnTx/>
              <a:uFillTx/>
              <a:latin typeface="Arial" panose="020B0604020202020204" pitchFamily="34" charset="0"/>
              <a:ea typeface="+mn-ea"/>
              <a:cs typeface="+mn-cs"/>
            </a:endParaRPr>
          </a:p>
          <a:p>
            <a:pPr marL="0" marR="0" lvl="0" indent="600075" algn="l" defTabSz="914400" rtl="0" eaLnBrk="0" fontAlgn="base" latinLnBrk="0" hangingPunct="0">
              <a:lnSpc>
                <a:spcPct val="100000"/>
              </a:lnSpc>
              <a:spcBef>
                <a:spcPct val="0"/>
              </a:spcBef>
              <a:spcAft>
                <a:spcPct val="0"/>
              </a:spcAft>
              <a:buClrTx/>
              <a:buSzTx/>
              <a:buFontTx/>
              <a:buNone/>
              <a:tabLst/>
              <a:defRPr/>
            </a:pPr>
            <a:r>
              <a:rPr kumimoji="0" lang="ja-JP" altLang="en-US" sz="1200" b="0"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rPr>
              <a:t>・期間中に欠勤のない者⇒本給</a:t>
            </a:r>
            <a:r>
              <a:rPr kumimoji="0" lang="en-US" altLang="ja-JP" sz="1200" b="0"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1200" b="0"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rPr>
              <a:t>支給ヵ月</a:t>
            </a:r>
            <a:endParaRPr kumimoji="0" lang="ja-JP" altLang="en-US" sz="1200" b="0" i="0" u="none" strike="noStrike" kern="1200" cap="none" spc="0" normalizeH="0" baseline="0" noProof="0" dirty="0">
              <a:ln>
                <a:noFill/>
              </a:ln>
              <a:solidFill>
                <a:srgbClr val="32363F"/>
              </a:solidFill>
              <a:effectLst/>
              <a:uLnTx/>
              <a:uFillTx/>
              <a:latin typeface="Arial" panose="020B0604020202020204" pitchFamily="34" charset="0"/>
              <a:ea typeface="+mn-ea"/>
              <a:cs typeface="+mn-cs"/>
            </a:endParaRPr>
          </a:p>
          <a:p>
            <a:pPr marL="0" marR="0" lvl="0" indent="600075" algn="l" defTabSz="914400" rtl="0" eaLnBrk="0" fontAlgn="base" latinLnBrk="0" hangingPunct="0">
              <a:lnSpc>
                <a:spcPct val="100000"/>
              </a:lnSpc>
              <a:spcBef>
                <a:spcPct val="0"/>
              </a:spcBef>
              <a:spcAft>
                <a:spcPct val="0"/>
              </a:spcAft>
              <a:buClrTx/>
              <a:buSzTx/>
              <a:buFontTx/>
              <a:buNone/>
              <a:tabLst/>
              <a:defRPr/>
            </a:pPr>
            <a:r>
              <a:rPr kumimoji="0" lang="ja-JP" altLang="en-US" sz="1200" b="0"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rPr>
              <a:t>・期間中に欠勤、休職のある者⇒本給</a:t>
            </a:r>
            <a:r>
              <a:rPr kumimoji="0" lang="en-US" altLang="ja-JP" sz="1200" b="0"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1200" b="0"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rPr>
              <a:t>支給ヵ月</a:t>
            </a:r>
            <a:r>
              <a:rPr kumimoji="0" lang="en-US" altLang="ja-JP" sz="1200" b="0"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1200" b="0"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rPr>
              <a:t>（出勤日数</a:t>
            </a:r>
            <a:r>
              <a:rPr kumimoji="0" lang="en-US" altLang="ja-JP" sz="1200" b="0"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1200" b="0"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rPr>
              <a:t>所定労働日数）</a:t>
            </a:r>
            <a:endParaRPr kumimoji="0" lang="ja-JP" altLang="en-US" sz="1200" b="0" i="0" u="none" strike="noStrike" kern="1200" cap="none" spc="0" normalizeH="0" baseline="0" noProof="0" dirty="0">
              <a:ln>
                <a:noFill/>
              </a:ln>
              <a:solidFill>
                <a:srgbClr val="32363F"/>
              </a:solidFill>
              <a:effectLst/>
              <a:uLnTx/>
              <a:uFillTx/>
              <a:latin typeface="Arial" panose="020B0604020202020204" pitchFamily="34" charset="0"/>
              <a:ea typeface="+mn-ea"/>
              <a:cs typeface="+mn-cs"/>
            </a:endParaRPr>
          </a:p>
          <a:p>
            <a:pPr marL="0" marR="0" lvl="0" indent="600075" algn="l" defTabSz="914400" rtl="0" eaLnBrk="0" fontAlgn="base" latinLnBrk="0" hangingPunct="0">
              <a:lnSpc>
                <a:spcPct val="100000"/>
              </a:lnSpc>
              <a:spcBef>
                <a:spcPct val="0"/>
              </a:spcBef>
              <a:spcAft>
                <a:spcPct val="0"/>
              </a:spcAft>
              <a:buClrTx/>
              <a:buSzTx/>
              <a:buFontTx/>
              <a:buNone/>
              <a:tabLst/>
              <a:defRPr/>
            </a:pPr>
            <a:r>
              <a:rPr kumimoji="0" lang="ja-JP" altLang="en-US" sz="1200" b="0"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1200" b="0"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1200" b="0"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rPr>
              <a:t>欠勤の算定期間は、</a:t>
            </a:r>
            <a:r>
              <a:rPr kumimoji="0" lang="en-US" altLang="ja-JP" sz="1200" b="0"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rPr>
              <a:t>2023</a:t>
            </a:r>
            <a:r>
              <a:rPr kumimoji="0" lang="ja-JP" altLang="en-US" sz="1200" b="0"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rPr>
              <a:t>年</a:t>
            </a:r>
            <a:r>
              <a:rPr kumimoji="0" lang="en-US" altLang="ja-JP" sz="1200" b="0"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rPr>
              <a:t>12</a:t>
            </a:r>
            <a:r>
              <a:rPr kumimoji="0" lang="ja-JP" altLang="en-US" sz="1200" b="0"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rPr>
              <a:t>月賞与は</a:t>
            </a:r>
            <a:r>
              <a:rPr kumimoji="0" lang="en-US" altLang="ja-JP" sz="1200" b="0"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rPr>
              <a:t>2023</a:t>
            </a:r>
            <a:r>
              <a:rPr kumimoji="0" lang="ja-JP" altLang="en-US" sz="1200" b="0"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rPr>
              <a:t>年</a:t>
            </a:r>
            <a:r>
              <a:rPr kumimoji="0" lang="en-US" altLang="ja-JP" sz="1200" b="0"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rPr>
              <a:t>4</a:t>
            </a:r>
            <a:r>
              <a:rPr kumimoji="0" lang="ja-JP" altLang="en-US" sz="1200" b="0"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rPr>
              <a:t>月</a:t>
            </a:r>
            <a:r>
              <a:rPr kumimoji="0" lang="en-US" altLang="ja-JP" sz="1200" b="0"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rPr>
              <a:t>1</a:t>
            </a:r>
            <a:r>
              <a:rPr kumimoji="0" lang="ja-JP" altLang="en-US" sz="1200" b="0"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rPr>
              <a:t>日から</a:t>
            </a:r>
            <a:r>
              <a:rPr kumimoji="0" lang="en-US" altLang="ja-JP" sz="1200" b="0"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rPr>
              <a:t>2023</a:t>
            </a:r>
            <a:r>
              <a:rPr kumimoji="0" lang="ja-JP" altLang="en-US" sz="1200" b="0"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rPr>
              <a:t>年</a:t>
            </a:r>
            <a:r>
              <a:rPr kumimoji="0" lang="en-US" altLang="ja-JP" sz="1200" b="0"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rPr>
              <a:t>9</a:t>
            </a:r>
            <a:r>
              <a:rPr kumimoji="0" lang="ja-JP" altLang="en-US" sz="1200" b="0"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rPr>
              <a:t>月</a:t>
            </a:r>
            <a:r>
              <a:rPr kumimoji="0" lang="en-US" altLang="ja-JP" sz="1200" b="0"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rPr>
              <a:t>30</a:t>
            </a:r>
            <a:r>
              <a:rPr kumimoji="0" lang="ja-JP" altLang="en-US" sz="1200" b="0"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rPr>
              <a:t>日</a:t>
            </a:r>
            <a:endParaRPr kumimoji="0" lang="en-US" altLang="ja-JP" sz="1200" b="0"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600075" algn="l" defTabSz="914400" rtl="0" eaLnBrk="0" fontAlgn="base" latinLnBrk="0" hangingPunct="0">
              <a:lnSpc>
                <a:spcPct val="100000"/>
              </a:lnSpc>
              <a:spcBef>
                <a:spcPct val="0"/>
              </a:spcBef>
              <a:spcAft>
                <a:spcPct val="0"/>
              </a:spcAft>
              <a:buClrTx/>
              <a:buSzTx/>
              <a:buFontTx/>
              <a:buNone/>
              <a:tabLst/>
              <a:defRPr/>
            </a:pPr>
            <a:r>
              <a:rPr kumimoji="0" lang="ja-JP" altLang="en-US" sz="1200" b="0"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rPr>
              <a:t>までとする。</a:t>
            </a:r>
            <a:endParaRPr kumimoji="0" lang="ja-JP" altLang="en-US" sz="1200" b="0" i="0" u="none" strike="noStrike" kern="1200" cap="none" spc="0" normalizeH="0" baseline="0" noProof="0" dirty="0">
              <a:ln>
                <a:noFill/>
              </a:ln>
              <a:solidFill>
                <a:srgbClr val="32363F"/>
              </a:solidFill>
              <a:effectLst/>
              <a:uLnTx/>
              <a:uFillTx/>
              <a:latin typeface="Arial" panose="020B0604020202020204" pitchFamily="34" charset="0"/>
              <a:ea typeface="+mn-ea"/>
              <a:cs typeface="+mn-cs"/>
            </a:endParaRPr>
          </a:p>
          <a:p>
            <a:pPr marL="0" marR="0" lvl="0" indent="600075" algn="l" defTabSz="914400" rtl="0" eaLnBrk="0" fontAlgn="base" latinLnBrk="0" hangingPunct="0">
              <a:lnSpc>
                <a:spcPct val="100000"/>
              </a:lnSpc>
              <a:spcBef>
                <a:spcPct val="0"/>
              </a:spcBef>
              <a:spcAft>
                <a:spcPct val="0"/>
              </a:spcAft>
              <a:buClrTx/>
              <a:buSzTx/>
              <a:buFontTx/>
              <a:buNone/>
              <a:tabLst/>
              <a:defRPr/>
            </a:pPr>
            <a:r>
              <a:rPr kumimoji="0" lang="ja-JP" altLang="en-US" sz="1200" b="0"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1200" b="0"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1200" b="0"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rPr>
              <a:t>その他、細部の取り扱いについては、会社と組合で協議の上決定する。</a:t>
            </a:r>
            <a:endParaRPr kumimoji="0" lang="en-US" altLang="ja-JP" sz="1200" b="0"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600075" algn="l" defTabSz="914400" rtl="0" eaLnBrk="0" fontAlgn="base" latinLnBrk="0" hangingPunct="0">
              <a:lnSpc>
                <a:spcPct val="100000"/>
              </a:lnSpc>
              <a:spcBef>
                <a:spcPct val="0"/>
              </a:spcBef>
              <a:spcAft>
                <a:spcPct val="0"/>
              </a:spcAft>
              <a:buClrTx/>
              <a:buSzTx/>
              <a:buFontTx/>
              <a:buNone/>
              <a:tabLst/>
              <a:defRPr/>
            </a:pPr>
            <a:r>
              <a:rPr kumimoji="0" lang="ja-JP" altLang="en-US" sz="1200" b="0"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1200" b="0"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1200" b="0"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rPr>
              <a:t>大きな環境変化があった場合は、別途労使協議をおこなうものとする。</a:t>
            </a:r>
            <a:endParaRPr kumimoji="0" lang="ja-JP" altLang="en-US" sz="1200" b="0" i="0" u="none" strike="noStrike" kern="1200" cap="none" spc="0" normalizeH="0" baseline="0" noProof="0" dirty="0">
              <a:ln>
                <a:noFill/>
              </a:ln>
              <a:solidFill>
                <a:srgbClr val="32363F"/>
              </a:solidFill>
              <a:effectLst/>
              <a:uLnTx/>
              <a:uFillTx/>
              <a:latin typeface="Arial" panose="020B0604020202020204" pitchFamily="34" charset="0"/>
              <a:ea typeface="+mn-ea"/>
              <a:cs typeface="+mn-cs"/>
            </a:endParaRPr>
          </a:p>
          <a:p>
            <a:pPr marL="0" marR="0" lvl="0" indent="600075" algn="l" defTabSz="914400" rtl="0" eaLnBrk="0" fontAlgn="base" latinLnBrk="0" hangingPunct="0">
              <a:lnSpc>
                <a:spcPct val="100000"/>
              </a:lnSpc>
              <a:spcBef>
                <a:spcPct val="0"/>
              </a:spcBef>
              <a:spcAft>
                <a:spcPct val="0"/>
              </a:spcAft>
              <a:buClrTx/>
              <a:buSzTx/>
              <a:buFontTx/>
              <a:buNone/>
              <a:tabLst/>
              <a:defRPr/>
            </a:pPr>
            <a:endParaRPr kumimoji="0" lang="en-US" altLang="ja-JP" sz="1400" b="0"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600075" algn="l" defTabSz="914400" rtl="0" eaLnBrk="0" fontAlgn="base" latinLnBrk="0" hangingPunct="0">
              <a:lnSpc>
                <a:spcPct val="100000"/>
              </a:lnSpc>
              <a:spcBef>
                <a:spcPct val="0"/>
              </a:spcBef>
              <a:spcAft>
                <a:spcPct val="0"/>
              </a:spcAft>
              <a:buClrTx/>
              <a:buSzTx/>
              <a:buFontTx/>
              <a:buNone/>
              <a:tabLst/>
              <a:defRPr/>
            </a:pPr>
            <a:endParaRPr kumimoji="0" lang="en-US" altLang="ja-JP" sz="1400" b="0"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600075" algn="l" defTabSz="914400" rtl="0" eaLnBrk="0" fontAlgn="base" latinLnBrk="0" hangingPunct="0">
              <a:lnSpc>
                <a:spcPct val="100000"/>
              </a:lnSpc>
              <a:spcBef>
                <a:spcPct val="0"/>
              </a:spcBef>
              <a:spcAft>
                <a:spcPct val="0"/>
              </a:spcAft>
              <a:buClrTx/>
              <a:buSzTx/>
              <a:buFontTx/>
              <a:buNone/>
              <a:tabLst/>
              <a:defRPr/>
            </a:pPr>
            <a:endParaRPr kumimoji="0" lang="en-US" altLang="ja-JP" sz="1400" b="0"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600075" algn="l" defTabSz="914400" rtl="0" eaLnBrk="0" fontAlgn="base" latinLnBrk="0" hangingPunct="0">
              <a:lnSpc>
                <a:spcPct val="100000"/>
              </a:lnSpc>
              <a:spcBef>
                <a:spcPct val="0"/>
              </a:spcBef>
              <a:spcAft>
                <a:spcPct val="0"/>
              </a:spcAft>
              <a:buClrTx/>
              <a:buSzTx/>
              <a:buFontTx/>
              <a:buNone/>
              <a:tabLst/>
              <a:defRPr/>
            </a:pPr>
            <a:endParaRPr kumimoji="0" lang="en-US" altLang="ja-JP" sz="1400" b="0"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600075" algn="l" defTabSz="914400" rtl="0" eaLnBrk="0" fontAlgn="base" latinLnBrk="0" hangingPunct="0">
              <a:lnSpc>
                <a:spcPct val="100000"/>
              </a:lnSpc>
              <a:spcBef>
                <a:spcPct val="0"/>
              </a:spcBef>
              <a:spcAft>
                <a:spcPct val="0"/>
              </a:spcAft>
              <a:buClrTx/>
              <a:buSzTx/>
              <a:buFontTx/>
              <a:buNone/>
              <a:tabLst/>
              <a:defRPr/>
            </a:pPr>
            <a:r>
              <a:rPr kumimoji="0" lang="ja-JP" altLang="en-US" sz="1400" b="0"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rPr>
              <a:t>■賞与支給予定日：</a:t>
            </a:r>
            <a:r>
              <a:rPr kumimoji="0" lang="en-US" altLang="ja-JP" sz="1400" b="0"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rPr>
              <a:t>2023</a:t>
            </a:r>
            <a:r>
              <a:rPr kumimoji="0" lang="ja-JP" altLang="en-US" sz="1400" b="0"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rPr>
              <a:t>年</a:t>
            </a:r>
            <a:r>
              <a:rPr kumimoji="0" lang="en-US" altLang="ja-JP" sz="1400" b="0"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rPr>
              <a:t>12</a:t>
            </a:r>
            <a:r>
              <a:rPr kumimoji="0" lang="ja-JP" altLang="en-US" sz="1400" b="0"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rPr>
              <a:t>月</a:t>
            </a:r>
            <a:r>
              <a:rPr kumimoji="0" lang="en-US" altLang="ja-JP" sz="1400" b="0"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rPr>
              <a:t>5</a:t>
            </a:r>
            <a:r>
              <a:rPr kumimoji="0" lang="ja-JP" altLang="en-US" sz="1400" b="0"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rPr>
              <a:t>日（火）</a:t>
            </a:r>
            <a:endParaRPr kumimoji="0" lang="ja-JP" altLang="en-US" sz="3200" b="0" i="0" u="none" strike="noStrike" kern="1200" cap="none" spc="0" normalizeH="0" baseline="0" noProof="0" dirty="0">
              <a:ln>
                <a:noFill/>
              </a:ln>
              <a:solidFill>
                <a:srgbClr val="32363F"/>
              </a:solidFill>
              <a:effectLst/>
              <a:uLnTx/>
              <a:uFillTx/>
              <a:latin typeface="Arial" panose="020B0604020202020204" pitchFamily="34" charset="0"/>
              <a:ea typeface="+mn-ea"/>
              <a:cs typeface="+mn-cs"/>
            </a:endParaRPr>
          </a:p>
        </p:txBody>
      </p:sp>
      <p:graphicFrame>
        <p:nvGraphicFramePr>
          <p:cNvPr id="4" name="表 3">
            <a:extLst>
              <a:ext uri="{FF2B5EF4-FFF2-40B4-BE49-F238E27FC236}">
                <a16:creationId xmlns:a16="http://schemas.microsoft.com/office/drawing/2014/main" id="{5A5454A2-268F-F7D5-4C58-7D0689DF970D}"/>
              </a:ext>
            </a:extLst>
          </p:cNvPr>
          <p:cNvGraphicFramePr>
            <a:graphicFrameLocks noGrp="1"/>
          </p:cNvGraphicFramePr>
          <p:nvPr>
            <p:extLst>
              <p:ext uri="{D42A27DB-BD31-4B8C-83A1-F6EECF244321}">
                <p14:modId xmlns:p14="http://schemas.microsoft.com/office/powerpoint/2010/main" val="3537536160"/>
              </p:ext>
            </p:extLst>
          </p:nvPr>
        </p:nvGraphicFramePr>
        <p:xfrm>
          <a:off x="1273291" y="2634738"/>
          <a:ext cx="3352800" cy="2143125"/>
        </p:xfrm>
        <a:graphic>
          <a:graphicData uri="http://schemas.openxmlformats.org/drawingml/2006/table">
            <a:tbl>
              <a:tblPr/>
              <a:tblGrid>
                <a:gridCol w="838200">
                  <a:extLst>
                    <a:ext uri="{9D8B030D-6E8A-4147-A177-3AD203B41FA5}">
                      <a16:colId xmlns:a16="http://schemas.microsoft.com/office/drawing/2014/main" val="2894102909"/>
                    </a:ext>
                  </a:extLst>
                </a:gridCol>
                <a:gridCol w="838200">
                  <a:extLst>
                    <a:ext uri="{9D8B030D-6E8A-4147-A177-3AD203B41FA5}">
                      <a16:colId xmlns:a16="http://schemas.microsoft.com/office/drawing/2014/main" val="1351120329"/>
                    </a:ext>
                  </a:extLst>
                </a:gridCol>
                <a:gridCol w="838200">
                  <a:extLst>
                    <a:ext uri="{9D8B030D-6E8A-4147-A177-3AD203B41FA5}">
                      <a16:colId xmlns:a16="http://schemas.microsoft.com/office/drawing/2014/main" val="3015583758"/>
                    </a:ext>
                  </a:extLst>
                </a:gridCol>
                <a:gridCol w="838200">
                  <a:extLst>
                    <a:ext uri="{9D8B030D-6E8A-4147-A177-3AD203B41FA5}">
                      <a16:colId xmlns:a16="http://schemas.microsoft.com/office/drawing/2014/main" val="3750596008"/>
                    </a:ext>
                  </a:extLst>
                </a:gridCol>
              </a:tblGrid>
              <a:tr h="247650">
                <a:tc rowSpan="3">
                  <a:txBody>
                    <a:bodyPr/>
                    <a:lstStyle/>
                    <a:p>
                      <a:pPr algn="ctr"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評価</a:t>
                      </a:r>
                      <a:r>
                        <a:rPr lang="en-US" altLang="ja-JP" sz="1100" b="0" i="0" u="none" strike="noStrike" dirty="0">
                          <a:solidFill>
                            <a:srgbClr val="000000"/>
                          </a:solidFill>
                          <a:effectLst/>
                          <a:latin typeface="游明朝" panose="02020400000000000000" pitchFamily="18" charset="-128"/>
                          <a:ea typeface="游明朝" panose="02020400000000000000" pitchFamily="18" charset="-128"/>
                        </a:rPr>
                        <a:t>/</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職務</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gridSpan="3">
                  <a:txBody>
                    <a:bodyPr/>
                    <a:lstStyle/>
                    <a:p>
                      <a:pPr algn="ctr"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支給ヵ月</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4196531986"/>
                  </a:ext>
                </a:extLst>
              </a:tr>
              <a:tr h="238125">
                <a:tc vMerge="1">
                  <a:txBody>
                    <a:bodyPr/>
                    <a:lstStyle/>
                    <a:p>
                      <a:endParaRPr kumimoji="1" lang="ja-JP" altLang="en-US"/>
                    </a:p>
                  </a:txBody>
                  <a:tcPr/>
                </a:tc>
                <a:tc>
                  <a:txBody>
                    <a:bodyPr/>
                    <a:lstStyle/>
                    <a:p>
                      <a:pPr algn="ctr"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ゾーン</a:t>
                      </a:r>
                      <a:r>
                        <a:rPr lang="en-US" altLang="ja-JP" sz="1100" b="0" i="0" u="none" strike="noStrike" dirty="0">
                          <a:solidFill>
                            <a:srgbClr val="000000"/>
                          </a:solidFill>
                          <a:effectLst/>
                          <a:latin typeface="游明朝" panose="02020400000000000000" pitchFamily="18" charset="-128"/>
                          <a:ea typeface="游明朝" panose="02020400000000000000" pitchFamily="18" charset="-128"/>
                        </a:rPr>
                        <a:t>1</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9D9D9"/>
                    </a:solidFill>
                  </a:tcPr>
                </a:tc>
                <a:tc>
                  <a:txBody>
                    <a:bodyPr/>
                    <a:lstStyle/>
                    <a:p>
                      <a:pPr algn="ctr"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ゾーン２</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9D9D9"/>
                    </a:solid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ゾーン３</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9D9D9"/>
                    </a:solidFill>
                  </a:tcPr>
                </a:tc>
                <a:extLst>
                  <a:ext uri="{0D108BD9-81ED-4DB2-BD59-A6C34878D82A}">
                    <a16:rowId xmlns:a16="http://schemas.microsoft.com/office/drawing/2014/main" val="273806484"/>
                  </a:ext>
                </a:extLst>
              </a:tr>
              <a:tr h="419100">
                <a:tc vMerge="1">
                  <a:txBody>
                    <a:bodyPr/>
                    <a:lstStyle/>
                    <a:p>
                      <a:endParaRPr kumimoji="1" lang="ja-JP" altLang="en-US"/>
                    </a:p>
                  </a:txBody>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（店長）</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9D9D9"/>
                    </a:solidFill>
                  </a:tcPr>
                </a:tc>
                <a:tc>
                  <a:txBody>
                    <a:bodyPr/>
                    <a:lstStyle/>
                    <a:p>
                      <a:pPr algn="ctr" rtl="0" fontAlgn="ct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（副店長・</a:t>
                      </a:r>
                      <a:r>
                        <a:rPr lang="en-US" altLang="ja-JP" sz="1050" b="0" i="0" u="none" strike="noStrike" dirty="0">
                          <a:solidFill>
                            <a:srgbClr val="000000"/>
                          </a:solidFill>
                          <a:effectLst/>
                          <a:latin typeface="游明朝" panose="02020400000000000000" pitchFamily="18" charset="-128"/>
                          <a:ea typeface="游明朝" panose="02020400000000000000" pitchFamily="18" charset="-128"/>
                        </a:rPr>
                        <a:t>BS</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9D9D9"/>
                    </a:solid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（一般）</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933200632"/>
                  </a:ext>
                </a:extLst>
              </a:tr>
              <a:tr h="247650">
                <a:tc>
                  <a:txBody>
                    <a:bodyPr/>
                    <a:lstStyle/>
                    <a:p>
                      <a:pPr algn="ctr" rtl="0" fontAlgn="ctr"/>
                      <a:r>
                        <a:rPr lang="en-US" sz="1100" b="0" i="0" u="none" strike="noStrike">
                          <a:solidFill>
                            <a:srgbClr val="000000"/>
                          </a:solidFill>
                          <a:effectLst/>
                          <a:latin typeface="Meiryo UI" panose="020B0604030504040204" pitchFamily="50" charset="-128"/>
                          <a:ea typeface="Meiryo UI" panose="020B0604030504040204" pitchFamily="50" charset="-128"/>
                        </a:rPr>
                        <a:t>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1.70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1.60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1.50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26346436"/>
                  </a:ext>
                </a:extLst>
              </a:tr>
              <a:tr h="247650">
                <a:tc>
                  <a:txBody>
                    <a:bodyPr/>
                    <a:lstStyle/>
                    <a:p>
                      <a:pPr algn="ctr" rtl="0" fontAlgn="ctr"/>
                      <a:r>
                        <a:rPr lang="en-US" sz="1100" b="0" i="0" u="none" strike="noStrike">
                          <a:solidFill>
                            <a:srgbClr val="000000"/>
                          </a:solidFill>
                          <a:effectLst/>
                          <a:latin typeface="Meiryo UI" panose="020B0604030504040204" pitchFamily="50" charset="-128"/>
                          <a:ea typeface="Meiryo UI" panose="020B0604030504040204" pitchFamily="50" charset="-128"/>
                        </a:rPr>
                        <a:t>A</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1.50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1.45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1.40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79236108"/>
                  </a:ext>
                </a:extLst>
              </a:tr>
              <a:tr h="247650">
                <a:tc>
                  <a:txBody>
                    <a:bodyPr/>
                    <a:lstStyle/>
                    <a:p>
                      <a:pPr algn="ctr" rtl="0" fontAlgn="ctr"/>
                      <a:r>
                        <a:rPr lang="en-US" sz="1100" b="0" i="0" u="none" strike="noStrike">
                          <a:solidFill>
                            <a:srgbClr val="000000"/>
                          </a:solidFill>
                          <a:effectLst/>
                          <a:latin typeface="Meiryo UI" panose="020B0604030504040204" pitchFamily="50" charset="-128"/>
                          <a:ea typeface="Meiryo UI" panose="020B0604030504040204" pitchFamily="50" charset="-128"/>
                        </a:rPr>
                        <a:t>B</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1.30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1.30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1.30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90821058"/>
                  </a:ext>
                </a:extLst>
              </a:tr>
              <a:tr h="247650">
                <a:tc>
                  <a:txBody>
                    <a:bodyPr/>
                    <a:lstStyle/>
                    <a:p>
                      <a:pPr algn="ctr" rtl="0" fontAlgn="ctr"/>
                      <a:r>
                        <a:rPr lang="en-US" sz="1100" b="0" i="0" u="none" strike="noStrike">
                          <a:solidFill>
                            <a:srgbClr val="000000"/>
                          </a:solidFill>
                          <a:effectLst/>
                          <a:latin typeface="Meiryo UI" panose="020B0604030504040204" pitchFamily="50" charset="-128"/>
                          <a:ea typeface="Meiryo UI" panose="020B0604030504040204" pitchFamily="50" charset="-128"/>
                        </a:rPr>
                        <a:t>C</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1.10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1.15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1.20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39029224"/>
                  </a:ext>
                </a:extLst>
              </a:tr>
              <a:tr h="247650">
                <a:tc>
                  <a:txBody>
                    <a:bodyPr/>
                    <a:lstStyle/>
                    <a:p>
                      <a:pPr algn="ctr" rtl="0" fontAlgn="ctr"/>
                      <a:r>
                        <a:rPr lang="en-US" sz="1100" b="0" i="0" u="none" strike="noStrike">
                          <a:solidFill>
                            <a:srgbClr val="000000"/>
                          </a:solidFill>
                          <a:effectLst/>
                          <a:latin typeface="Meiryo UI" panose="020B0604030504040204" pitchFamily="50" charset="-128"/>
                          <a:ea typeface="Meiryo UI" panose="020B0604030504040204" pitchFamily="50" charset="-128"/>
                        </a:rPr>
                        <a:t>D</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0.90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1.00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1.10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94640161"/>
                  </a:ext>
                </a:extLst>
              </a:tr>
            </a:tbl>
          </a:graphicData>
        </a:graphic>
      </p:graphicFrame>
    </p:spTree>
    <p:extLst>
      <p:ext uri="{BB962C8B-B14F-4D97-AF65-F5344CB8AC3E}">
        <p14:creationId xmlns:p14="http://schemas.microsoft.com/office/powerpoint/2010/main" val="6339145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FE60433D-E380-4571-991C-16B6CE7A48BE}"/>
              </a:ext>
            </a:extLst>
          </p:cNvPr>
          <p:cNvSpPr>
            <a:spLocks noGrp="1"/>
          </p:cNvSpPr>
          <p:nvPr>
            <p:ph type="sldNum" sz="quarter" idx="12"/>
          </p:nvPr>
        </p:nvSpPr>
        <p:spPr>
          <a:xfrm>
            <a:off x="11285034" y="6581977"/>
            <a:ext cx="606928" cy="228495"/>
          </a:xfrm>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03DC2DEF-D2FE-4B45-ABA4-9F153FD1C98A}" type="slidenum">
              <a:rPr kumimoji="0" lang="en-US" altLang="ja-JP" sz="1200" b="0" i="0" u="none" strike="noStrike" kern="1200" cap="none" spc="0" normalizeH="0" baseline="0" noProof="0" smtClean="0">
                <a:ln>
                  <a:noFill/>
                </a:ln>
                <a:solidFill>
                  <a:prstClr val="white"/>
                </a:solidFill>
                <a:effectLst/>
                <a:uLnTx/>
                <a:uFillTx/>
                <a:latin typeface="Meiryo UI" panose="020B0604030504040204" pitchFamily="50" charset="-128"/>
                <a:ea typeface="Meiryo UI" panose="020B060403050404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ja-JP" altLang="en-US" sz="12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13" name="コンテンツ プレースホルダー 12">
            <a:extLst>
              <a:ext uri="{FF2B5EF4-FFF2-40B4-BE49-F238E27FC236}">
                <a16:creationId xmlns:a16="http://schemas.microsoft.com/office/drawing/2014/main" id="{0097C6D9-3930-4866-9E88-F17648880044}"/>
              </a:ext>
            </a:extLst>
          </p:cNvPr>
          <p:cNvSpPr>
            <a:spLocks noGrp="1"/>
          </p:cNvSpPr>
          <p:nvPr>
            <p:ph sz="quarter" idx="4294967295"/>
          </p:nvPr>
        </p:nvSpPr>
        <p:spPr>
          <a:xfrm>
            <a:off x="381044" y="258660"/>
            <a:ext cx="11510918" cy="6218541"/>
          </a:xfrm>
          <a:solidFill>
            <a:schemeClr val="bg1"/>
          </a:solidFill>
          <a:ln w="38100">
            <a:solidFill>
              <a:schemeClr val="accent5"/>
            </a:solidFill>
          </a:ln>
        </p:spPr>
        <p:txBody>
          <a:bodyPr rtlCol="0">
            <a:normAutofit/>
          </a:bodyPr>
          <a:lstStyle/>
          <a:p>
            <a:pPr marL="0" indent="0" rtl="0">
              <a:buNone/>
            </a:pPr>
            <a:r>
              <a:rPr lang="ja-JP" altLang="en-US" sz="1400" dirty="0">
                <a:latin typeface="+mn-ea"/>
                <a:ea typeface="+mn-ea"/>
              </a:rPr>
              <a:t>４</a:t>
            </a:r>
            <a:r>
              <a:rPr lang="en-US" altLang="ja-JP" sz="1400" dirty="0">
                <a:latin typeface="+mn-ea"/>
                <a:ea typeface="+mn-ea"/>
              </a:rPr>
              <a:t>)</a:t>
            </a:r>
            <a:r>
              <a:rPr lang="ja-JP" altLang="en-US" sz="1400" dirty="0">
                <a:latin typeface="+mn-ea"/>
                <a:ea typeface="+mn-ea"/>
              </a:rPr>
              <a:t>エルダースタッフ</a:t>
            </a:r>
            <a:endParaRPr lang="en-US" altLang="ja-JP" sz="1400" dirty="0">
              <a:latin typeface="+mn-ea"/>
              <a:ea typeface="+mn-ea"/>
            </a:endParaRPr>
          </a:p>
          <a:p>
            <a:pPr marL="0" indent="0" rtl="0">
              <a:buNone/>
            </a:pPr>
            <a:endParaRPr lang="en-US" altLang="ja-JP" sz="1400" dirty="0">
              <a:latin typeface="+mn-ea"/>
              <a:ea typeface="+mn-ea"/>
            </a:endParaRPr>
          </a:p>
          <a:p>
            <a:pPr marL="0" indent="0" rtl="0">
              <a:buNone/>
            </a:pPr>
            <a:endParaRPr lang="en-US" altLang="ja-JP" sz="1400" dirty="0">
              <a:latin typeface="+mn-ea"/>
              <a:ea typeface="+mn-ea"/>
            </a:endParaRPr>
          </a:p>
          <a:p>
            <a:pPr marL="0" indent="0" rtl="0">
              <a:buNone/>
            </a:pPr>
            <a:endParaRPr lang="en-US" altLang="ja-JP" sz="1400" dirty="0">
              <a:latin typeface="+mn-ea"/>
              <a:ea typeface="+mn-ea"/>
            </a:endParaRPr>
          </a:p>
          <a:p>
            <a:pPr marL="0" indent="0" rtl="0">
              <a:buNone/>
            </a:pPr>
            <a:endParaRPr lang="en-US" altLang="ja-JP" sz="1400" dirty="0">
              <a:latin typeface="+mn-ea"/>
              <a:ea typeface="+mn-ea"/>
            </a:endParaRPr>
          </a:p>
          <a:p>
            <a:pPr marL="0" indent="0" rtl="0">
              <a:buNone/>
            </a:pPr>
            <a:endParaRPr lang="en-US" altLang="ja-JP" sz="1400" dirty="0">
              <a:latin typeface="+mn-ea"/>
              <a:ea typeface="+mn-ea"/>
            </a:endParaRPr>
          </a:p>
          <a:p>
            <a:pPr marL="0" indent="0" rtl="0">
              <a:buNone/>
            </a:pPr>
            <a:endParaRPr lang="en-US" altLang="ja-JP" sz="1400" dirty="0">
              <a:latin typeface="+mn-ea"/>
              <a:ea typeface="+mn-ea"/>
            </a:endParaRPr>
          </a:p>
          <a:p>
            <a:pPr marL="0" indent="0" rtl="0">
              <a:buNone/>
            </a:pPr>
            <a:endParaRPr lang="en-US" altLang="ja-JP" sz="1400" dirty="0">
              <a:latin typeface="+mn-ea"/>
              <a:ea typeface="+mn-ea"/>
            </a:endParaRPr>
          </a:p>
          <a:p>
            <a:pPr marL="0" indent="0" rtl="0">
              <a:buNone/>
            </a:pPr>
            <a:endParaRPr lang="en-US" altLang="ja-JP" sz="1400" dirty="0">
              <a:latin typeface="+mn-ea"/>
              <a:ea typeface="+mn-ea"/>
            </a:endParaRPr>
          </a:p>
          <a:p>
            <a:pPr marL="0" indent="0" rtl="0">
              <a:buNone/>
            </a:pPr>
            <a:endParaRPr lang="en-US" altLang="ja-JP" sz="1400" dirty="0">
              <a:latin typeface="+mn-ea"/>
              <a:ea typeface="+mn-ea"/>
            </a:endParaRPr>
          </a:p>
          <a:p>
            <a:pPr marL="0" indent="0" rtl="0">
              <a:buNone/>
            </a:pPr>
            <a:endParaRPr lang="en-US" altLang="ja-JP" sz="1400" dirty="0">
              <a:latin typeface="+mn-ea"/>
              <a:ea typeface="+mn-ea"/>
            </a:endParaRPr>
          </a:p>
          <a:p>
            <a:pPr marL="0" indent="0" rtl="0">
              <a:buNone/>
            </a:pPr>
            <a:endParaRPr lang="en-US" altLang="ja-JP" sz="1400" dirty="0">
              <a:latin typeface="+mn-ea"/>
              <a:ea typeface="+mn-ea"/>
            </a:endParaRPr>
          </a:p>
          <a:p>
            <a:pPr marL="0" indent="0" rtl="0">
              <a:buNone/>
            </a:pPr>
            <a:endParaRPr lang="en-US" altLang="ja-JP" sz="1400" dirty="0">
              <a:latin typeface="+mn-ea"/>
              <a:ea typeface="+mn-ea"/>
            </a:endParaRPr>
          </a:p>
          <a:p>
            <a:pPr marL="0" indent="0" rtl="0">
              <a:buNone/>
            </a:pPr>
            <a:endParaRPr lang="en-US" altLang="ja-JP" sz="1400" dirty="0">
              <a:latin typeface="+mn-ea"/>
              <a:ea typeface="+mn-ea"/>
            </a:endParaRPr>
          </a:p>
          <a:p>
            <a:pPr marL="0" indent="0" rtl="0">
              <a:buNone/>
            </a:pPr>
            <a:endParaRPr lang="en-US" altLang="ja-JP" sz="1400" dirty="0">
              <a:latin typeface="+mn-ea"/>
              <a:ea typeface="+mn-ea"/>
            </a:endParaRPr>
          </a:p>
          <a:p>
            <a:pPr marL="0" indent="0" rtl="0">
              <a:buNone/>
            </a:pPr>
            <a:endParaRPr lang="en-US" altLang="ja-JP" sz="1400" dirty="0">
              <a:latin typeface="+mn-ea"/>
              <a:ea typeface="+mn-ea"/>
            </a:endParaRPr>
          </a:p>
        </p:txBody>
      </p:sp>
      <p:graphicFrame>
        <p:nvGraphicFramePr>
          <p:cNvPr id="2" name="表 1">
            <a:extLst>
              <a:ext uri="{FF2B5EF4-FFF2-40B4-BE49-F238E27FC236}">
                <a16:creationId xmlns:a16="http://schemas.microsoft.com/office/drawing/2014/main" id="{AB1863B3-BD70-6B42-1078-0D71DB8568F3}"/>
              </a:ext>
            </a:extLst>
          </p:cNvPr>
          <p:cNvGraphicFramePr>
            <a:graphicFrameLocks noGrp="1"/>
          </p:cNvGraphicFramePr>
          <p:nvPr/>
        </p:nvGraphicFramePr>
        <p:xfrm>
          <a:off x="930386" y="895541"/>
          <a:ext cx="2253684" cy="694315"/>
        </p:xfrm>
        <a:graphic>
          <a:graphicData uri="http://schemas.openxmlformats.org/drawingml/2006/table">
            <a:tbl>
              <a:tblPr firstRow="1" firstCol="1" lastRow="1" lastCol="1" bandRow="1" bandCol="1"/>
              <a:tblGrid>
                <a:gridCol w="2253684">
                  <a:extLst>
                    <a:ext uri="{9D8B030D-6E8A-4147-A177-3AD203B41FA5}">
                      <a16:colId xmlns:a16="http://schemas.microsoft.com/office/drawing/2014/main" val="2731312962"/>
                    </a:ext>
                  </a:extLst>
                </a:gridCol>
              </a:tblGrid>
              <a:tr h="694315">
                <a:tc>
                  <a:txBody>
                    <a:bodyPr/>
                    <a:lstStyle/>
                    <a:p>
                      <a:pPr algn="ctr"/>
                      <a:endParaRPr kumimoji="1" lang="en-US" altLang="ja-JP" sz="1800" kern="1200" dirty="0">
                        <a:solidFill>
                          <a:schemeClr val="tx1"/>
                        </a:solidFill>
                        <a:effectLst/>
                        <a:latin typeface="+mn-lt"/>
                        <a:ea typeface="+mn-ea"/>
                        <a:cs typeface="+mn-cs"/>
                      </a:endParaRPr>
                    </a:p>
                    <a:p>
                      <a:pPr algn="ctr"/>
                      <a:r>
                        <a:rPr kumimoji="1" lang="en-US" altLang="ja-JP" sz="1800" kern="1200" dirty="0">
                          <a:solidFill>
                            <a:schemeClr val="tx1"/>
                          </a:solidFill>
                          <a:effectLst/>
                          <a:latin typeface="+mn-lt"/>
                          <a:ea typeface="+mn-ea"/>
                          <a:cs typeface="+mn-cs"/>
                        </a:rPr>
                        <a:t>1.00</a:t>
                      </a:r>
                      <a:r>
                        <a:rPr kumimoji="1" lang="ja-JP" altLang="ja-JP" sz="1800" kern="1200" dirty="0">
                          <a:solidFill>
                            <a:schemeClr val="tx1"/>
                          </a:solidFill>
                          <a:effectLst/>
                          <a:latin typeface="+mn-lt"/>
                          <a:ea typeface="+mn-ea"/>
                          <a:cs typeface="+mn-cs"/>
                        </a:rPr>
                        <a:t>ヵ月</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68963245"/>
                  </a:ext>
                </a:extLst>
              </a:tr>
            </a:tbl>
          </a:graphicData>
        </a:graphic>
      </p:graphicFrame>
      <p:sp>
        <p:nvSpPr>
          <p:cNvPr id="5" name="Rectangle 2">
            <a:extLst>
              <a:ext uri="{FF2B5EF4-FFF2-40B4-BE49-F238E27FC236}">
                <a16:creationId xmlns:a16="http://schemas.microsoft.com/office/drawing/2014/main" id="{CB875AFE-7C7C-C048-5712-1E2014DAEC8B}"/>
              </a:ext>
            </a:extLst>
          </p:cNvPr>
          <p:cNvSpPr>
            <a:spLocks noChangeArrowheads="1"/>
          </p:cNvSpPr>
          <p:nvPr/>
        </p:nvSpPr>
        <p:spPr bwMode="auto">
          <a:xfrm>
            <a:off x="226834" y="562268"/>
            <a:ext cx="1876122"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266700" algn="ctr" defTabSz="914400" rtl="0" eaLnBrk="0" fontAlgn="base" latinLnBrk="0" hangingPunct="0">
              <a:lnSpc>
                <a:spcPct val="100000"/>
              </a:lnSpc>
              <a:spcBef>
                <a:spcPct val="0"/>
              </a:spcBef>
              <a:spcAft>
                <a:spcPct val="0"/>
              </a:spcAft>
              <a:buClrTx/>
              <a:buSzTx/>
              <a:buFontTx/>
              <a:buNone/>
              <a:tabLst/>
              <a:defRPr/>
            </a:pPr>
            <a:r>
              <a:rPr kumimoji="0" lang="ja-JP" altLang="en-US" sz="1400" b="0"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rPr>
              <a:t>①賞与要求</a:t>
            </a:r>
            <a:endParaRPr kumimoji="0" lang="ja-JP" altLang="ja-JP" sz="2400" b="0" i="0" u="none" strike="noStrike" kern="1200" cap="none" spc="0" normalizeH="0" baseline="0" noProof="0" dirty="0">
              <a:ln>
                <a:noFill/>
              </a:ln>
              <a:solidFill>
                <a:srgbClr val="32363F"/>
              </a:solidFill>
              <a:effectLst/>
              <a:uLnTx/>
              <a:uFillTx/>
              <a:latin typeface="Arial" panose="020B0604020202020204" pitchFamily="34" charset="0"/>
              <a:ea typeface="+mn-ea"/>
              <a:cs typeface="+mn-cs"/>
            </a:endParaRPr>
          </a:p>
        </p:txBody>
      </p:sp>
      <p:sp>
        <p:nvSpPr>
          <p:cNvPr id="7" name="Rectangle 3">
            <a:extLst>
              <a:ext uri="{FF2B5EF4-FFF2-40B4-BE49-F238E27FC236}">
                <a16:creationId xmlns:a16="http://schemas.microsoft.com/office/drawing/2014/main" id="{5C2C8AAF-F34D-3244-9DE2-239941924CB8}"/>
              </a:ext>
            </a:extLst>
          </p:cNvPr>
          <p:cNvSpPr>
            <a:spLocks noChangeArrowheads="1"/>
          </p:cNvSpPr>
          <p:nvPr/>
        </p:nvSpPr>
        <p:spPr bwMode="auto">
          <a:xfrm>
            <a:off x="5189538" y="355123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3048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304800" algn="l" defTabSz="914400" rtl="0" eaLnBrk="0" fontAlgn="base" latinLnBrk="0" hangingPunct="0">
              <a:lnSpc>
                <a:spcPct val="100000"/>
              </a:lnSpc>
              <a:spcBef>
                <a:spcPct val="0"/>
              </a:spcBef>
              <a:spcAft>
                <a:spcPct val="0"/>
              </a:spcAft>
              <a:buClrTx/>
              <a:buSzTx/>
              <a:buFontTx/>
              <a:buNone/>
              <a:tabLst/>
              <a:defRPr/>
            </a:pPr>
            <a:br>
              <a:rPr kumimoji="0" lang="ja-JP" altLang="ja-JP" sz="1800" b="0" i="0" u="none" strike="noStrike" kern="1200" cap="none" spc="0" normalizeH="0" baseline="0" noProof="0" dirty="0">
                <a:ln>
                  <a:noFill/>
                </a:ln>
                <a:solidFill>
                  <a:srgbClr val="32363F"/>
                </a:solidFill>
                <a:effectLst/>
                <a:uLnTx/>
                <a:uFillTx/>
                <a:latin typeface="Arial" panose="020B0604020202020204" pitchFamily="34" charset="0"/>
                <a:ea typeface="+mn-ea"/>
                <a:cs typeface="+mn-cs"/>
              </a:rPr>
            </a:br>
            <a:endParaRPr kumimoji="0" lang="ja-JP" altLang="ja-JP" sz="1800" b="0" i="0" u="none" strike="noStrike" kern="1200" cap="none" spc="0" normalizeH="0" baseline="0" noProof="0" dirty="0">
              <a:ln>
                <a:noFill/>
              </a:ln>
              <a:solidFill>
                <a:srgbClr val="32363F"/>
              </a:solidFill>
              <a:effectLst/>
              <a:uLnTx/>
              <a:uFillTx/>
              <a:latin typeface="Arial" panose="020B0604020202020204" pitchFamily="34" charset="0"/>
              <a:ea typeface="+mn-ea"/>
              <a:cs typeface="+mn-cs"/>
            </a:endParaRPr>
          </a:p>
          <a:p>
            <a:pPr marL="0" marR="0" lvl="0" indent="304800" algn="l" defTabSz="914400" rtl="0" eaLnBrk="0" fontAlgn="base" latinLnBrk="0" hangingPunct="0">
              <a:lnSpc>
                <a:spcPct val="100000"/>
              </a:lnSpc>
              <a:spcBef>
                <a:spcPct val="0"/>
              </a:spcBef>
              <a:spcAft>
                <a:spcPct val="0"/>
              </a:spcAft>
              <a:buClrTx/>
              <a:buSzTx/>
              <a:buFontTx/>
              <a:buNone/>
              <a:tabLst/>
              <a:defRPr/>
            </a:pPr>
            <a:endParaRPr kumimoji="0" lang="ja-JP" altLang="ja-JP" sz="1800" b="0" i="0" u="none" strike="noStrike" kern="1200" cap="none" spc="0" normalizeH="0" baseline="0" noProof="0" dirty="0">
              <a:ln>
                <a:noFill/>
              </a:ln>
              <a:solidFill>
                <a:srgbClr val="32363F"/>
              </a:solidFill>
              <a:effectLst/>
              <a:uLnTx/>
              <a:uFillTx/>
              <a:latin typeface="Arial" panose="020B0604020202020204" pitchFamily="34" charset="0"/>
              <a:ea typeface="+mn-ea"/>
              <a:cs typeface="+mn-cs"/>
            </a:endParaRPr>
          </a:p>
        </p:txBody>
      </p:sp>
      <p:sp>
        <p:nvSpPr>
          <p:cNvPr id="8" name="Rectangle 5">
            <a:extLst>
              <a:ext uri="{FF2B5EF4-FFF2-40B4-BE49-F238E27FC236}">
                <a16:creationId xmlns:a16="http://schemas.microsoft.com/office/drawing/2014/main" id="{B130BA2A-8433-BB7B-9A33-1CE3CAA4E28B}"/>
              </a:ext>
            </a:extLst>
          </p:cNvPr>
          <p:cNvSpPr>
            <a:spLocks noChangeArrowheads="1"/>
          </p:cNvSpPr>
          <p:nvPr/>
        </p:nvSpPr>
        <p:spPr bwMode="auto">
          <a:xfrm>
            <a:off x="4282639" y="632239"/>
            <a:ext cx="392523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4191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400050" algn="l" defTabSz="914400" rtl="0" eaLnBrk="0" fontAlgn="base" latinLnBrk="0" hangingPunct="0">
              <a:lnSpc>
                <a:spcPct val="100000"/>
              </a:lnSpc>
              <a:spcBef>
                <a:spcPct val="0"/>
              </a:spcBef>
              <a:spcAft>
                <a:spcPct val="0"/>
              </a:spcAft>
              <a:buClrTx/>
              <a:buSzTx/>
              <a:buFontTx/>
              <a:buNone/>
              <a:tabLst/>
              <a:defRPr/>
            </a:pPr>
            <a:r>
              <a:rPr kumimoji="0" lang="ja-JP" altLang="en-US" sz="1400" b="0"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rPr>
              <a:t>②</a:t>
            </a:r>
            <a:r>
              <a:rPr kumimoji="0" lang="ja-JP" altLang="ja-JP" sz="1400" b="0"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rPr>
              <a:t>支給対象・基準日・支給方法の要求</a:t>
            </a:r>
            <a:endParaRPr kumimoji="0" lang="ja-JP" altLang="ja-JP" sz="1400" b="0" i="0" u="none" strike="noStrike" kern="1200" cap="none" spc="0" normalizeH="0" baseline="0" noProof="0" dirty="0">
              <a:ln>
                <a:noFill/>
              </a:ln>
              <a:solidFill>
                <a:srgbClr val="32363F"/>
              </a:solidFill>
              <a:effectLst/>
              <a:uLnTx/>
              <a:uFillTx/>
              <a:latin typeface="Arial" panose="020B0604020202020204" pitchFamily="34" charset="0"/>
              <a:ea typeface="+mn-ea"/>
              <a:cs typeface="+mn-cs"/>
            </a:endParaRPr>
          </a:p>
          <a:p>
            <a:pPr marL="0" marR="0" lvl="0" indent="400050" algn="l" defTabSz="914400" rtl="0" eaLnBrk="0" fontAlgn="base" latinLnBrk="0" hangingPunct="0">
              <a:lnSpc>
                <a:spcPct val="100000"/>
              </a:lnSpc>
              <a:spcBef>
                <a:spcPct val="0"/>
              </a:spcBef>
              <a:spcAft>
                <a:spcPct val="0"/>
              </a:spcAft>
              <a:buClrTx/>
              <a:buSzTx/>
              <a:buFontTx/>
              <a:buNone/>
              <a:tabLst/>
              <a:defRPr/>
            </a:pPr>
            <a:endParaRPr kumimoji="0" lang="ja-JP" altLang="ja-JP" sz="1400" b="0" i="0" u="none" strike="noStrike" kern="1200" cap="none" spc="0" normalizeH="0" baseline="0" noProof="0" dirty="0">
              <a:ln>
                <a:noFill/>
              </a:ln>
              <a:solidFill>
                <a:srgbClr val="32363F"/>
              </a:solidFill>
              <a:effectLst/>
              <a:uLnTx/>
              <a:uFillTx/>
              <a:latin typeface="Arial" panose="020B0604020202020204" pitchFamily="34" charset="0"/>
              <a:ea typeface="+mn-ea"/>
              <a:cs typeface="+mn-cs"/>
            </a:endParaRPr>
          </a:p>
        </p:txBody>
      </p:sp>
      <p:sp>
        <p:nvSpPr>
          <p:cNvPr id="9" name="正方形/長方形 8">
            <a:extLst>
              <a:ext uri="{FF2B5EF4-FFF2-40B4-BE49-F238E27FC236}">
                <a16:creationId xmlns:a16="http://schemas.microsoft.com/office/drawing/2014/main" id="{5005655A-2AE7-B266-FC7B-C891ECA688BE}"/>
              </a:ext>
            </a:extLst>
          </p:cNvPr>
          <p:cNvSpPr/>
          <p:nvPr/>
        </p:nvSpPr>
        <p:spPr>
          <a:xfrm>
            <a:off x="4759568" y="916937"/>
            <a:ext cx="6775939" cy="4417795"/>
          </a:xfrm>
          <a:prstGeom prst="rect">
            <a:avLst/>
          </a:prstGeom>
          <a:no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600075" defTabSz="914400" rtl="0" eaLnBrk="1" fontAlgn="auto" latinLnBrk="0" hangingPunct="1">
              <a:lnSpc>
                <a:spcPct val="100000"/>
              </a:lnSpc>
              <a:spcBef>
                <a:spcPts val="0"/>
              </a:spcBef>
              <a:spcAft>
                <a:spcPts val="0"/>
              </a:spcAft>
              <a:buClrTx/>
              <a:buSzTx/>
              <a:buFontTx/>
              <a:buNone/>
              <a:tabLst/>
              <a:defRPr/>
            </a:pPr>
            <a:r>
              <a:rPr kumimoji="0" lang="en-US" altLang="ja-JP" sz="1400" b="1"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rPr>
              <a:t> </a:t>
            </a:r>
            <a:r>
              <a:rPr kumimoji="0" lang="ja-JP" altLang="ja-JP" sz="1400" b="1"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rPr>
              <a:t>〇支給対象</a:t>
            </a:r>
          </a:p>
          <a:p>
            <a:pPr marL="322580" marR="0" lvl="0" indent="317500" defTabSz="914400" rtl="0" eaLnBrk="1" fontAlgn="auto" latinLnBrk="0" hangingPunct="1">
              <a:lnSpc>
                <a:spcPct val="100000"/>
              </a:lnSpc>
              <a:spcBef>
                <a:spcPts val="0"/>
              </a:spcBef>
              <a:spcAft>
                <a:spcPts val="0"/>
              </a:spcAft>
              <a:buClrTx/>
              <a:buSzTx/>
              <a:buFontTx/>
              <a:buNone/>
              <a:tabLst/>
              <a:defRPr/>
            </a:pPr>
            <a:r>
              <a:rPr kumimoji="0" lang="en-US" altLang="ja-JP" sz="1200" b="0"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rPr>
              <a:t>    </a:t>
            </a:r>
            <a:r>
              <a:rPr kumimoji="0" lang="ja-JP" altLang="ja-JP" sz="1200" b="0"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rPr>
              <a:t>・</a:t>
            </a:r>
            <a:r>
              <a:rPr kumimoji="0" lang="en-US" altLang="ja-JP" sz="1200" b="0"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rPr>
              <a:t>2023</a:t>
            </a:r>
            <a:r>
              <a:rPr kumimoji="0" lang="ja-JP" altLang="ja-JP" sz="1200" b="0"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rPr>
              <a:t>年</a:t>
            </a:r>
            <a:r>
              <a:rPr kumimoji="0" lang="en-US" altLang="ja-JP" sz="1200" b="0"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rPr>
              <a:t>12</a:t>
            </a:r>
            <a:r>
              <a:rPr kumimoji="0" lang="ja-JP" altLang="ja-JP" sz="1200" b="0"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rPr>
              <a:t>月賞与</a:t>
            </a:r>
            <a:r>
              <a:rPr kumimoji="0" lang="en-US" altLang="ja-JP" sz="1200" b="0"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rPr>
              <a:t>⇒2023</a:t>
            </a:r>
            <a:r>
              <a:rPr kumimoji="0" lang="ja-JP" altLang="ja-JP" sz="1200" b="0"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rPr>
              <a:t>年</a:t>
            </a:r>
            <a:r>
              <a:rPr kumimoji="0" lang="en-US" altLang="ja-JP" sz="1200" b="0"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rPr>
              <a:t>4</a:t>
            </a:r>
            <a:r>
              <a:rPr kumimoji="0" lang="ja-JP" altLang="ja-JP" sz="1200" b="0"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rPr>
              <a:t>月</a:t>
            </a:r>
            <a:r>
              <a:rPr kumimoji="0" lang="en-US" altLang="ja-JP" sz="1200" b="0"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rPr>
              <a:t>1</a:t>
            </a:r>
            <a:r>
              <a:rPr kumimoji="0" lang="ja-JP" altLang="ja-JP" sz="1200" b="0"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rPr>
              <a:t>日から</a:t>
            </a:r>
            <a:r>
              <a:rPr kumimoji="0" lang="en-US" altLang="ja-JP" sz="1200" b="0"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rPr>
              <a:t>2023</a:t>
            </a:r>
            <a:r>
              <a:rPr kumimoji="0" lang="ja-JP" altLang="ja-JP" sz="1200" b="0"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rPr>
              <a:t>年</a:t>
            </a:r>
            <a:r>
              <a:rPr kumimoji="0" lang="en-US" altLang="ja-JP" sz="1200" b="0"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rPr>
              <a:t>9</a:t>
            </a:r>
            <a:r>
              <a:rPr kumimoji="0" lang="ja-JP" altLang="ja-JP" sz="1200" b="0"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rPr>
              <a:t>月</a:t>
            </a:r>
            <a:r>
              <a:rPr kumimoji="0" lang="en-US" altLang="ja-JP" sz="1200" b="0"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rPr>
              <a:t>30</a:t>
            </a:r>
            <a:r>
              <a:rPr kumimoji="0" lang="ja-JP" altLang="ja-JP" sz="1200" b="0"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rPr>
              <a:t>日まで勤務し引き続き支給当日在籍している者。</a:t>
            </a:r>
            <a:endParaRPr kumimoji="0" lang="en-US" altLang="ja-JP" sz="1200" b="0"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322580" marR="0" lvl="0" indent="317500" defTabSz="914400" rtl="0" eaLnBrk="1" fontAlgn="auto" latinLnBrk="0" hangingPunct="1">
              <a:lnSpc>
                <a:spcPct val="100000"/>
              </a:lnSpc>
              <a:spcBef>
                <a:spcPts val="0"/>
              </a:spcBef>
              <a:spcAft>
                <a:spcPts val="0"/>
              </a:spcAft>
              <a:buClrTx/>
              <a:buSzTx/>
              <a:buFontTx/>
              <a:buNone/>
              <a:tabLst/>
              <a:defRPr/>
            </a:pPr>
            <a:r>
              <a:rPr kumimoji="0" lang="ja-JP" altLang="en-US" sz="1200" b="0" i="0" u="none" strike="noStrike" cap="none" normalizeH="0" baseline="0" dirty="0">
                <a:ln>
                  <a:noFill/>
                </a:ln>
                <a:effectLst/>
                <a:latin typeface="Meiryo UI" panose="020B0604030504040204" pitchFamily="50" charset="-128"/>
                <a:ea typeface="Meiryo UI" panose="020B0604030504040204" pitchFamily="50" charset="-128"/>
                <a:cs typeface="Times New Roman" panose="02020603050405020304" pitchFamily="18" charset="0"/>
              </a:rPr>
              <a:t>ただし、期間中欠勤・休職等のあるものは、それぞれ定めた支給方法で支給する。その際、欠勤日数・休職日数等</a:t>
            </a:r>
            <a:r>
              <a:rPr kumimoji="0" lang="en-US" altLang="ja-JP" sz="1200" b="0" i="0" u="none" strike="noStrike" cap="none" normalizeH="0" baseline="0" dirty="0">
                <a:ln>
                  <a:noFill/>
                </a:ln>
                <a:effectLst/>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1200" b="0" i="0" u="none" strike="noStrike" cap="none" normalizeH="0" baseline="0" dirty="0">
                <a:ln>
                  <a:noFill/>
                </a:ln>
                <a:effectLst/>
                <a:latin typeface="Meiryo UI" panose="020B0604030504040204" pitchFamily="50" charset="-128"/>
                <a:ea typeface="Meiryo UI" panose="020B0604030504040204" pitchFamily="50" charset="-128"/>
                <a:cs typeface="Times New Roman" panose="02020603050405020304" pitchFamily="18" charset="0"/>
              </a:rPr>
              <a:t>育児休職・介護休職等</a:t>
            </a:r>
            <a:r>
              <a:rPr kumimoji="0" lang="en-US" altLang="ja-JP" sz="1200" b="0" i="0" u="none" strike="noStrike" cap="none" normalizeH="0" baseline="0" dirty="0">
                <a:ln>
                  <a:noFill/>
                </a:ln>
                <a:effectLst/>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1200" b="0" i="0" u="none" strike="noStrike" cap="none" normalizeH="0" baseline="0" dirty="0">
                <a:ln>
                  <a:noFill/>
                </a:ln>
                <a:effectLst/>
                <a:latin typeface="Meiryo UI" panose="020B0604030504040204" pitchFamily="50" charset="-128"/>
                <a:ea typeface="Meiryo UI" panose="020B0604030504040204" pitchFamily="50" charset="-128"/>
                <a:cs typeface="Times New Roman" panose="02020603050405020304" pitchFamily="18" charset="0"/>
              </a:rPr>
              <a:t>は期間中の休日・連続休暇等を除く実質日数とし、それにより出勤日数を算出する。なお、賞与日割については、それぞれの期間の所定労働日数を基礎に算出する。</a:t>
            </a:r>
            <a:endParaRPr kumimoji="0" lang="en-US" altLang="ja-JP" sz="1200" b="0" i="0" u="none" strike="noStrike" cap="none" normalizeH="0" baseline="0" dirty="0">
              <a:ln>
                <a:noFill/>
              </a:ln>
              <a:effectLst/>
              <a:latin typeface="Meiryo UI" panose="020B0604030504040204" pitchFamily="50" charset="-128"/>
              <a:ea typeface="Meiryo UI" panose="020B0604030504040204" pitchFamily="50" charset="-128"/>
              <a:cs typeface="Times New Roman" panose="02020603050405020304" pitchFamily="18" charset="0"/>
            </a:endParaRPr>
          </a:p>
          <a:p>
            <a:pPr marL="322580" marR="0" lvl="0" indent="317500" defTabSz="914400" rtl="0" eaLnBrk="1" fontAlgn="auto" latinLnBrk="0" hangingPunct="1">
              <a:lnSpc>
                <a:spcPct val="100000"/>
              </a:lnSpc>
              <a:spcBef>
                <a:spcPts val="0"/>
              </a:spcBef>
              <a:spcAft>
                <a:spcPts val="0"/>
              </a:spcAft>
              <a:buClrTx/>
              <a:buSzTx/>
              <a:buFontTx/>
              <a:buNone/>
              <a:tabLst/>
              <a:defRPr/>
            </a:pPr>
            <a:r>
              <a:rPr kumimoji="0" lang="en-US" altLang="ja-JP" sz="1200" b="0" i="0" u="none" strike="noStrike" cap="none" normalizeH="0" baseline="0" dirty="0">
                <a:ln>
                  <a:noFill/>
                </a:ln>
                <a:effectLst/>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1200" b="0" i="0" u="none" strike="noStrike" cap="none" normalizeH="0" baseline="0" dirty="0">
                <a:ln>
                  <a:noFill/>
                </a:ln>
                <a:effectLst/>
                <a:latin typeface="Meiryo UI" panose="020B0604030504040204" pitchFamily="50" charset="-128"/>
                <a:ea typeface="Meiryo UI" panose="020B0604030504040204" pitchFamily="50" charset="-128"/>
                <a:cs typeface="Times New Roman" panose="02020603050405020304" pitchFamily="18" charset="0"/>
              </a:rPr>
              <a:t>その他の無給の休暇・休職等も含む</a:t>
            </a:r>
            <a:endParaRPr kumimoji="0" lang="en-US" altLang="ja-JP" sz="1200" b="0" i="0" u="none" strike="noStrike" cap="none" normalizeH="0" baseline="0" dirty="0">
              <a:ln>
                <a:noFill/>
              </a:ln>
              <a:effectLst/>
              <a:latin typeface="Meiryo UI" panose="020B0604030504040204" pitchFamily="50" charset="-128"/>
              <a:ea typeface="Meiryo UI" panose="020B0604030504040204" pitchFamily="50" charset="-128"/>
              <a:cs typeface="Times New Roman" panose="02020603050405020304" pitchFamily="18" charset="0"/>
            </a:endParaRPr>
          </a:p>
          <a:p>
            <a:pPr marL="698500" marR="0" lvl="0" indent="63500" defTabSz="914400" rtl="0" eaLnBrk="1" fontAlgn="auto" latinLnBrk="0" hangingPunct="1">
              <a:lnSpc>
                <a:spcPct val="100000"/>
              </a:lnSpc>
              <a:spcBef>
                <a:spcPts val="0"/>
              </a:spcBef>
              <a:spcAft>
                <a:spcPts val="0"/>
              </a:spcAft>
              <a:buClrTx/>
              <a:buSzTx/>
              <a:buFontTx/>
              <a:buNone/>
              <a:tabLst/>
              <a:defRPr/>
            </a:pPr>
            <a:endParaRPr kumimoji="0" lang="en-US" altLang="ja-JP" sz="1200" b="0"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698500" marR="0" lvl="0" indent="63500" defTabSz="914400" rtl="0" eaLnBrk="1" fontAlgn="auto" latinLnBrk="0" hangingPunct="1">
              <a:lnSpc>
                <a:spcPct val="100000"/>
              </a:lnSpc>
              <a:spcBef>
                <a:spcPts val="0"/>
              </a:spcBef>
              <a:spcAft>
                <a:spcPts val="0"/>
              </a:spcAft>
              <a:buClrTx/>
              <a:buSzTx/>
              <a:buFontTx/>
              <a:buNone/>
              <a:tabLst/>
              <a:defRPr/>
            </a:pPr>
            <a:endParaRPr kumimoji="0" lang="en-US" altLang="ja-JP" sz="1400" b="1" dirty="0">
              <a:solidFill>
                <a:srgbClr val="32363F"/>
              </a:solidFill>
              <a:latin typeface="Meiryo UI" panose="020B0604030504040204" pitchFamily="50" charset="-128"/>
              <a:ea typeface="Meiryo UI" panose="020B0604030504040204" pitchFamily="50" charset="-128"/>
              <a:cs typeface="Times New Roman" panose="02020603050405020304" pitchFamily="18" charset="0"/>
            </a:endParaRPr>
          </a:p>
          <a:p>
            <a:pPr marL="698500" marR="0" lvl="0" indent="63500" defTabSz="914400" rtl="0" eaLnBrk="1" fontAlgn="auto" latinLnBrk="0" hangingPunct="1">
              <a:lnSpc>
                <a:spcPct val="100000"/>
              </a:lnSpc>
              <a:spcBef>
                <a:spcPts val="0"/>
              </a:spcBef>
              <a:spcAft>
                <a:spcPts val="0"/>
              </a:spcAft>
              <a:buClrTx/>
              <a:buSzTx/>
              <a:buFontTx/>
              <a:buNone/>
              <a:tabLst/>
              <a:defRPr/>
            </a:pPr>
            <a:r>
              <a:rPr kumimoji="0" lang="ja-JP" altLang="ja-JP" sz="1400" b="1"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rPr>
              <a:t>〇基準日</a:t>
            </a:r>
          </a:p>
          <a:p>
            <a:pPr marL="692150" marR="0" lvl="0" indent="-63500" defTabSz="914400" rtl="0" eaLnBrk="1" fontAlgn="auto" latinLnBrk="0" hangingPunct="1">
              <a:lnSpc>
                <a:spcPct val="100000"/>
              </a:lnSpc>
              <a:spcBef>
                <a:spcPts val="0"/>
              </a:spcBef>
              <a:spcAft>
                <a:spcPts val="0"/>
              </a:spcAft>
              <a:buClrTx/>
              <a:buSzTx/>
              <a:buFontTx/>
              <a:buNone/>
              <a:tabLst/>
              <a:defRPr/>
            </a:pPr>
            <a:r>
              <a:rPr kumimoji="0" lang="en-US" altLang="ja-JP" sz="1200" b="0"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rPr>
              <a:t>     </a:t>
            </a:r>
            <a:r>
              <a:rPr kumimoji="0" lang="ja-JP" altLang="ja-JP" sz="1200" b="0"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rPr>
              <a:t>・</a:t>
            </a:r>
            <a:r>
              <a:rPr kumimoji="0" lang="en-US" altLang="ja-JP" sz="1200" b="0"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rPr>
              <a:t>2023</a:t>
            </a:r>
            <a:r>
              <a:rPr kumimoji="0" lang="ja-JP" altLang="ja-JP" sz="1200" b="0"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rPr>
              <a:t>年</a:t>
            </a:r>
            <a:r>
              <a:rPr kumimoji="0" lang="en-US" altLang="ja-JP" sz="1200" b="0"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rPr>
              <a:t>12</a:t>
            </a:r>
            <a:r>
              <a:rPr kumimoji="0" lang="ja-JP" altLang="ja-JP" sz="1200" b="0"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rPr>
              <a:t>月賞与</a:t>
            </a:r>
            <a:r>
              <a:rPr kumimoji="0" lang="en-US" altLang="ja-JP" sz="1200" b="0"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rPr>
              <a:t>⇒</a:t>
            </a:r>
            <a:r>
              <a:rPr kumimoji="0" lang="ja-JP" altLang="ja-JP" sz="1200" b="0"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rPr>
              <a:t>本給は</a:t>
            </a:r>
            <a:r>
              <a:rPr kumimoji="0" lang="en-US" altLang="ja-JP" sz="1200" b="0"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rPr>
              <a:t>2023</a:t>
            </a:r>
            <a:r>
              <a:rPr kumimoji="0" lang="ja-JP" altLang="ja-JP" sz="1200" b="0"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rPr>
              <a:t>年</a:t>
            </a:r>
            <a:r>
              <a:rPr kumimoji="0" lang="en-US" altLang="ja-JP" sz="1200" b="0"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rPr>
              <a:t>12</a:t>
            </a:r>
            <a:r>
              <a:rPr kumimoji="0" lang="ja-JP" altLang="ja-JP" sz="1200" b="0"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rPr>
              <a:t>月１日現在とする。ただし、</a:t>
            </a:r>
            <a:r>
              <a:rPr kumimoji="0" lang="en-US" altLang="ja-JP" sz="1200" b="0"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rPr>
              <a:t>2023</a:t>
            </a:r>
            <a:r>
              <a:rPr kumimoji="0" lang="ja-JP" altLang="ja-JP" sz="1200" b="0"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rPr>
              <a:t>年</a:t>
            </a:r>
            <a:r>
              <a:rPr kumimoji="0" lang="en-US" altLang="ja-JP" sz="1200" b="0"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rPr>
              <a:t>4</a:t>
            </a:r>
            <a:r>
              <a:rPr kumimoji="0" lang="ja-JP" altLang="ja-JP" sz="1200" b="0"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rPr>
              <a:t>月</a:t>
            </a:r>
            <a:r>
              <a:rPr kumimoji="0" lang="en-US" altLang="ja-JP" sz="1200" b="0"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rPr>
              <a:t>1</a:t>
            </a:r>
            <a:r>
              <a:rPr kumimoji="0" lang="ja-JP" altLang="ja-JP" sz="1200" b="0"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rPr>
              <a:t>日から</a:t>
            </a:r>
            <a:r>
              <a:rPr kumimoji="0" lang="en-US" altLang="ja-JP" sz="1200" b="0"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rPr>
              <a:t>2023</a:t>
            </a:r>
            <a:r>
              <a:rPr kumimoji="0" lang="ja-JP" altLang="ja-JP" sz="1200" b="0"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rPr>
              <a:t>年</a:t>
            </a:r>
            <a:r>
              <a:rPr kumimoji="0" lang="en-US" altLang="ja-JP" sz="1200" b="0"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rPr>
              <a:t>12</a:t>
            </a:r>
            <a:r>
              <a:rPr kumimoji="0" lang="ja-JP" altLang="ja-JP" sz="1200" b="0"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rPr>
              <a:t>月</a:t>
            </a:r>
            <a:r>
              <a:rPr kumimoji="0" lang="en-US" altLang="ja-JP" sz="1200" b="0"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rPr>
              <a:t>1</a:t>
            </a:r>
            <a:r>
              <a:rPr kumimoji="0" lang="ja-JP" altLang="ja-JP" sz="1200" b="0"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rPr>
              <a:t>日までにエルダースタッフに転換した者はエルダースタッフとしての賞与を支給する。</a:t>
            </a:r>
            <a:endParaRPr kumimoji="0" lang="en-US" altLang="ja-JP" sz="1200" b="0"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692150" marR="0" lvl="0" indent="-63500" defTabSz="914400" rtl="0" eaLnBrk="1" fontAlgn="auto" latinLnBrk="0" hangingPunct="1">
              <a:lnSpc>
                <a:spcPct val="100000"/>
              </a:lnSpc>
              <a:spcBef>
                <a:spcPts val="0"/>
              </a:spcBef>
              <a:spcAft>
                <a:spcPts val="0"/>
              </a:spcAft>
              <a:buClrTx/>
              <a:buSzTx/>
              <a:buFontTx/>
              <a:buNone/>
              <a:tabLst/>
              <a:defRPr/>
            </a:pPr>
            <a:endParaRPr kumimoji="0" lang="en-US" altLang="ja-JP" sz="1400" b="1"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692150" marR="0" lvl="0" indent="-63500" defTabSz="914400" rtl="0" eaLnBrk="1" fontAlgn="auto" latinLnBrk="0" hangingPunct="1">
              <a:lnSpc>
                <a:spcPct val="100000"/>
              </a:lnSpc>
              <a:spcBef>
                <a:spcPts val="0"/>
              </a:spcBef>
              <a:spcAft>
                <a:spcPts val="0"/>
              </a:spcAft>
              <a:buClrTx/>
              <a:buSzTx/>
              <a:buFontTx/>
              <a:buNone/>
              <a:tabLst/>
              <a:defRPr/>
            </a:pPr>
            <a:r>
              <a:rPr kumimoji="0" lang="en-US" altLang="ja-JP" sz="1400" b="1"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rPr>
              <a:t>  </a:t>
            </a:r>
            <a:r>
              <a:rPr kumimoji="0" lang="ja-JP" altLang="ja-JP" sz="1400" b="1"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rPr>
              <a:t>〇</a:t>
            </a:r>
            <a:r>
              <a:rPr kumimoji="0" lang="en-US" altLang="ja-JP" sz="1400" b="1"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rPr>
              <a:t>2023</a:t>
            </a:r>
            <a:r>
              <a:rPr kumimoji="0" lang="ja-JP" altLang="ja-JP" sz="1400" b="1"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rPr>
              <a:t>年</a:t>
            </a:r>
            <a:r>
              <a:rPr kumimoji="0" lang="en-US" altLang="ja-JP" sz="1400" b="1"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rPr>
              <a:t>12</a:t>
            </a:r>
            <a:r>
              <a:rPr kumimoji="0" lang="ja-JP" altLang="ja-JP" sz="1400" b="1"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rPr>
              <a:t>月賞与支給方法</a:t>
            </a:r>
          </a:p>
          <a:p>
            <a:pPr marL="0" marR="0" lvl="0" indent="600075" defTabSz="914400" rtl="0" eaLnBrk="1" fontAlgn="auto" latinLnBrk="0" hangingPunct="1">
              <a:lnSpc>
                <a:spcPct val="100000"/>
              </a:lnSpc>
              <a:spcBef>
                <a:spcPts val="0"/>
              </a:spcBef>
              <a:spcAft>
                <a:spcPts val="0"/>
              </a:spcAft>
              <a:buClrTx/>
              <a:buSzTx/>
              <a:buFontTx/>
              <a:buNone/>
              <a:tabLst/>
              <a:defRPr/>
            </a:pPr>
            <a:r>
              <a:rPr kumimoji="0" lang="en-US" altLang="ja-JP" sz="1200" b="0"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rPr>
              <a:t>     </a:t>
            </a:r>
            <a:r>
              <a:rPr kumimoji="0" lang="ja-JP" altLang="ja-JP" sz="1200" b="0"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rPr>
              <a:t>・期間中に欠勤のない者⇒本給×支給ヵ月</a:t>
            </a:r>
          </a:p>
          <a:p>
            <a:pPr marL="0" marR="0" lvl="0" indent="600075" defTabSz="914400" rtl="0" eaLnBrk="1" fontAlgn="auto" latinLnBrk="0" hangingPunct="1">
              <a:lnSpc>
                <a:spcPct val="100000"/>
              </a:lnSpc>
              <a:spcBef>
                <a:spcPts val="0"/>
              </a:spcBef>
              <a:spcAft>
                <a:spcPts val="0"/>
              </a:spcAft>
              <a:buClrTx/>
              <a:buSzTx/>
              <a:buFontTx/>
              <a:buNone/>
              <a:tabLst/>
              <a:defRPr/>
            </a:pPr>
            <a:r>
              <a:rPr kumimoji="0" lang="en-US" altLang="ja-JP" sz="1200" b="0"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rPr>
              <a:t>     </a:t>
            </a:r>
            <a:r>
              <a:rPr kumimoji="0" lang="ja-JP" altLang="ja-JP" sz="1200" b="0"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rPr>
              <a:t>・期間中に欠勤、休職のある者⇒本給×支給ヵ月×（出勤日数÷所定労働日数）</a:t>
            </a:r>
          </a:p>
          <a:p>
            <a:pPr marL="0" marR="0" lvl="0" indent="0" defTabSz="914400"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rPr>
              <a:t>　　　　　　　　</a:t>
            </a:r>
            <a:r>
              <a:rPr kumimoji="0" lang="ja-JP" altLang="ja-JP" sz="1200" b="0"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rPr>
              <a:t>※欠勤の算定期間は、</a:t>
            </a:r>
            <a:r>
              <a:rPr kumimoji="0" lang="en-US" altLang="ja-JP" sz="1200" b="0"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rPr>
              <a:t>2023</a:t>
            </a:r>
            <a:r>
              <a:rPr kumimoji="0" lang="ja-JP" altLang="ja-JP" sz="1200" b="0"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rPr>
              <a:t>年</a:t>
            </a:r>
            <a:r>
              <a:rPr kumimoji="0" lang="en-US" altLang="ja-JP" sz="1200" b="0"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rPr>
              <a:t>12</a:t>
            </a:r>
            <a:r>
              <a:rPr kumimoji="0" lang="ja-JP" altLang="ja-JP" sz="1200" b="0"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rPr>
              <a:t>月賞与は</a:t>
            </a:r>
            <a:r>
              <a:rPr kumimoji="0" lang="en-US" altLang="ja-JP" sz="1200" b="0"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rPr>
              <a:t>20</a:t>
            </a:r>
            <a:r>
              <a:rPr kumimoji="0" lang="en-US" altLang="ja-JP" sz="1200" dirty="0">
                <a:solidFill>
                  <a:srgbClr val="32363F"/>
                </a:solidFill>
                <a:latin typeface="Meiryo UI" panose="020B0604030504040204" pitchFamily="50" charset="-128"/>
                <a:ea typeface="Meiryo UI" panose="020B0604030504040204" pitchFamily="50" charset="-128"/>
                <a:cs typeface="Times New Roman" panose="02020603050405020304" pitchFamily="18" charset="0"/>
              </a:rPr>
              <a:t>23</a:t>
            </a:r>
            <a:r>
              <a:rPr kumimoji="0" lang="ja-JP" altLang="ja-JP" sz="1200" b="0"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rPr>
              <a:t>年</a:t>
            </a:r>
            <a:r>
              <a:rPr kumimoji="0" lang="en-US" altLang="ja-JP" sz="1200" b="0"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rPr>
              <a:t>4</a:t>
            </a:r>
            <a:r>
              <a:rPr kumimoji="0" lang="ja-JP" altLang="ja-JP" sz="1200" b="0"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rPr>
              <a:t>月</a:t>
            </a:r>
            <a:r>
              <a:rPr kumimoji="0" lang="en-US" altLang="ja-JP" sz="1200" b="0"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rPr>
              <a:t>1</a:t>
            </a:r>
            <a:r>
              <a:rPr kumimoji="0" lang="ja-JP" altLang="ja-JP" sz="1200" b="0"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rPr>
              <a:t>日から</a:t>
            </a:r>
            <a:r>
              <a:rPr kumimoji="0" lang="en-US" altLang="ja-JP" sz="1200" b="0"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rPr>
              <a:t>2023</a:t>
            </a:r>
            <a:r>
              <a:rPr kumimoji="0" lang="ja-JP" altLang="ja-JP" sz="1200" b="0"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rPr>
              <a:t>年</a:t>
            </a:r>
            <a:r>
              <a:rPr kumimoji="0" lang="en-US" altLang="ja-JP" sz="1200" b="0"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rPr>
              <a:t>9</a:t>
            </a:r>
            <a:r>
              <a:rPr kumimoji="0" lang="ja-JP" altLang="ja-JP" sz="1200" b="0"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rPr>
              <a:t>月</a:t>
            </a:r>
            <a:r>
              <a:rPr kumimoji="0" lang="en-US" altLang="ja-JP" sz="1200" b="0"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rPr>
              <a:t>30</a:t>
            </a:r>
            <a:r>
              <a:rPr kumimoji="0" lang="ja-JP" altLang="ja-JP" sz="1200" b="0"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rPr>
              <a:t>日まで</a:t>
            </a:r>
            <a:endParaRPr kumimoji="0" lang="en-US" altLang="ja-JP" sz="1200" b="0"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defTabSz="914400" rtl="0" eaLnBrk="1" fontAlgn="auto" latinLnBrk="0" hangingPunct="1">
              <a:lnSpc>
                <a:spcPct val="100000"/>
              </a:lnSpc>
              <a:spcBef>
                <a:spcPts val="0"/>
              </a:spcBef>
              <a:spcAft>
                <a:spcPts val="0"/>
              </a:spcAft>
              <a:buClrTx/>
              <a:buSzTx/>
              <a:buFontTx/>
              <a:buNone/>
              <a:tabLst/>
              <a:defRPr/>
            </a:pPr>
            <a:r>
              <a:rPr kumimoji="0" lang="ja-JP" altLang="en-US" sz="1200" dirty="0">
                <a:solidFill>
                  <a:srgbClr val="32363F"/>
                </a:solidFill>
                <a:latin typeface="Meiryo UI" panose="020B0604030504040204" pitchFamily="50" charset="-128"/>
                <a:ea typeface="Meiryo UI" panose="020B0604030504040204" pitchFamily="50" charset="-128"/>
                <a:cs typeface="Times New Roman" panose="02020603050405020304" pitchFamily="18" charset="0"/>
              </a:rPr>
              <a:t>　　　　　　　　　　</a:t>
            </a:r>
            <a:r>
              <a:rPr kumimoji="0" lang="ja-JP" altLang="ja-JP" sz="1200" b="0"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rPr>
              <a:t>と</a:t>
            </a:r>
            <a:r>
              <a:rPr kumimoji="0" lang="ja-JP" altLang="en-US" sz="1200" dirty="0">
                <a:solidFill>
                  <a:srgbClr val="32363F"/>
                </a:solidFill>
                <a:latin typeface="Meiryo UI" panose="020B0604030504040204" pitchFamily="50" charset="-128"/>
                <a:ea typeface="Meiryo UI" panose="020B0604030504040204" pitchFamily="50" charset="-128"/>
                <a:cs typeface="Times New Roman" panose="02020603050405020304" pitchFamily="18" charset="0"/>
              </a:rPr>
              <a:t>す</a:t>
            </a:r>
            <a:r>
              <a:rPr kumimoji="0" lang="ja-JP" altLang="ja-JP" sz="1200" b="0"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rPr>
              <a:t>る。</a:t>
            </a:r>
            <a:r>
              <a:rPr kumimoji="0" lang="en-US" altLang="ja-JP" sz="1200" b="0"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rPr>
              <a:t> </a:t>
            </a:r>
          </a:p>
          <a:p>
            <a:pPr marL="0" marR="0" lvl="0" indent="0" defTabSz="914400"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rPr>
              <a:t>　　　　　　　　</a:t>
            </a:r>
            <a:r>
              <a:rPr kumimoji="0" lang="ja-JP" altLang="ja-JP" sz="1200" b="0"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rPr>
              <a:t>※その他、細部の取り扱いについては、会社と組合で協議の上決定する。</a:t>
            </a:r>
            <a:endParaRPr kumimoji="0" lang="en-US" altLang="ja-JP" sz="1200" b="0"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defTabSz="914400" rtl="0" eaLnBrk="1" fontAlgn="auto" latinLnBrk="0" hangingPunct="1">
              <a:lnSpc>
                <a:spcPct val="100000"/>
              </a:lnSpc>
              <a:spcBef>
                <a:spcPts val="0"/>
              </a:spcBef>
              <a:spcAft>
                <a:spcPts val="0"/>
              </a:spcAft>
              <a:buClrTx/>
              <a:buSzTx/>
              <a:buFontTx/>
              <a:buNone/>
              <a:tabLst/>
              <a:defRPr/>
            </a:pPr>
            <a:r>
              <a:rPr kumimoji="0" lang="ja-JP" altLang="en-US" sz="1200" dirty="0">
                <a:solidFill>
                  <a:srgbClr val="32363F"/>
                </a:solidFill>
                <a:latin typeface="Meiryo UI" panose="020B0604030504040204" pitchFamily="50" charset="-128"/>
                <a:ea typeface="Meiryo UI" panose="020B0604030504040204" pitchFamily="50" charset="-128"/>
                <a:cs typeface="Times New Roman" panose="02020603050405020304" pitchFamily="18" charset="0"/>
              </a:rPr>
              <a:t>　　　　　　　　</a:t>
            </a:r>
            <a:r>
              <a:rPr kumimoji="0" lang="ja-JP" altLang="ja-JP" sz="1200" b="0"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rPr>
              <a:t>※大きな環境変化があった場合は、別途労使協議をおこなうものとする。</a:t>
            </a:r>
            <a:endParaRPr kumimoji="0" lang="en-US" altLang="ja-JP" sz="1200" b="0"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p:txBody>
      </p:sp>
      <p:sp>
        <p:nvSpPr>
          <p:cNvPr id="6" name="正方形/長方形 5">
            <a:extLst>
              <a:ext uri="{FF2B5EF4-FFF2-40B4-BE49-F238E27FC236}">
                <a16:creationId xmlns:a16="http://schemas.microsoft.com/office/drawing/2014/main" id="{73B7AD28-5314-8714-1657-62DB748A9B1B}"/>
              </a:ext>
            </a:extLst>
          </p:cNvPr>
          <p:cNvSpPr/>
          <p:nvPr/>
        </p:nvSpPr>
        <p:spPr>
          <a:xfrm>
            <a:off x="4282639" y="5439508"/>
            <a:ext cx="4527394" cy="523218"/>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ja-JP" sz="1400" b="0" i="0" u="none" strike="noStrike" kern="1200" cap="none" spc="0" normalizeH="0" baseline="0" noProof="0" dirty="0">
                <a:ln>
                  <a:noFill/>
                </a:ln>
                <a:solidFill>
                  <a:srgbClr val="32363F"/>
                </a:solidFill>
                <a:effectLst/>
                <a:uLnTx/>
                <a:uFillTx/>
                <a:latin typeface="游明朝" panose="02020400000000000000" pitchFamily="18" charset="-128"/>
                <a:ea typeface="Meiryo UI" panose="020B0604030504040204" pitchFamily="50" charset="-128"/>
                <a:cs typeface="Times New Roman" panose="02020603050405020304" pitchFamily="18" charset="0"/>
              </a:rPr>
              <a:t>■賞与支給予定日：</a:t>
            </a:r>
            <a:r>
              <a:rPr kumimoji="0" lang="en-US" altLang="ja-JP" sz="1400" b="0" i="0" u="none" strike="noStrike" kern="1200" cap="none" spc="0" normalizeH="0" baseline="0" noProof="0" dirty="0">
                <a:ln>
                  <a:noFill/>
                </a:ln>
                <a:solidFill>
                  <a:srgbClr val="32363F"/>
                </a:solidFill>
                <a:effectLst/>
                <a:uLnTx/>
                <a:uFillTx/>
                <a:latin typeface="游明朝" panose="02020400000000000000" pitchFamily="18" charset="-128"/>
                <a:ea typeface="Meiryo UI" panose="020B0604030504040204" pitchFamily="50" charset="-128"/>
                <a:cs typeface="Times New Roman" panose="02020603050405020304" pitchFamily="18" charset="0"/>
              </a:rPr>
              <a:t>2023</a:t>
            </a:r>
            <a:r>
              <a:rPr kumimoji="0" lang="ja-JP" altLang="ja-JP" sz="1400" b="0" i="0" u="none" strike="noStrike" kern="1200" cap="none" spc="0" normalizeH="0" baseline="0" noProof="0" dirty="0">
                <a:ln>
                  <a:noFill/>
                </a:ln>
                <a:solidFill>
                  <a:srgbClr val="32363F"/>
                </a:solidFill>
                <a:effectLst/>
                <a:uLnTx/>
                <a:uFillTx/>
                <a:latin typeface="游明朝" panose="02020400000000000000" pitchFamily="18" charset="-128"/>
                <a:ea typeface="Meiryo UI" panose="020B0604030504040204" pitchFamily="50" charset="-128"/>
                <a:cs typeface="Times New Roman" panose="02020603050405020304" pitchFamily="18" charset="0"/>
              </a:rPr>
              <a:t>年</a:t>
            </a:r>
            <a:r>
              <a:rPr kumimoji="0" lang="en-US" altLang="ja-JP" sz="1400" b="0" i="0" u="none" strike="noStrike" kern="1200" cap="none" spc="0" normalizeH="0" baseline="0" noProof="0" dirty="0">
                <a:ln>
                  <a:noFill/>
                </a:ln>
                <a:solidFill>
                  <a:srgbClr val="32363F"/>
                </a:solidFill>
                <a:effectLst/>
                <a:uLnTx/>
                <a:uFillTx/>
                <a:latin typeface="游明朝" panose="02020400000000000000" pitchFamily="18" charset="-128"/>
                <a:ea typeface="Meiryo UI" panose="020B0604030504040204" pitchFamily="50" charset="-128"/>
                <a:cs typeface="Times New Roman" panose="02020603050405020304" pitchFamily="18" charset="0"/>
              </a:rPr>
              <a:t>12</a:t>
            </a:r>
            <a:r>
              <a:rPr kumimoji="0" lang="ja-JP" altLang="ja-JP" sz="1400" b="0" i="0" u="none" strike="noStrike" kern="1200" cap="none" spc="0" normalizeH="0" baseline="0" noProof="0" dirty="0">
                <a:ln>
                  <a:noFill/>
                </a:ln>
                <a:solidFill>
                  <a:srgbClr val="32363F"/>
                </a:solidFill>
                <a:effectLst/>
                <a:uLnTx/>
                <a:uFillTx/>
                <a:latin typeface="游明朝" panose="02020400000000000000" pitchFamily="18" charset="-128"/>
                <a:ea typeface="Meiryo UI" panose="020B0604030504040204" pitchFamily="50" charset="-128"/>
                <a:cs typeface="Times New Roman" panose="02020603050405020304" pitchFamily="18" charset="0"/>
              </a:rPr>
              <a:t>月</a:t>
            </a:r>
            <a:r>
              <a:rPr kumimoji="0" lang="en-US" altLang="ja-JP" sz="1400" b="0" i="0" u="none" strike="noStrike" kern="1200" cap="none" spc="0" normalizeH="0" baseline="0" noProof="0" dirty="0">
                <a:ln>
                  <a:noFill/>
                </a:ln>
                <a:solidFill>
                  <a:srgbClr val="32363F"/>
                </a:solidFill>
                <a:effectLst/>
                <a:uLnTx/>
                <a:uFillTx/>
                <a:latin typeface="游明朝" panose="02020400000000000000" pitchFamily="18" charset="-128"/>
                <a:ea typeface="Meiryo UI" panose="020B0604030504040204" pitchFamily="50" charset="-128"/>
                <a:cs typeface="Times New Roman" panose="02020603050405020304" pitchFamily="18" charset="0"/>
              </a:rPr>
              <a:t>5</a:t>
            </a:r>
            <a:r>
              <a:rPr kumimoji="0" lang="ja-JP" altLang="ja-JP" sz="1400" b="0" i="0" u="none" strike="noStrike" kern="1200" cap="none" spc="0" normalizeH="0" baseline="0" noProof="0" dirty="0">
                <a:ln>
                  <a:noFill/>
                </a:ln>
                <a:solidFill>
                  <a:srgbClr val="32363F"/>
                </a:solidFill>
                <a:effectLst/>
                <a:uLnTx/>
                <a:uFillTx/>
                <a:latin typeface="游明朝" panose="02020400000000000000" pitchFamily="18" charset="-128"/>
                <a:ea typeface="Meiryo UI" panose="020B0604030504040204" pitchFamily="50" charset="-128"/>
                <a:cs typeface="Times New Roman" panose="02020603050405020304" pitchFamily="18" charset="0"/>
              </a:rPr>
              <a:t>日（</a:t>
            </a:r>
            <a:r>
              <a:rPr kumimoji="0" lang="ja-JP" altLang="en-US" sz="1400" dirty="0">
                <a:solidFill>
                  <a:srgbClr val="32363F"/>
                </a:solidFill>
                <a:latin typeface="游明朝" panose="02020400000000000000" pitchFamily="18" charset="-128"/>
                <a:ea typeface="Meiryo UI" panose="020B0604030504040204" pitchFamily="50" charset="-128"/>
                <a:cs typeface="Times New Roman" panose="02020603050405020304" pitchFamily="18" charset="0"/>
              </a:rPr>
              <a:t>火</a:t>
            </a:r>
            <a:r>
              <a:rPr kumimoji="0" lang="ja-JP" altLang="ja-JP" sz="1400" b="0" i="0" u="none" strike="noStrike" kern="1200" cap="none" spc="0" normalizeH="0" baseline="0" noProof="0" dirty="0">
                <a:ln>
                  <a:noFill/>
                </a:ln>
                <a:solidFill>
                  <a:srgbClr val="32363F"/>
                </a:solidFill>
                <a:effectLst/>
                <a:uLnTx/>
                <a:uFillTx/>
                <a:latin typeface="游明朝" panose="02020400000000000000" pitchFamily="18" charset="-128"/>
                <a:ea typeface="Meiryo UI" panose="020B0604030504040204" pitchFamily="50" charset="-128"/>
                <a:cs typeface="Times New Roman" panose="02020603050405020304" pitchFamily="18" charset="0"/>
              </a:rPr>
              <a:t>）</a:t>
            </a:r>
            <a:endParaRPr kumimoji="0" lang="ja-JP" altLang="ja-JP" sz="1200" b="0" i="0" u="none" strike="noStrike" kern="1200" cap="none" spc="0" normalizeH="0" baseline="0" noProof="0" dirty="0">
              <a:ln>
                <a:noFill/>
              </a:ln>
              <a:solidFill>
                <a:srgbClr val="32363F"/>
              </a:solidFill>
              <a:effectLst/>
              <a:uLnTx/>
              <a:uFillTx/>
              <a:latin typeface="游明朝" panose="02020400000000000000" pitchFamily="18" charset="-128"/>
              <a:ea typeface="游明朝" panose="02020400000000000000" pitchFamily="18" charset="-128"/>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dirty="0">
              <a:ln>
                <a:noFill/>
              </a:ln>
              <a:solidFill>
                <a:srgbClr val="32363F"/>
              </a:solidFill>
              <a:effectLst/>
              <a:uLnTx/>
              <a:uFillTx/>
              <a:latin typeface="Calibri Light"/>
              <a:ea typeface="+mn-ea"/>
              <a:cs typeface="+mn-cs"/>
            </a:endParaRPr>
          </a:p>
        </p:txBody>
      </p:sp>
    </p:spTree>
    <p:extLst>
      <p:ext uri="{BB962C8B-B14F-4D97-AF65-F5344CB8AC3E}">
        <p14:creationId xmlns:p14="http://schemas.microsoft.com/office/powerpoint/2010/main" val="23337874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FE60433D-E380-4571-991C-16B6CE7A48BE}"/>
              </a:ext>
            </a:extLst>
          </p:cNvPr>
          <p:cNvSpPr>
            <a:spLocks noGrp="1"/>
          </p:cNvSpPr>
          <p:nvPr>
            <p:ph type="sldNum" sz="quarter" idx="12"/>
          </p:nvPr>
        </p:nvSpPr>
        <p:spPr>
          <a:xfrm>
            <a:off x="11296185" y="6581978"/>
            <a:ext cx="595777" cy="276022"/>
          </a:xfrm>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03DC2DEF-D2FE-4B45-ABA4-9F153FD1C98A}" type="slidenum">
              <a:rPr kumimoji="0" lang="en-US" altLang="ja-JP" sz="1200" b="0" i="0" u="none" strike="noStrike" kern="1200" cap="none" spc="0" normalizeH="0" baseline="0" noProof="0" smtClean="0">
                <a:ln>
                  <a:noFill/>
                </a:ln>
                <a:solidFill>
                  <a:prstClr val="white"/>
                </a:solidFill>
                <a:effectLst/>
                <a:uLnTx/>
                <a:uFillTx/>
                <a:latin typeface="Meiryo UI" panose="020B0604030504040204" pitchFamily="50" charset="-128"/>
                <a:ea typeface="Meiryo UI" panose="020B060403050404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ja-JP" altLang="en-US" sz="12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13" name="コンテンツ プレースホルダー 12">
            <a:extLst>
              <a:ext uri="{FF2B5EF4-FFF2-40B4-BE49-F238E27FC236}">
                <a16:creationId xmlns:a16="http://schemas.microsoft.com/office/drawing/2014/main" id="{0097C6D9-3930-4866-9E88-F17648880044}"/>
              </a:ext>
            </a:extLst>
          </p:cNvPr>
          <p:cNvSpPr>
            <a:spLocks noGrp="1"/>
          </p:cNvSpPr>
          <p:nvPr>
            <p:ph sz="quarter" idx="4294967295"/>
          </p:nvPr>
        </p:nvSpPr>
        <p:spPr>
          <a:xfrm>
            <a:off x="381044" y="271469"/>
            <a:ext cx="11510918" cy="6218541"/>
          </a:xfrm>
          <a:solidFill>
            <a:schemeClr val="bg1"/>
          </a:solidFill>
          <a:ln w="38100">
            <a:solidFill>
              <a:schemeClr val="accent5"/>
            </a:solidFill>
          </a:ln>
        </p:spPr>
        <p:txBody>
          <a:bodyPr rtlCol="0">
            <a:normAutofit/>
          </a:bodyPr>
          <a:lstStyle/>
          <a:p>
            <a:pPr marL="0" indent="0" algn="just">
              <a:lnSpc>
                <a:spcPct val="107000"/>
              </a:lnSpc>
              <a:spcAft>
                <a:spcPts val="800"/>
              </a:spcAft>
              <a:buNone/>
            </a:pPr>
            <a:r>
              <a:rPr lang="ja-JP" altLang="en-US" sz="1800" b="1" dirty="0">
                <a:cs typeface="Times New Roman" panose="02020603050405020304" pitchFamily="18" charset="0"/>
              </a:rPr>
              <a:t>３</a:t>
            </a:r>
            <a:r>
              <a:rPr lang="ja-JP" altLang="ja-JP" sz="1800" b="1" dirty="0">
                <a:effectLst/>
                <a:cs typeface="Times New Roman" panose="02020603050405020304" pitchFamily="18" charset="0"/>
              </a:rPr>
              <a:t>．</a:t>
            </a:r>
            <a:r>
              <a:rPr lang="en-US" altLang="ja-JP" sz="1800" b="1" dirty="0">
                <a:effectLst/>
                <a:cs typeface="Times New Roman" panose="02020603050405020304" pitchFamily="18" charset="0"/>
              </a:rPr>
              <a:t>2023</a:t>
            </a:r>
            <a:r>
              <a:rPr lang="ja-JP" altLang="ja-JP" sz="1800" b="1" dirty="0">
                <a:effectLst/>
                <a:cs typeface="Times New Roman" panose="02020603050405020304" pitchFamily="18" charset="0"/>
              </a:rPr>
              <a:t>年度</a:t>
            </a:r>
            <a:r>
              <a:rPr lang="en-US" altLang="ja-JP" sz="1800" b="1" dirty="0">
                <a:effectLst/>
                <a:cs typeface="Times New Roman" panose="02020603050405020304" pitchFamily="18" charset="0"/>
              </a:rPr>
              <a:t>6</a:t>
            </a:r>
            <a:r>
              <a:rPr lang="ja-JP" altLang="en-US" sz="1800" b="1" dirty="0">
                <a:effectLst/>
                <a:cs typeface="Times New Roman" panose="02020603050405020304" pitchFamily="18" charset="0"/>
              </a:rPr>
              <a:t>月</a:t>
            </a:r>
            <a:r>
              <a:rPr lang="ja-JP" altLang="ja-JP" sz="1800" b="1" dirty="0">
                <a:effectLst/>
                <a:cs typeface="Times New Roman" panose="02020603050405020304" pitchFamily="18" charset="0"/>
              </a:rPr>
              <a:t>賞与について</a:t>
            </a:r>
            <a:endParaRPr lang="ja-JP" altLang="ja-JP" sz="1800" dirty="0">
              <a:effectLst/>
              <a:cs typeface="Times New Roman" panose="02020603050405020304" pitchFamily="18" charset="0"/>
            </a:endParaRPr>
          </a:p>
          <a:p>
            <a:pPr marL="209550" indent="0" algn="just">
              <a:lnSpc>
                <a:spcPct val="100000"/>
              </a:lnSpc>
              <a:spcBef>
                <a:spcPts val="0"/>
              </a:spcBef>
              <a:buNone/>
            </a:pPr>
            <a:endParaRPr lang="en-US" altLang="ja-JP" sz="1600" dirty="0">
              <a:effectLst/>
              <a:cs typeface="Times New Roman" panose="02020603050405020304" pitchFamily="18" charset="0"/>
            </a:endParaRPr>
          </a:p>
          <a:p>
            <a:pPr marL="209550" indent="0" algn="just">
              <a:lnSpc>
                <a:spcPct val="100000"/>
              </a:lnSpc>
              <a:spcBef>
                <a:spcPts val="0"/>
              </a:spcBef>
              <a:buNone/>
            </a:pPr>
            <a:r>
              <a:rPr lang="ja-JP" altLang="en-US" sz="1600" dirty="0">
                <a:cs typeface="Times New Roman" panose="02020603050405020304" pitchFamily="18" charset="0"/>
              </a:rPr>
              <a:t>　</a:t>
            </a:r>
            <a:r>
              <a:rPr lang="en-US" altLang="ja-JP" sz="1600" dirty="0">
                <a:effectLst/>
                <a:cs typeface="Times New Roman" panose="02020603050405020304" pitchFamily="18" charset="0"/>
              </a:rPr>
              <a:t>23</a:t>
            </a:r>
            <a:r>
              <a:rPr lang="ja-JP" altLang="en-US" sz="1600" dirty="0">
                <a:effectLst/>
                <a:cs typeface="Times New Roman" panose="02020603050405020304" pitchFamily="18" charset="0"/>
              </a:rPr>
              <a:t>年度</a:t>
            </a:r>
            <a:r>
              <a:rPr lang="ja-JP" altLang="en-US" sz="1600" dirty="0">
                <a:cs typeface="Times New Roman" panose="02020603050405020304" pitchFamily="18" charset="0"/>
              </a:rPr>
              <a:t>の営業利益予算</a:t>
            </a:r>
            <a:r>
              <a:rPr lang="ja-JP" altLang="en-US" sz="1600" dirty="0">
                <a:effectLst/>
                <a:cs typeface="Times New Roman" panose="02020603050405020304" pitchFamily="18" charset="0"/>
              </a:rPr>
              <a:t>に関しては「上期は</a:t>
            </a:r>
            <a:r>
              <a:rPr lang="en-US" altLang="ja-JP" sz="1600" dirty="0">
                <a:effectLst/>
                <a:cs typeface="Times New Roman" panose="02020603050405020304" pitchFamily="18" charset="0"/>
              </a:rPr>
              <a:t>172</a:t>
            </a:r>
            <a:r>
              <a:rPr lang="ja-JP" altLang="en-US" sz="1600" dirty="0">
                <a:effectLst/>
                <a:cs typeface="Times New Roman" panose="02020603050405020304" pitchFamily="18" charset="0"/>
              </a:rPr>
              <a:t>万円の赤字予算、下期</a:t>
            </a:r>
            <a:r>
              <a:rPr lang="ja-JP" altLang="en-US" sz="1600" dirty="0">
                <a:cs typeface="Times New Roman" panose="02020603050405020304" pitchFamily="18" charset="0"/>
              </a:rPr>
              <a:t>で</a:t>
            </a:r>
            <a:r>
              <a:rPr lang="en-US" altLang="ja-JP" sz="1600" dirty="0">
                <a:cs typeface="Times New Roman" panose="02020603050405020304" pitchFamily="18" charset="0"/>
              </a:rPr>
              <a:t>1</a:t>
            </a:r>
            <a:r>
              <a:rPr lang="ja-JP" altLang="en-US" sz="1600" dirty="0">
                <a:cs typeface="Times New Roman" panose="02020603050405020304" pitchFamily="18" charset="0"/>
              </a:rPr>
              <a:t>億円以上</a:t>
            </a:r>
            <a:r>
              <a:rPr lang="ja-JP" altLang="en-US" sz="1600" dirty="0">
                <a:effectLst/>
                <a:cs typeface="Times New Roman" panose="02020603050405020304" pitchFamily="18" charset="0"/>
              </a:rPr>
              <a:t>」という計画となっています。</a:t>
            </a:r>
            <a:r>
              <a:rPr lang="ja-JP" altLang="en-US" sz="1600" dirty="0">
                <a:cs typeface="Times New Roman" panose="02020603050405020304" pitchFamily="18" charset="0"/>
              </a:rPr>
              <a:t>差益率の改善と新規営業活動の回復を見込んでおり、</a:t>
            </a:r>
            <a:r>
              <a:rPr lang="ja-JP" altLang="en-US" sz="1600" dirty="0">
                <a:effectLst/>
                <a:cs typeface="Times New Roman" panose="02020603050405020304" pitchFamily="18" charset="0"/>
              </a:rPr>
              <a:t>上期の売上予算が</a:t>
            </a:r>
            <a:r>
              <a:rPr lang="en-US" altLang="ja-JP" sz="1600" dirty="0">
                <a:effectLst/>
                <a:cs typeface="Times New Roman" panose="02020603050405020304" pitchFamily="18" charset="0"/>
              </a:rPr>
              <a:t>100.2</a:t>
            </a:r>
            <a:r>
              <a:rPr lang="ja-JP" altLang="en-US" sz="1600" dirty="0">
                <a:effectLst/>
                <a:cs typeface="Times New Roman" panose="02020603050405020304" pitchFamily="18" charset="0"/>
              </a:rPr>
              <a:t>％と</a:t>
            </a:r>
            <a:r>
              <a:rPr lang="ja-JP" altLang="en-US" sz="1600" dirty="0">
                <a:cs typeface="Times New Roman" panose="02020603050405020304" pitchFamily="18" charset="0"/>
              </a:rPr>
              <a:t>堅調に推移していると言えます。</a:t>
            </a:r>
            <a:endParaRPr lang="en-US" altLang="ja-JP" sz="1600" dirty="0">
              <a:cs typeface="Times New Roman" panose="02020603050405020304" pitchFamily="18" charset="0"/>
            </a:endParaRPr>
          </a:p>
          <a:p>
            <a:pPr marL="209550" indent="0" algn="just">
              <a:lnSpc>
                <a:spcPct val="100000"/>
              </a:lnSpc>
              <a:spcBef>
                <a:spcPts val="0"/>
              </a:spcBef>
              <a:buNone/>
            </a:pPr>
            <a:r>
              <a:rPr lang="ja-JP" altLang="en-US" sz="1600" dirty="0">
                <a:effectLst/>
                <a:cs typeface="Times New Roman" panose="02020603050405020304" pitchFamily="18" charset="0"/>
              </a:rPr>
              <a:t>　一方で、グループ連邦戦略に基づいて、派遣請負・化粧品事業・採用教育のグループ内部外部の売上が増加しているものの、外部案件は需要に対して求人が不足して</a:t>
            </a:r>
            <a:r>
              <a:rPr lang="ja-JP" altLang="en-US" sz="1600" dirty="0">
                <a:cs typeface="Times New Roman" panose="02020603050405020304" pitchFamily="18" charset="0"/>
              </a:rPr>
              <a:t>いる点は昨年度から大きな改善は見受けられない状況です。</a:t>
            </a:r>
            <a:endParaRPr lang="en-US" altLang="ja-JP" sz="1600" dirty="0">
              <a:cs typeface="Times New Roman" panose="02020603050405020304" pitchFamily="18" charset="0"/>
            </a:endParaRPr>
          </a:p>
          <a:p>
            <a:pPr marL="209550" indent="0" algn="just">
              <a:lnSpc>
                <a:spcPct val="100000"/>
              </a:lnSpc>
              <a:spcBef>
                <a:spcPts val="0"/>
              </a:spcBef>
              <a:buNone/>
            </a:pPr>
            <a:endParaRPr lang="en-US" altLang="ja-JP" sz="1600" dirty="0">
              <a:solidFill>
                <a:srgbClr val="FF0000"/>
              </a:solidFill>
              <a:effectLst/>
              <a:cs typeface="Times New Roman" panose="02020603050405020304" pitchFamily="18" charset="0"/>
            </a:endParaRPr>
          </a:p>
          <a:p>
            <a:pPr marL="0" indent="0" algn="just">
              <a:lnSpc>
                <a:spcPct val="100000"/>
              </a:lnSpc>
              <a:spcBef>
                <a:spcPts val="0"/>
              </a:spcBef>
              <a:buNone/>
            </a:pPr>
            <a:r>
              <a:rPr lang="ja-JP" altLang="en-US" sz="1600" dirty="0">
                <a:solidFill>
                  <a:srgbClr val="FF0000"/>
                </a:solidFill>
                <a:cs typeface="Times New Roman" panose="02020603050405020304" pitchFamily="18" charset="0"/>
              </a:rPr>
              <a:t>　　</a:t>
            </a:r>
            <a:r>
              <a:rPr lang="en-US" altLang="ja-JP" sz="1600" dirty="0">
                <a:effectLst/>
                <a:cs typeface="Times New Roman" panose="02020603050405020304" pitchFamily="18" charset="0"/>
              </a:rPr>
              <a:t>2024</a:t>
            </a:r>
            <a:r>
              <a:rPr lang="ja-JP" altLang="en-US" sz="1600" dirty="0">
                <a:effectLst/>
                <a:cs typeface="Times New Roman" panose="02020603050405020304" pitchFamily="18" charset="0"/>
              </a:rPr>
              <a:t>年</a:t>
            </a:r>
            <a:r>
              <a:rPr lang="en-US" altLang="ja-JP" sz="1600" dirty="0">
                <a:effectLst/>
                <a:cs typeface="Times New Roman" panose="02020603050405020304" pitchFamily="18" charset="0"/>
              </a:rPr>
              <a:t>6</a:t>
            </a:r>
            <a:r>
              <a:rPr lang="ja-JP" altLang="ja-JP" sz="1600" dirty="0">
                <a:effectLst/>
                <a:cs typeface="Times New Roman" panose="02020603050405020304" pitchFamily="18" charset="0"/>
              </a:rPr>
              <a:t>月</a:t>
            </a:r>
            <a:r>
              <a:rPr lang="ja-JP" altLang="en-US" sz="1600" dirty="0">
                <a:effectLst/>
                <a:cs typeface="Times New Roman" panose="02020603050405020304" pitchFamily="18" charset="0"/>
              </a:rPr>
              <a:t>賞与の</a:t>
            </a:r>
            <a:r>
              <a:rPr lang="ja-JP" altLang="ja-JP" sz="1600" dirty="0">
                <a:effectLst/>
                <a:cs typeface="Times New Roman" panose="02020603050405020304" pitchFamily="18" charset="0"/>
              </a:rPr>
              <a:t>支給水準</a:t>
            </a:r>
            <a:r>
              <a:rPr lang="ja-JP" altLang="en-US" sz="1600" dirty="0">
                <a:effectLst/>
                <a:cs typeface="Times New Roman" panose="02020603050405020304" pitchFamily="18" charset="0"/>
              </a:rPr>
              <a:t>については、このような業績環境を踏まえつつ、年間賞与水準を念頭に置きながら検討していくこととなります。組合としては、</a:t>
            </a:r>
            <a:r>
              <a:rPr lang="ja-JP" altLang="en-US" sz="1600" dirty="0">
                <a:cs typeface="Times New Roman" panose="02020603050405020304" pitchFamily="18" charset="0"/>
              </a:rPr>
              <a:t>支給表をベースにした要求水準を目指します。</a:t>
            </a:r>
            <a:endParaRPr lang="en-US" altLang="ja-JP" sz="1600" dirty="0">
              <a:effectLst/>
              <a:cs typeface="Times New Roman" panose="02020603050405020304" pitchFamily="18" charset="0"/>
            </a:endParaRPr>
          </a:p>
          <a:p>
            <a:pPr marL="0" indent="0" algn="just">
              <a:lnSpc>
                <a:spcPct val="100000"/>
              </a:lnSpc>
              <a:spcBef>
                <a:spcPts val="0"/>
              </a:spcBef>
              <a:buNone/>
            </a:pPr>
            <a:r>
              <a:rPr lang="ja-JP" altLang="en-US" sz="1600" dirty="0">
                <a:solidFill>
                  <a:srgbClr val="FF0000"/>
                </a:solidFill>
                <a:cs typeface="Times New Roman" panose="02020603050405020304" pitchFamily="18" charset="0"/>
              </a:rPr>
              <a:t>　　</a:t>
            </a:r>
            <a:endParaRPr lang="en-US" altLang="ja-JP" sz="1600" dirty="0">
              <a:solidFill>
                <a:srgbClr val="FF0000"/>
              </a:solidFill>
              <a:effectLst/>
              <a:cs typeface="Times New Roman" panose="02020603050405020304" pitchFamily="18" charset="0"/>
            </a:endParaRPr>
          </a:p>
          <a:p>
            <a:pPr marL="0" indent="0" algn="just">
              <a:lnSpc>
                <a:spcPct val="100000"/>
              </a:lnSpc>
              <a:spcBef>
                <a:spcPts val="0"/>
              </a:spcBef>
              <a:buNone/>
            </a:pPr>
            <a:r>
              <a:rPr lang="ja-JP" altLang="en-US" sz="1800" dirty="0">
                <a:cs typeface="Times New Roman" panose="02020603050405020304" pitchFamily="18" charset="0"/>
              </a:rPr>
              <a:t>　</a:t>
            </a:r>
            <a:endParaRPr lang="en-US" altLang="ja-JP" sz="1800" dirty="0">
              <a:cs typeface="Times New Roman" panose="02020603050405020304" pitchFamily="18" charset="0"/>
            </a:endParaRPr>
          </a:p>
          <a:p>
            <a:pPr marL="0" indent="0" rtl="0">
              <a:buNone/>
            </a:pPr>
            <a:endParaRPr lang="en-US" altLang="ja-JP" sz="2000" dirty="0"/>
          </a:p>
          <a:p>
            <a:pPr marL="0" indent="0">
              <a:buNone/>
            </a:pPr>
            <a:endParaRPr lang="en-US" altLang="ja-JP" sz="2000" b="1" dirty="0">
              <a:cs typeface="Times New Roman" panose="02020603050405020304" pitchFamily="18" charset="0"/>
            </a:endParaRPr>
          </a:p>
          <a:p>
            <a:pPr marL="0" indent="0">
              <a:buNone/>
            </a:pPr>
            <a:r>
              <a:rPr lang="ja-JP" altLang="en-US" sz="2000" b="1" dirty="0">
                <a:cs typeface="Times New Roman" panose="02020603050405020304" pitchFamily="18" charset="0"/>
              </a:rPr>
              <a:t>４</a:t>
            </a:r>
            <a:r>
              <a:rPr lang="ja-JP" altLang="en-US" sz="2000" b="1" dirty="0">
                <a:effectLst/>
                <a:cs typeface="Times New Roman" panose="02020603050405020304" pitchFamily="18" charset="0"/>
              </a:rPr>
              <a:t>．</a:t>
            </a:r>
            <a:r>
              <a:rPr lang="en-US" altLang="ja-JP" sz="2000" b="1" dirty="0">
                <a:cs typeface="Times New Roman" panose="02020603050405020304" pitchFamily="18" charset="0"/>
              </a:rPr>
              <a:t>23</a:t>
            </a:r>
            <a:r>
              <a:rPr lang="ja-JP" altLang="ja-JP" sz="2000" b="1" dirty="0">
                <a:effectLst/>
                <a:cs typeface="Times New Roman" panose="02020603050405020304" pitchFamily="18" charset="0"/>
              </a:rPr>
              <a:t>年</a:t>
            </a:r>
            <a:r>
              <a:rPr lang="en-US" altLang="ja-JP" sz="2000" b="1" dirty="0">
                <a:effectLst/>
                <a:cs typeface="Times New Roman" panose="02020603050405020304" pitchFamily="18" charset="0"/>
              </a:rPr>
              <a:t>12</a:t>
            </a:r>
            <a:r>
              <a:rPr lang="ja-JP" altLang="ja-JP" sz="2000" b="1" dirty="0">
                <a:effectLst/>
                <a:cs typeface="Times New Roman" panose="02020603050405020304" pitchFamily="18" charset="0"/>
              </a:rPr>
              <a:t>月賞与支給に向けたスケジュール</a:t>
            </a:r>
            <a:endParaRPr lang="ja-JP" altLang="ja-JP" sz="2000" dirty="0">
              <a:effectLst/>
              <a:cs typeface="Times New Roman" panose="02020603050405020304" pitchFamily="18" charset="0"/>
            </a:endParaRPr>
          </a:p>
          <a:p>
            <a:pPr marL="0" indent="0" rtl="0">
              <a:buNone/>
            </a:pPr>
            <a:endParaRPr lang="en-US" altLang="ja-JP" sz="2000" dirty="0">
              <a:latin typeface="+mn-ea"/>
              <a:ea typeface="+mn-ea"/>
            </a:endParaRPr>
          </a:p>
          <a:p>
            <a:pPr marL="0" indent="0" rtl="0">
              <a:buNone/>
            </a:pPr>
            <a:endParaRPr lang="en-US" altLang="ja-JP" sz="2000" dirty="0">
              <a:latin typeface="+mn-ea"/>
              <a:ea typeface="+mn-ea"/>
            </a:endParaRPr>
          </a:p>
        </p:txBody>
      </p:sp>
      <p:sp>
        <p:nvSpPr>
          <p:cNvPr id="5" name="矢印: 右 4">
            <a:extLst>
              <a:ext uri="{FF2B5EF4-FFF2-40B4-BE49-F238E27FC236}">
                <a16:creationId xmlns:a16="http://schemas.microsoft.com/office/drawing/2014/main" id="{13FC73A1-AA12-2CA0-65DA-2278EAAA3BAE}"/>
              </a:ext>
            </a:extLst>
          </p:cNvPr>
          <p:cNvSpPr/>
          <p:nvPr/>
        </p:nvSpPr>
        <p:spPr>
          <a:xfrm>
            <a:off x="5194494" y="12542141"/>
            <a:ext cx="387350" cy="620712"/>
          </a:xfrm>
          <a:prstGeom prst="rightArrow">
            <a:avLst/>
          </a:prstGeom>
          <a:solidFill>
            <a:srgbClr val="4472C4"/>
          </a:solidFill>
          <a:ln w="12700" cap="flat" cmpd="sng" algn="ctr">
            <a:solidFill>
              <a:srgbClr val="4472C4">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32363F"/>
              </a:solidFill>
              <a:effectLst/>
              <a:uLnTx/>
              <a:uFillTx/>
              <a:latin typeface="Calibri Light"/>
              <a:ea typeface="+mn-ea"/>
              <a:cs typeface="+mn-cs"/>
            </a:endParaRPr>
          </a:p>
        </p:txBody>
      </p:sp>
      <p:sp>
        <p:nvSpPr>
          <p:cNvPr id="16" name="矢印: 五方向 15">
            <a:extLst>
              <a:ext uri="{FF2B5EF4-FFF2-40B4-BE49-F238E27FC236}">
                <a16:creationId xmlns:a16="http://schemas.microsoft.com/office/drawing/2014/main" id="{2E903A4D-4F46-8CCC-D26E-65C80BFFECF2}"/>
              </a:ext>
            </a:extLst>
          </p:cNvPr>
          <p:cNvSpPr/>
          <p:nvPr/>
        </p:nvSpPr>
        <p:spPr>
          <a:xfrm>
            <a:off x="8721967" y="4630616"/>
            <a:ext cx="3083169" cy="1042185"/>
          </a:xfrm>
          <a:prstGeom prst="homePlate">
            <a:avLst>
              <a:gd name="adj" fmla="val 37494"/>
            </a:avLst>
          </a:prstGeom>
          <a:solidFill>
            <a:sysClr val="window" lastClr="FFFFFF"/>
          </a:solidFill>
          <a:ln w="12700" cap="flat" cmpd="sng" algn="ctr">
            <a:solidFill>
              <a:srgbClr val="70AD47"/>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1200" b="0" i="0" u="none" strike="noStrike" kern="1200" cap="none" spc="0" normalizeH="0" baseline="0" noProof="0" dirty="0">
                <a:ln>
                  <a:noFill/>
                </a:ln>
                <a:solidFill>
                  <a:srgbClr val="32363F"/>
                </a:solidFill>
                <a:effectLst/>
                <a:uLnTx/>
                <a:uFillTx/>
                <a:latin typeface="Meiryo UI" panose="020B0604030504040204" pitchFamily="50" charset="-128"/>
                <a:ea typeface="游明朝" panose="02020400000000000000" pitchFamily="18" charset="-128"/>
                <a:cs typeface="Times New Roman" panose="02020603050405020304" pitchFamily="18" charset="0"/>
              </a:rPr>
              <a:t>    </a:t>
            </a:r>
            <a:r>
              <a:rPr kumimoji="0" lang="ja-JP" altLang="en-US" sz="1200" b="0" i="0" u="none" strike="noStrike" kern="1200" cap="none" spc="0" normalizeH="0" baseline="0" noProof="0" dirty="0">
                <a:ln>
                  <a:noFill/>
                </a:ln>
                <a:solidFill>
                  <a:srgbClr val="32363F"/>
                </a:solidFill>
                <a:effectLst/>
                <a:uLnTx/>
                <a:uFillTx/>
                <a:latin typeface="游明朝" panose="02020400000000000000" pitchFamily="18" charset="-128"/>
                <a:ea typeface="Meiryo UI" panose="020B0604030504040204" pitchFamily="50" charset="-128"/>
                <a:cs typeface="Times New Roman" panose="02020603050405020304" pitchFamily="18" charset="0"/>
              </a:rPr>
              <a:t>　賞与支給</a:t>
            </a:r>
            <a:endParaRPr kumimoji="0" lang="ja-JP" altLang="en-US" sz="1800" b="0" i="0" u="none" strike="noStrike" kern="1200" cap="none" spc="0" normalizeH="0" baseline="0" noProof="0" dirty="0">
              <a:ln>
                <a:noFill/>
              </a:ln>
              <a:solidFill>
                <a:srgbClr val="32363F"/>
              </a:solidFill>
              <a:effectLst/>
              <a:uLnTx/>
              <a:uFillTx/>
              <a:latin typeface="游明朝" panose="02020400000000000000" pitchFamily="18" charset="-128"/>
              <a:ea typeface="游明朝" panose="02020400000000000000" pitchFamily="18" charset="-128"/>
              <a:cs typeface="Times New Roman" panose="02020603050405020304" pitchFamily="18" charset="0"/>
            </a:endParaRPr>
          </a:p>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ja-JP" altLang="en-US" sz="1200" b="0" i="0" u="none" strike="noStrike" kern="1200" cap="none" spc="0" normalizeH="0" baseline="0" noProof="0" dirty="0">
                <a:ln>
                  <a:noFill/>
                </a:ln>
                <a:solidFill>
                  <a:srgbClr val="32363F"/>
                </a:solidFill>
                <a:effectLst/>
                <a:uLnTx/>
                <a:uFillTx/>
                <a:latin typeface="游明朝" panose="02020400000000000000" pitchFamily="18" charset="-128"/>
                <a:ea typeface="Meiryo UI" panose="020B0604030504040204" pitchFamily="50" charset="-128"/>
                <a:cs typeface="Times New Roman" panose="02020603050405020304" pitchFamily="18" charset="0"/>
              </a:rPr>
              <a:t>　　　　　　　　</a:t>
            </a:r>
            <a:r>
              <a:rPr kumimoji="0" lang="en-US" altLang="ja-JP" sz="1200" b="0" i="0" u="none" strike="noStrike" kern="1200" cap="none" spc="0" normalizeH="0" baseline="0" noProof="0" dirty="0">
                <a:ln>
                  <a:noFill/>
                </a:ln>
                <a:solidFill>
                  <a:srgbClr val="32363F"/>
                </a:solidFill>
                <a:effectLst/>
                <a:uLnTx/>
                <a:uFillTx/>
                <a:latin typeface="游明朝" panose="02020400000000000000" pitchFamily="18" charset="-128"/>
                <a:ea typeface="Meiryo UI" panose="020B0604030504040204" pitchFamily="50" charset="-128"/>
                <a:cs typeface="Times New Roman" panose="02020603050405020304" pitchFamily="18" charset="0"/>
              </a:rPr>
              <a:t>2023</a:t>
            </a:r>
            <a:r>
              <a:rPr kumimoji="0" lang="ja-JP" altLang="en-US" sz="1200" b="0" i="0" u="none" strike="noStrike" kern="1200" cap="none" spc="0" normalizeH="0" baseline="0" noProof="0" dirty="0">
                <a:ln>
                  <a:noFill/>
                </a:ln>
                <a:solidFill>
                  <a:srgbClr val="32363F"/>
                </a:solidFill>
                <a:effectLst/>
                <a:uLnTx/>
                <a:uFillTx/>
                <a:latin typeface="游明朝" panose="02020400000000000000" pitchFamily="18" charset="-128"/>
                <a:ea typeface="Meiryo UI" panose="020B0604030504040204" pitchFamily="50" charset="-128"/>
                <a:cs typeface="Times New Roman" panose="02020603050405020304" pitchFamily="18" charset="0"/>
              </a:rPr>
              <a:t>年</a:t>
            </a:r>
            <a:r>
              <a:rPr kumimoji="0" lang="en-US" sz="1200" b="0" i="0" u="none" strike="noStrike" kern="1200" cap="none" spc="0" normalizeH="0" baseline="0" noProof="0" dirty="0">
                <a:ln>
                  <a:noFill/>
                </a:ln>
                <a:solidFill>
                  <a:srgbClr val="32363F"/>
                </a:solidFill>
                <a:effectLst/>
                <a:uLnTx/>
                <a:uFillTx/>
                <a:latin typeface="游明朝" panose="02020400000000000000" pitchFamily="18" charset="-128"/>
                <a:ea typeface="Meiryo UI" panose="020B0604030504040204" pitchFamily="50" charset="-128"/>
                <a:cs typeface="Times New Roman" panose="02020603050405020304" pitchFamily="18" charset="0"/>
              </a:rPr>
              <a:t>12</a:t>
            </a:r>
            <a:r>
              <a:rPr kumimoji="0" lang="ja-JP" altLang="en-US" sz="1200" b="0" i="0" u="none" strike="noStrike" kern="1200" cap="none" spc="0" normalizeH="0" baseline="0" noProof="0" dirty="0">
                <a:ln>
                  <a:noFill/>
                </a:ln>
                <a:solidFill>
                  <a:srgbClr val="32363F"/>
                </a:solidFill>
                <a:effectLst/>
                <a:uLnTx/>
                <a:uFillTx/>
                <a:latin typeface="游明朝" panose="02020400000000000000" pitchFamily="18" charset="-128"/>
                <a:ea typeface="Meiryo UI" panose="020B0604030504040204" pitchFamily="50" charset="-128"/>
                <a:cs typeface="Times New Roman" panose="02020603050405020304" pitchFamily="18" charset="0"/>
              </a:rPr>
              <a:t>月５日</a:t>
            </a:r>
            <a:r>
              <a:rPr kumimoji="0" lang="en-US" altLang="ja-JP" sz="1200" b="0" i="0" u="none" strike="noStrike" kern="1200" cap="none" spc="0" normalizeH="0" baseline="0" noProof="0" dirty="0">
                <a:ln>
                  <a:noFill/>
                </a:ln>
                <a:solidFill>
                  <a:srgbClr val="32363F"/>
                </a:solidFill>
                <a:effectLst/>
                <a:uLnTx/>
                <a:uFillTx/>
                <a:latin typeface="游明朝" panose="02020400000000000000" pitchFamily="18" charset="-128"/>
                <a:ea typeface="Meiryo UI" panose="020B0604030504040204" pitchFamily="50" charset="-128"/>
                <a:cs typeface="Times New Roman" panose="02020603050405020304" pitchFamily="18" charset="0"/>
              </a:rPr>
              <a:t>(</a:t>
            </a:r>
            <a:r>
              <a:rPr kumimoji="0" lang="ja-JP" altLang="en-US" sz="1200" b="0" i="0" u="none" strike="noStrike" kern="1200" cap="none" spc="0" normalizeH="0" baseline="0" noProof="0" dirty="0">
                <a:ln>
                  <a:noFill/>
                </a:ln>
                <a:solidFill>
                  <a:srgbClr val="32363F"/>
                </a:solidFill>
                <a:effectLst/>
                <a:uLnTx/>
                <a:uFillTx/>
                <a:latin typeface="游明朝" panose="02020400000000000000" pitchFamily="18" charset="-128"/>
                <a:ea typeface="Meiryo UI" panose="020B0604030504040204" pitchFamily="50" charset="-128"/>
                <a:cs typeface="Times New Roman" panose="02020603050405020304" pitchFamily="18" charset="0"/>
              </a:rPr>
              <a:t>火</a:t>
            </a:r>
            <a:r>
              <a:rPr kumimoji="0" lang="en-US" altLang="ja-JP" sz="1200" b="0" i="0" u="none" strike="noStrike" kern="1200" cap="none" spc="0" normalizeH="0" baseline="0" noProof="0" dirty="0">
                <a:ln>
                  <a:noFill/>
                </a:ln>
                <a:solidFill>
                  <a:srgbClr val="32363F"/>
                </a:solidFill>
                <a:effectLst/>
                <a:uLnTx/>
                <a:uFillTx/>
                <a:latin typeface="游明朝" panose="02020400000000000000" pitchFamily="18" charset="-128"/>
                <a:ea typeface="Meiryo UI" panose="020B0604030504040204" pitchFamily="50" charset="-128"/>
                <a:cs typeface="Times New Roman" panose="02020603050405020304" pitchFamily="18" charset="0"/>
              </a:rPr>
              <a:t>)</a:t>
            </a:r>
            <a:r>
              <a:rPr kumimoji="0" lang="ja-JP" altLang="en-US" sz="1200" b="0" i="0" u="none" strike="noStrike" kern="1200" cap="none" spc="0" normalizeH="0" baseline="0" noProof="0" dirty="0">
                <a:ln>
                  <a:noFill/>
                </a:ln>
                <a:solidFill>
                  <a:srgbClr val="32363F"/>
                </a:solidFill>
                <a:effectLst/>
                <a:uLnTx/>
                <a:uFillTx/>
                <a:latin typeface="游明朝" panose="02020400000000000000" pitchFamily="18" charset="-128"/>
                <a:ea typeface="Meiryo UI" panose="020B0604030504040204" pitchFamily="50" charset="-128"/>
                <a:cs typeface="Times New Roman" panose="02020603050405020304" pitchFamily="18" charset="0"/>
              </a:rPr>
              <a:t>支給）</a:t>
            </a:r>
            <a:endParaRPr kumimoji="0" lang="ja-JP" altLang="en-US" sz="1800" b="0" i="0" u="none" strike="noStrike" kern="1200" cap="none" spc="0" normalizeH="0" baseline="0" noProof="0" dirty="0">
              <a:ln>
                <a:noFill/>
              </a:ln>
              <a:solidFill>
                <a:srgbClr val="32363F"/>
              </a:solidFill>
              <a:effectLst/>
              <a:uLnTx/>
              <a:uFillTx/>
              <a:latin typeface="游明朝" panose="02020400000000000000" pitchFamily="18" charset="-128"/>
              <a:ea typeface="游明朝" panose="02020400000000000000" pitchFamily="18" charset="-128"/>
              <a:cs typeface="Times New Roman" panose="02020603050405020304" pitchFamily="18" charset="0"/>
            </a:endParaRPr>
          </a:p>
        </p:txBody>
      </p:sp>
      <p:sp>
        <p:nvSpPr>
          <p:cNvPr id="2" name="矢印: 五方向 1">
            <a:extLst>
              <a:ext uri="{FF2B5EF4-FFF2-40B4-BE49-F238E27FC236}">
                <a16:creationId xmlns:a16="http://schemas.microsoft.com/office/drawing/2014/main" id="{4B0447C9-44BF-DBED-08E8-82FC249F3A03}"/>
              </a:ext>
            </a:extLst>
          </p:cNvPr>
          <p:cNvSpPr/>
          <p:nvPr/>
        </p:nvSpPr>
        <p:spPr>
          <a:xfrm>
            <a:off x="7141939" y="4630616"/>
            <a:ext cx="2525395" cy="1041749"/>
          </a:xfrm>
          <a:prstGeom prst="homePlate">
            <a:avLst>
              <a:gd name="adj" fmla="val 39280"/>
            </a:avLst>
          </a:prstGeom>
          <a:solidFill>
            <a:sysClr val="window" lastClr="FFFFFF"/>
          </a:solidFill>
          <a:ln w="12700" cap="flat" cmpd="sng" algn="ctr">
            <a:solidFill>
              <a:srgbClr val="70AD47"/>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ja-JP" altLang="en-US" sz="1200" dirty="0">
                <a:solidFill>
                  <a:srgbClr val="32363F"/>
                </a:solidFill>
                <a:latin typeface="游明朝" panose="02020400000000000000" pitchFamily="18" charset="-128"/>
                <a:ea typeface="Meiryo UI" panose="020B0604030504040204" pitchFamily="50" charset="-128"/>
                <a:cs typeface="Times New Roman" panose="02020603050405020304" pitchFamily="18" charset="0"/>
              </a:rPr>
              <a:t>　</a:t>
            </a:r>
            <a:r>
              <a:rPr kumimoji="0" lang="ja-JP" altLang="en-US" sz="1200" b="0" i="0" u="none" strike="noStrike" kern="1200" cap="none" spc="0" normalizeH="0" baseline="0" noProof="0" dirty="0">
                <a:ln>
                  <a:noFill/>
                </a:ln>
                <a:solidFill>
                  <a:srgbClr val="32363F"/>
                </a:solidFill>
                <a:effectLst/>
                <a:uLnTx/>
                <a:uFillTx/>
                <a:latin typeface="游明朝" panose="02020400000000000000" pitchFamily="18" charset="-128"/>
                <a:ea typeface="Meiryo UI" panose="020B0604030504040204" pitchFamily="50" charset="-128"/>
                <a:cs typeface="Times New Roman" panose="02020603050405020304" pitchFamily="18" charset="0"/>
              </a:rPr>
              <a:t>労使協議会を開催　　　</a:t>
            </a:r>
            <a:endParaRPr kumimoji="0" lang="en-US" altLang="ja-JP" sz="1200" b="0" i="0" u="none" strike="noStrike" kern="1200" cap="none" spc="0" normalizeH="0" baseline="0" noProof="0" dirty="0">
              <a:ln>
                <a:noFill/>
              </a:ln>
              <a:solidFill>
                <a:srgbClr val="32363F"/>
              </a:solidFill>
              <a:effectLst/>
              <a:uLnTx/>
              <a:uFillTx/>
              <a:latin typeface="游明朝" panose="02020400000000000000" pitchFamily="18" charset="-128"/>
              <a:ea typeface="Meiryo UI" panose="020B0604030504040204" pitchFamily="50" charset="-128"/>
              <a:cs typeface="Times New Roman" panose="02020603050405020304" pitchFamily="18" charset="0"/>
            </a:endParaRPr>
          </a:p>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altLang="ja-JP" sz="1200" dirty="0">
                <a:solidFill>
                  <a:srgbClr val="32363F"/>
                </a:solidFill>
                <a:latin typeface="游明朝" panose="02020400000000000000" pitchFamily="18" charset="-128"/>
                <a:ea typeface="Meiryo UI" panose="020B0604030504040204" pitchFamily="50" charset="-128"/>
                <a:cs typeface="Times New Roman" panose="02020603050405020304" pitchFamily="18" charset="0"/>
              </a:rPr>
              <a:t>2023</a:t>
            </a:r>
            <a:r>
              <a:rPr kumimoji="0" lang="ja-JP" altLang="en-US" sz="1200" dirty="0">
                <a:solidFill>
                  <a:srgbClr val="32363F"/>
                </a:solidFill>
                <a:latin typeface="游明朝" panose="02020400000000000000" pitchFamily="18" charset="-128"/>
                <a:ea typeface="Meiryo UI" panose="020B0604030504040204" pitchFamily="50" charset="-128"/>
                <a:cs typeface="Times New Roman" panose="02020603050405020304" pitchFamily="18" charset="0"/>
              </a:rPr>
              <a:t>年</a:t>
            </a:r>
            <a:r>
              <a:rPr kumimoji="0" lang="en-US" altLang="ja-JP" sz="1200" dirty="0">
                <a:solidFill>
                  <a:srgbClr val="32363F"/>
                </a:solidFill>
                <a:latin typeface="游明朝" panose="02020400000000000000" pitchFamily="18" charset="-128"/>
                <a:ea typeface="Meiryo UI" panose="020B0604030504040204" pitchFamily="50" charset="-128"/>
                <a:cs typeface="Times New Roman" panose="02020603050405020304" pitchFamily="18" charset="0"/>
              </a:rPr>
              <a:t>11</a:t>
            </a:r>
            <a:r>
              <a:rPr kumimoji="0" lang="ja-JP" altLang="en-US" sz="1200" dirty="0">
                <a:solidFill>
                  <a:srgbClr val="32363F"/>
                </a:solidFill>
                <a:latin typeface="游明朝" panose="02020400000000000000" pitchFamily="18" charset="-128"/>
                <a:ea typeface="Meiryo UI" panose="020B0604030504040204" pitchFamily="50" charset="-128"/>
                <a:cs typeface="Times New Roman" panose="02020603050405020304" pitchFamily="18" charset="0"/>
              </a:rPr>
              <a:t>月</a:t>
            </a:r>
            <a:r>
              <a:rPr kumimoji="0" lang="en-US" altLang="ja-JP" sz="1200" dirty="0">
                <a:solidFill>
                  <a:srgbClr val="32363F"/>
                </a:solidFill>
                <a:latin typeface="游明朝" panose="02020400000000000000" pitchFamily="18" charset="-128"/>
                <a:ea typeface="Meiryo UI" panose="020B0604030504040204" pitchFamily="50" charset="-128"/>
                <a:cs typeface="Times New Roman" panose="02020603050405020304" pitchFamily="18" charset="0"/>
              </a:rPr>
              <a:t>21</a:t>
            </a:r>
            <a:r>
              <a:rPr kumimoji="0" lang="ja-JP" altLang="en-US" sz="1200" dirty="0">
                <a:solidFill>
                  <a:srgbClr val="32363F"/>
                </a:solidFill>
                <a:latin typeface="游明朝" panose="02020400000000000000" pitchFamily="18" charset="-128"/>
                <a:ea typeface="Meiryo UI" panose="020B0604030504040204" pitchFamily="50" charset="-128"/>
                <a:cs typeface="Times New Roman" panose="02020603050405020304" pitchFamily="18" charset="0"/>
              </a:rPr>
              <a:t>日</a:t>
            </a:r>
            <a:r>
              <a:rPr kumimoji="0" lang="en-US" altLang="ja-JP" sz="1200" dirty="0">
                <a:solidFill>
                  <a:srgbClr val="32363F"/>
                </a:solidFill>
                <a:latin typeface="游明朝" panose="02020400000000000000" pitchFamily="18" charset="-128"/>
                <a:ea typeface="Meiryo UI" panose="020B0604030504040204" pitchFamily="50" charset="-128"/>
                <a:cs typeface="Times New Roman" panose="02020603050405020304" pitchFamily="18" charset="0"/>
              </a:rPr>
              <a:t>(</a:t>
            </a:r>
            <a:r>
              <a:rPr kumimoji="0" lang="ja-JP" altLang="en-US" sz="1200" dirty="0">
                <a:solidFill>
                  <a:srgbClr val="32363F"/>
                </a:solidFill>
                <a:latin typeface="游明朝" panose="02020400000000000000" pitchFamily="18" charset="-128"/>
                <a:ea typeface="Meiryo UI" panose="020B0604030504040204" pitchFamily="50" charset="-128"/>
                <a:cs typeface="Times New Roman" panose="02020603050405020304" pitchFamily="18" charset="0"/>
              </a:rPr>
              <a:t>火</a:t>
            </a:r>
            <a:r>
              <a:rPr kumimoji="0" lang="en-US" altLang="ja-JP" sz="1200" dirty="0">
                <a:solidFill>
                  <a:srgbClr val="32363F"/>
                </a:solidFill>
                <a:latin typeface="游明朝" panose="02020400000000000000" pitchFamily="18" charset="-128"/>
                <a:ea typeface="Meiryo UI" panose="020B0604030504040204" pitchFamily="50" charset="-128"/>
                <a:cs typeface="Times New Roman" panose="02020603050405020304" pitchFamily="18" charset="0"/>
              </a:rPr>
              <a:t>)</a:t>
            </a:r>
            <a:endParaRPr kumimoji="0" lang="ja-JP" altLang="en-US" sz="1800" b="0" i="0" u="none" strike="noStrike" kern="1200" cap="none" spc="0" normalizeH="0" baseline="0" noProof="0" dirty="0">
              <a:ln>
                <a:noFill/>
              </a:ln>
              <a:solidFill>
                <a:srgbClr val="32363F"/>
              </a:solidFill>
              <a:effectLst/>
              <a:uLnTx/>
              <a:uFillTx/>
              <a:latin typeface="游明朝" panose="02020400000000000000" pitchFamily="18" charset="-128"/>
              <a:ea typeface="游明朝" panose="02020400000000000000" pitchFamily="18" charset="-128"/>
              <a:cs typeface="Times New Roman" panose="02020603050405020304" pitchFamily="18" charset="0"/>
            </a:endParaRPr>
          </a:p>
        </p:txBody>
      </p:sp>
      <p:sp>
        <p:nvSpPr>
          <p:cNvPr id="17" name="矢印: 五方向 16">
            <a:extLst>
              <a:ext uri="{FF2B5EF4-FFF2-40B4-BE49-F238E27FC236}">
                <a16:creationId xmlns:a16="http://schemas.microsoft.com/office/drawing/2014/main" id="{7BF9F4B9-FEF9-C21A-F33E-80F3E0C3B2E1}"/>
              </a:ext>
            </a:extLst>
          </p:cNvPr>
          <p:cNvSpPr/>
          <p:nvPr/>
        </p:nvSpPr>
        <p:spPr>
          <a:xfrm>
            <a:off x="4667258" y="4630616"/>
            <a:ext cx="2933357" cy="1048843"/>
          </a:xfrm>
          <a:prstGeom prst="homePlate">
            <a:avLst>
              <a:gd name="adj" fmla="val 39280"/>
            </a:avLst>
          </a:prstGeom>
          <a:solidFill>
            <a:sysClr val="window" lastClr="FFFFFF"/>
          </a:solidFill>
          <a:ln w="12700" cap="flat" cmpd="sng" algn="ctr">
            <a:solidFill>
              <a:srgbClr val="70AD47"/>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ja-JP" altLang="en-US" sz="1200" b="0" i="0" u="none" strike="noStrike" kern="1200" cap="none" spc="0" normalizeH="0" baseline="0" noProof="0" dirty="0">
                <a:ln>
                  <a:noFill/>
                </a:ln>
                <a:solidFill>
                  <a:srgbClr val="32363F"/>
                </a:solidFill>
                <a:effectLst/>
                <a:uLnTx/>
                <a:uFillTx/>
                <a:latin typeface="游明朝" panose="02020400000000000000" pitchFamily="18" charset="-128"/>
                <a:ea typeface="Meiryo UI" panose="020B0604030504040204" pitchFamily="50" charset="-128"/>
                <a:cs typeface="Times New Roman" panose="02020603050405020304" pitchFamily="18" charset="0"/>
              </a:rPr>
              <a:t>　　　　</a:t>
            </a:r>
            <a:r>
              <a:rPr kumimoji="0" lang="en-US" sz="1200" b="0" i="0" u="none" strike="noStrike" kern="1200" cap="none" spc="0" normalizeH="0" baseline="0" noProof="0" dirty="0">
                <a:ln>
                  <a:noFill/>
                </a:ln>
                <a:solidFill>
                  <a:srgbClr val="32363F"/>
                </a:solidFill>
                <a:effectLst/>
                <a:uLnTx/>
                <a:uFillTx/>
                <a:latin typeface="游明朝" panose="02020400000000000000" pitchFamily="18" charset="-128"/>
                <a:ea typeface="Meiryo UI" panose="020B0604030504040204" pitchFamily="50" charset="-128"/>
                <a:cs typeface="Times New Roman" panose="02020603050405020304" pitchFamily="18" charset="0"/>
              </a:rPr>
              <a:t> </a:t>
            </a:r>
            <a:r>
              <a:rPr kumimoji="0" lang="ja-JP" altLang="en-US" sz="1200" b="0" i="0" u="none" strike="noStrike" kern="1200" cap="none" spc="0" normalizeH="0" baseline="0" noProof="0" dirty="0">
                <a:ln>
                  <a:noFill/>
                </a:ln>
                <a:solidFill>
                  <a:srgbClr val="32363F"/>
                </a:solidFill>
                <a:effectLst/>
                <a:uLnTx/>
                <a:uFillTx/>
                <a:latin typeface="游明朝" panose="02020400000000000000" pitchFamily="18" charset="-128"/>
                <a:ea typeface="Meiryo UI" panose="020B0604030504040204" pitchFamily="50" charset="-128"/>
                <a:cs typeface="Times New Roman" panose="02020603050405020304" pitchFamily="18" charset="0"/>
              </a:rPr>
              <a:t>支部大会開催</a:t>
            </a:r>
            <a:endParaRPr kumimoji="0" lang="en-US" altLang="ja-JP" sz="1200" b="0" i="0" u="none" strike="noStrike" kern="1200" cap="none" spc="0" normalizeH="0" baseline="0" noProof="0" dirty="0">
              <a:ln>
                <a:noFill/>
              </a:ln>
              <a:solidFill>
                <a:srgbClr val="32363F"/>
              </a:solidFill>
              <a:effectLst/>
              <a:uLnTx/>
              <a:uFillTx/>
              <a:latin typeface="游明朝" panose="02020400000000000000" pitchFamily="18" charset="-128"/>
              <a:ea typeface="Meiryo UI" panose="020B0604030504040204" pitchFamily="50" charset="-128"/>
              <a:cs typeface="Times New Roman" panose="02020603050405020304" pitchFamily="18" charset="0"/>
            </a:endParaRPr>
          </a:p>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altLang="ja-JP" sz="1200" dirty="0">
                <a:solidFill>
                  <a:srgbClr val="32363F"/>
                </a:solidFill>
                <a:latin typeface="游明朝" panose="02020400000000000000" pitchFamily="18" charset="-128"/>
                <a:ea typeface="Meiryo UI" panose="020B0604030504040204" pitchFamily="50" charset="-128"/>
                <a:cs typeface="Times New Roman" panose="02020603050405020304" pitchFamily="18" charset="0"/>
              </a:rPr>
              <a:t>2023</a:t>
            </a:r>
            <a:r>
              <a:rPr kumimoji="0" lang="ja-JP" altLang="en-US" sz="1200" dirty="0">
                <a:solidFill>
                  <a:srgbClr val="32363F"/>
                </a:solidFill>
                <a:latin typeface="游明朝" panose="02020400000000000000" pitchFamily="18" charset="-128"/>
                <a:ea typeface="Meiryo UI" panose="020B0604030504040204" pitchFamily="50" charset="-128"/>
                <a:cs typeface="Times New Roman" panose="02020603050405020304" pitchFamily="18" charset="0"/>
              </a:rPr>
              <a:t>年</a:t>
            </a:r>
            <a:r>
              <a:rPr kumimoji="0" lang="en-US" altLang="ja-JP" sz="1200" dirty="0">
                <a:solidFill>
                  <a:srgbClr val="32363F"/>
                </a:solidFill>
                <a:latin typeface="游明朝" panose="02020400000000000000" pitchFamily="18" charset="-128"/>
                <a:ea typeface="Meiryo UI" panose="020B0604030504040204" pitchFamily="50" charset="-128"/>
                <a:cs typeface="Times New Roman" panose="02020603050405020304" pitchFamily="18" charset="0"/>
              </a:rPr>
              <a:t>11</a:t>
            </a:r>
            <a:r>
              <a:rPr kumimoji="0" lang="ja-JP" altLang="en-US" sz="1200" dirty="0">
                <a:solidFill>
                  <a:srgbClr val="32363F"/>
                </a:solidFill>
                <a:latin typeface="游明朝" panose="02020400000000000000" pitchFamily="18" charset="-128"/>
                <a:ea typeface="Meiryo UI" panose="020B0604030504040204" pitchFamily="50" charset="-128"/>
                <a:cs typeface="Times New Roman" panose="02020603050405020304" pitchFamily="18" charset="0"/>
              </a:rPr>
              <a:t>月</a:t>
            </a:r>
            <a:r>
              <a:rPr kumimoji="0" lang="en-US" altLang="ja-JP" sz="1200" dirty="0">
                <a:solidFill>
                  <a:srgbClr val="32363F"/>
                </a:solidFill>
                <a:latin typeface="游明朝" panose="02020400000000000000" pitchFamily="18" charset="-128"/>
                <a:ea typeface="Meiryo UI" panose="020B0604030504040204" pitchFamily="50" charset="-128"/>
                <a:cs typeface="Times New Roman" panose="02020603050405020304" pitchFamily="18" charset="0"/>
              </a:rPr>
              <a:t>16</a:t>
            </a:r>
            <a:r>
              <a:rPr kumimoji="0" lang="ja-JP" altLang="en-US" sz="1200" dirty="0">
                <a:solidFill>
                  <a:srgbClr val="32363F"/>
                </a:solidFill>
                <a:latin typeface="游明朝" panose="02020400000000000000" pitchFamily="18" charset="-128"/>
                <a:ea typeface="Meiryo UI" panose="020B0604030504040204" pitchFamily="50" charset="-128"/>
                <a:cs typeface="Times New Roman" panose="02020603050405020304" pitchFamily="18" charset="0"/>
              </a:rPr>
              <a:t>日</a:t>
            </a:r>
            <a:r>
              <a:rPr kumimoji="0" lang="en-US" altLang="ja-JP" sz="1200" dirty="0">
                <a:solidFill>
                  <a:srgbClr val="32363F"/>
                </a:solidFill>
                <a:latin typeface="游明朝" panose="02020400000000000000" pitchFamily="18" charset="-128"/>
                <a:ea typeface="Meiryo UI" panose="020B0604030504040204" pitchFamily="50" charset="-128"/>
                <a:cs typeface="Times New Roman" panose="02020603050405020304" pitchFamily="18" charset="0"/>
              </a:rPr>
              <a:t>(</a:t>
            </a:r>
            <a:r>
              <a:rPr kumimoji="0" lang="ja-JP" altLang="en-US" sz="1200" dirty="0">
                <a:solidFill>
                  <a:srgbClr val="32363F"/>
                </a:solidFill>
                <a:latin typeface="游明朝" panose="02020400000000000000" pitchFamily="18" charset="-128"/>
                <a:ea typeface="Meiryo UI" panose="020B0604030504040204" pitchFamily="50" charset="-128"/>
                <a:cs typeface="Times New Roman" panose="02020603050405020304" pitchFamily="18" charset="0"/>
              </a:rPr>
              <a:t>木</a:t>
            </a:r>
            <a:r>
              <a:rPr kumimoji="0" lang="en-US" altLang="ja-JP" sz="1200" dirty="0">
                <a:solidFill>
                  <a:srgbClr val="32363F"/>
                </a:solidFill>
                <a:latin typeface="游明朝" panose="02020400000000000000" pitchFamily="18" charset="-128"/>
                <a:ea typeface="Meiryo UI" panose="020B0604030504040204" pitchFamily="50" charset="-128"/>
                <a:cs typeface="Times New Roman" panose="02020603050405020304" pitchFamily="18" charset="0"/>
              </a:rPr>
              <a:t>)</a:t>
            </a:r>
            <a:r>
              <a:rPr kumimoji="0" lang="ja-JP" altLang="en-US" sz="1200" dirty="0">
                <a:solidFill>
                  <a:srgbClr val="32363F"/>
                </a:solidFill>
                <a:latin typeface="游明朝" panose="02020400000000000000" pitchFamily="18" charset="-128"/>
                <a:ea typeface="Meiryo UI" panose="020B0604030504040204" pitchFamily="50" charset="-128"/>
                <a:cs typeface="Times New Roman" panose="02020603050405020304" pitchFamily="18" charset="0"/>
              </a:rPr>
              <a:t>　</a:t>
            </a:r>
            <a:endParaRPr kumimoji="0" lang="en-US" altLang="ja-JP" sz="1200" dirty="0">
              <a:solidFill>
                <a:srgbClr val="32363F"/>
              </a:solidFill>
              <a:latin typeface="游明朝" panose="02020400000000000000" pitchFamily="18" charset="-128"/>
              <a:ea typeface="Meiryo UI" panose="020B0604030504040204" pitchFamily="50" charset="-128"/>
              <a:cs typeface="Times New Roman" panose="02020603050405020304" pitchFamily="18" charset="0"/>
            </a:endParaRPr>
          </a:p>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altLang="ja-JP" sz="1200" dirty="0">
                <a:solidFill>
                  <a:srgbClr val="32363F"/>
                </a:solidFill>
                <a:latin typeface="游明朝" panose="02020400000000000000" pitchFamily="18" charset="-128"/>
                <a:ea typeface="Meiryo UI" panose="020B0604030504040204" pitchFamily="50" charset="-128"/>
                <a:cs typeface="Times New Roman" panose="02020603050405020304" pitchFamily="18" charset="0"/>
              </a:rPr>
              <a:t>H</a:t>
            </a:r>
            <a:r>
              <a:rPr kumimoji="0" lang="ja-JP" altLang="en-US" sz="1200" dirty="0">
                <a:solidFill>
                  <a:srgbClr val="32363F"/>
                </a:solidFill>
                <a:latin typeface="游明朝" panose="02020400000000000000" pitchFamily="18" charset="-128"/>
                <a:ea typeface="Meiryo UI" panose="020B0604030504040204" pitchFamily="50" charset="-128"/>
                <a:cs typeface="Times New Roman" panose="02020603050405020304" pitchFamily="18" charset="0"/>
              </a:rPr>
              <a:t>＆</a:t>
            </a:r>
            <a:r>
              <a:rPr kumimoji="0" lang="en-US" altLang="ja-JP" sz="1200" dirty="0">
                <a:solidFill>
                  <a:srgbClr val="32363F"/>
                </a:solidFill>
                <a:latin typeface="游明朝" panose="02020400000000000000" pitchFamily="18" charset="-128"/>
                <a:ea typeface="Meiryo UI" panose="020B0604030504040204" pitchFamily="50" charset="-128"/>
                <a:cs typeface="Times New Roman" panose="02020603050405020304" pitchFamily="18" charset="0"/>
              </a:rPr>
              <a:t>I</a:t>
            </a:r>
            <a:r>
              <a:rPr kumimoji="0" lang="ja-JP" altLang="en-US" sz="1200" dirty="0">
                <a:solidFill>
                  <a:srgbClr val="32363F"/>
                </a:solidFill>
                <a:latin typeface="游明朝" panose="02020400000000000000" pitchFamily="18" charset="-128"/>
                <a:ea typeface="Meiryo UI" panose="020B0604030504040204" pitchFamily="50" charset="-128"/>
                <a:cs typeface="Times New Roman" panose="02020603050405020304" pitchFamily="18" charset="0"/>
              </a:rPr>
              <a:t>ビル共用会議室</a:t>
            </a:r>
            <a:endParaRPr kumimoji="0" lang="ja-JP" altLang="en-US" sz="1800" b="0" i="0" u="none" strike="noStrike" kern="1200" cap="none" spc="0" normalizeH="0" baseline="0" noProof="0" dirty="0">
              <a:ln>
                <a:noFill/>
              </a:ln>
              <a:solidFill>
                <a:srgbClr val="32363F"/>
              </a:solidFill>
              <a:effectLst/>
              <a:uLnTx/>
              <a:uFillTx/>
              <a:latin typeface="游明朝" panose="02020400000000000000" pitchFamily="18" charset="-128"/>
              <a:ea typeface="游明朝" panose="02020400000000000000" pitchFamily="18" charset="-128"/>
              <a:cs typeface="Times New Roman" panose="02020603050405020304" pitchFamily="18" charset="0"/>
            </a:endParaRPr>
          </a:p>
        </p:txBody>
      </p:sp>
      <p:sp>
        <p:nvSpPr>
          <p:cNvPr id="18" name="矢印: 五方向 17">
            <a:extLst>
              <a:ext uri="{FF2B5EF4-FFF2-40B4-BE49-F238E27FC236}">
                <a16:creationId xmlns:a16="http://schemas.microsoft.com/office/drawing/2014/main" id="{1841A317-83D5-023A-47DF-F23CC4B83056}"/>
              </a:ext>
            </a:extLst>
          </p:cNvPr>
          <p:cNvSpPr/>
          <p:nvPr/>
        </p:nvSpPr>
        <p:spPr>
          <a:xfrm>
            <a:off x="2563566" y="4630616"/>
            <a:ext cx="2747542" cy="1041749"/>
          </a:xfrm>
          <a:prstGeom prst="homePlate">
            <a:avLst>
              <a:gd name="adj" fmla="val 37494"/>
            </a:avLst>
          </a:prstGeom>
          <a:solidFill>
            <a:sysClr val="window" lastClr="FFFFFF"/>
          </a:solidFill>
          <a:ln w="12700" cap="flat" cmpd="sng" algn="ctr">
            <a:solidFill>
              <a:srgbClr val="70AD47"/>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ja-JP" altLang="en-US" sz="1200" b="0" i="0" u="none" strike="noStrike" kern="1200" cap="none" spc="0" normalizeH="0" baseline="0" noProof="0" dirty="0">
                <a:ln>
                  <a:noFill/>
                </a:ln>
                <a:solidFill>
                  <a:srgbClr val="32363F"/>
                </a:solidFill>
                <a:effectLst/>
                <a:uLnTx/>
                <a:uFillTx/>
                <a:latin typeface="游明朝" panose="02020400000000000000" pitchFamily="18" charset="-128"/>
                <a:ea typeface="Meiryo UI" panose="020B0604030504040204" pitchFamily="50" charset="-128"/>
                <a:cs typeface="Times New Roman" panose="02020603050405020304" pitchFamily="18" charset="0"/>
              </a:rPr>
              <a:t>メンバーズ</a:t>
            </a:r>
            <a:r>
              <a:rPr kumimoji="0" lang="en-US" sz="1200" b="0" i="0" u="none" strike="noStrike" kern="1200" cap="none" spc="0" normalizeH="0" baseline="0" noProof="0" dirty="0">
                <a:ln>
                  <a:noFill/>
                </a:ln>
                <a:solidFill>
                  <a:srgbClr val="32363F"/>
                </a:solidFill>
                <a:effectLst/>
                <a:uLnTx/>
                <a:uFillTx/>
                <a:latin typeface="游明朝" panose="02020400000000000000" pitchFamily="18" charset="-128"/>
                <a:ea typeface="Meiryo UI" panose="020B0604030504040204" pitchFamily="50" charset="-128"/>
                <a:cs typeface="Times New Roman" panose="02020603050405020304" pitchFamily="18" charset="0"/>
              </a:rPr>
              <a:t>VOICE</a:t>
            </a:r>
            <a:r>
              <a:rPr kumimoji="0" lang="ja-JP" altLang="en-US" sz="1200" b="0" i="0" u="none" strike="noStrike" kern="1200" cap="none" spc="0" normalizeH="0" baseline="0" noProof="0" dirty="0">
                <a:ln>
                  <a:noFill/>
                </a:ln>
                <a:solidFill>
                  <a:srgbClr val="32363F"/>
                </a:solidFill>
                <a:effectLst/>
                <a:uLnTx/>
                <a:uFillTx/>
                <a:latin typeface="游明朝" panose="02020400000000000000" pitchFamily="18" charset="-128"/>
                <a:ea typeface="Meiryo UI" panose="020B0604030504040204" pitchFamily="50" charset="-128"/>
                <a:cs typeface="Times New Roman" panose="02020603050405020304" pitchFamily="18" charset="0"/>
              </a:rPr>
              <a:t>開催</a:t>
            </a:r>
            <a:endParaRPr kumimoji="0" lang="en-US" altLang="ja-JP" sz="1200" b="0" i="0" u="none" strike="noStrike" kern="1200" cap="none" spc="0" normalizeH="0" baseline="0" noProof="0" dirty="0">
              <a:ln>
                <a:noFill/>
              </a:ln>
              <a:solidFill>
                <a:srgbClr val="32363F"/>
              </a:solidFill>
              <a:effectLst/>
              <a:uLnTx/>
              <a:uFillTx/>
              <a:latin typeface="游明朝" panose="02020400000000000000" pitchFamily="18" charset="-128"/>
              <a:ea typeface="Meiryo UI" panose="020B0604030504040204" pitchFamily="50" charset="-128"/>
              <a:cs typeface="Times New Roman" panose="02020603050405020304" pitchFamily="18" charset="0"/>
            </a:endParaRPr>
          </a:p>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altLang="ja-JP" sz="1200" dirty="0">
                <a:solidFill>
                  <a:srgbClr val="32363F"/>
                </a:solidFill>
                <a:latin typeface="游明朝" panose="02020400000000000000" pitchFamily="18" charset="-128"/>
                <a:ea typeface="Meiryo UI" panose="020B0604030504040204" pitchFamily="50" charset="-128"/>
                <a:cs typeface="Times New Roman" panose="02020603050405020304" pitchFamily="18" charset="0"/>
              </a:rPr>
              <a:t>2023</a:t>
            </a:r>
            <a:r>
              <a:rPr kumimoji="0" lang="ja-JP" altLang="en-US" sz="1200" dirty="0">
                <a:solidFill>
                  <a:srgbClr val="32363F"/>
                </a:solidFill>
                <a:latin typeface="游明朝" panose="02020400000000000000" pitchFamily="18" charset="-128"/>
                <a:ea typeface="Meiryo UI" panose="020B0604030504040204" pitchFamily="50" charset="-128"/>
                <a:cs typeface="Times New Roman" panose="02020603050405020304" pitchFamily="18" charset="0"/>
              </a:rPr>
              <a:t>年</a:t>
            </a:r>
            <a:r>
              <a:rPr kumimoji="0" lang="en-US" altLang="ja-JP" sz="1200" dirty="0">
                <a:solidFill>
                  <a:srgbClr val="32363F"/>
                </a:solidFill>
                <a:latin typeface="游明朝" panose="02020400000000000000" pitchFamily="18" charset="-128"/>
                <a:ea typeface="Meiryo UI" panose="020B0604030504040204" pitchFamily="50" charset="-128"/>
                <a:cs typeface="Times New Roman" panose="02020603050405020304" pitchFamily="18" charset="0"/>
              </a:rPr>
              <a:t>10</a:t>
            </a:r>
            <a:r>
              <a:rPr kumimoji="0" lang="ja-JP" altLang="en-US" sz="1200" dirty="0">
                <a:solidFill>
                  <a:srgbClr val="32363F"/>
                </a:solidFill>
                <a:latin typeface="游明朝" panose="02020400000000000000" pitchFamily="18" charset="-128"/>
                <a:ea typeface="Meiryo UI" panose="020B0604030504040204" pitchFamily="50" charset="-128"/>
                <a:cs typeface="Times New Roman" panose="02020603050405020304" pitchFamily="18" charset="0"/>
              </a:rPr>
              <a:t>月</a:t>
            </a:r>
            <a:r>
              <a:rPr kumimoji="0" lang="en-US" altLang="ja-JP" sz="1200" dirty="0">
                <a:solidFill>
                  <a:srgbClr val="32363F"/>
                </a:solidFill>
                <a:latin typeface="游明朝" panose="02020400000000000000" pitchFamily="18" charset="-128"/>
                <a:ea typeface="Meiryo UI" panose="020B0604030504040204" pitchFamily="50" charset="-128"/>
                <a:cs typeface="Times New Roman" panose="02020603050405020304" pitchFamily="18" charset="0"/>
              </a:rPr>
              <a:t>23</a:t>
            </a:r>
            <a:r>
              <a:rPr kumimoji="0" lang="ja-JP" altLang="en-US" sz="1200" dirty="0">
                <a:solidFill>
                  <a:srgbClr val="32363F"/>
                </a:solidFill>
                <a:latin typeface="游明朝" panose="02020400000000000000" pitchFamily="18" charset="-128"/>
                <a:ea typeface="Meiryo UI" panose="020B0604030504040204" pitchFamily="50" charset="-128"/>
                <a:cs typeface="Times New Roman" panose="02020603050405020304" pitchFamily="18" charset="0"/>
              </a:rPr>
              <a:t>日</a:t>
            </a:r>
            <a:r>
              <a:rPr kumimoji="0" lang="en-US" altLang="ja-JP" sz="1200" dirty="0">
                <a:solidFill>
                  <a:srgbClr val="32363F"/>
                </a:solidFill>
                <a:latin typeface="游明朝" panose="02020400000000000000" pitchFamily="18" charset="-128"/>
                <a:ea typeface="Meiryo UI" panose="020B0604030504040204" pitchFamily="50" charset="-128"/>
                <a:cs typeface="Times New Roman" panose="02020603050405020304" pitchFamily="18" charset="0"/>
              </a:rPr>
              <a:t>(</a:t>
            </a:r>
            <a:r>
              <a:rPr kumimoji="0" lang="ja-JP" altLang="en-US" sz="1200" dirty="0">
                <a:solidFill>
                  <a:srgbClr val="32363F"/>
                </a:solidFill>
                <a:latin typeface="游明朝" panose="02020400000000000000" pitchFamily="18" charset="-128"/>
                <a:ea typeface="Meiryo UI" panose="020B0604030504040204" pitchFamily="50" charset="-128"/>
                <a:cs typeface="Times New Roman" panose="02020603050405020304" pitchFamily="18" charset="0"/>
              </a:rPr>
              <a:t>月</a:t>
            </a:r>
            <a:r>
              <a:rPr kumimoji="0" lang="en-US" altLang="ja-JP" sz="1200" dirty="0">
                <a:solidFill>
                  <a:srgbClr val="32363F"/>
                </a:solidFill>
                <a:latin typeface="游明朝" panose="02020400000000000000" pitchFamily="18" charset="-128"/>
                <a:ea typeface="Meiryo UI" panose="020B0604030504040204" pitchFamily="50" charset="-128"/>
                <a:cs typeface="Times New Roman" panose="02020603050405020304" pitchFamily="18" charset="0"/>
              </a:rPr>
              <a:t>)</a:t>
            </a:r>
          </a:p>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altLang="ja-JP" sz="1200" dirty="0">
                <a:solidFill>
                  <a:srgbClr val="32363F"/>
                </a:solidFill>
                <a:latin typeface="游明朝" panose="02020400000000000000" pitchFamily="18" charset="-128"/>
                <a:ea typeface="Meiryo UI" panose="020B0604030504040204" pitchFamily="50" charset="-128"/>
                <a:cs typeface="Times New Roman" panose="02020603050405020304" pitchFamily="18" charset="0"/>
              </a:rPr>
              <a:t>~11</a:t>
            </a:r>
            <a:r>
              <a:rPr kumimoji="0" lang="ja-JP" altLang="en-US" sz="1200" dirty="0">
                <a:solidFill>
                  <a:srgbClr val="32363F"/>
                </a:solidFill>
                <a:latin typeface="游明朝" panose="02020400000000000000" pitchFamily="18" charset="-128"/>
                <a:ea typeface="Meiryo UI" panose="020B0604030504040204" pitchFamily="50" charset="-128"/>
                <a:cs typeface="Times New Roman" panose="02020603050405020304" pitchFamily="18" charset="0"/>
              </a:rPr>
              <a:t>月</a:t>
            </a:r>
            <a:r>
              <a:rPr kumimoji="0" lang="en-US" altLang="ja-JP" sz="1200" dirty="0">
                <a:solidFill>
                  <a:srgbClr val="32363F"/>
                </a:solidFill>
                <a:latin typeface="游明朝" panose="02020400000000000000" pitchFamily="18" charset="-128"/>
                <a:ea typeface="Meiryo UI" panose="020B0604030504040204" pitchFamily="50" charset="-128"/>
                <a:cs typeface="Times New Roman" panose="02020603050405020304" pitchFamily="18" charset="0"/>
              </a:rPr>
              <a:t>7</a:t>
            </a:r>
            <a:r>
              <a:rPr kumimoji="0" lang="ja-JP" altLang="en-US" sz="1200" dirty="0">
                <a:solidFill>
                  <a:srgbClr val="32363F"/>
                </a:solidFill>
                <a:latin typeface="游明朝" panose="02020400000000000000" pitchFamily="18" charset="-128"/>
                <a:ea typeface="Meiryo UI" panose="020B0604030504040204" pitchFamily="50" charset="-128"/>
                <a:cs typeface="Times New Roman" panose="02020603050405020304" pitchFamily="18" charset="0"/>
              </a:rPr>
              <a:t>日</a:t>
            </a:r>
            <a:r>
              <a:rPr kumimoji="0" lang="en-US" altLang="ja-JP" sz="1200" dirty="0">
                <a:solidFill>
                  <a:srgbClr val="32363F"/>
                </a:solidFill>
                <a:latin typeface="游明朝" panose="02020400000000000000" pitchFamily="18" charset="-128"/>
                <a:ea typeface="Meiryo UI" panose="020B0604030504040204" pitchFamily="50" charset="-128"/>
                <a:cs typeface="Times New Roman" panose="02020603050405020304" pitchFamily="18" charset="0"/>
              </a:rPr>
              <a:t>(</a:t>
            </a:r>
            <a:r>
              <a:rPr kumimoji="0" lang="ja-JP" altLang="en-US" sz="1200" dirty="0">
                <a:solidFill>
                  <a:srgbClr val="32363F"/>
                </a:solidFill>
                <a:latin typeface="游明朝" panose="02020400000000000000" pitchFamily="18" charset="-128"/>
                <a:ea typeface="Meiryo UI" panose="020B0604030504040204" pitchFamily="50" charset="-128"/>
                <a:cs typeface="Times New Roman" panose="02020603050405020304" pitchFamily="18" charset="0"/>
              </a:rPr>
              <a:t>火</a:t>
            </a:r>
            <a:r>
              <a:rPr kumimoji="0" lang="en-US" altLang="ja-JP" sz="1200" dirty="0">
                <a:solidFill>
                  <a:srgbClr val="32363F"/>
                </a:solidFill>
                <a:latin typeface="游明朝" panose="02020400000000000000" pitchFamily="18" charset="-128"/>
                <a:ea typeface="Meiryo UI" panose="020B0604030504040204" pitchFamily="50" charset="-128"/>
                <a:cs typeface="Times New Roman" panose="02020603050405020304" pitchFamily="18" charset="0"/>
              </a:rPr>
              <a:t>)</a:t>
            </a:r>
            <a:endParaRPr kumimoji="0" lang="ja-JP" altLang="en-US" sz="1800" b="0" i="0" u="none" strike="noStrike" kern="1200" cap="none" spc="0" normalizeH="0" baseline="0" noProof="0" dirty="0">
              <a:ln>
                <a:noFill/>
              </a:ln>
              <a:solidFill>
                <a:srgbClr val="32363F"/>
              </a:solidFill>
              <a:effectLst/>
              <a:uLnTx/>
              <a:uFillTx/>
              <a:latin typeface="游明朝" panose="02020400000000000000" pitchFamily="18" charset="-128"/>
              <a:ea typeface="游明朝" panose="02020400000000000000" pitchFamily="18" charset="-128"/>
              <a:cs typeface="Times New Roman" panose="02020603050405020304" pitchFamily="18" charset="0"/>
            </a:endParaRPr>
          </a:p>
        </p:txBody>
      </p:sp>
      <p:sp>
        <p:nvSpPr>
          <p:cNvPr id="4" name="矢印: 五方向 3">
            <a:extLst>
              <a:ext uri="{FF2B5EF4-FFF2-40B4-BE49-F238E27FC236}">
                <a16:creationId xmlns:a16="http://schemas.microsoft.com/office/drawing/2014/main" id="{A6313AF7-EE74-C5E8-505B-8F6BAB053B8C}"/>
              </a:ext>
            </a:extLst>
          </p:cNvPr>
          <p:cNvSpPr/>
          <p:nvPr/>
        </p:nvSpPr>
        <p:spPr>
          <a:xfrm>
            <a:off x="1017180" y="4630616"/>
            <a:ext cx="1971420" cy="1041749"/>
          </a:xfrm>
          <a:prstGeom prst="homePlate">
            <a:avLst>
              <a:gd name="adj" fmla="val 37494"/>
            </a:avLst>
          </a:prstGeom>
          <a:solidFill>
            <a:sysClr val="window" lastClr="FFFFFF"/>
          </a:solidFill>
          <a:ln w="12700" cap="flat" cmpd="sng" algn="ctr">
            <a:solidFill>
              <a:srgbClr val="70AD47"/>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ja-JP" altLang="en-US" sz="1200"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rPr>
              <a:t>支部評議員会</a:t>
            </a:r>
            <a:endParaRPr kumimoji="0" lang="en-US" altLang="ja-JP" sz="1200"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altLang="ja-JP" sz="1200" dirty="0">
                <a:solidFill>
                  <a:srgbClr val="32363F"/>
                </a:solidFill>
                <a:latin typeface="Meiryo UI" panose="020B0604030504040204" pitchFamily="50" charset="-128"/>
                <a:ea typeface="Meiryo UI" panose="020B0604030504040204" pitchFamily="50" charset="-128"/>
                <a:cs typeface="Times New Roman" panose="02020603050405020304" pitchFamily="18" charset="0"/>
              </a:rPr>
              <a:t>2023</a:t>
            </a:r>
            <a:r>
              <a:rPr kumimoji="0" lang="ja-JP" altLang="en-US" sz="1200" dirty="0">
                <a:solidFill>
                  <a:srgbClr val="32363F"/>
                </a:solidFill>
                <a:latin typeface="Meiryo UI" panose="020B0604030504040204" pitchFamily="50" charset="-128"/>
                <a:ea typeface="Meiryo UI" panose="020B0604030504040204" pitchFamily="50" charset="-128"/>
                <a:cs typeface="Times New Roman" panose="02020603050405020304" pitchFamily="18" charset="0"/>
              </a:rPr>
              <a:t>年</a:t>
            </a:r>
            <a:r>
              <a:rPr kumimoji="0" lang="en-US" altLang="ja-JP" sz="1200" dirty="0">
                <a:solidFill>
                  <a:srgbClr val="32363F"/>
                </a:solidFill>
                <a:latin typeface="Meiryo UI" panose="020B0604030504040204" pitchFamily="50" charset="-128"/>
                <a:ea typeface="Meiryo UI" panose="020B0604030504040204" pitchFamily="50" charset="-128"/>
                <a:cs typeface="Times New Roman" panose="02020603050405020304" pitchFamily="18" charset="0"/>
              </a:rPr>
              <a:t>10</a:t>
            </a:r>
            <a:r>
              <a:rPr kumimoji="0" lang="ja-JP" altLang="en-US" sz="1200" dirty="0">
                <a:solidFill>
                  <a:srgbClr val="32363F"/>
                </a:solidFill>
                <a:latin typeface="Meiryo UI" panose="020B0604030504040204" pitchFamily="50" charset="-128"/>
                <a:ea typeface="Meiryo UI" panose="020B0604030504040204" pitchFamily="50" charset="-128"/>
                <a:cs typeface="Times New Roman" panose="02020603050405020304" pitchFamily="18" charset="0"/>
              </a:rPr>
              <a:t>月</a:t>
            </a:r>
            <a:r>
              <a:rPr kumimoji="0" lang="en-US" altLang="ja-JP" sz="1200" dirty="0">
                <a:solidFill>
                  <a:srgbClr val="32363F"/>
                </a:solidFill>
                <a:latin typeface="Meiryo UI" panose="020B0604030504040204" pitchFamily="50" charset="-128"/>
                <a:ea typeface="Meiryo UI" panose="020B0604030504040204" pitchFamily="50" charset="-128"/>
                <a:cs typeface="Times New Roman" panose="02020603050405020304" pitchFamily="18" charset="0"/>
              </a:rPr>
              <a:t>19</a:t>
            </a:r>
            <a:r>
              <a:rPr kumimoji="0" lang="ja-JP" altLang="en-US" sz="1200" dirty="0">
                <a:solidFill>
                  <a:srgbClr val="32363F"/>
                </a:solidFill>
                <a:latin typeface="Meiryo UI" panose="020B0604030504040204" pitchFamily="50" charset="-128"/>
                <a:ea typeface="Meiryo UI" panose="020B0604030504040204" pitchFamily="50" charset="-128"/>
                <a:cs typeface="Times New Roman" panose="02020603050405020304" pitchFamily="18" charset="0"/>
              </a:rPr>
              <a:t>日</a:t>
            </a:r>
            <a:r>
              <a:rPr kumimoji="0" lang="en-US" altLang="ja-JP" sz="1200" dirty="0">
                <a:solidFill>
                  <a:srgbClr val="32363F"/>
                </a:solidFill>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1200" dirty="0">
                <a:solidFill>
                  <a:srgbClr val="32363F"/>
                </a:solidFill>
                <a:latin typeface="Meiryo UI" panose="020B0604030504040204" pitchFamily="50" charset="-128"/>
                <a:ea typeface="Meiryo UI" panose="020B0604030504040204" pitchFamily="50" charset="-128"/>
                <a:cs typeface="Times New Roman" panose="02020603050405020304" pitchFamily="18" charset="0"/>
              </a:rPr>
              <a:t>木</a:t>
            </a:r>
            <a:r>
              <a:rPr kumimoji="0" lang="en-US" altLang="ja-JP" sz="1200" dirty="0">
                <a:solidFill>
                  <a:srgbClr val="32363F"/>
                </a:solidFill>
                <a:latin typeface="Meiryo UI" panose="020B0604030504040204" pitchFamily="50" charset="-128"/>
                <a:ea typeface="Meiryo UI" panose="020B0604030504040204" pitchFamily="50" charset="-128"/>
                <a:cs typeface="Times New Roman" panose="02020603050405020304" pitchFamily="18" charset="0"/>
              </a:rPr>
              <a:t>)</a:t>
            </a:r>
            <a:endParaRPr kumimoji="0" lang="ja-JP" altLang="en-US" sz="1200"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p:txBody>
      </p:sp>
    </p:spTree>
    <p:extLst>
      <p:ext uri="{BB962C8B-B14F-4D97-AF65-F5344CB8AC3E}">
        <p14:creationId xmlns:p14="http://schemas.microsoft.com/office/powerpoint/2010/main" val="42538014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FE60433D-E380-4571-991C-16B6CE7A48BE}"/>
              </a:ext>
            </a:extLst>
          </p:cNvPr>
          <p:cNvSpPr>
            <a:spLocks noGrp="1"/>
          </p:cNvSpPr>
          <p:nvPr>
            <p:ph type="sldNum" sz="quarter" idx="12"/>
          </p:nvPr>
        </p:nvSpPr>
        <p:spPr>
          <a:xfrm>
            <a:off x="11351941" y="6581978"/>
            <a:ext cx="540021" cy="175661"/>
          </a:xfrm>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03DC2DEF-D2FE-4B45-ABA4-9F153FD1C98A}" type="slidenum">
              <a:rPr kumimoji="0" lang="en-US" altLang="ja-JP" sz="1200" b="0" i="0" u="none" strike="noStrike" kern="1200" cap="none" spc="0" normalizeH="0" baseline="0" noProof="0" smtClean="0">
                <a:ln>
                  <a:noFill/>
                </a:ln>
                <a:solidFill>
                  <a:prstClr val="white"/>
                </a:solidFill>
                <a:effectLst/>
                <a:uLnTx/>
                <a:uFillTx/>
                <a:latin typeface="Meiryo UI" panose="020B0604030504040204" pitchFamily="50" charset="-128"/>
                <a:ea typeface="Meiryo UI" panose="020B060403050404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ja-JP" altLang="en-US" sz="12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13" name="コンテンツ プレースホルダー 12">
            <a:extLst>
              <a:ext uri="{FF2B5EF4-FFF2-40B4-BE49-F238E27FC236}">
                <a16:creationId xmlns:a16="http://schemas.microsoft.com/office/drawing/2014/main" id="{0097C6D9-3930-4866-9E88-F17648880044}"/>
              </a:ext>
            </a:extLst>
          </p:cNvPr>
          <p:cNvSpPr>
            <a:spLocks noGrp="1"/>
          </p:cNvSpPr>
          <p:nvPr>
            <p:ph sz="quarter" idx="4294967295"/>
          </p:nvPr>
        </p:nvSpPr>
        <p:spPr>
          <a:xfrm>
            <a:off x="444544" y="271469"/>
            <a:ext cx="11510918" cy="6218541"/>
          </a:xfrm>
          <a:solidFill>
            <a:schemeClr val="bg1"/>
          </a:solidFill>
          <a:ln w="38100">
            <a:solidFill>
              <a:schemeClr val="accent5"/>
            </a:solidFill>
          </a:ln>
        </p:spPr>
        <p:txBody>
          <a:bodyPr rtlCol="0">
            <a:normAutofit/>
          </a:bodyPr>
          <a:lstStyle/>
          <a:p>
            <a:pPr marL="0" indent="0" rtl="0">
              <a:buNone/>
            </a:pPr>
            <a:endParaRPr lang="en-US" altLang="ja-JP" sz="700" b="1" dirty="0">
              <a:latin typeface="+mn-lt"/>
            </a:endParaRPr>
          </a:p>
          <a:p>
            <a:pPr marL="200025" indent="-200025" algn="just">
              <a:lnSpc>
                <a:spcPct val="107000"/>
              </a:lnSpc>
              <a:spcAft>
                <a:spcPts val="800"/>
              </a:spcAft>
            </a:pPr>
            <a:endParaRPr lang="en-US" altLang="ja-JP" sz="1400" b="1" dirty="0">
              <a:latin typeface="+mn-lt"/>
              <a:ea typeface="+mn-ea"/>
            </a:endParaRPr>
          </a:p>
          <a:p>
            <a:pPr marL="200025" indent="-200025" algn="just">
              <a:lnSpc>
                <a:spcPct val="107000"/>
              </a:lnSpc>
              <a:spcAft>
                <a:spcPts val="800"/>
              </a:spcAft>
            </a:pPr>
            <a:endParaRPr lang="en-US" altLang="ja-JP" sz="1400" b="1" dirty="0">
              <a:latin typeface="+mn-lt"/>
              <a:ea typeface="+mn-ea"/>
            </a:endParaRPr>
          </a:p>
          <a:p>
            <a:pPr marL="0" indent="0" algn="just">
              <a:lnSpc>
                <a:spcPct val="107000"/>
              </a:lnSpc>
              <a:spcAft>
                <a:spcPts val="800"/>
              </a:spcAft>
              <a:buNone/>
            </a:pPr>
            <a:r>
              <a:rPr lang="en-US" altLang="ja-JP" sz="1400" b="1" dirty="0">
                <a:latin typeface="+mn-lt"/>
                <a:ea typeface="+mn-ea"/>
              </a:rPr>
              <a:t>【</a:t>
            </a:r>
            <a:r>
              <a:rPr lang="ja-JP" altLang="en-US" sz="1400" b="1" dirty="0">
                <a:latin typeface="+mn-lt"/>
                <a:ea typeface="+mn-ea"/>
              </a:rPr>
              <a:t>賞与支給表</a:t>
            </a:r>
            <a:r>
              <a:rPr lang="en-US" altLang="ja-JP" sz="1400" b="1" dirty="0">
                <a:latin typeface="+mn-lt"/>
                <a:ea typeface="+mn-ea"/>
              </a:rPr>
              <a:t>】</a:t>
            </a:r>
          </a:p>
          <a:p>
            <a:pPr marL="200025" indent="-200025" algn="just">
              <a:lnSpc>
                <a:spcPct val="107000"/>
              </a:lnSpc>
              <a:spcAft>
                <a:spcPts val="800"/>
              </a:spcAft>
            </a:pPr>
            <a:endParaRPr lang="en-US" altLang="ja-JP" sz="1800" dirty="0">
              <a:effectLst/>
              <a:latin typeface="+mn-lt"/>
              <a:ea typeface="Meiryo UI" panose="020B0604030504040204" pitchFamily="50" charset="-128"/>
              <a:cs typeface="Times New Roman" panose="02020603050405020304" pitchFamily="18" charset="0"/>
            </a:endParaRPr>
          </a:p>
          <a:p>
            <a:pPr marL="200025" indent="-200025" algn="just">
              <a:lnSpc>
                <a:spcPct val="107000"/>
              </a:lnSpc>
              <a:spcAft>
                <a:spcPts val="800"/>
              </a:spcAft>
            </a:pPr>
            <a:endParaRPr lang="en-US" altLang="ja-JP" sz="1800" dirty="0">
              <a:latin typeface="+mn-lt"/>
              <a:cs typeface="Times New Roman" panose="02020603050405020304" pitchFamily="18" charset="0"/>
            </a:endParaRPr>
          </a:p>
          <a:p>
            <a:pPr marL="200025" indent="-200025" algn="just">
              <a:lnSpc>
                <a:spcPct val="107000"/>
              </a:lnSpc>
              <a:spcAft>
                <a:spcPts val="800"/>
              </a:spcAft>
            </a:pPr>
            <a:endParaRPr lang="en-US" altLang="ja-JP" sz="1800" dirty="0">
              <a:effectLst/>
              <a:latin typeface="+mn-lt"/>
              <a:ea typeface="Meiryo UI" panose="020B0604030504040204" pitchFamily="50" charset="-128"/>
              <a:cs typeface="Times New Roman" panose="02020603050405020304" pitchFamily="18" charset="0"/>
            </a:endParaRPr>
          </a:p>
          <a:p>
            <a:pPr marL="200025" indent="-200025" algn="just">
              <a:lnSpc>
                <a:spcPct val="107000"/>
              </a:lnSpc>
              <a:spcAft>
                <a:spcPts val="800"/>
              </a:spcAft>
            </a:pPr>
            <a:endParaRPr lang="en-US" altLang="ja-JP" sz="1800" dirty="0">
              <a:latin typeface="+mn-lt"/>
              <a:cs typeface="Times New Roman" panose="02020603050405020304" pitchFamily="18" charset="0"/>
            </a:endParaRPr>
          </a:p>
          <a:p>
            <a:pPr marL="0" indent="0" algn="just">
              <a:lnSpc>
                <a:spcPct val="107000"/>
              </a:lnSpc>
              <a:spcAft>
                <a:spcPts val="800"/>
              </a:spcAft>
              <a:buNone/>
            </a:pPr>
            <a:endParaRPr lang="en-US" altLang="ja-JP" sz="1800" dirty="0">
              <a:latin typeface="+mn-lt"/>
              <a:cs typeface="Times New Roman" panose="02020603050405020304" pitchFamily="18" charset="0"/>
            </a:endParaRPr>
          </a:p>
          <a:p>
            <a:pPr marL="0" indent="0" algn="just">
              <a:lnSpc>
                <a:spcPct val="107000"/>
              </a:lnSpc>
              <a:spcAft>
                <a:spcPts val="800"/>
              </a:spcAft>
              <a:buNone/>
            </a:pPr>
            <a:r>
              <a:rPr lang="en-US" altLang="ja-JP" sz="1400" b="1" dirty="0">
                <a:effectLst/>
                <a:latin typeface="+mn-lt"/>
                <a:ea typeface="Meiryo UI" panose="020B0604030504040204" pitchFamily="50" charset="-128"/>
                <a:cs typeface="Times New Roman" panose="02020603050405020304" pitchFamily="18" charset="0"/>
              </a:rPr>
              <a:t>【</a:t>
            </a:r>
            <a:r>
              <a:rPr lang="ja-JP" altLang="ja-JP" sz="1400" b="1" dirty="0">
                <a:effectLst/>
                <a:latin typeface="+mn-lt"/>
                <a:ea typeface="Meiryo UI" panose="020B0604030504040204" pitchFamily="50" charset="-128"/>
                <a:cs typeface="Times New Roman" panose="02020603050405020304" pitchFamily="18" charset="0"/>
              </a:rPr>
              <a:t>業績指標</a:t>
            </a:r>
            <a:r>
              <a:rPr lang="en-US" altLang="ja-JP" sz="1400" b="1" dirty="0">
                <a:effectLst/>
                <a:latin typeface="+mn-lt"/>
                <a:ea typeface="Meiryo UI" panose="020B0604030504040204" pitchFamily="50" charset="-128"/>
                <a:cs typeface="Times New Roman" panose="02020603050405020304" pitchFamily="18" charset="0"/>
              </a:rPr>
              <a:t>】</a:t>
            </a:r>
            <a:endParaRPr lang="ja-JP" altLang="ja-JP" sz="1400" b="1" dirty="0">
              <a:effectLst/>
              <a:latin typeface="+mn-lt"/>
              <a:ea typeface="游明朝" panose="02020400000000000000" pitchFamily="18" charset="-128"/>
              <a:cs typeface="Times New Roman" panose="02020603050405020304" pitchFamily="18" charset="0"/>
            </a:endParaRPr>
          </a:p>
          <a:p>
            <a:pPr marL="0" indent="0" algn="just">
              <a:lnSpc>
                <a:spcPct val="107000"/>
              </a:lnSpc>
              <a:spcAft>
                <a:spcPts val="800"/>
              </a:spcAft>
              <a:buNone/>
            </a:pPr>
            <a:r>
              <a:rPr lang="ja-JP" altLang="ja-JP" sz="1700" dirty="0">
                <a:effectLst/>
                <a:latin typeface="+mn-lt"/>
                <a:ea typeface="Meiryo UI" panose="020B0604030504040204" pitchFamily="50" charset="-128"/>
                <a:cs typeface="Times New Roman" panose="02020603050405020304" pitchFamily="18" charset="0"/>
              </a:rPr>
              <a:t>　　　　 </a:t>
            </a:r>
            <a:r>
              <a:rPr lang="ja-JP" altLang="ja-JP" sz="1400" dirty="0">
                <a:effectLst/>
                <a:latin typeface="+mn-lt"/>
                <a:ea typeface="Meiryo UI" panose="020B0604030504040204" pitchFamily="50" charset="-128"/>
                <a:cs typeface="Times New Roman" panose="02020603050405020304" pitchFamily="18" charset="0"/>
              </a:rPr>
              <a:t>下記両面の指標を総合的に勘案します。</a:t>
            </a:r>
            <a:endParaRPr lang="ja-JP" altLang="ja-JP" sz="1400" dirty="0">
              <a:effectLst/>
              <a:latin typeface="+mn-lt"/>
              <a:ea typeface="游明朝" panose="02020400000000000000" pitchFamily="18" charset="-128"/>
              <a:cs typeface="Times New Roman" panose="02020603050405020304" pitchFamily="18" charset="0"/>
            </a:endParaRPr>
          </a:p>
          <a:p>
            <a:pPr marL="279400" indent="0" algn="just">
              <a:lnSpc>
                <a:spcPct val="107000"/>
              </a:lnSpc>
              <a:spcAft>
                <a:spcPts val="800"/>
              </a:spcAft>
              <a:buNone/>
            </a:pPr>
            <a:r>
              <a:rPr lang="ja-JP" altLang="en-US" sz="1400" dirty="0">
                <a:effectLst/>
                <a:latin typeface="+mn-lt"/>
                <a:ea typeface="Meiryo UI" panose="020B0604030504040204" pitchFamily="50" charset="-128"/>
                <a:cs typeface="Times New Roman" panose="02020603050405020304" pitchFamily="18" charset="0"/>
              </a:rPr>
              <a:t>　　　①</a:t>
            </a:r>
            <a:r>
              <a:rPr lang="ja-JP" altLang="ja-JP" sz="1400" dirty="0">
                <a:effectLst/>
                <a:latin typeface="+mn-lt"/>
                <a:ea typeface="Meiryo UI" panose="020B0604030504040204" pitchFamily="50" charset="-128"/>
                <a:cs typeface="Times New Roman" panose="02020603050405020304" pitchFamily="18" charset="0"/>
              </a:rPr>
              <a:t>定量面の指標</a:t>
            </a:r>
            <a:r>
              <a:rPr lang="ja-JP" altLang="en-US" sz="1400" dirty="0">
                <a:effectLst/>
                <a:latin typeface="+mn-lt"/>
                <a:ea typeface="Meiryo UI" panose="020B0604030504040204" pitchFamily="50" charset="-128"/>
                <a:cs typeface="Times New Roman" panose="02020603050405020304" pitchFamily="18" charset="0"/>
              </a:rPr>
              <a:t>　　　　　　②</a:t>
            </a:r>
            <a:r>
              <a:rPr lang="ja-JP" altLang="ja-JP" sz="1400" dirty="0">
                <a:effectLst/>
                <a:latin typeface="+mn-lt"/>
                <a:ea typeface="Meiryo UI" panose="020B0604030504040204" pitchFamily="50" charset="-128"/>
                <a:cs typeface="Times New Roman" panose="02020603050405020304" pitchFamily="18" charset="0"/>
              </a:rPr>
              <a:t>定性面の指標</a:t>
            </a:r>
            <a:r>
              <a:rPr lang="ja-JP" altLang="en-US" sz="1400" dirty="0">
                <a:effectLst/>
                <a:latin typeface="+mn-lt"/>
                <a:ea typeface="Meiryo UI" panose="020B0604030504040204" pitchFamily="50" charset="-128"/>
                <a:cs typeface="Times New Roman" panose="02020603050405020304" pitchFamily="18" charset="0"/>
              </a:rPr>
              <a:t>　</a:t>
            </a:r>
            <a:r>
              <a:rPr lang="ja-JP" altLang="en-US" sz="1700" dirty="0">
                <a:effectLst/>
                <a:latin typeface="+mn-lt"/>
                <a:ea typeface="Meiryo UI" panose="020B0604030504040204" pitchFamily="50" charset="-128"/>
                <a:cs typeface="Times New Roman" panose="02020603050405020304" pitchFamily="18" charset="0"/>
              </a:rPr>
              <a:t>　　　　　　　　　</a:t>
            </a:r>
            <a:endParaRPr lang="en-US" altLang="ja-JP" sz="1800" dirty="0">
              <a:latin typeface="+mn-lt"/>
              <a:ea typeface="+mn-ea"/>
            </a:endParaRPr>
          </a:p>
        </p:txBody>
      </p:sp>
      <p:graphicFrame>
        <p:nvGraphicFramePr>
          <p:cNvPr id="6" name="表 5">
            <a:extLst>
              <a:ext uri="{FF2B5EF4-FFF2-40B4-BE49-F238E27FC236}">
                <a16:creationId xmlns:a16="http://schemas.microsoft.com/office/drawing/2014/main" id="{0D411464-B5B8-15D0-B0B5-08CAC93E17E2}"/>
              </a:ext>
            </a:extLst>
          </p:cNvPr>
          <p:cNvGraphicFramePr>
            <a:graphicFrameLocks noGrp="1"/>
          </p:cNvGraphicFramePr>
          <p:nvPr/>
        </p:nvGraphicFramePr>
        <p:xfrm>
          <a:off x="653683" y="2099950"/>
          <a:ext cx="2057400" cy="1733550"/>
        </p:xfrm>
        <a:graphic>
          <a:graphicData uri="http://schemas.openxmlformats.org/drawingml/2006/table">
            <a:tbl>
              <a:tblPr/>
              <a:tblGrid>
                <a:gridCol w="685800">
                  <a:extLst>
                    <a:ext uri="{9D8B030D-6E8A-4147-A177-3AD203B41FA5}">
                      <a16:colId xmlns:a16="http://schemas.microsoft.com/office/drawing/2014/main" val="1726892998"/>
                    </a:ext>
                  </a:extLst>
                </a:gridCol>
                <a:gridCol w="685800">
                  <a:extLst>
                    <a:ext uri="{9D8B030D-6E8A-4147-A177-3AD203B41FA5}">
                      <a16:colId xmlns:a16="http://schemas.microsoft.com/office/drawing/2014/main" val="3352612336"/>
                    </a:ext>
                  </a:extLst>
                </a:gridCol>
                <a:gridCol w="685800">
                  <a:extLst>
                    <a:ext uri="{9D8B030D-6E8A-4147-A177-3AD203B41FA5}">
                      <a16:colId xmlns:a16="http://schemas.microsoft.com/office/drawing/2014/main" val="3218528028"/>
                    </a:ext>
                  </a:extLst>
                </a:gridCol>
              </a:tblGrid>
              <a:tr h="247650">
                <a:tc gridSpan="2">
                  <a:txBody>
                    <a:bodyPr/>
                    <a:lstStyle/>
                    <a:p>
                      <a:pPr algn="l" fontAlgn="b"/>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■ステージ</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C</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　　　　</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algn="l" fontAlgn="b"/>
                      <a:endParaRPr lang="ja-JP" altLang="en-US" sz="1100" b="0" i="0" u="none" strike="noStrike">
                        <a:solidFill>
                          <a:srgbClr val="000000"/>
                        </a:solidFill>
                        <a:effectLst/>
                        <a:latin typeface="Yu Gothic" panose="020B0400000000000000" pitchFamily="50" charset="-128"/>
                        <a:ea typeface="Yu Gothic" panose="020B0400000000000000" pitchFamily="50" charset="-128"/>
                      </a:endParaRP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52001055"/>
                  </a:ext>
                </a:extLst>
              </a:tr>
              <a:tr h="247650">
                <a:tc>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評価</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12</a:t>
                      </a:r>
                      <a:r>
                        <a:rPr lang="ja-JP" altLang="en-US" sz="1000" b="0" i="0" u="none" strike="noStrike">
                          <a:solidFill>
                            <a:srgbClr val="000000"/>
                          </a:solidFill>
                          <a:effectLst/>
                          <a:latin typeface="Meiryo UI" panose="020B0604030504040204" pitchFamily="50" charset="-128"/>
                          <a:ea typeface="Meiryo UI" panose="020B0604030504040204" pitchFamily="50" charset="-128"/>
                        </a:rPr>
                        <a:t>月</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6</a:t>
                      </a:r>
                      <a:r>
                        <a:rPr lang="ja-JP" altLang="en-US" sz="1000" b="0" i="0" u="none" strike="noStrike">
                          <a:solidFill>
                            <a:srgbClr val="000000"/>
                          </a:solidFill>
                          <a:effectLst/>
                          <a:latin typeface="Meiryo UI" panose="020B0604030504040204" pitchFamily="50" charset="-128"/>
                          <a:ea typeface="Meiryo UI" panose="020B0604030504040204" pitchFamily="50" charset="-128"/>
                        </a:rPr>
                        <a:t>月</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4244684997"/>
                  </a:ext>
                </a:extLst>
              </a:tr>
              <a:tr h="247650">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1.95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Meiryo UI" panose="020B0604030504040204" pitchFamily="50" charset="-128"/>
                          <a:ea typeface="Meiryo UI" panose="020B0604030504040204" pitchFamily="50" charset="-128"/>
                        </a:rPr>
                        <a:t>2.75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02112504"/>
                  </a:ext>
                </a:extLst>
              </a:tr>
              <a:tr h="247650">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A</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000" b="0" i="0" u="none" strike="noStrike" dirty="0">
                          <a:solidFill>
                            <a:srgbClr val="000000"/>
                          </a:solidFill>
                          <a:effectLst/>
                          <a:latin typeface="Meiryo UI" panose="020B0604030504040204" pitchFamily="50" charset="-128"/>
                          <a:ea typeface="Meiryo UI" panose="020B0604030504040204" pitchFamily="50" charset="-128"/>
                        </a:rPr>
                        <a:t>1.75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Meiryo UI" panose="020B0604030504040204" pitchFamily="50" charset="-128"/>
                          <a:ea typeface="Meiryo UI" panose="020B0604030504040204" pitchFamily="50" charset="-128"/>
                        </a:rPr>
                        <a:t>2.55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51166504"/>
                  </a:ext>
                </a:extLst>
              </a:tr>
              <a:tr h="247650">
                <a:tc>
                  <a:txBody>
                    <a:bodyPr/>
                    <a:lstStyle/>
                    <a:p>
                      <a:pPr algn="ctr" fontAlgn="ctr"/>
                      <a:r>
                        <a:rPr lang="en-US" sz="1000" b="0" i="0" u="none" strike="noStrike" dirty="0">
                          <a:solidFill>
                            <a:srgbClr val="000000"/>
                          </a:solidFill>
                          <a:effectLst/>
                          <a:latin typeface="Meiryo UI" panose="020B0604030504040204" pitchFamily="50" charset="-128"/>
                          <a:ea typeface="Meiryo UI" panose="020B0604030504040204" pitchFamily="50" charset="-128"/>
                        </a:rPr>
                        <a:t>B</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1.55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Meiryo UI" panose="020B0604030504040204" pitchFamily="50" charset="-128"/>
                          <a:ea typeface="Meiryo UI" panose="020B0604030504040204" pitchFamily="50" charset="-128"/>
                        </a:rPr>
                        <a:t>2.35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41016573"/>
                  </a:ext>
                </a:extLst>
              </a:tr>
              <a:tr h="247650">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C</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1.35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Meiryo UI" panose="020B0604030504040204" pitchFamily="50" charset="-128"/>
                          <a:ea typeface="Meiryo UI" panose="020B0604030504040204" pitchFamily="50" charset="-128"/>
                        </a:rPr>
                        <a:t>2.15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97292387"/>
                  </a:ext>
                </a:extLst>
              </a:tr>
              <a:tr h="247650">
                <a:tc>
                  <a:txBody>
                    <a:bodyPr/>
                    <a:lstStyle/>
                    <a:p>
                      <a:pPr algn="ctr" fontAlgn="ctr"/>
                      <a:r>
                        <a:rPr lang="en-US" sz="1000" b="0" i="0" u="none" strike="noStrike" dirty="0">
                          <a:solidFill>
                            <a:srgbClr val="000000"/>
                          </a:solidFill>
                          <a:effectLst/>
                          <a:latin typeface="Meiryo UI" panose="020B0604030504040204" pitchFamily="50" charset="-128"/>
                          <a:ea typeface="Meiryo UI" panose="020B0604030504040204" pitchFamily="50" charset="-128"/>
                        </a:rPr>
                        <a:t>D</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1.15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Meiryo UI" panose="020B0604030504040204" pitchFamily="50" charset="-128"/>
                          <a:ea typeface="Meiryo UI" panose="020B0604030504040204" pitchFamily="50" charset="-128"/>
                        </a:rPr>
                        <a:t>1.95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65944236"/>
                  </a:ext>
                </a:extLst>
              </a:tr>
            </a:tbl>
          </a:graphicData>
        </a:graphic>
      </p:graphicFrame>
      <p:graphicFrame>
        <p:nvGraphicFramePr>
          <p:cNvPr id="7" name="表 6">
            <a:extLst>
              <a:ext uri="{FF2B5EF4-FFF2-40B4-BE49-F238E27FC236}">
                <a16:creationId xmlns:a16="http://schemas.microsoft.com/office/drawing/2014/main" id="{5C4D4244-8234-5F8A-4E70-83418C5EBA18}"/>
              </a:ext>
            </a:extLst>
          </p:cNvPr>
          <p:cNvGraphicFramePr>
            <a:graphicFrameLocks noGrp="1"/>
          </p:cNvGraphicFramePr>
          <p:nvPr/>
        </p:nvGraphicFramePr>
        <p:xfrm>
          <a:off x="3037407" y="2099950"/>
          <a:ext cx="2057400" cy="1733550"/>
        </p:xfrm>
        <a:graphic>
          <a:graphicData uri="http://schemas.openxmlformats.org/drawingml/2006/table">
            <a:tbl>
              <a:tblPr/>
              <a:tblGrid>
                <a:gridCol w="685800">
                  <a:extLst>
                    <a:ext uri="{9D8B030D-6E8A-4147-A177-3AD203B41FA5}">
                      <a16:colId xmlns:a16="http://schemas.microsoft.com/office/drawing/2014/main" val="3458736330"/>
                    </a:ext>
                  </a:extLst>
                </a:gridCol>
                <a:gridCol w="685800">
                  <a:extLst>
                    <a:ext uri="{9D8B030D-6E8A-4147-A177-3AD203B41FA5}">
                      <a16:colId xmlns:a16="http://schemas.microsoft.com/office/drawing/2014/main" val="3462301394"/>
                    </a:ext>
                  </a:extLst>
                </a:gridCol>
                <a:gridCol w="685800">
                  <a:extLst>
                    <a:ext uri="{9D8B030D-6E8A-4147-A177-3AD203B41FA5}">
                      <a16:colId xmlns:a16="http://schemas.microsoft.com/office/drawing/2014/main" val="1550486342"/>
                    </a:ext>
                  </a:extLst>
                </a:gridCol>
              </a:tblGrid>
              <a:tr h="247650">
                <a:tc gridSpan="3">
                  <a:txBody>
                    <a:bodyPr/>
                    <a:lstStyle/>
                    <a:p>
                      <a:pPr algn="l"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■ステージ</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B</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　　　　　　　　　　　　　　　　　　</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486301871"/>
                  </a:ext>
                </a:extLst>
              </a:tr>
              <a:tr h="247650">
                <a:tc>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評価</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12</a:t>
                      </a:r>
                      <a:r>
                        <a:rPr lang="ja-JP" altLang="en-US" sz="1000" b="0" i="0" u="none" strike="noStrike">
                          <a:solidFill>
                            <a:srgbClr val="000000"/>
                          </a:solidFill>
                          <a:effectLst/>
                          <a:latin typeface="Meiryo UI" panose="020B0604030504040204" pitchFamily="50" charset="-128"/>
                          <a:ea typeface="Meiryo UI" panose="020B0604030504040204" pitchFamily="50" charset="-128"/>
                        </a:rPr>
                        <a:t>月</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6</a:t>
                      </a:r>
                      <a:r>
                        <a:rPr lang="ja-JP" altLang="en-US" sz="1000" b="0" i="0" u="none" strike="noStrike">
                          <a:solidFill>
                            <a:srgbClr val="000000"/>
                          </a:solidFill>
                          <a:effectLst/>
                          <a:latin typeface="Meiryo UI" panose="020B0604030504040204" pitchFamily="50" charset="-128"/>
                          <a:ea typeface="Meiryo UI" panose="020B0604030504040204" pitchFamily="50" charset="-128"/>
                        </a:rPr>
                        <a:t>月</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868902030"/>
                  </a:ext>
                </a:extLst>
              </a:tr>
              <a:tr h="247650">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rowSpan="5">
                  <a:txBody>
                    <a:bodyPr/>
                    <a:lstStyle/>
                    <a:p>
                      <a:pPr algn="ctr" fontAlgn="ctr"/>
                      <a:r>
                        <a:rPr lang="en-US" sz="1000" b="0" i="0" u="none" strike="noStrike" dirty="0">
                          <a:solidFill>
                            <a:srgbClr val="000000"/>
                          </a:solidFill>
                          <a:effectLst/>
                          <a:latin typeface="Meiryo UI" panose="020B0604030504040204" pitchFamily="50" charset="-128"/>
                          <a:ea typeface="Meiryo UI" panose="020B0604030504040204" pitchFamily="50" charset="-128"/>
                        </a:rPr>
                        <a:t>1.25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Meiryo UI" panose="020B0604030504040204" pitchFamily="50" charset="-128"/>
                          <a:ea typeface="Meiryo UI" panose="020B0604030504040204" pitchFamily="50" charset="-128"/>
                        </a:rPr>
                        <a:t>3.45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72641560"/>
                  </a:ext>
                </a:extLst>
              </a:tr>
              <a:tr h="247650">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A</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vMerge="1">
                  <a:txBody>
                    <a:bodyPr/>
                    <a:lstStyle/>
                    <a:p>
                      <a:endParaRPr kumimoji="1" lang="ja-JP" altLang="en-US"/>
                    </a:p>
                  </a:txBody>
                  <a:tcPr/>
                </a:tc>
                <a:tc>
                  <a:txBody>
                    <a:bodyPr/>
                    <a:lstStyle/>
                    <a:p>
                      <a:pPr algn="ctr" fontAlgn="ctr"/>
                      <a:r>
                        <a:rPr lang="en-US" sz="1000" b="0" i="0" u="none" strike="noStrike" dirty="0">
                          <a:solidFill>
                            <a:srgbClr val="000000"/>
                          </a:solidFill>
                          <a:effectLst/>
                          <a:latin typeface="Meiryo UI" panose="020B0604030504040204" pitchFamily="50" charset="-128"/>
                          <a:ea typeface="Meiryo UI" panose="020B0604030504040204" pitchFamily="50" charset="-128"/>
                        </a:rPr>
                        <a:t>3.15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8271888"/>
                  </a:ext>
                </a:extLst>
              </a:tr>
              <a:tr h="247650">
                <a:tc>
                  <a:txBody>
                    <a:bodyPr/>
                    <a:lstStyle/>
                    <a:p>
                      <a:pPr algn="ctr" fontAlgn="ctr"/>
                      <a:r>
                        <a:rPr lang="en-US" sz="1000" b="0" i="0" u="none" strike="noStrike" dirty="0">
                          <a:solidFill>
                            <a:srgbClr val="000000"/>
                          </a:solidFill>
                          <a:effectLst/>
                          <a:latin typeface="Meiryo UI" panose="020B0604030504040204" pitchFamily="50" charset="-128"/>
                          <a:ea typeface="Meiryo UI" panose="020B0604030504040204" pitchFamily="50" charset="-128"/>
                        </a:rPr>
                        <a:t>B</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vMerge="1">
                  <a:txBody>
                    <a:bodyPr/>
                    <a:lstStyle/>
                    <a:p>
                      <a:endParaRPr kumimoji="1" lang="ja-JP" altLang="en-US"/>
                    </a:p>
                  </a:txBody>
                  <a:tcPr/>
                </a:tc>
                <a:tc>
                  <a:txBody>
                    <a:bodyPr/>
                    <a:lstStyle/>
                    <a:p>
                      <a:pPr algn="ctr" fontAlgn="ctr"/>
                      <a:r>
                        <a:rPr lang="en-US" sz="1000" b="0" i="0" u="none" strike="noStrike" dirty="0">
                          <a:solidFill>
                            <a:srgbClr val="000000"/>
                          </a:solidFill>
                          <a:effectLst/>
                          <a:latin typeface="Meiryo UI" panose="020B0604030504040204" pitchFamily="50" charset="-128"/>
                          <a:ea typeface="Meiryo UI" panose="020B0604030504040204" pitchFamily="50" charset="-128"/>
                        </a:rPr>
                        <a:t>2.75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48544532"/>
                  </a:ext>
                </a:extLst>
              </a:tr>
              <a:tr h="247650">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C</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vMerge="1">
                  <a:txBody>
                    <a:bodyPr/>
                    <a:lstStyle/>
                    <a:p>
                      <a:endParaRPr kumimoji="1" lang="ja-JP" altLang="en-US"/>
                    </a:p>
                  </a:txBody>
                  <a:tcPr/>
                </a:tc>
                <a:tc>
                  <a:txBody>
                    <a:bodyPr/>
                    <a:lstStyle/>
                    <a:p>
                      <a:pPr algn="ctr" fontAlgn="ctr"/>
                      <a:r>
                        <a:rPr lang="en-US" sz="1000" b="0" i="0" u="none" strike="noStrike" dirty="0">
                          <a:solidFill>
                            <a:srgbClr val="000000"/>
                          </a:solidFill>
                          <a:effectLst/>
                          <a:latin typeface="Meiryo UI" panose="020B0604030504040204" pitchFamily="50" charset="-128"/>
                          <a:ea typeface="Meiryo UI" panose="020B0604030504040204" pitchFamily="50" charset="-128"/>
                        </a:rPr>
                        <a:t>2.35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90091235"/>
                  </a:ext>
                </a:extLst>
              </a:tr>
              <a:tr h="247650">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D</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vMerge="1">
                  <a:txBody>
                    <a:bodyPr/>
                    <a:lstStyle/>
                    <a:p>
                      <a:endParaRPr kumimoji="1" lang="ja-JP" altLang="en-US"/>
                    </a:p>
                  </a:txBody>
                  <a:tcPr/>
                </a:tc>
                <a:tc>
                  <a:txBody>
                    <a:bodyPr/>
                    <a:lstStyle/>
                    <a:p>
                      <a:pPr algn="ctr" fontAlgn="ctr"/>
                      <a:r>
                        <a:rPr lang="en-US" sz="1000" b="0" i="0" u="none" strike="noStrike" dirty="0">
                          <a:solidFill>
                            <a:srgbClr val="000000"/>
                          </a:solidFill>
                          <a:effectLst/>
                          <a:latin typeface="Meiryo UI" panose="020B0604030504040204" pitchFamily="50" charset="-128"/>
                          <a:ea typeface="Meiryo UI" panose="020B0604030504040204" pitchFamily="50" charset="-128"/>
                        </a:rPr>
                        <a:t>2.05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37172136"/>
                  </a:ext>
                </a:extLst>
              </a:tr>
            </a:tbl>
          </a:graphicData>
        </a:graphic>
      </p:graphicFrame>
      <p:graphicFrame>
        <p:nvGraphicFramePr>
          <p:cNvPr id="8" name="表 7">
            <a:extLst>
              <a:ext uri="{FF2B5EF4-FFF2-40B4-BE49-F238E27FC236}">
                <a16:creationId xmlns:a16="http://schemas.microsoft.com/office/drawing/2014/main" id="{29C92E22-5D32-51D4-AECC-13E0320D4657}"/>
              </a:ext>
            </a:extLst>
          </p:cNvPr>
          <p:cNvGraphicFramePr>
            <a:graphicFrameLocks noGrp="1"/>
          </p:cNvGraphicFramePr>
          <p:nvPr/>
        </p:nvGraphicFramePr>
        <p:xfrm>
          <a:off x="7628731" y="2098786"/>
          <a:ext cx="4076700" cy="1981200"/>
        </p:xfrm>
        <a:graphic>
          <a:graphicData uri="http://schemas.openxmlformats.org/drawingml/2006/table">
            <a:tbl>
              <a:tblPr/>
              <a:tblGrid>
                <a:gridCol w="684201">
                  <a:extLst>
                    <a:ext uri="{9D8B030D-6E8A-4147-A177-3AD203B41FA5}">
                      <a16:colId xmlns:a16="http://schemas.microsoft.com/office/drawing/2014/main" val="2874831995"/>
                    </a:ext>
                  </a:extLst>
                </a:gridCol>
                <a:gridCol w="1130833">
                  <a:extLst>
                    <a:ext uri="{9D8B030D-6E8A-4147-A177-3AD203B41FA5}">
                      <a16:colId xmlns:a16="http://schemas.microsoft.com/office/drawing/2014/main" val="1930676886"/>
                    </a:ext>
                  </a:extLst>
                </a:gridCol>
                <a:gridCol w="1130833">
                  <a:extLst>
                    <a:ext uri="{9D8B030D-6E8A-4147-A177-3AD203B41FA5}">
                      <a16:colId xmlns:a16="http://schemas.microsoft.com/office/drawing/2014/main" val="1097077313"/>
                    </a:ext>
                  </a:extLst>
                </a:gridCol>
                <a:gridCol w="1130833">
                  <a:extLst>
                    <a:ext uri="{9D8B030D-6E8A-4147-A177-3AD203B41FA5}">
                      <a16:colId xmlns:a16="http://schemas.microsoft.com/office/drawing/2014/main" val="1851516398"/>
                    </a:ext>
                  </a:extLst>
                </a:gridCol>
              </a:tblGrid>
              <a:tr h="247650">
                <a:tc gridSpan="2">
                  <a:txBody>
                    <a:bodyPr/>
                    <a:lstStyle/>
                    <a:p>
                      <a:pPr algn="l" fontAlgn="ctr"/>
                      <a:r>
                        <a:rPr lang="en-US" sz="1050" b="0" i="0" u="none" strike="noStrike">
                          <a:solidFill>
                            <a:srgbClr val="000000"/>
                          </a:solidFill>
                          <a:effectLst/>
                          <a:latin typeface="Meiryo UI" panose="020B0604030504040204" pitchFamily="50" charset="-128"/>
                          <a:ea typeface="Meiryo UI" panose="020B0604030504040204" pitchFamily="50" charset="-128"/>
                        </a:rPr>
                        <a:t>■BC</a:t>
                      </a:r>
                      <a:r>
                        <a:rPr lang="ja-JP" altLang="en-US" sz="1050" b="0" i="0" u="none" strike="noStrike">
                          <a:solidFill>
                            <a:srgbClr val="000000"/>
                          </a:solidFill>
                          <a:effectLst/>
                          <a:latin typeface="Meiryo UI" panose="020B0604030504040204" pitchFamily="50" charset="-128"/>
                          <a:ea typeface="Meiryo UI" panose="020B0604030504040204" pitchFamily="50" charset="-128"/>
                        </a:rPr>
                        <a:t>メイト社員</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algn="l" fontAlgn="b"/>
                      <a:endParaRPr lang="ja-JP" altLang="en-US" sz="1100" b="0" i="0" u="none" strike="noStrike">
                        <a:solidFill>
                          <a:srgbClr val="000000"/>
                        </a:solidFill>
                        <a:effectLst/>
                        <a:latin typeface="Yu Gothic" panose="020B0400000000000000" pitchFamily="50" charset="-128"/>
                        <a:ea typeface="Yu Gothic" panose="020B0400000000000000" pitchFamily="50" charset="-128"/>
                      </a:endParaRP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ja-JP" altLang="en-US" sz="1100" b="0" i="0" u="none" strike="noStrike">
                        <a:solidFill>
                          <a:srgbClr val="000000"/>
                        </a:solidFill>
                        <a:effectLst/>
                        <a:latin typeface="Yu Gothic" panose="020B0400000000000000" pitchFamily="50" charset="-128"/>
                        <a:ea typeface="Yu Gothic" panose="020B0400000000000000" pitchFamily="50" charset="-128"/>
                      </a:endParaRP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87192041"/>
                  </a:ext>
                </a:extLst>
              </a:tr>
              <a:tr h="247650">
                <a:tc rowSpan="2">
                  <a:txBody>
                    <a:bodyPr/>
                    <a:lstStyle/>
                    <a:p>
                      <a:pPr algn="ctr"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評価</a:t>
                      </a: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r>
                        <a:rPr lang="ja-JP" altLang="en-US" sz="800" b="0" i="0" u="none" strike="noStrike">
                          <a:solidFill>
                            <a:srgbClr val="000000"/>
                          </a:solidFill>
                          <a:effectLst/>
                          <a:latin typeface="Meiryo UI" panose="020B0604030504040204" pitchFamily="50" charset="-128"/>
                          <a:ea typeface="Meiryo UI" panose="020B0604030504040204" pitchFamily="50" charset="-128"/>
                        </a:rPr>
                        <a:t>職務</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gridSpan="3">
                  <a:txBody>
                    <a:bodyPr/>
                    <a:lstStyle/>
                    <a:p>
                      <a:pPr algn="ctr"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支給ヵ月（</a:t>
                      </a:r>
                      <a:r>
                        <a:rPr lang="en-US" altLang="ja-JP" sz="800" b="0" i="0" u="none" strike="noStrike" dirty="0">
                          <a:solidFill>
                            <a:srgbClr val="000000"/>
                          </a:solidFill>
                          <a:effectLst/>
                          <a:latin typeface="Meiryo UI" panose="020B0604030504040204" pitchFamily="50" charset="-128"/>
                          <a:ea typeface="Meiryo UI" panose="020B0604030504040204" pitchFamily="50" charset="-128"/>
                        </a:rPr>
                        <a:t>12</a:t>
                      </a: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月・</a:t>
                      </a:r>
                      <a:r>
                        <a:rPr lang="en-US" altLang="ja-JP" sz="800" b="0" i="0" u="none" strike="noStrike" dirty="0">
                          <a:solidFill>
                            <a:srgbClr val="000000"/>
                          </a:solidFill>
                          <a:effectLst/>
                          <a:latin typeface="Meiryo UI" panose="020B0604030504040204" pitchFamily="50" charset="-128"/>
                          <a:ea typeface="Meiryo UI" panose="020B0604030504040204" pitchFamily="50" charset="-128"/>
                        </a:rPr>
                        <a:t>6</a:t>
                      </a: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月）</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4027916736"/>
                  </a:ext>
                </a:extLst>
              </a:tr>
              <a:tr h="247650">
                <a:tc vMerge="1">
                  <a:txBody>
                    <a:bodyPr/>
                    <a:lstStyle/>
                    <a:p>
                      <a:endParaRPr kumimoji="1" lang="ja-JP" altLang="en-US"/>
                    </a:p>
                  </a:txBody>
                  <a:tcPr/>
                </a:tc>
                <a:tc>
                  <a:txBody>
                    <a:bodyPr/>
                    <a:lstStyle/>
                    <a:p>
                      <a:pPr algn="ctr"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ゾーン</a:t>
                      </a:r>
                      <a:r>
                        <a:rPr lang="en-US" altLang="ja-JP" sz="800" b="0" i="0" u="none" strike="noStrike">
                          <a:solidFill>
                            <a:srgbClr val="000000"/>
                          </a:solidFill>
                          <a:effectLst/>
                          <a:latin typeface="Meiryo UI" panose="020B0604030504040204" pitchFamily="50" charset="-128"/>
                          <a:ea typeface="Meiryo UI" panose="020B0604030504040204" pitchFamily="50" charset="-128"/>
                        </a:rPr>
                        <a:t>1</a:t>
                      </a:r>
                      <a:r>
                        <a:rPr lang="ja-JP" altLang="en-US" sz="800" b="0" i="0" u="none" strike="noStrike">
                          <a:solidFill>
                            <a:srgbClr val="000000"/>
                          </a:solidFill>
                          <a:effectLst/>
                          <a:latin typeface="Meiryo UI" panose="020B0604030504040204" pitchFamily="50" charset="-128"/>
                          <a:ea typeface="Meiryo UI" panose="020B0604030504040204" pitchFamily="50" charset="-128"/>
                        </a:rPr>
                        <a:t>（店長）</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ゾーン</a:t>
                      </a:r>
                      <a:r>
                        <a:rPr lang="en-US" altLang="ja-JP" sz="800" b="0" i="0" u="none" strike="noStrike">
                          <a:solidFill>
                            <a:srgbClr val="000000"/>
                          </a:solidFill>
                          <a:effectLst/>
                          <a:latin typeface="Meiryo UI" panose="020B0604030504040204" pitchFamily="50" charset="-128"/>
                          <a:ea typeface="Meiryo UI" panose="020B0604030504040204" pitchFamily="50" charset="-128"/>
                        </a:rPr>
                        <a:t>2</a:t>
                      </a:r>
                      <a:r>
                        <a:rPr lang="ja-JP" altLang="en-US" sz="800" b="0" i="0" u="none" strike="noStrike">
                          <a:solidFill>
                            <a:srgbClr val="000000"/>
                          </a:solidFill>
                          <a:effectLst/>
                          <a:latin typeface="Meiryo UI" panose="020B0604030504040204" pitchFamily="50" charset="-128"/>
                          <a:ea typeface="Meiryo UI" panose="020B0604030504040204" pitchFamily="50" charset="-128"/>
                        </a:rPr>
                        <a:t>（副店長・</a:t>
                      </a:r>
                      <a:r>
                        <a:rPr lang="en-US" altLang="ja-JP" sz="800" b="0" i="0" u="none" strike="noStrike">
                          <a:solidFill>
                            <a:srgbClr val="000000"/>
                          </a:solidFill>
                          <a:effectLst/>
                          <a:latin typeface="Meiryo UI" panose="020B0604030504040204" pitchFamily="50" charset="-128"/>
                          <a:ea typeface="Meiryo UI" panose="020B0604030504040204" pitchFamily="50" charset="-128"/>
                        </a:rPr>
                        <a:t>BS</a:t>
                      </a:r>
                      <a:r>
                        <a:rPr lang="ja-JP" altLang="en-US" sz="800" b="0" i="0" u="none" strike="noStrike">
                          <a:solidFill>
                            <a:srgbClr val="000000"/>
                          </a:solidFill>
                          <a:effectLst/>
                          <a:latin typeface="Meiryo UI" panose="020B0604030504040204" pitchFamily="50" charset="-128"/>
                          <a:ea typeface="Meiryo UI" panose="020B0604030504040204" pitchFamily="50" charset="-128"/>
                        </a:rPr>
                        <a:t>）</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ゾーン</a:t>
                      </a:r>
                      <a:r>
                        <a:rPr lang="en-US" altLang="ja-JP" sz="800" b="0" i="0" u="none" strike="noStrike">
                          <a:solidFill>
                            <a:srgbClr val="000000"/>
                          </a:solidFill>
                          <a:effectLst/>
                          <a:latin typeface="Meiryo UI" panose="020B0604030504040204" pitchFamily="50" charset="-128"/>
                          <a:ea typeface="Meiryo UI" panose="020B0604030504040204" pitchFamily="50" charset="-128"/>
                        </a:rPr>
                        <a:t>3</a:t>
                      </a:r>
                      <a:r>
                        <a:rPr lang="ja-JP" altLang="en-US" sz="800" b="0" i="0" u="none" strike="noStrike">
                          <a:solidFill>
                            <a:srgbClr val="000000"/>
                          </a:solidFill>
                          <a:effectLst/>
                          <a:latin typeface="Meiryo UI" panose="020B0604030504040204" pitchFamily="50" charset="-128"/>
                          <a:ea typeface="Meiryo UI" panose="020B0604030504040204" pitchFamily="50" charset="-128"/>
                        </a:rPr>
                        <a:t>（一般）</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645918467"/>
                  </a:ext>
                </a:extLst>
              </a:tr>
              <a:tr h="247650">
                <a:tc>
                  <a:txBody>
                    <a:bodyPr/>
                    <a:lstStyle/>
                    <a:p>
                      <a:pPr algn="ctr" fontAlgn="ctr"/>
                      <a:r>
                        <a:rPr lang="en-US" sz="800" b="0" i="0" u="none" strike="noStrike">
                          <a:solidFill>
                            <a:srgbClr val="000000"/>
                          </a:solidFill>
                          <a:effectLst/>
                          <a:latin typeface="Meiryo UI" panose="020B0604030504040204" pitchFamily="50" charset="-128"/>
                          <a:ea typeface="Meiryo UI" panose="020B0604030504040204" pitchFamily="50" charset="-128"/>
                        </a:rPr>
                        <a:t>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800" b="0" i="0" u="none" strike="noStrike" dirty="0">
                          <a:solidFill>
                            <a:srgbClr val="000000"/>
                          </a:solidFill>
                          <a:effectLst/>
                          <a:latin typeface="Meiryo UI" panose="020B0604030504040204" pitchFamily="50" charset="-128"/>
                          <a:ea typeface="Meiryo UI" panose="020B0604030504040204" pitchFamily="50" charset="-128"/>
                        </a:rPr>
                        <a:t>1.85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solidFill>
                            <a:srgbClr val="000000"/>
                          </a:solidFill>
                          <a:effectLst/>
                          <a:latin typeface="Meiryo UI" panose="020B0604030504040204" pitchFamily="50" charset="-128"/>
                          <a:ea typeface="Meiryo UI" panose="020B0604030504040204" pitchFamily="50" charset="-128"/>
                        </a:rPr>
                        <a:t>1.75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Meiryo UI" panose="020B0604030504040204" pitchFamily="50" charset="-128"/>
                          <a:ea typeface="Meiryo UI" panose="020B0604030504040204" pitchFamily="50" charset="-128"/>
                        </a:rPr>
                        <a:t>1.65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75444367"/>
                  </a:ext>
                </a:extLst>
              </a:tr>
              <a:tr h="247650">
                <a:tc>
                  <a:txBody>
                    <a:bodyPr/>
                    <a:lstStyle/>
                    <a:p>
                      <a:pPr algn="ctr" fontAlgn="ctr"/>
                      <a:r>
                        <a:rPr lang="en-US" sz="800" b="0" i="0" u="none" strike="noStrike">
                          <a:solidFill>
                            <a:srgbClr val="000000"/>
                          </a:solidFill>
                          <a:effectLst/>
                          <a:latin typeface="Meiryo UI" panose="020B0604030504040204" pitchFamily="50" charset="-128"/>
                          <a:ea typeface="Meiryo UI" panose="020B0604030504040204" pitchFamily="50" charset="-128"/>
                        </a:rPr>
                        <a:t>A</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800" b="0" i="0" u="none" strike="noStrike">
                          <a:solidFill>
                            <a:srgbClr val="000000"/>
                          </a:solidFill>
                          <a:effectLst/>
                          <a:latin typeface="Meiryo UI" panose="020B0604030504040204" pitchFamily="50" charset="-128"/>
                          <a:ea typeface="Meiryo UI" panose="020B0604030504040204" pitchFamily="50" charset="-128"/>
                        </a:rPr>
                        <a:t>1.6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solidFill>
                            <a:srgbClr val="000000"/>
                          </a:solidFill>
                          <a:effectLst/>
                          <a:latin typeface="Meiryo UI" panose="020B0604030504040204" pitchFamily="50" charset="-128"/>
                          <a:ea typeface="Meiryo UI" panose="020B0604030504040204" pitchFamily="50" charset="-128"/>
                        </a:rPr>
                        <a:t>1.55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Meiryo UI" panose="020B0604030504040204" pitchFamily="50" charset="-128"/>
                          <a:ea typeface="Meiryo UI" panose="020B0604030504040204" pitchFamily="50" charset="-128"/>
                        </a:rPr>
                        <a:t>1.5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89377818"/>
                  </a:ext>
                </a:extLst>
              </a:tr>
              <a:tr h="247650">
                <a:tc>
                  <a:txBody>
                    <a:bodyPr/>
                    <a:lstStyle/>
                    <a:p>
                      <a:pPr algn="ctr" fontAlgn="ctr"/>
                      <a:r>
                        <a:rPr lang="en-US" sz="800" b="0" i="0" u="none" strike="noStrike">
                          <a:solidFill>
                            <a:srgbClr val="000000"/>
                          </a:solidFill>
                          <a:effectLst/>
                          <a:latin typeface="Meiryo UI" panose="020B0604030504040204" pitchFamily="50" charset="-128"/>
                          <a:ea typeface="Meiryo UI" panose="020B0604030504040204" pitchFamily="50" charset="-128"/>
                        </a:rPr>
                        <a:t>B</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800" b="0" i="0" u="none" strike="noStrike">
                          <a:solidFill>
                            <a:srgbClr val="000000"/>
                          </a:solidFill>
                          <a:effectLst/>
                          <a:latin typeface="Meiryo UI" panose="020B0604030504040204" pitchFamily="50" charset="-128"/>
                          <a:ea typeface="Meiryo UI" panose="020B0604030504040204" pitchFamily="50" charset="-128"/>
                        </a:rPr>
                        <a:t>1.35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solidFill>
                            <a:srgbClr val="000000"/>
                          </a:solidFill>
                          <a:effectLst/>
                          <a:latin typeface="Meiryo UI" panose="020B0604030504040204" pitchFamily="50" charset="-128"/>
                          <a:ea typeface="Meiryo UI" panose="020B0604030504040204" pitchFamily="50" charset="-128"/>
                        </a:rPr>
                        <a:t>1.35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solidFill>
                            <a:srgbClr val="000000"/>
                          </a:solidFill>
                          <a:effectLst/>
                          <a:latin typeface="Meiryo UI" panose="020B0604030504040204" pitchFamily="50" charset="-128"/>
                          <a:ea typeface="Meiryo UI" panose="020B0604030504040204" pitchFamily="50" charset="-128"/>
                        </a:rPr>
                        <a:t>1.35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64899032"/>
                  </a:ext>
                </a:extLst>
              </a:tr>
              <a:tr h="247650">
                <a:tc>
                  <a:txBody>
                    <a:bodyPr/>
                    <a:lstStyle/>
                    <a:p>
                      <a:pPr algn="ctr" fontAlgn="ctr"/>
                      <a:r>
                        <a:rPr lang="en-US" sz="800" b="0" i="0" u="none" strike="noStrike">
                          <a:solidFill>
                            <a:srgbClr val="000000"/>
                          </a:solidFill>
                          <a:effectLst/>
                          <a:latin typeface="Meiryo UI" panose="020B0604030504040204" pitchFamily="50" charset="-128"/>
                          <a:ea typeface="Meiryo UI" panose="020B0604030504040204" pitchFamily="50" charset="-128"/>
                        </a:rPr>
                        <a:t>C</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800" b="0" i="0" u="none" strike="noStrike">
                          <a:solidFill>
                            <a:srgbClr val="000000"/>
                          </a:solidFill>
                          <a:effectLst/>
                          <a:latin typeface="Meiryo UI" panose="020B0604030504040204" pitchFamily="50" charset="-128"/>
                          <a:ea typeface="Meiryo UI" panose="020B0604030504040204" pitchFamily="50" charset="-128"/>
                        </a:rPr>
                        <a:t>1.15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Meiryo UI" panose="020B0604030504040204" pitchFamily="50" charset="-128"/>
                          <a:ea typeface="Meiryo UI" panose="020B0604030504040204" pitchFamily="50" charset="-128"/>
                        </a:rPr>
                        <a:t>1.2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solidFill>
                            <a:srgbClr val="000000"/>
                          </a:solidFill>
                          <a:effectLst/>
                          <a:latin typeface="Meiryo UI" panose="020B0604030504040204" pitchFamily="50" charset="-128"/>
                          <a:ea typeface="Meiryo UI" panose="020B0604030504040204" pitchFamily="50" charset="-128"/>
                        </a:rPr>
                        <a:t>1.25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31585856"/>
                  </a:ext>
                </a:extLst>
              </a:tr>
              <a:tr h="247650">
                <a:tc>
                  <a:txBody>
                    <a:bodyPr/>
                    <a:lstStyle/>
                    <a:p>
                      <a:pPr algn="ctr" fontAlgn="ctr"/>
                      <a:r>
                        <a:rPr lang="en-US" sz="800" b="0" i="0" u="none" strike="noStrike">
                          <a:solidFill>
                            <a:srgbClr val="000000"/>
                          </a:solidFill>
                          <a:effectLst/>
                          <a:latin typeface="Meiryo UI" panose="020B0604030504040204" pitchFamily="50" charset="-128"/>
                          <a:ea typeface="Meiryo UI" panose="020B0604030504040204" pitchFamily="50" charset="-128"/>
                        </a:rPr>
                        <a:t>D</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800" b="0" i="0" u="none" strike="noStrike">
                          <a:solidFill>
                            <a:srgbClr val="000000"/>
                          </a:solidFill>
                          <a:effectLst/>
                          <a:latin typeface="Meiryo UI" panose="020B0604030504040204" pitchFamily="50" charset="-128"/>
                          <a:ea typeface="Meiryo UI" panose="020B0604030504040204" pitchFamily="50" charset="-128"/>
                        </a:rPr>
                        <a:t>0.85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Meiryo UI" panose="020B0604030504040204" pitchFamily="50" charset="-128"/>
                          <a:ea typeface="Meiryo UI" panose="020B0604030504040204" pitchFamily="50" charset="-128"/>
                        </a:rPr>
                        <a:t>0.95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solidFill>
                            <a:srgbClr val="000000"/>
                          </a:solidFill>
                          <a:effectLst/>
                          <a:latin typeface="Meiryo UI" panose="020B0604030504040204" pitchFamily="50" charset="-128"/>
                          <a:ea typeface="Meiryo UI" panose="020B0604030504040204" pitchFamily="50" charset="-128"/>
                        </a:rPr>
                        <a:t>1.05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3352240"/>
                  </a:ext>
                </a:extLst>
              </a:tr>
            </a:tbl>
          </a:graphicData>
        </a:graphic>
      </p:graphicFrame>
      <p:graphicFrame>
        <p:nvGraphicFramePr>
          <p:cNvPr id="9" name="表 8">
            <a:extLst>
              <a:ext uri="{FF2B5EF4-FFF2-40B4-BE49-F238E27FC236}">
                <a16:creationId xmlns:a16="http://schemas.microsoft.com/office/drawing/2014/main" id="{1059AF47-8DB5-056F-4C85-72A91B140F77}"/>
              </a:ext>
            </a:extLst>
          </p:cNvPr>
          <p:cNvGraphicFramePr>
            <a:graphicFrameLocks noGrp="1"/>
          </p:cNvGraphicFramePr>
          <p:nvPr/>
        </p:nvGraphicFramePr>
        <p:xfrm>
          <a:off x="5333069" y="2099950"/>
          <a:ext cx="2057400" cy="1733550"/>
        </p:xfrm>
        <a:graphic>
          <a:graphicData uri="http://schemas.openxmlformats.org/drawingml/2006/table">
            <a:tbl>
              <a:tblPr/>
              <a:tblGrid>
                <a:gridCol w="685800">
                  <a:extLst>
                    <a:ext uri="{9D8B030D-6E8A-4147-A177-3AD203B41FA5}">
                      <a16:colId xmlns:a16="http://schemas.microsoft.com/office/drawing/2014/main" val="4053121101"/>
                    </a:ext>
                  </a:extLst>
                </a:gridCol>
                <a:gridCol w="685800">
                  <a:extLst>
                    <a:ext uri="{9D8B030D-6E8A-4147-A177-3AD203B41FA5}">
                      <a16:colId xmlns:a16="http://schemas.microsoft.com/office/drawing/2014/main" val="3386466742"/>
                    </a:ext>
                  </a:extLst>
                </a:gridCol>
                <a:gridCol w="685800">
                  <a:extLst>
                    <a:ext uri="{9D8B030D-6E8A-4147-A177-3AD203B41FA5}">
                      <a16:colId xmlns:a16="http://schemas.microsoft.com/office/drawing/2014/main" val="3311537456"/>
                    </a:ext>
                  </a:extLst>
                </a:gridCol>
              </a:tblGrid>
              <a:tr h="247650">
                <a:tc gridSpan="3">
                  <a:txBody>
                    <a:bodyPr/>
                    <a:lstStyle/>
                    <a:p>
                      <a:pPr algn="l" fontAlgn="ct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■メイト社員　　　　　　　　　　　　　　　　　　　　　　</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4240139729"/>
                  </a:ext>
                </a:extLst>
              </a:tr>
              <a:tr h="247650">
                <a:tc>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評価</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12</a:t>
                      </a:r>
                      <a:r>
                        <a:rPr lang="ja-JP" altLang="en-US" sz="1000" b="0" i="0" u="none" strike="noStrike">
                          <a:solidFill>
                            <a:srgbClr val="000000"/>
                          </a:solidFill>
                          <a:effectLst/>
                          <a:latin typeface="Meiryo UI" panose="020B0604030504040204" pitchFamily="50" charset="-128"/>
                          <a:ea typeface="Meiryo UI" panose="020B0604030504040204" pitchFamily="50" charset="-128"/>
                        </a:rPr>
                        <a:t>月</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6</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月</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283274050"/>
                  </a:ext>
                </a:extLst>
              </a:tr>
              <a:tr h="247650">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1.8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Meiryo UI" panose="020B0604030504040204" pitchFamily="50" charset="-128"/>
                          <a:ea typeface="Meiryo UI" panose="020B0604030504040204" pitchFamily="50" charset="-128"/>
                        </a:rPr>
                        <a:t>1.8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49142190"/>
                  </a:ext>
                </a:extLst>
              </a:tr>
              <a:tr h="247650">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A</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1.6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Meiryo UI" panose="020B0604030504040204" pitchFamily="50" charset="-128"/>
                          <a:ea typeface="Meiryo UI" panose="020B0604030504040204" pitchFamily="50" charset="-128"/>
                        </a:rPr>
                        <a:t>1.6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50051922"/>
                  </a:ext>
                </a:extLst>
              </a:tr>
              <a:tr h="247650">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B</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1.35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Meiryo UI" panose="020B0604030504040204" pitchFamily="50" charset="-128"/>
                          <a:ea typeface="Meiryo UI" panose="020B0604030504040204" pitchFamily="50" charset="-128"/>
                        </a:rPr>
                        <a:t>1.35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86448261"/>
                  </a:ext>
                </a:extLst>
              </a:tr>
              <a:tr h="247650">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C</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1.1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Meiryo UI" panose="020B0604030504040204" pitchFamily="50" charset="-128"/>
                          <a:ea typeface="Meiryo UI" panose="020B0604030504040204" pitchFamily="50" charset="-128"/>
                        </a:rPr>
                        <a:t>1.1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3347049"/>
                  </a:ext>
                </a:extLst>
              </a:tr>
              <a:tr h="247650">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D</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0.9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Meiryo UI" panose="020B0604030504040204" pitchFamily="50" charset="-128"/>
                          <a:ea typeface="Meiryo UI" panose="020B0604030504040204" pitchFamily="50" charset="-128"/>
                        </a:rPr>
                        <a:t>0.9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34244294"/>
                  </a:ext>
                </a:extLst>
              </a:tr>
            </a:tbl>
          </a:graphicData>
        </a:graphic>
      </p:graphicFrame>
      <p:graphicFrame>
        <p:nvGraphicFramePr>
          <p:cNvPr id="10" name="表 9">
            <a:extLst>
              <a:ext uri="{FF2B5EF4-FFF2-40B4-BE49-F238E27FC236}">
                <a16:creationId xmlns:a16="http://schemas.microsoft.com/office/drawing/2014/main" id="{4D1C80EC-95A5-FF73-56B9-4C767E9DB207}"/>
              </a:ext>
            </a:extLst>
          </p:cNvPr>
          <p:cNvGraphicFramePr>
            <a:graphicFrameLocks noGrp="1"/>
          </p:cNvGraphicFramePr>
          <p:nvPr/>
        </p:nvGraphicFramePr>
        <p:xfrm>
          <a:off x="653683" y="3987058"/>
          <a:ext cx="1473200" cy="742950"/>
        </p:xfrm>
        <a:graphic>
          <a:graphicData uri="http://schemas.openxmlformats.org/drawingml/2006/table">
            <a:tbl>
              <a:tblPr/>
              <a:tblGrid>
                <a:gridCol w="1473200">
                  <a:extLst>
                    <a:ext uri="{9D8B030D-6E8A-4147-A177-3AD203B41FA5}">
                      <a16:colId xmlns:a16="http://schemas.microsoft.com/office/drawing/2014/main" val="3846144255"/>
                    </a:ext>
                  </a:extLst>
                </a:gridCol>
              </a:tblGrid>
              <a:tr h="247650">
                <a:tc>
                  <a:txBody>
                    <a:bodyPr/>
                    <a:lstStyle/>
                    <a:p>
                      <a:pPr algn="l" fontAlgn="b"/>
                      <a:r>
                        <a:rPr lang="ja-JP" altLang="en-US" sz="1100" b="0" i="0" u="none" strike="noStrike" dirty="0">
                          <a:solidFill>
                            <a:srgbClr val="000000"/>
                          </a:solidFill>
                          <a:effectLst/>
                          <a:latin typeface="Yu Gothic" panose="020B0400000000000000" pitchFamily="50" charset="-128"/>
                          <a:ea typeface="Yu Gothic" panose="020B0400000000000000" pitchFamily="50" charset="-128"/>
                        </a:rPr>
                        <a:t>■エルダースタッフ</a:t>
                      </a:r>
                      <a:r>
                        <a:rPr lang="en-US" altLang="ja-JP" sz="1100" b="0" i="0" u="none" strike="noStrike" dirty="0">
                          <a:solidFill>
                            <a:srgbClr val="000000"/>
                          </a:solidFill>
                          <a:effectLst/>
                          <a:latin typeface="Yu Gothic" panose="020B0400000000000000" pitchFamily="50" charset="-128"/>
                          <a:ea typeface="Yu Gothic" panose="020B0400000000000000" pitchFamily="50" charset="-128"/>
                        </a:rPr>
                        <a:t>Ⅲ</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45049056"/>
                  </a:ext>
                </a:extLst>
              </a:tr>
              <a:tr h="247650">
                <a:tc>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支給ヶ月（</a:t>
                      </a:r>
                      <a:r>
                        <a:rPr lang="en-US" altLang="ja-JP" sz="1000" b="0" i="0" u="none" strike="noStrike">
                          <a:solidFill>
                            <a:srgbClr val="000000"/>
                          </a:solidFill>
                          <a:effectLst/>
                          <a:latin typeface="Meiryo UI" panose="020B0604030504040204" pitchFamily="50" charset="-128"/>
                          <a:ea typeface="Meiryo UI" panose="020B0604030504040204" pitchFamily="50" charset="-128"/>
                        </a:rPr>
                        <a:t>12</a:t>
                      </a:r>
                      <a:r>
                        <a:rPr lang="ja-JP" altLang="en-US" sz="1000" b="0" i="0" u="none" strike="noStrike">
                          <a:solidFill>
                            <a:srgbClr val="000000"/>
                          </a:solidFill>
                          <a:effectLst/>
                          <a:latin typeface="Meiryo UI" panose="020B0604030504040204" pitchFamily="50" charset="-128"/>
                          <a:ea typeface="Meiryo UI" panose="020B0604030504040204" pitchFamily="50" charset="-128"/>
                        </a:rPr>
                        <a:t>月・</a:t>
                      </a:r>
                      <a:r>
                        <a:rPr lang="en-US" altLang="ja-JP" sz="1000" b="0" i="0" u="none" strike="noStrike">
                          <a:solidFill>
                            <a:srgbClr val="000000"/>
                          </a:solidFill>
                          <a:effectLst/>
                          <a:latin typeface="Meiryo UI" panose="020B0604030504040204" pitchFamily="50" charset="-128"/>
                          <a:ea typeface="Meiryo UI" panose="020B0604030504040204" pitchFamily="50" charset="-128"/>
                        </a:rPr>
                        <a:t>6</a:t>
                      </a:r>
                      <a:r>
                        <a:rPr lang="ja-JP" altLang="en-US" sz="1000" b="0" i="0" u="none" strike="noStrike">
                          <a:solidFill>
                            <a:srgbClr val="000000"/>
                          </a:solidFill>
                          <a:effectLst/>
                          <a:latin typeface="Meiryo UI" panose="020B0604030504040204" pitchFamily="50" charset="-128"/>
                          <a:ea typeface="Meiryo UI" panose="020B0604030504040204" pitchFamily="50" charset="-128"/>
                        </a:rPr>
                        <a:t>月）</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569038183"/>
                  </a:ext>
                </a:extLst>
              </a:tr>
              <a:tr h="247650">
                <a:tc>
                  <a:txBody>
                    <a:bodyPr/>
                    <a:lstStyle/>
                    <a:p>
                      <a:pPr algn="ct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1.00</a:t>
                      </a:r>
                      <a:endParaRPr 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44579083"/>
                  </a:ext>
                </a:extLst>
              </a:tr>
            </a:tbl>
          </a:graphicData>
        </a:graphic>
      </p:graphicFrame>
      <p:sp>
        <p:nvSpPr>
          <p:cNvPr id="2" name="正方形/長方形 1">
            <a:extLst>
              <a:ext uri="{FF2B5EF4-FFF2-40B4-BE49-F238E27FC236}">
                <a16:creationId xmlns:a16="http://schemas.microsoft.com/office/drawing/2014/main" id="{DA0C0046-3D4C-7EE2-8BCD-464C7A069CBB}"/>
              </a:ext>
            </a:extLst>
          </p:cNvPr>
          <p:cNvSpPr/>
          <p:nvPr/>
        </p:nvSpPr>
        <p:spPr>
          <a:xfrm>
            <a:off x="5651473" y="828555"/>
            <a:ext cx="6095983" cy="555513"/>
          </a:xfrm>
          <a:prstGeom prst="rect">
            <a:avLst/>
          </a:prstGeom>
          <a:ln w="38100">
            <a:solidFill>
              <a:srgbClr val="FF0000"/>
            </a:solidFill>
            <a:prstDash val="dash"/>
          </a:ln>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mn-cs"/>
              </a:rPr>
              <a:t>今年度の賞与要求は、「都度交渉」のため「支給表」は、使用しません。</a:t>
            </a:r>
          </a:p>
        </p:txBody>
      </p:sp>
      <p:pic>
        <p:nvPicPr>
          <p:cNvPr id="12" name="図 11">
            <a:extLst>
              <a:ext uri="{FF2B5EF4-FFF2-40B4-BE49-F238E27FC236}">
                <a16:creationId xmlns:a16="http://schemas.microsoft.com/office/drawing/2014/main" id="{D4600354-455A-7733-E99D-1639C2BAE14E}"/>
              </a:ext>
            </a:extLst>
          </p:cNvPr>
          <p:cNvPicPr>
            <a:picLocks noChangeAspect="1"/>
          </p:cNvPicPr>
          <p:nvPr/>
        </p:nvPicPr>
        <p:blipFill>
          <a:blip r:embed="rId3"/>
          <a:stretch>
            <a:fillRect/>
          </a:stretch>
        </p:blipFill>
        <p:spPr>
          <a:xfrm>
            <a:off x="3054061" y="4282195"/>
            <a:ext cx="5086350" cy="847725"/>
          </a:xfrm>
          <a:prstGeom prst="rect">
            <a:avLst/>
          </a:prstGeom>
        </p:spPr>
      </p:pic>
      <p:sp>
        <p:nvSpPr>
          <p:cNvPr id="4" name="Rectangle 2">
            <a:extLst>
              <a:ext uri="{FF2B5EF4-FFF2-40B4-BE49-F238E27FC236}">
                <a16:creationId xmlns:a16="http://schemas.microsoft.com/office/drawing/2014/main" id="{C4B4DC3C-409E-DD6E-6031-1ED67B44F8DF}"/>
              </a:ext>
            </a:extLst>
          </p:cNvPr>
          <p:cNvSpPr>
            <a:spLocks noChangeArrowheads="1"/>
          </p:cNvSpPr>
          <p:nvPr/>
        </p:nvSpPr>
        <p:spPr bwMode="auto">
          <a:xfrm>
            <a:off x="2698376" y="4051728"/>
            <a:ext cx="2357607"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266700" algn="l" defTabSz="914400" rtl="0" eaLnBrk="0" fontAlgn="base" latinLnBrk="0" hangingPunct="0">
              <a:lnSpc>
                <a:spcPct val="100000"/>
              </a:lnSpc>
              <a:spcBef>
                <a:spcPct val="0"/>
              </a:spcBef>
              <a:spcAft>
                <a:spcPct val="0"/>
              </a:spcAft>
              <a:buClrTx/>
              <a:buSzTx/>
              <a:buFontTx/>
              <a:buNone/>
              <a:tabLst/>
              <a:defRPr/>
            </a:pPr>
            <a:r>
              <a:rPr kumimoji="0" lang="ja-JP" altLang="en-US" sz="1200" b="0"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rPr>
              <a:t>■</a:t>
            </a:r>
            <a:r>
              <a:rPr kumimoji="0" lang="en-US" altLang="ja-JP" sz="1200" b="0"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rPr>
              <a:t>BC-</a:t>
            </a:r>
            <a:r>
              <a:rPr kumimoji="0" lang="ja-JP" altLang="en-US" sz="1200" dirty="0">
                <a:solidFill>
                  <a:srgbClr val="32363F"/>
                </a:solidFill>
                <a:latin typeface="Meiryo UI" panose="020B0604030504040204" pitchFamily="50" charset="-128"/>
                <a:ea typeface="Meiryo UI" panose="020B0604030504040204" pitchFamily="50" charset="-128"/>
                <a:cs typeface="Times New Roman" panose="02020603050405020304" pitchFamily="18" charset="0"/>
              </a:rPr>
              <a:t>Ｃ</a:t>
            </a:r>
            <a:endParaRPr kumimoji="0" lang="ja-JP" altLang="ja-JP" sz="1200" b="0" i="0" u="none" strike="noStrike" kern="1200" cap="none" spc="0" normalizeH="0" baseline="0" noProof="0" dirty="0">
              <a:ln>
                <a:noFill/>
              </a:ln>
              <a:solidFill>
                <a:srgbClr val="32363F"/>
              </a:solidFill>
              <a:effectLst/>
              <a:uLnTx/>
              <a:uFillTx/>
              <a:latin typeface="Calibri Light"/>
            </a:endParaRPr>
          </a:p>
        </p:txBody>
      </p:sp>
      <p:graphicFrame>
        <p:nvGraphicFramePr>
          <p:cNvPr id="11" name="表 10">
            <a:extLst>
              <a:ext uri="{FF2B5EF4-FFF2-40B4-BE49-F238E27FC236}">
                <a16:creationId xmlns:a16="http://schemas.microsoft.com/office/drawing/2014/main" id="{80C67BCE-D0AC-69D7-2404-CC17A0A10C3F}"/>
              </a:ext>
            </a:extLst>
          </p:cNvPr>
          <p:cNvGraphicFramePr>
            <a:graphicFrameLocks noGrp="1"/>
          </p:cNvGraphicFramePr>
          <p:nvPr/>
        </p:nvGraphicFramePr>
        <p:xfrm>
          <a:off x="8681103" y="4316378"/>
          <a:ext cx="2374900" cy="1783080"/>
        </p:xfrm>
        <a:graphic>
          <a:graphicData uri="http://schemas.openxmlformats.org/drawingml/2006/table">
            <a:tbl>
              <a:tblPr/>
              <a:tblGrid>
                <a:gridCol w="1316210">
                  <a:extLst>
                    <a:ext uri="{9D8B030D-6E8A-4147-A177-3AD203B41FA5}">
                      <a16:colId xmlns:a16="http://schemas.microsoft.com/office/drawing/2014/main" val="4109336791"/>
                    </a:ext>
                  </a:extLst>
                </a:gridCol>
                <a:gridCol w="1058690">
                  <a:extLst>
                    <a:ext uri="{9D8B030D-6E8A-4147-A177-3AD203B41FA5}">
                      <a16:colId xmlns:a16="http://schemas.microsoft.com/office/drawing/2014/main" val="1587611408"/>
                    </a:ext>
                  </a:extLst>
                </a:gridCol>
              </a:tblGrid>
              <a:tr h="247650">
                <a:tc gridSpan="2">
                  <a:txBody>
                    <a:bodyPr/>
                    <a:lstStyle/>
                    <a:p>
                      <a:pPr algn="l" fontAlgn="b"/>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支給表は使用していないものの</a:t>
                      </a: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12</a:t>
                      </a: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月支給の</a:t>
                      </a: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B</a:t>
                      </a: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評価との差は下記の通りです</a:t>
                      </a: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3320688610"/>
                  </a:ext>
                </a:extLst>
              </a:tr>
              <a:tr h="247650">
                <a:tc>
                  <a:txBody>
                    <a:bodyPr/>
                    <a:lstStyle/>
                    <a:p>
                      <a:pPr algn="ctr" fontAlgn="ctr"/>
                      <a:r>
                        <a:rPr lang="ja-JP" altLang="en-US" sz="1100" b="1" i="0" u="none" strike="noStrike">
                          <a:solidFill>
                            <a:srgbClr val="000000"/>
                          </a:solidFill>
                          <a:effectLst/>
                          <a:latin typeface="游ゴシック" panose="020B0400000000000000" pitchFamily="50" charset="-128"/>
                          <a:ea typeface="游ゴシック" panose="020B0400000000000000" pitchFamily="50" charset="-128"/>
                        </a:rPr>
                        <a:t>雇用形態</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altLang="ja-JP" sz="1100" b="1" i="0" u="none" strike="noStrike">
                          <a:solidFill>
                            <a:srgbClr val="000000"/>
                          </a:solidFill>
                          <a:effectLst/>
                          <a:latin typeface="游ゴシック" panose="020B0400000000000000" pitchFamily="50" charset="-128"/>
                          <a:ea typeface="游ゴシック" panose="020B0400000000000000" pitchFamily="50" charset="-128"/>
                        </a:rPr>
                        <a:t>12</a:t>
                      </a:r>
                      <a:r>
                        <a:rPr lang="ja-JP" altLang="en-US" sz="1100" b="1" i="0" u="none" strike="noStrike">
                          <a:solidFill>
                            <a:srgbClr val="000000"/>
                          </a:solidFill>
                          <a:effectLst/>
                          <a:latin typeface="游ゴシック" panose="020B0400000000000000" pitchFamily="50" charset="-128"/>
                          <a:ea typeface="游ゴシック" panose="020B0400000000000000" pitchFamily="50" charset="-128"/>
                        </a:rPr>
                        <a:t>月支給表差</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3479381428"/>
                  </a:ext>
                </a:extLst>
              </a:tr>
              <a:tr h="238125">
                <a:tc>
                  <a:txBody>
                    <a:bodyPr/>
                    <a:lstStyle/>
                    <a:p>
                      <a:pPr algn="l" fontAlgn="b"/>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社員ステージ</a:t>
                      </a: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B</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0</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82400654"/>
                  </a:ext>
                </a:extLst>
              </a:tr>
              <a:tr h="238125">
                <a:tc>
                  <a:txBody>
                    <a:bodyPr/>
                    <a:lstStyle/>
                    <a:p>
                      <a:pPr algn="l" fontAlgn="b"/>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社員ステージ</a:t>
                      </a: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C</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a:t>
                      </a: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0.10</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47097357"/>
                  </a:ext>
                </a:extLst>
              </a:tr>
              <a:tr h="238125">
                <a:tc>
                  <a:txBody>
                    <a:bodyPr/>
                    <a:lstStyle/>
                    <a:p>
                      <a:pPr algn="l" fontAlgn="b"/>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社員</a:t>
                      </a:r>
                      <a:r>
                        <a:rPr lang="en-US" sz="1100" b="0" i="0" u="none" strike="noStrike">
                          <a:solidFill>
                            <a:srgbClr val="000000"/>
                          </a:solidFill>
                          <a:effectLst/>
                          <a:latin typeface="游ゴシック" panose="020B0400000000000000" pitchFamily="50" charset="-128"/>
                          <a:ea typeface="游ゴシック" panose="020B0400000000000000" pitchFamily="50" charset="-128"/>
                        </a:rPr>
                        <a:t>BC-B</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ー</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47026494"/>
                  </a:ext>
                </a:extLst>
              </a:tr>
              <a:tr h="238125">
                <a:tc>
                  <a:txBody>
                    <a:bodyPr/>
                    <a:lstStyle/>
                    <a:p>
                      <a:pPr algn="l" fontAlgn="b"/>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メイト社員</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a:t>
                      </a: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0.05</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67601766"/>
                  </a:ext>
                </a:extLst>
              </a:tr>
              <a:tr h="247650">
                <a:tc>
                  <a:txBody>
                    <a:bodyPr/>
                    <a:lstStyle/>
                    <a:p>
                      <a:pPr algn="l" fontAlgn="b"/>
                      <a:r>
                        <a:rPr lang="en-US" sz="1100" b="0" i="0" u="none" strike="noStrike">
                          <a:solidFill>
                            <a:srgbClr val="000000"/>
                          </a:solidFill>
                          <a:effectLst/>
                          <a:latin typeface="游ゴシック" panose="020B0400000000000000" pitchFamily="50" charset="-128"/>
                          <a:ea typeface="游ゴシック" panose="020B0400000000000000" pitchFamily="50" charset="-128"/>
                        </a:rPr>
                        <a:t>BC</a:t>
                      </a: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メイト社員</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rPr>
                        <a:t>▲</a:t>
                      </a:r>
                      <a:r>
                        <a:rPr lang="en-US" altLang="ja-JP" sz="1100" b="0" i="0" u="none" strike="noStrike" dirty="0">
                          <a:solidFill>
                            <a:srgbClr val="000000"/>
                          </a:solidFill>
                          <a:effectLst/>
                          <a:latin typeface="游ゴシック" panose="020B0400000000000000" pitchFamily="50" charset="-128"/>
                          <a:ea typeface="游ゴシック" panose="020B0400000000000000" pitchFamily="50" charset="-128"/>
                        </a:rPr>
                        <a:t>0.05</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95654154"/>
                  </a:ext>
                </a:extLst>
              </a:tr>
            </a:tbl>
          </a:graphicData>
        </a:graphic>
      </p:graphicFrame>
      <p:sp>
        <p:nvSpPr>
          <p:cNvPr id="14" name="タイトル 1">
            <a:extLst>
              <a:ext uri="{FF2B5EF4-FFF2-40B4-BE49-F238E27FC236}">
                <a16:creationId xmlns:a16="http://schemas.microsoft.com/office/drawing/2014/main" id="{342670CD-3366-502B-75F9-80339DFF90FD}"/>
              </a:ext>
            </a:extLst>
          </p:cNvPr>
          <p:cNvSpPr>
            <a:spLocks noGrp="1"/>
          </p:cNvSpPr>
          <p:nvPr>
            <p:ph type="title"/>
          </p:nvPr>
        </p:nvSpPr>
        <p:spPr>
          <a:xfrm>
            <a:off x="547352" y="412239"/>
            <a:ext cx="7037510" cy="327621"/>
          </a:xfrm>
        </p:spPr>
        <p:txBody>
          <a:bodyPr>
            <a:noAutofit/>
          </a:bodyPr>
          <a:lstStyle/>
          <a:p>
            <a:pPr marL="200025" indent="-200025" algn="just">
              <a:lnSpc>
                <a:spcPct val="107000"/>
              </a:lnSpc>
              <a:spcAft>
                <a:spcPts val="800"/>
              </a:spcAft>
            </a:pPr>
            <a:r>
              <a:rPr lang="ja-JP" altLang="en-US" sz="2000" b="1" dirty="0">
                <a:latin typeface="+mn-lt"/>
                <a:ea typeface="+mn-ea"/>
              </a:rPr>
              <a:t>参考資料　</a:t>
            </a:r>
            <a:r>
              <a:rPr lang="en-US" altLang="ja-JP" sz="2000" b="1" dirty="0">
                <a:latin typeface="+mn-lt"/>
                <a:ea typeface="+mn-ea"/>
              </a:rPr>
              <a:t>.</a:t>
            </a:r>
            <a:r>
              <a:rPr lang="ja-JP" altLang="en-US" sz="2000" b="1" dirty="0">
                <a:latin typeface="+mn-lt"/>
                <a:ea typeface="+mn-ea"/>
              </a:rPr>
              <a:t>　賞与支給表および業績指標について</a:t>
            </a:r>
            <a:endParaRPr lang="en-US" altLang="ja-JP" sz="2000" b="1" dirty="0">
              <a:latin typeface="+mn-lt"/>
              <a:ea typeface="+mn-ea"/>
            </a:endParaRPr>
          </a:p>
        </p:txBody>
      </p:sp>
    </p:spTree>
    <p:extLst>
      <p:ext uri="{BB962C8B-B14F-4D97-AF65-F5344CB8AC3E}">
        <p14:creationId xmlns:p14="http://schemas.microsoft.com/office/powerpoint/2010/main" val="1952671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a:extLst>
              <a:ext uri="{FF2B5EF4-FFF2-40B4-BE49-F238E27FC236}">
                <a16:creationId xmlns:a16="http://schemas.microsoft.com/office/drawing/2014/main" id="{DE253D32-8B7B-47D0-BB63-402C3DB9B549}"/>
              </a:ext>
            </a:extLst>
          </p:cNvPr>
          <p:cNvSpPr>
            <a:spLocks noGrp="1"/>
          </p:cNvSpPr>
          <p:nvPr>
            <p:ph type="title"/>
          </p:nvPr>
        </p:nvSpPr>
        <p:spPr>
          <a:xfrm>
            <a:off x="120666" y="294528"/>
            <a:ext cx="4756134" cy="958667"/>
          </a:xfrm>
        </p:spPr>
        <p:txBody>
          <a:bodyPr rtlCol="0"/>
          <a:lstStyle/>
          <a:p>
            <a:pPr rtl="0"/>
            <a:r>
              <a:rPr lang="ja-JP" altLang="en-US" dirty="0">
                <a:solidFill>
                  <a:schemeClr val="bg1"/>
                </a:solidFill>
                <a:latin typeface="Meiryo UI" panose="020B0604030504040204" pitchFamily="50" charset="-128"/>
                <a:ea typeface="Meiryo UI" panose="020B0604030504040204" pitchFamily="50" charset="-128"/>
              </a:rPr>
              <a:t>今回の主な内容</a:t>
            </a:r>
          </a:p>
        </p:txBody>
      </p:sp>
      <p:sp>
        <p:nvSpPr>
          <p:cNvPr id="4" name="スライド番号プレースホルダー 3">
            <a:extLst>
              <a:ext uri="{FF2B5EF4-FFF2-40B4-BE49-F238E27FC236}">
                <a16:creationId xmlns:a16="http://schemas.microsoft.com/office/drawing/2014/main" id="{D4C183CA-19AD-485E-AEC5-FC032D453828}"/>
              </a:ext>
            </a:extLst>
          </p:cNvPr>
          <p:cNvSpPr>
            <a:spLocks noGrp="1"/>
          </p:cNvSpPr>
          <p:nvPr>
            <p:ph type="sldNum" sz="quarter" idx="12"/>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03DC2DEF-D2FE-4B45-ABA4-9F153FD1C98A}" type="slidenum">
              <a:rPr kumimoji="0" lang="en-US" altLang="ja-JP" sz="1200" b="0" i="0" u="none" strike="noStrike" kern="1200" cap="none" spc="0" normalizeH="0" baseline="0" noProof="0" smtClean="0">
                <a:ln>
                  <a:noFill/>
                </a:ln>
                <a:solidFill>
                  <a:prstClr val="white"/>
                </a:solidFill>
                <a:effectLst/>
                <a:uLnTx/>
                <a:uFillTx/>
                <a:latin typeface="Meiryo UI" panose="020B0604030504040204" pitchFamily="50" charset="-128"/>
                <a:ea typeface="Meiryo UI" panose="020B060403050404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ja-JP" altLang="en-US" sz="12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2" name="正方形/長方形 1">
            <a:extLst>
              <a:ext uri="{FF2B5EF4-FFF2-40B4-BE49-F238E27FC236}">
                <a16:creationId xmlns:a16="http://schemas.microsoft.com/office/drawing/2014/main" id="{5F2C538A-5D45-C9AB-3D82-C2C95D8BF667}"/>
              </a:ext>
            </a:extLst>
          </p:cNvPr>
          <p:cNvSpPr/>
          <p:nvPr/>
        </p:nvSpPr>
        <p:spPr>
          <a:xfrm>
            <a:off x="254000" y="1253195"/>
            <a:ext cx="4749800" cy="5427004"/>
          </a:xfrm>
          <a:prstGeom prst="rect">
            <a:avLst/>
          </a:prstGeom>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indent="0" algn="l" rtl="0" eaLnBrk="1" fontAlgn="auto" latinLnBrk="0" hangingPunct="1">
              <a:spcBef>
                <a:spcPts val="0"/>
              </a:spcBef>
              <a:spcAft>
                <a:spcPts val="0"/>
              </a:spcAft>
            </a:pPr>
            <a:r>
              <a:rPr lang="en-US" altLang="ja-JP" sz="1600" b="1" i="0" u="none" strike="noStrike" kern="1200" spc="0" baseline="0" dirty="0">
                <a:ln>
                  <a:noFill/>
                </a:ln>
                <a:solidFill>
                  <a:srgbClr val="32363F"/>
                </a:solidFill>
                <a:effectLst/>
                <a:latin typeface="Meiryo UI" panose="020B0604030504040204" pitchFamily="50" charset="-128"/>
                <a:ea typeface="Meiryo UI" panose="020B0604030504040204" pitchFamily="50" charset="-128"/>
                <a:cs typeface="Times New Roman" panose="02020603050405020304" pitchFamily="18" charset="0"/>
              </a:rPr>
              <a:t>Ⅰ.</a:t>
            </a:r>
            <a:r>
              <a:rPr lang="ja-JP" altLang="ja-JP" sz="1600" b="1" i="0" u="none" strike="noStrike" kern="1200" dirty="0">
                <a:solidFill>
                  <a:srgbClr val="32363F"/>
                </a:solidFill>
                <a:effectLst/>
                <a:latin typeface="Meiryo UI" panose="020B0604030504040204" pitchFamily="50" charset="-128"/>
                <a:ea typeface="Meiryo UI" panose="020B0604030504040204" pitchFamily="50" charset="-128"/>
                <a:cs typeface="Times New Roman" panose="02020603050405020304" pitchFamily="18" charset="0"/>
              </a:rPr>
              <a:t>三越</a:t>
            </a:r>
            <a:r>
              <a:rPr lang="ja-JP" altLang="ja-JP" sz="1600" b="1" i="0" u="none" strike="noStrike" kern="1200" spc="0" baseline="0" dirty="0">
                <a:ln>
                  <a:noFill/>
                </a:ln>
                <a:solidFill>
                  <a:srgbClr val="32363F"/>
                </a:solidFill>
                <a:effectLst/>
                <a:latin typeface="Meiryo UI" panose="020B0604030504040204" pitchFamily="50" charset="-128"/>
                <a:ea typeface="Meiryo UI" panose="020B0604030504040204" pitchFamily="50" charset="-128"/>
                <a:cs typeface="Times New Roman" panose="02020603050405020304" pitchFamily="18" charset="0"/>
              </a:rPr>
              <a:t>伊勢丹ヒューマンソリューションズを取巻く環境　</a:t>
            </a:r>
            <a:endParaRPr lang="ja-JP" altLang="ja-JP" sz="1600" b="0" i="0" u="none" strike="noStrike" dirty="0">
              <a:effectLst/>
              <a:latin typeface="Arial" panose="020B0604020202020204" pitchFamily="34" charset="0"/>
            </a:endParaRPr>
          </a:p>
          <a:p>
            <a:pPr marL="0" algn="l" rtl="0" eaLnBrk="1" fontAlgn="ctr" latinLnBrk="0" hangingPunct="1">
              <a:spcBef>
                <a:spcPts val="0"/>
              </a:spcBef>
              <a:spcAft>
                <a:spcPts val="0"/>
              </a:spcAft>
            </a:pPr>
            <a:r>
              <a:rPr kumimoji="1" lang="ja-JP" altLang="ja-JP" sz="1600" b="0" i="0" u="none" strike="noStrike" kern="1200" dirty="0">
                <a:solidFill>
                  <a:srgbClr val="32363F"/>
                </a:solidFill>
                <a:effectLst/>
                <a:latin typeface="Meiryo UI" panose="020B0604030504040204" pitchFamily="50" charset="-128"/>
                <a:ea typeface="Meiryo UI" panose="020B0604030504040204" pitchFamily="50" charset="-128"/>
              </a:rPr>
              <a:t>１．三越伊勢丹グループの</a:t>
            </a:r>
            <a:r>
              <a:rPr kumimoji="1" lang="en-US" altLang="ja-JP" sz="1600" b="0" i="0" u="none" strike="noStrike" kern="1200" dirty="0">
                <a:solidFill>
                  <a:srgbClr val="32363F"/>
                </a:solidFill>
                <a:effectLst/>
                <a:latin typeface="Meiryo UI" panose="020B0604030504040204" pitchFamily="50" charset="-128"/>
                <a:ea typeface="Meiryo UI" panose="020B0604030504040204" pitchFamily="50" charset="-128"/>
              </a:rPr>
              <a:t>23</a:t>
            </a:r>
            <a:r>
              <a:rPr kumimoji="1" lang="ja-JP" altLang="ja-JP" sz="1600" b="0" i="0" u="none" strike="noStrike" kern="1200" dirty="0">
                <a:solidFill>
                  <a:srgbClr val="32363F"/>
                </a:solidFill>
                <a:effectLst/>
                <a:latin typeface="Meiryo UI" panose="020B0604030504040204" pitchFamily="50" charset="-128"/>
                <a:ea typeface="Meiryo UI" panose="020B0604030504040204" pitchFamily="50" charset="-128"/>
              </a:rPr>
              <a:t>年度第一四半期業績</a:t>
            </a:r>
            <a:endParaRPr lang="ja-JP" altLang="ja-JP" sz="2400" b="0" i="0" u="none" strike="noStrike" dirty="0">
              <a:effectLst/>
              <a:latin typeface="Arial" panose="020B0604020202020204" pitchFamily="34" charset="0"/>
            </a:endParaRPr>
          </a:p>
          <a:p>
            <a:pPr marL="0" algn="l" rtl="0" eaLnBrk="1" fontAlgn="ctr" latinLnBrk="0" hangingPunct="1">
              <a:spcBef>
                <a:spcPts val="0"/>
              </a:spcBef>
              <a:spcAft>
                <a:spcPts val="0"/>
              </a:spcAft>
            </a:pPr>
            <a:r>
              <a:rPr kumimoji="1" lang="ja-JP" altLang="ja-JP" sz="1600" b="0" i="0" u="none" strike="noStrike" kern="1200" dirty="0">
                <a:solidFill>
                  <a:srgbClr val="32363F"/>
                </a:solidFill>
                <a:effectLst/>
                <a:latin typeface="Meiryo UI" panose="020B0604030504040204" pitchFamily="50" charset="-128"/>
                <a:ea typeface="Meiryo UI" panose="020B0604030504040204" pitchFamily="50" charset="-128"/>
              </a:rPr>
              <a:t>２．</a:t>
            </a:r>
            <a:r>
              <a:rPr kumimoji="1" lang="en-US" altLang="ja-JP" sz="1600" b="0" i="0" u="none" strike="noStrike" kern="1200" dirty="0">
                <a:solidFill>
                  <a:srgbClr val="32363F"/>
                </a:solidFill>
                <a:effectLst/>
                <a:latin typeface="Meiryo UI" panose="020B0604030504040204" pitchFamily="50" charset="-128"/>
                <a:ea typeface="Meiryo UI" panose="020B0604030504040204" pitchFamily="50" charset="-128"/>
              </a:rPr>
              <a:t>2023</a:t>
            </a:r>
            <a:r>
              <a:rPr kumimoji="1" lang="ja-JP" altLang="ja-JP" sz="1600" b="0" i="0" u="none" strike="noStrike" kern="1200" dirty="0">
                <a:solidFill>
                  <a:srgbClr val="32363F"/>
                </a:solidFill>
                <a:effectLst/>
                <a:latin typeface="Meiryo UI" panose="020B0604030504040204" pitchFamily="50" charset="-128"/>
                <a:ea typeface="Meiryo UI" panose="020B0604030504040204" pitchFamily="50" charset="-128"/>
              </a:rPr>
              <a:t>年度三越伊勢丹グループ通期計画</a:t>
            </a:r>
            <a:endParaRPr lang="ja-JP" altLang="ja-JP" sz="2400" b="0" i="0" u="none" strike="noStrike" dirty="0">
              <a:effectLst/>
              <a:latin typeface="Arial" panose="020B0604020202020204" pitchFamily="34" charset="0"/>
            </a:endParaRPr>
          </a:p>
          <a:p>
            <a:pPr marL="0" algn="l" rtl="0" eaLnBrk="1" fontAlgn="ctr" latinLnBrk="0" hangingPunct="1">
              <a:spcBef>
                <a:spcPts val="0"/>
              </a:spcBef>
              <a:spcAft>
                <a:spcPts val="0"/>
              </a:spcAft>
            </a:pPr>
            <a:r>
              <a:rPr kumimoji="1" lang="ja-JP" altLang="ja-JP" sz="1600" b="0" i="0" u="none" strike="noStrike" kern="1200" dirty="0">
                <a:solidFill>
                  <a:srgbClr val="32363F"/>
                </a:solidFill>
                <a:effectLst/>
                <a:latin typeface="Meiryo UI" panose="020B0604030504040204" pitchFamily="50" charset="-128"/>
                <a:ea typeface="Meiryo UI" panose="020B0604030504040204" pitchFamily="50" charset="-128"/>
              </a:rPr>
              <a:t>３．三越伊勢丹国内百貨店事業の動向　</a:t>
            </a:r>
            <a:endParaRPr lang="ja-JP" altLang="ja-JP" sz="2400" b="0" i="0" u="none" strike="noStrike" dirty="0">
              <a:effectLst/>
              <a:latin typeface="Arial" panose="020B0604020202020204" pitchFamily="34" charset="0"/>
            </a:endParaRPr>
          </a:p>
          <a:p>
            <a:pPr marL="0" algn="l" rtl="0" eaLnBrk="1" fontAlgn="ctr" latinLnBrk="0" hangingPunct="1">
              <a:spcBef>
                <a:spcPts val="0"/>
              </a:spcBef>
              <a:spcAft>
                <a:spcPts val="0"/>
              </a:spcAft>
            </a:pPr>
            <a:r>
              <a:rPr kumimoji="1" lang="ja-JP" altLang="ja-JP" sz="1600" b="0" i="0" u="none" strike="noStrike" kern="1200" dirty="0">
                <a:solidFill>
                  <a:srgbClr val="32363F"/>
                </a:solidFill>
                <a:effectLst/>
                <a:latin typeface="Meiryo UI" panose="020B0604030504040204" pitchFamily="50" charset="-128"/>
                <a:ea typeface="Meiryo UI" panose="020B0604030504040204" pitchFamily="50" charset="-128"/>
              </a:rPr>
              <a:t>４．三越伊勢丹ヒューマン・ソリューションズの状況</a:t>
            </a:r>
            <a:endParaRPr lang="ja-JP" altLang="ja-JP" sz="2400" b="0" i="0" u="none" strike="noStrike" dirty="0">
              <a:effectLst/>
              <a:latin typeface="Arial" panose="020B0604020202020204" pitchFamily="34" charset="0"/>
            </a:endParaRPr>
          </a:p>
          <a:p>
            <a:pPr marL="0" algn="l" rtl="0" eaLnBrk="1" fontAlgn="ctr" latinLnBrk="0" hangingPunct="1">
              <a:spcBef>
                <a:spcPts val="0"/>
              </a:spcBef>
              <a:spcAft>
                <a:spcPts val="0"/>
              </a:spcAft>
            </a:pPr>
            <a:r>
              <a:rPr kumimoji="1" lang="ja-JP" altLang="ja-JP" sz="1600" b="0" i="0" u="none" strike="noStrike" kern="1200" dirty="0">
                <a:solidFill>
                  <a:srgbClr val="32363F"/>
                </a:solidFill>
                <a:effectLst/>
                <a:latin typeface="Meiryo UI" panose="020B0604030504040204" pitchFamily="50" charset="-128"/>
                <a:ea typeface="Meiryo UI" panose="020B0604030504040204" pitchFamily="50" charset="-128"/>
              </a:rPr>
              <a:t>５．</a:t>
            </a:r>
            <a:r>
              <a:rPr kumimoji="1" lang="en-US" altLang="ja-JP" sz="1600" b="0" i="0" u="none" strike="noStrike" kern="1200" dirty="0">
                <a:solidFill>
                  <a:srgbClr val="32363F"/>
                </a:solidFill>
                <a:effectLst/>
                <a:latin typeface="Meiryo UI" panose="020B0604030504040204" pitchFamily="50" charset="-128"/>
                <a:ea typeface="Meiryo UI" panose="020B0604030504040204" pitchFamily="50" charset="-128"/>
              </a:rPr>
              <a:t>IMH</a:t>
            </a:r>
            <a:r>
              <a:rPr kumimoji="1" lang="ja-JP" altLang="ja-JP" sz="1600" b="0" i="0" u="none" strike="noStrike" kern="1200" dirty="0">
                <a:solidFill>
                  <a:srgbClr val="32363F"/>
                </a:solidFill>
                <a:effectLst/>
                <a:latin typeface="Meiryo UI" panose="020B0604030504040204" pitchFamily="50" charset="-128"/>
                <a:ea typeface="Meiryo UI" panose="020B0604030504040204" pitchFamily="50" charset="-128"/>
              </a:rPr>
              <a:t>の</a:t>
            </a:r>
            <a:r>
              <a:rPr kumimoji="1" lang="en-US" altLang="ja-JP" sz="1600" b="0" i="0" u="none" strike="noStrike" kern="1200" dirty="0">
                <a:solidFill>
                  <a:srgbClr val="32363F"/>
                </a:solidFill>
                <a:effectLst/>
                <a:latin typeface="Meiryo UI" panose="020B0604030504040204" pitchFamily="50" charset="-128"/>
                <a:ea typeface="Meiryo UI" panose="020B0604030504040204" pitchFamily="50" charset="-128"/>
              </a:rPr>
              <a:t>23</a:t>
            </a:r>
            <a:r>
              <a:rPr kumimoji="1" lang="ja-JP" altLang="ja-JP" sz="1600" b="0" i="0" u="none" strike="noStrike" kern="1200" dirty="0">
                <a:solidFill>
                  <a:srgbClr val="32363F"/>
                </a:solidFill>
                <a:effectLst/>
                <a:latin typeface="Meiryo UI" panose="020B0604030504040204" pitchFamily="50" charset="-128"/>
                <a:ea typeface="Meiryo UI" panose="020B0604030504040204" pitchFamily="50" charset="-128"/>
              </a:rPr>
              <a:t>年度 年度計画</a:t>
            </a:r>
            <a:endParaRPr lang="ja-JP" altLang="ja-JP" sz="2400" b="0" i="0" u="none" strike="noStrike" dirty="0">
              <a:effectLst/>
              <a:latin typeface="Arial" panose="020B0604020202020204" pitchFamily="34" charset="0"/>
            </a:endParaRPr>
          </a:p>
          <a:p>
            <a:pPr marL="0" algn="l" rtl="0" eaLnBrk="1" fontAlgn="ctr" latinLnBrk="0" hangingPunct="1">
              <a:spcBef>
                <a:spcPts val="0"/>
              </a:spcBef>
              <a:spcAft>
                <a:spcPts val="0"/>
              </a:spcAft>
            </a:pPr>
            <a:r>
              <a:rPr kumimoji="1" lang="ja-JP" altLang="ja-JP" sz="1600" b="0" i="0" u="none" strike="noStrike" kern="1200" dirty="0">
                <a:solidFill>
                  <a:srgbClr val="32363F"/>
                </a:solidFill>
                <a:effectLst/>
                <a:latin typeface="Meiryo UI" panose="020B0604030504040204" pitchFamily="50" charset="-128"/>
                <a:ea typeface="Meiryo UI" panose="020B0604030504040204" pitchFamily="50" charset="-128"/>
              </a:rPr>
              <a:t>６．環境をふまえた労働組合の考え</a:t>
            </a:r>
            <a:endParaRPr lang="ja-JP" altLang="ja-JP" sz="2400" b="0" i="0" u="none" strike="noStrike" dirty="0">
              <a:effectLst/>
              <a:latin typeface="Arial" panose="020B0604020202020204" pitchFamily="34" charset="0"/>
            </a:endParaRPr>
          </a:p>
          <a:p>
            <a:pPr marL="0" algn="l" rtl="0" eaLnBrk="1" fontAlgn="ctr" latinLnBrk="0" hangingPunct="1">
              <a:spcBef>
                <a:spcPts val="0"/>
              </a:spcBef>
              <a:spcAft>
                <a:spcPts val="0"/>
              </a:spcAft>
            </a:pPr>
            <a:endParaRPr kumimoji="1" lang="en-US" altLang="ja-JP" sz="1600" b="1" i="0" u="none" strike="noStrike" kern="1200" dirty="0">
              <a:solidFill>
                <a:srgbClr val="32363F"/>
              </a:solidFill>
              <a:effectLst/>
              <a:latin typeface="Meiryo UI" panose="020B0604030504040204" pitchFamily="50" charset="-128"/>
              <a:ea typeface="Meiryo UI" panose="020B0604030504040204" pitchFamily="50" charset="-128"/>
            </a:endParaRPr>
          </a:p>
          <a:p>
            <a:pPr marL="0" algn="l" rtl="0" eaLnBrk="1" fontAlgn="ctr" latinLnBrk="0" hangingPunct="1">
              <a:spcBef>
                <a:spcPts val="0"/>
              </a:spcBef>
              <a:spcAft>
                <a:spcPts val="0"/>
              </a:spcAft>
            </a:pPr>
            <a:r>
              <a:rPr kumimoji="1" lang="en-US" altLang="ja-JP" sz="1600" b="1" i="0" u="none" strike="noStrike" kern="1200" dirty="0">
                <a:solidFill>
                  <a:srgbClr val="32363F"/>
                </a:solidFill>
                <a:effectLst/>
                <a:latin typeface="Meiryo UI" panose="020B0604030504040204" pitchFamily="50" charset="-128"/>
                <a:ea typeface="Meiryo UI" panose="020B0604030504040204" pitchFamily="50" charset="-128"/>
              </a:rPr>
              <a:t>Ⅱ.2023</a:t>
            </a:r>
            <a:r>
              <a:rPr kumimoji="1" lang="ja-JP" altLang="ja-JP" sz="1600" b="1" i="0" u="none" strike="noStrike" kern="1200" dirty="0">
                <a:solidFill>
                  <a:srgbClr val="32363F"/>
                </a:solidFill>
                <a:effectLst/>
                <a:latin typeface="Meiryo UI" panose="020B0604030504040204" pitchFamily="50" charset="-128"/>
                <a:ea typeface="Meiryo UI" panose="020B0604030504040204" pitchFamily="50" charset="-128"/>
              </a:rPr>
              <a:t>年度</a:t>
            </a:r>
            <a:r>
              <a:rPr kumimoji="1" lang="en-US" altLang="ja-JP" sz="1600" b="1" i="0" u="none" strike="noStrike" kern="1200" dirty="0">
                <a:solidFill>
                  <a:srgbClr val="32363F"/>
                </a:solidFill>
                <a:effectLst/>
                <a:latin typeface="Meiryo UI" panose="020B0604030504040204" pitchFamily="50" charset="-128"/>
                <a:ea typeface="Meiryo UI" panose="020B0604030504040204" pitchFamily="50" charset="-128"/>
              </a:rPr>
              <a:t>12</a:t>
            </a:r>
            <a:r>
              <a:rPr kumimoji="1" lang="ja-JP" altLang="ja-JP" sz="1600" b="1" i="0" u="none" strike="noStrike" kern="1200" dirty="0">
                <a:solidFill>
                  <a:srgbClr val="32363F"/>
                </a:solidFill>
                <a:effectLst/>
                <a:latin typeface="Meiryo UI" panose="020B0604030504040204" pitchFamily="50" charset="-128"/>
                <a:ea typeface="Meiryo UI" panose="020B0604030504040204" pitchFamily="50" charset="-128"/>
              </a:rPr>
              <a:t>月賞与について</a:t>
            </a:r>
            <a:endParaRPr lang="ja-JP" altLang="ja-JP" sz="1600" b="0" i="0" u="none" strike="noStrike" dirty="0">
              <a:effectLst/>
              <a:latin typeface="Arial" panose="020B0604020202020204" pitchFamily="34" charset="0"/>
            </a:endParaRPr>
          </a:p>
          <a:p>
            <a:pPr marL="0" algn="l" rtl="0" eaLnBrk="1" fontAlgn="ctr" latinLnBrk="0" hangingPunct="1">
              <a:spcBef>
                <a:spcPts val="0"/>
              </a:spcBef>
              <a:spcAft>
                <a:spcPts val="0"/>
              </a:spcAft>
            </a:pPr>
            <a:r>
              <a:rPr kumimoji="1" lang="en-US" altLang="ja-JP" sz="1600" b="0" i="0" u="none" strike="noStrike" kern="1200" dirty="0">
                <a:solidFill>
                  <a:srgbClr val="32363F"/>
                </a:solidFill>
                <a:effectLst/>
                <a:latin typeface="Meiryo UI" panose="020B0604030504040204" pitchFamily="50" charset="-128"/>
                <a:ea typeface="Meiryo UI" panose="020B0604030504040204" pitchFamily="50" charset="-128"/>
              </a:rPr>
              <a:t>1</a:t>
            </a:r>
            <a:r>
              <a:rPr kumimoji="1" lang="ja-JP" altLang="ja-JP" sz="1600" b="0" i="0" u="none" strike="noStrike" kern="1200" dirty="0">
                <a:solidFill>
                  <a:srgbClr val="32363F"/>
                </a:solidFill>
                <a:effectLst/>
                <a:latin typeface="Meiryo UI" panose="020B0604030504040204" pitchFamily="50" charset="-128"/>
                <a:ea typeface="Meiryo UI" panose="020B0604030504040204" pitchFamily="50" charset="-128"/>
              </a:rPr>
              <a:t>．</a:t>
            </a:r>
            <a:r>
              <a:rPr kumimoji="1" lang="en-US" altLang="ja-JP" sz="1600" b="0" i="0" u="none" strike="noStrike" kern="1200" dirty="0">
                <a:solidFill>
                  <a:srgbClr val="32363F"/>
                </a:solidFill>
                <a:effectLst/>
                <a:latin typeface="Meiryo UI" panose="020B0604030504040204" pitchFamily="50" charset="-128"/>
                <a:ea typeface="Meiryo UI" panose="020B0604030504040204" pitchFamily="50" charset="-128"/>
              </a:rPr>
              <a:t>2023</a:t>
            </a:r>
            <a:r>
              <a:rPr kumimoji="1" lang="ja-JP" altLang="ja-JP" sz="1600" b="0" i="0" u="none" strike="noStrike" kern="1200" dirty="0">
                <a:solidFill>
                  <a:srgbClr val="32363F"/>
                </a:solidFill>
                <a:effectLst/>
                <a:latin typeface="Meiryo UI" panose="020B0604030504040204" pitchFamily="50" charset="-128"/>
                <a:ea typeface="Meiryo UI" panose="020B0604030504040204" pitchFamily="50" charset="-128"/>
              </a:rPr>
              <a:t>年度</a:t>
            </a:r>
            <a:r>
              <a:rPr kumimoji="1" lang="en-US" altLang="ja-JP" sz="1600" b="0" i="0" u="none" strike="noStrike" kern="1200" dirty="0">
                <a:solidFill>
                  <a:srgbClr val="32363F"/>
                </a:solidFill>
                <a:effectLst/>
                <a:latin typeface="Meiryo UI" panose="020B0604030504040204" pitchFamily="50" charset="-128"/>
                <a:ea typeface="Meiryo UI" panose="020B0604030504040204" pitchFamily="50" charset="-128"/>
              </a:rPr>
              <a:t>12</a:t>
            </a:r>
            <a:r>
              <a:rPr kumimoji="1" lang="ja-JP" altLang="ja-JP" sz="1600" b="0" i="0" u="none" strike="noStrike" kern="1200" dirty="0">
                <a:solidFill>
                  <a:srgbClr val="32363F"/>
                </a:solidFill>
                <a:effectLst/>
                <a:latin typeface="Meiryo UI" panose="020B0604030504040204" pitchFamily="50" charset="-128"/>
                <a:ea typeface="Meiryo UI" panose="020B0604030504040204" pitchFamily="50" charset="-128"/>
              </a:rPr>
              <a:t>月賞与要求について</a:t>
            </a:r>
            <a:endParaRPr lang="ja-JP" altLang="ja-JP" sz="2400" b="0" i="0" u="none" strike="noStrike" dirty="0">
              <a:effectLst/>
              <a:latin typeface="Arial" panose="020B0604020202020204" pitchFamily="34" charset="0"/>
            </a:endParaRPr>
          </a:p>
          <a:p>
            <a:pPr marL="0" algn="l" rtl="0" eaLnBrk="1" fontAlgn="ctr" latinLnBrk="0" hangingPunct="1">
              <a:spcBef>
                <a:spcPts val="0"/>
              </a:spcBef>
              <a:spcAft>
                <a:spcPts val="0"/>
              </a:spcAft>
            </a:pPr>
            <a:r>
              <a:rPr kumimoji="1" lang="ja-JP" altLang="ja-JP" sz="1600" b="0" i="0" u="none" strike="noStrike" kern="1200" dirty="0">
                <a:solidFill>
                  <a:srgbClr val="32363F"/>
                </a:solidFill>
                <a:effectLst/>
                <a:latin typeface="Meiryo UI" panose="020B0604030504040204" pitchFamily="50" charset="-128"/>
                <a:ea typeface="Meiryo UI" panose="020B0604030504040204" pitchFamily="50" charset="-128"/>
              </a:rPr>
              <a:t>２．各雇用形態における賃金要求の考え方</a:t>
            </a:r>
            <a:endParaRPr lang="ja-JP" altLang="ja-JP" sz="2400" b="0" i="0" u="none" strike="noStrike" dirty="0">
              <a:effectLst/>
              <a:latin typeface="Arial" panose="020B0604020202020204" pitchFamily="34" charset="0"/>
            </a:endParaRPr>
          </a:p>
          <a:p>
            <a:pPr marL="0" algn="l" rtl="0" eaLnBrk="1" fontAlgn="ctr" latinLnBrk="0" hangingPunct="1">
              <a:spcBef>
                <a:spcPts val="0"/>
              </a:spcBef>
              <a:spcAft>
                <a:spcPts val="0"/>
              </a:spcAft>
            </a:pPr>
            <a:r>
              <a:rPr kumimoji="1" lang="en-US" altLang="ja-JP" sz="1600" b="0" i="0" u="none" strike="noStrike" kern="1200" dirty="0">
                <a:solidFill>
                  <a:srgbClr val="32363F"/>
                </a:solidFill>
                <a:effectLst/>
                <a:latin typeface="Meiryo UI" panose="020B0604030504040204" pitchFamily="50" charset="-128"/>
                <a:ea typeface="Meiryo UI" panose="020B0604030504040204" pitchFamily="50" charset="-128"/>
              </a:rPr>
              <a:t>3</a:t>
            </a:r>
            <a:r>
              <a:rPr kumimoji="1" lang="ja-JP" altLang="ja-JP" sz="1600" b="0" i="0" u="none" strike="noStrike" kern="1200" dirty="0">
                <a:solidFill>
                  <a:srgbClr val="32363F"/>
                </a:solidFill>
                <a:effectLst/>
                <a:latin typeface="Meiryo UI" panose="020B0604030504040204" pitchFamily="50" charset="-128"/>
                <a:ea typeface="Meiryo UI" panose="020B0604030504040204" pitchFamily="50" charset="-128"/>
              </a:rPr>
              <a:t>．</a:t>
            </a:r>
            <a:r>
              <a:rPr kumimoji="1" lang="en-US" altLang="ja-JP" sz="1600" b="0" i="0" u="none" strike="noStrike" kern="1200" dirty="0">
                <a:solidFill>
                  <a:srgbClr val="32363F"/>
                </a:solidFill>
                <a:effectLst/>
                <a:latin typeface="Meiryo UI" panose="020B0604030504040204" pitchFamily="50" charset="-128"/>
                <a:ea typeface="Meiryo UI" panose="020B0604030504040204" pitchFamily="50" charset="-128"/>
              </a:rPr>
              <a:t>2023</a:t>
            </a:r>
            <a:r>
              <a:rPr kumimoji="1" lang="ja-JP" altLang="ja-JP" sz="1600" b="0" i="0" u="none" strike="noStrike" kern="1200" dirty="0">
                <a:solidFill>
                  <a:srgbClr val="32363F"/>
                </a:solidFill>
                <a:effectLst/>
                <a:latin typeface="Meiryo UI" panose="020B0604030504040204" pitchFamily="50" charset="-128"/>
                <a:ea typeface="Meiryo UI" panose="020B0604030504040204" pitchFamily="50" charset="-128"/>
              </a:rPr>
              <a:t>年度のベースアップ要求の考え方</a:t>
            </a:r>
            <a:endParaRPr lang="ja-JP" altLang="ja-JP" sz="2400" b="0" i="0" u="none" strike="noStrike" dirty="0">
              <a:effectLst/>
              <a:latin typeface="Arial" panose="020B0604020202020204" pitchFamily="34" charset="0"/>
            </a:endParaRPr>
          </a:p>
          <a:p>
            <a:pPr marL="0" algn="l" rtl="0" eaLnBrk="1" fontAlgn="ctr" latinLnBrk="0" hangingPunct="1">
              <a:spcBef>
                <a:spcPts val="0"/>
              </a:spcBef>
              <a:spcAft>
                <a:spcPts val="0"/>
              </a:spcAft>
            </a:pPr>
            <a:r>
              <a:rPr kumimoji="1" lang="en-US" altLang="ja-JP" sz="1600" b="0" i="0" u="none" strike="noStrike" kern="1200" dirty="0">
                <a:solidFill>
                  <a:srgbClr val="32363F"/>
                </a:solidFill>
                <a:effectLst/>
                <a:latin typeface="Meiryo UI" panose="020B0604030504040204" pitchFamily="50" charset="-128"/>
                <a:ea typeface="Meiryo UI" panose="020B0604030504040204" pitchFamily="50" charset="-128"/>
              </a:rPr>
              <a:t>4</a:t>
            </a:r>
            <a:r>
              <a:rPr kumimoji="1" lang="zh-TW" altLang="ja-JP" sz="1600" b="0" i="0" u="none" strike="noStrike" kern="1200" dirty="0">
                <a:solidFill>
                  <a:srgbClr val="32363F"/>
                </a:solidFill>
                <a:effectLst/>
                <a:latin typeface="Meiryo UI" panose="020B0604030504040204" pitchFamily="50" charset="-128"/>
                <a:ea typeface="Meiryo UI" panose="020B0604030504040204" pitchFamily="50" charset="-128"/>
              </a:rPr>
              <a:t>．</a:t>
            </a:r>
            <a:r>
              <a:rPr kumimoji="1" lang="en-US" altLang="ja-JP" sz="1600" b="0" i="0" u="none" strike="noStrike" kern="1200" dirty="0">
                <a:solidFill>
                  <a:srgbClr val="32363F"/>
                </a:solidFill>
                <a:effectLst/>
                <a:latin typeface="Meiryo UI" panose="020B0604030504040204" pitchFamily="50" charset="-128"/>
                <a:ea typeface="Meiryo UI" panose="020B0604030504040204" pitchFamily="50" charset="-128"/>
              </a:rPr>
              <a:t>2023</a:t>
            </a:r>
            <a:r>
              <a:rPr kumimoji="1" lang="zh-TW" altLang="ja-JP" sz="1600" b="0" i="0" u="none" strike="noStrike" kern="1200" dirty="0">
                <a:solidFill>
                  <a:srgbClr val="32363F"/>
                </a:solidFill>
                <a:effectLst/>
                <a:latin typeface="Meiryo UI" panose="020B0604030504040204" pitchFamily="50" charset="-128"/>
                <a:ea typeface="Meiryo UI" panose="020B0604030504040204" pitchFamily="50" charset="-128"/>
              </a:rPr>
              <a:t>年度賃金要求</a:t>
            </a:r>
            <a:endParaRPr kumimoji="1" lang="en-US" altLang="zh-TW" sz="1600" b="0" i="0" u="none" strike="noStrike" kern="1200" dirty="0">
              <a:solidFill>
                <a:srgbClr val="32363F"/>
              </a:solidFill>
              <a:effectLst/>
              <a:latin typeface="Meiryo UI" panose="020B0604030504040204" pitchFamily="50" charset="-128"/>
              <a:ea typeface="Meiryo UI" panose="020B0604030504040204" pitchFamily="50" charset="-128"/>
            </a:endParaRPr>
          </a:p>
          <a:p>
            <a:pPr marL="0" algn="l" rtl="0" eaLnBrk="1" fontAlgn="ctr" latinLnBrk="0" hangingPunct="1">
              <a:spcBef>
                <a:spcPts val="0"/>
              </a:spcBef>
              <a:spcAft>
                <a:spcPts val="0"/>
              </a:spcAft>
            </a:pPr>
            <a:endParaRPr lang="en-US" altLang="ja-JP" sz="1600" b="1" i="0" u="none" strike="noStrike" dirty="0">
              <a:effectLst/>
              <a:latin typeface="Arial" panose="020B0604020202020204" pitchFamily="34" charset="0"/>
            </a:endParaRPr>
          </a:p>
          <a:p>
            <a:pPr marL="0" algn="l" rtl="0" eaLnBrk="1" fontAlgn="ctr" latinLnBrk="0" hangingPunct="1">
              <a:spcBef>
                <a:spcPts val="0"/>
              </a:spcBef>
              <a:spcAft>
                <a:spcPts val="0"/>
              </a:spcAft>
            </a:pPr>
            <a:r>
              <a:rPr lang="en-US" altLang="ja-JP" sz="1600" b="1" i="0" u="none" strike="noStrike" dirty="0">
                <a:effectLst/>
                <a:latin typeface="Arial" panose="020B0604020202020204" pitchFamily="34" charset="0"/>
              </a:rPr>
              <a:t>Ⅲ.</a:t>
            </a:r>
            <a:r>
              <a:rPr kumimoji="1" lang="ja-JP" altLang="en-US" sz="1600" b="1" dirty="0">
                <a:latin typeface="Meiryo UI" panose="020B0604030504040204" pitchFamily="50" charset="-128"/>
                <a:ea typeface="Meiryo UI" panose="020B0604030504040204" pitchFamily="50" charset="-128"/>
              </a:rPr>
              <a:t>労使通年協議項目の取組中間報告</a:t>
            </a:r>
            <a:endParaRPr kumimoji="1" lang="en-US" altLang="ja-JP" sz="1600" b="1" dirty="0">
              <a:latin typeface="Meiryo UI" panose="020B0604030504040204" pitchFamily="50" charset="-128"/>
              <a:ea typeface="Meiryo UI" panose="020B0604030504040204" pitchFamily="50" charset="-128"/>
            </a:endParaRPr>
          </a:p>
          <a:p>
            <a:pPr marL="0" algn="l" rtl="0" eaLnBrk="1" fontAlgn="ctr" latinLnBrk="0" hangingPunct="1">
              <a:spcBef>
                <a:spcPts val="0"/>
              </a:spcBef>
              <a:spcAft>
                <a:spcPts val="0"/>
              </a:spcAft>
            </a:pPr>
            <a:endParaRPr lang="en-US" altLang="ja-JP" sz="1600" b="1" i="0" u="none" strike="noStrike" dirty="0">
              <a:effectLst/>
              <a:latin typeface="Meiryo UI" panose="020B0604030504040204" pitchFamily="50" charset="-128"/>
              <a:ea typeface="Meiryo UI" panose="020B0604030504040204" pitchFamily="50" charset="-128"/>
            </a:endParaRPr>
          </a:p>
          <a:p>
            <a:pPr marL="0" algn="l" rtl="0" eaLnBrk="1" fontAlgn="ctr" latinLnBrk="0" hangingPunct="1">
              <a:spcBef>
                <a:spcPts val="0"/>
              </a:spcBef>
              <a:spcAft>
                <a:spcPts val="0"/>
              </a:spcAft>
            </a:pPr>
            <a:r>
              <a:rPr kumimoji="1" lang="en-US" altLang="ja-JP" sz="1600" b="1" dirty="0">
                <a:latin typeface="Meiryo UI" panose="020B0604030504040204" pitchFamily="50" charset="-128"/>
                <a:ea typeface="Meiryo UI" panose="020B0604030504040204" pitchFamily="50" charset="-128"/>
              </a:rPr>
              <a:t>Ⅳ.</a:t>
            </a:r>
            <a:r>
              <a:rPr kumimoji="1" lang="ja-JP" altLang="en-US" sz="1600" b="1" dirty="0">
                <a:latin typeface="Meiryo UI" panose="020B0604030504040204" pitchFamily="50" charset="-128"/>
                <a:ea typeface="Meiryo UI" panose="020B0604030504040204" pitchFamily="50" charset="-128"/>
              </a:rPr>
              <a:t>働く環境の整備</a:t>
            </a:r>
            <a:endParaRPr lang="ja-JP" altLang="ja-JP" sz="1600" b="1" i="0" u="none" strike="noStrike" dirty="0">
              <a:effectLst/>
              <a:latin typeface="Arial" panose="020B0604020202020204" pitchFamily="34" charset="0"/>
            </a:endParaRPr>
          </a:p>
        </p:txBody>
      </p:sp>
      <p:pic>
        <p:nvPicPr>
          <p:cNvPr id="2051" name="図 106671">
            <a:extLst>
              <a:ext uri="{FF2B5EF4-FFF2-40B4-BE49-F238E27FC236}">
                <a16:creationId xmlns:a16="http://schemas.microsoft.com/office/drawing/2014/main" id="{6DE8A4F9-ABAA-A045-6D14-28A26B6AD8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81675" y="9880600"/>
            <a:ext cx="768350" cy="760413"/>
          </a:xfrm>
          <a:prstGeom prst="rect">
            <a:avLst/>
          </a:prstGeom>
          <a:noFill/>
          <a:extLst>
            <a:ext uri="{909E8E84-426E-40DD-AFC4-6F175D3DCCD1}">
              <a14:hiddenFill xmlns:a14="http://schemas.microsoft.com/office/drawing/2010/main">
                <a:solidFill>
                  <a:srgbClr val="FFFFFF"/>
                </a:solidFill>
              </a14:hiddenFill>
            </a:ext>
          </a:extLst>
        </p:spPr>
      </p:pic>
      <p:grpSp>
        <p:nvGrpSpPr>
          <p:cNvPr id="12" name="グループ化 11">
            <a:extLst>
              <a:ext uri="{FF2B5EF4-FFF2-40B4-BE49-F238E27FC236}">
                <a16:creationId xmlns:a16="http://schemas.microsoft.com/office/drawing/2014/main" id="{E4A5C99D-3377-7AB9-82A4-061183532BDA}"/>
              </a:ext>
            </a:extLst>
          </p:cNvPr>
          <p:cNvGrpSpPr/>
          <p:nvPr/>
        </p:nvGrpSpPr>
        <p:grpSpPr>
          <a:xfrm>
            <a:off x="6550025" y="5401367"/>
            <a:ext cx="5178425" cy="898525"/>
            <a:chOff x="6096000" y="1541864"/>
            <a:chExt cx="5178425" cy="898525"/>
          </a:xfrm>
        </p:grpSpPr>
        <p:pic>
          <p:nvPicPr>
            <p:cNvPr id="2050" name="図 106672">
              <a:extLst>
                <a:ext uri="{FF2B5EF4-FFF2-40B4-BE49-F238E27FC236}">
                  <a16:creationId xmlns:a16="http://schemas.microsoft.com/office/drawing/2014/main" id="{857CEC5A-EE69-AC05-D7AE-AA053AB6CF0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2516" r="23515"/>
            <a:stretch>
              <a:fillRect/>
            </a:stretch>
          </p:blipFill>
          <p:spPr bwMode="auto">
            <a:xfrm>
              <a:off x="6096000" y="1541864"/>
              <a:ext cx="5178425" cy="898525"/>
            </a:xfrm>
            <a:prstGeom prst="rect">
              <a:avLst/>
            </a:prstGeom>
            <a:noFill/>
            <a:ln w="15875">
              <a:solidFill>
                <a:srgbClr val="70AD47"/>
              </a:solidFill>
              <a:miter lim="800000"/>
              <a:headEnd/>
              <a:tailEnd/>
            </a:ln>
            <a:extLst>
              <a:ext uri="{909E8E84-426E-40DD-AFC4-6F175D3DCCD1}">
                <a14:hiddenFill xmlns:a14="http://schemas.microsoft.com/office/drawing/2010/main">
                  <a:solidFill>
                    <a:srgbClr val="FFFFFF"/>
                  </a:solidFill>
                </a14:hiddenFill>
              </a:ext>
            </a:extLst>
          </p:spPr>
        </p:pic>
        <p:sp>
          <p:nvSpPr>
            <p:cNvPr id="8" name="正方形/長方形 1">
              <a:extLst>
                <a:ext uri="{FF2B5EF4-FFF2-40B4-BE49-F238E27FC236}">
                  <a16:creationId xmlns:a16="http://schemas.microsoft.com/office/drawing/2014/main" id="{D1633EF0-AD48-C7BB-37E7-0292AC5D5517}"/>
                </a:ext>
              </a:extLst>
            </p:cNvPr>
            <p:cNvSpPr>
              <a:spLocks noChangeArrowheads="1"/>
            </p:cNvSpPr>
            <p:nvPr/>
          </p:nvSpPr>
          <p:spPr bwMode="auto">
            <a:xfrm>
              <a:off x="6269183" y="2126673"/>
              <a:ext cx="2103120" cy="313716"/>
            </a:xfrm>
            <a:prstGeom prst="rect">
              <a:avLst/>
            </a:prstGeom>
            <a:solidFill>
              <a:srgbClr val="FFFFFF"/>
            </a:solidFill>
            <a:ln>
              <a:noFill/>
            </a:ln>
            <a:extLs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en-US" sz="1000" b="1" i="0" u="none" strike="noStrike" kern="1200" cap="none" spc="0" normalizeH="0" baseline="0" noProof="0" dirty="0">
                  <a:ln>
                    <a:noFill/>
                  </a:ln>
                  <a:solidFill>
                    <a:srgbClr val="32363F"/>
                  </a:solidFill>
                  <a:effectLst/>
                  <a:uLnTx/>
                  <a:uFillTx/>
                  <a:latin typeface="Century" panose="02040604050505020304" pitchFamily="18" charset="0"/>
                  <a:ea typeface="HGPｺﾞｼｯｸM" panose="020B0600000000000000" pitchFamily="50" charset="-128"/>
                  <a:cs typeface="Times New Roman" panose="02020603050405020304" pitchFamily="18" charset="0"/>
                </a:rPr>
                <a:t>パスワード：</a:t>
              </a:r>
              <a:r>
                <a:rPr kumimoji="0" lang="ja-JP" altLang="ja-JP" sz="1000" b="1" i="0" u="none" strike="noStrike" kern="1200" cap="none" spc="0" normalizeH="0" baseline="0" noProof="0" dirty="0">
                  <a:ln>
                    <a:noFill/>
                  </a:ln>
                  <a:solidFill>
                    <a:srgbClr val="32363F"/>
                  </a:solidFill>
                  <a:effectLst/>
                  <a:uLnTx/>
                  <a:uFillTx/>
                  <a:latin typeface="Century" panose="02040604050505020304" pitchFamily="18" charset="0"/>
                  <a:ea typeface="HGPｺﾞｼｯｸM" panose="020B0600000000000000" pitchFamily="50" charset="-128"/>
                  <a:cs typeface="Times New Roman" panose="02020603050405020304" pitchFamily="18" charset="0"/>
                </a:rPr>
                <a:t>生年月日（西暦）</a:t>
              </a:r>
              <a:r>
                <a:rPr kumimoji="0" lang="en-US" altLang="ja-JP" sz="1000" b="1" i="0" u="none" strike="noStrike" kern="1200" cap="none" spc="0" normalizeH="0" baseline="0" noProof="0" dirty="0">
                  <a:ln>
                    <a:noFill/>
                  </a:ln>
                  <a:solidFill>
                    <a:srgbClr val="32363F"/>
                  </a:solidFill>
                  <a:effectLst/>
                  <a:uLnTx/>
                  <a:uFillTx/>
                  <a:latin typeface="Century" panose="02040604050505020304" pitchFamily="18" charset="0"/>
                  <a:ea typeface="HGPｺﾞｼｯｸM" panose="020B0600000000000000" pitchFamily="50" charset="-128"/>
                  <a:cs typeface="Times New Roman" panose="02020603050405020304" pitchFamily="18" charset="0"/>
                </a:rPr>
                <a:t>8</a:t>
              </a:r>
              <a:r>
                <a:rPr kumimoji="0" lang="ja-JP" altLang="en-US" sz="1000" b="1" i="0" u="none" strike="noStrike" kern="1200" cap="none" spc="0" normalizeH="0" baseline="0" noProof="0" dirty="0">
                  <a:ln>
                    <a:noFill/>
                  </a:ln>
                  <a:solidFill>
                    <a:srgbClr val="32363F"/>
                  </a:solidFill>
                  <a:effectLst/>
                  <a:uLnTx/>
                  <a:uFillTx/>
                  <a:latin typeface="Century" panose="02040604050505020304" pitchFamily="18" charset="0"/>
                  <a:ea typeface="HGPｺﾞｼｯｸM" panose="020B0600000000000000" pitchFamily="50" charset="-128"/>
                  <a:cs typeface="Times New Roman" panose="02020603050405020304" pitchFamily="18" charset="0"/>
                </a:rPr>
                <a:t>桁</a:t>
              </a:r>
              <a:endParaRPr kumimoji="0" lang="ja-JP" altLang="en-US" sz="2000" b="1" i="0" u="none" strike="noStrike" kern="1200" cap="none" spc="0" normalizeH="0" baseline="0" noProof="0" dirty="0">
                <a:ln>
                  <a:noFill/>
                </a:ln>
                <a:solidFill>
                  <a:srgbClr val="32363F"/>
                </a:solidFill>
                <a:effectLst/>
                <a:uLnTx/>
                <a:uFillTx/>
                <a:latin typeface="Arial" panose="020B0604020202020204" pitchFamily="34" charset="0"/>
                <a:ea typeface="+mn-ea"/>
                <a:cs typeface="+mn-cs"/>
              </a:endParaRPr>
            </a:p>
          </p:txBody>
        </p:sp>
      </p:grpSp>
      <p:sp>
        <p:nvSpPr>
          <p:cNvPr id="11" name="Rectangle 6">
            <a:extLst>
              <a:ext uri="{FF2B5EF4-FFF2-40B4-BE49-F238E27FC236}">
                <a16:creationId xmlns:a16="http://schemas.microsoft.com/office/drawing/2014/main" id="{048641C9-6B09-0DE5-E6DB-307A173A2E49}"/>
              </a:ext>
            </a:extLst>
          </p:cNvPr>
          <p:cNvSpPr>
            <a:spLocks noChangeArrowheads="1"/>
          </p:cNvSpPr>
          <p:nvPr/>
        </p:nvSpPr>
        <p:spPr bwMode="auto">
          <a:xfrm>
            <a:off x="0" y="457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32363F"/>
              </a:solidFill>
              <a:effectLst/>
              <a:uLnTx/>
              <a:uFillTx/>
              <a:latin typeface="Calibri Light"/>
              <a:ea typeface="+mn-ea"/>
              <a:cs typeface="+mn-cs"/>
            </a:endParaRPr>
          </a:p>
        </p:txBody>
      </p:sp>
      <p:pic>
        <p:nvPicPr>
          <p:cNvPr id="14" name="図 13">
            <a:extLst>
              <a:ext uri="{FF2B5EF4-FFF2-40B4-BE49-F238E27FC236}">
                <a16:creationId xmlns:a16="http://schemas.microsoft.com/office/drawing/2014/main" id="{21DE4A6D-A25A-A854-BED5-6DA0448538EC}"/>
              </a:ext>
            </a:extLst>
          </p:cNvPr>
          <p:cNvPicPr>
            <a:picLocks noChangeAspect="1"/>
          </p:cNvPicPr>
          <p:nvPr/>
        </p:nvPicPr>
        <p:blipFill rotWithShape="1">
          <a:blip r:embed="rId5"/>
          <a:srcRect l="1415" t="11146" r="1571" b="8691"/>
          <a:stretch/>
        </p:blipFill>
        <p:spPr>
          <a:xfrm>
            <a:off x="5663474" y="1983332"/>
            <a:ext cx="6041957" cy="2808292"/>
          </a:xfrm>
          <a:prstGeom prst="rect">
            <a:avLst/>
          </a:prstGeom>
        </p:spPr>
      </p:pic>
      <p:sp>
        <p:nvSpPr>
          <p:cNvPr id="17" name="正方形/長方形 16">
            <a:extLst>
              <a:ext uri="{FF2B5EF4-FFF2-40B4-BE49-F238E27FC236}">
                <a16:creationId xmlns:a16="http://schemas.microsoft.com/office/drawing/2014/main" id="{0121ADB8-31D0-221B-A747-520D74ECA403}"/>
              </a:ext>
            </a:extLst>
          </p:cNvPr>
          <p:cNvSpPr/>
          <p:nvPr/>
        </p:nvSpPr>
        <p:spPr>
          <a:xfrm>
            <a:off x="5493675" y="1201984"/>
            <a:ext cx="6211755" cy="609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32363F"/>
                </a:solidFill>
                <a:effectLst/>
                <a:uLnTx/>
                <a:uFillTx/>
                <a:latin typeface="Calibri Light"/>
                <a:ea typeface="+mn-ea"/>
                <a:cs typeface="+mn-cs"/>
              </a:rPr>
              <a:t>組合</a:t>
            </a:r>
            <a:r>
              <a:rPr kumimoji="1" lang="en-US" altLang="ja-JP" sz="1800" b="0" i="0" u="none" strike="noStrike" kern="1200" cap="none" spc="0" normalizeH="0" baseline="0" noProof="0" dirty="0">
                <a:ln>
                  <a:noFill/>
                </a:ln>
                <a:solidFill>
                  <a:srgbClr val="32363F"/>
                </a:solidFill>
                <a:effectLst/>
                <a:uLnTx/>
                <a:uFillTx/>
                <a:latin typeface="Calibri Light"/>
                <a:ea typeface="+mn-ea"/>
                <a:cs typeface="+mn-cs"/>
              </a:rPr>
              <a:t>HP</a:t>
            </a:r>
            <a:r>
              <a:rPr kumimoji="1" lang="ja-JP" altLang="en-US" sz="1800" b="0" i="0" u="none" strike="noStrike" kern="1200" cap="none" spc="0" normalizeH="0" baseline="0" noProof="0" dirty="0">
                <a:ln>
                  <a:noFill/>
                </a:ln>
                <a:solidFill>
                  <a:srgbClr val="32363F"/>
                </a:solidFill>
                <a:effectLst/>
                <a:uLnTx/>
                <a:uFillTx/>
                <a:latin typeface="Calibri Light"/>
                <a:ea typeface="+mn-ea"/>
                <a:cs typeface="+mn-cs"/>
              </a:rPr>
              <a:t>で議案書説明動画を配信していますので、お手元に本資料をご用意頂きご視聴ください。</a:t>
            </a:r>
          </a:p>
        </p:txBody>
      </p:sp>
      <p:sp>
        <p:nvSpPr>
          <p:cNvPr id="19" name="正方形/長方形 18">
            <a:extLst>
              <a:ext uri="{FF2B5EF4-FFF2-40B4-BE49-F238E27FC236}">
                <a16:creationId xmlns:a16="http://schemas.microsoft.com/office/drawing/2014/main" id="{A4492561-5D39-E87A-1A27-706781AB4B05}"/>
              </a:ext>
            </a:extLst>
          </p:cNvPr>
          <p:cNvSpPr/>
          <p:nvPr/>
        </p:nvSpPr>
        <p:spPr>
          <a:xfrm>
            <a:off x="7541862" y="4847005"/>
            <a:ext cx="4163569" cy="4611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srgbClr val="32363F"/>
                </a:solidFill>
                <a:effectLst/>
                <a:uLnTx/>
                <a:uFillTx/>
                <a:latin typeface="Calibri Light"/>
                <a:ea typeface="+mn-ea"/>
                <a:cs typeface="+mn-cs"/>
              </a:rPr>
              <a:t>※</a:t>
            </a:r>
            <a:r>
              <a:rPr kumimoji="1" lang="ja-JP" altLang="en-US" sz="1200" b="0" i="0" u="none" strike="noStrike" kern="1200" cap="none" spc="0" normalizeH="0" baseline="0" noProof="0" dirty="0">
                <a:ln>
                  <a:noFill/>
                </a:ln>
                <a:solidFill>
                  <a:srgbClr val="32363F"/>
                </a:solidFill>
                <a:effectLst/>
                <a:uLnTx/>
                <a:uFillTx/>
                <a:latin typeface="Calibri Light"/>
                <a:ea typeface="+mn-ea"/>
                <a:cs typeface="+mn-cs"/>
              </a:rPr>
              <a:t>組合</a:t>
            </a:r>
            <a:r>
              <a:rPr kumimoji="1" lang="en-US" altLang="ja-JP" sz="1200" b="0" i="0" u="none" strike="noStrike" kern="1200" cap="none" spc="0" normalizeH="0" baseline="0" noProof="0" dirty="0">
                <a:ln>
                  <a:noFill/>
                </a:ln>
                <a:solidFill>
                  <a:srgbClr val="32363F"/>
                </a:solidFill>
                <a:effectLst/>
                <a:uLnTx/>
                <a:uFillTx/>
                <a:latin typeface="Calibri Light"/>
                <a:ea typeface="+mn-ea"/>
                <a:cs typeface="+mn-cs"/>
              </a:rPr>
              <a:t>HP</a:t>
            </a:r>
            <a:r>
              <a:rPr kumimoji="1" lang="ja-JP" altLang="en-US" sz="1200" b="0" i="0" u="none" strike="noStrike" kern="1200" cap="none" spc="0" normalizeH="0" baseline="0" noProof="0" dirty="0">
                <a:ln>
                  <a:noFill/>
                </a:ln>
                <a:solidFill>
                  <a:srgbClr val="32363F"/>
                </a:solidFill>
                <a:effectLst/>
                <a:uLnTx/>
                <a:uFillTx/>
                <a:latin typeface="Calibri Light"/>
                <a:ea typeface="+mn-ea"/>
                <a:cs typeface="+mn-cs"/>
              </a:rPr>
              <a:t>が新しくなりパスワードが変更しております。</a:t>
            </a:r>
            <a:endParaRPr kumimoji="1" lang="en-US" altLang="ja-JP" sz="1200" b="0" i="0" u="none" strike="noStrike" kern="1200" cap="none" spc="0" normalizeH="0" baseline="0" noProof="0" dirty="0">
              <a:ln>
                <a:noFill/>
              </a:ln>
              <a:solidFill>
                <a:srgbClr val="32363F"/>
              </a:solidFill>
              <a:effectLst/>
              <a:uLnTx/>
              <a:uFillTx/>
              <a:latin typeface="Calibri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rgbClr val="32363F"/>
                </a:solidFill>
                <a:effectLst/>
                <a:uLnTx/>
                <a:uFillTx/>
                <a:latin typeface="Calibri Light"/>
                <a:ea typeface="+mn-ea"/>
                <a:cs typeface="+mn-cs"/>
              </a:rPr>
              <a:t>　詳細は以下の通りです。</a:t>
            </a:r>
          </a:p>
        </p:txBody>
      </p:sp>
    </p:spTree>
    <p:extLst>
      <p:ext uri="{BB962C8B-B14F-4D97-AF65-F5344CB8AC3E}">
        <p14:creationId xmlns:p14="http://schemas.microsoft.com/office/powerpoint/2010/main" val="35925736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E93BC8B-07EF-9048-4C67-2DBA288A1B3A}"/>
              </a:ext>
            </a:extLst>
          </p:cNvPr>
          <p:cNvSpPr>
            <a:spLocks noGrp="1"/>
          </p:cNvSpPr>
          <p:nvPr>
            <p:ph type="title"/>
          </p:nvPr>
        </p:nvSpPr>
        <p:spPr>
          <a:xfrm>
            <a:off x="671513" y="1843314"/>
            <a:ext cx="11520487" cy="2931886"/>
          </a:xfrm>
        </p:spPr>
        <p:txBody>
          <a:bodyPr>
            <a:noAutofit/>
          </a:bodyPr>
          <a:lstStyle/>
          <a:p>
            <a:pPr algn="ctr"/>
            <a:r>
              <a:rPr kumimoji="1" lang="en-US" altLang="ja-JP" sz="4000" b="1" dirty="0">
                <a:latin typeface="Meiryo UI" panose="020B0604030504040204" pitchFamily="50" charset="-128"/>
                <a:ea typeface="Meiryo UI" panose="020B0604030504040204" pitchFamily="50" charset="-128"/>
              </a:rPr>
              <a:t>Ⅲ.</a:t>
            </a:r>
            <a:r>
              <a:rPr kumimoji="1" lang="ja-JP" altLang="en-US" sz="4000" b="1" dirty="0">
                <a:latin typeface="Meiryo UI" panose="020B0604030504040204" pitchFamily="50" charset="-128"/>
                <a:ea typeface="Meiryo UI" panose="020B0604030504040204" pitchFamily="50" charset="-128"/>
              </a:rPr>
              <a:t>労使通年協議項目の取組中間報告</a:t>
            </a:r>
            <a:br>
              <a:rPr kumimoji="1" lang="en-US" altLang="ja-JP" sz="4000" b="1" dirty="0">
                <a:latin typeface="Meiryo UI" panose="020B0604030504040204" pitchFamily="50" charset="-128"/>
                <a:ea typeface="Meiryo UI" panose="020B0604030504040204" pitchFamily="50" charset="-128"/>
              </a:rPr>
            </a:br>
            <a:br>
              <a:rPr kumimoji="1" lang="en-US" altLang="ja-JP" sz="4000" b="0" dirty="0">
                <a:latin typeface="Meiryo UI" panose="020B0604030504040204" pitchFamily="50" charset="-128"/>
                <a:ea typeface="Meiryo UI" panose="020B0604030504040204" pitchFamily="50" charset="-128"/>
              </a:rPr>
            </a:br>
            <a:r>
              <a:rPr kumimoji="1" lang="ja-JP" altLang="en-US" sz="4000" dirty="0">
                <a:latin typeface="Meiryo UI" panose="020B0604030504040204" pitchFamily="50" charset="-128"/>
                <a:ea typeface="Meiryo UI" panose="020B0604030504040204" pitchFamily="50" charset="-128"/>
              </a:rPr>
              <a:t>人に関わる諸制度</a:t>
            </a:r>
            <a:endParaRPr kumimoji="1" lang="ja-JP" altLang="en-US" sz="4000" dirty="0"/>
          </a:p>
        </p:txBody>
      </p:sp>
      <p:sp>
        <p:nvSpPr>
          <p:cNvPr id="4" name="スライド番号プレースホルダー 3">
            <a:extLst>
              <a:ext uri="{FF2B5EF4-FFF2-40B4-BE49-F238E27FC236}">
                <a16:creationId xmlns:a16="http://schemas.microsoft.com/office/drawing/2014/main" id="{D1F81846-201D-E691-60DE-A532B7745E27}"/>
              </a:ext>
            </a:extLst>
          </p:cNvPr>
          <p:cNvSpPr>
            <a:spLocks noGrp="1"/>
          </p:cNvSpPr>
          <p:nvPr>
            <p:ph type="sldNum" sz="quarter" idx="12"/>
          </p:nvPr>
        </p:nvSpPr>
        <p:spPr>
          <a:xfrm>
            <a:off x="11371385" y="6581978"/>
            <a:ext cx="520577" cy="276022"/>
          </a:xfrm>
        </p:spPr>
        <p:txBody>
          <a:bodyPr/>
          <a:lstStyle/>
          <a:p>
            <a:pPr rtl="0"/>
            <a:fld id="{03DC2DEF-D2FE-4B45-ABA4-9F153FD1C98A}" type="slidenum">
              <a:rPr lang="en-US" altLang="ja-JP" noProof="0" smtClean="0"/>
              <a:t>20</a:t>
            </a:fld>
            <a:endParaRPr lang="ja-JP" altLang="en-US" noProof="0"/>
          </a:p>
        </p:txBody>
      </p:sp>
    </p:spTree>
    <p:extLst>
      <p:ext uri="{BB962C8B-B14F-4D97-AF65-F5344CB8AC3E}">
        <p14:creationId xmlns:p14="http://schemas.microsoft.com/office/powerpoint/2010/main" val="40250363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2E7D890-9E5B-A16F-BA33-8EB6317049EF}"/>
              </a:ext>
            </a:extLst>
          </p:cNvPr>
          <p:cNvSpPr>
            <a:spLocks noGrp="1"/>
          </p:cNvSpPr>
          <p:nvPr>
            <p:ph type="title"/>
          </p:nvPr>
        </p:nvSpPr>
        <p:spPr/>
        <p:txBody>
          <a:bodyPr>
            <a:noAutofit/>
          </a:bodyPr>
          <a:lstStyle/>
          <a:p>
            <a:r>
              <a:rPr kumimoji="1" lang="ja-JP" altLang="en-US" sz="1800" dirty="0"/>
              <a:t>労使通年協議とは、「年間を通じて労使で課題認識の共有、解決策の議論をおこない、必要な制度改定の成案化を目</a:t>
            </a:r>
            <a:br>
              <a:rPr kumimoji="1" lang="ja-JP" altLang="en-US" sz="1800" dirty="0"/>
            </a:br>
            <a:r>
              <a:rPr kumimoji="1" lang="ja-JP" altLang="en-US" sz="1800" dirty="0"/>
              <a:t>指す」協議形態です。本年度の協議項目は以下の通りです。</a:t>
            </a:r>
          </a:p>
        </p:txBody>
      </p:sp>
      <p:sp>
        <p:nvSpPr>
          <p:cNvPr id="3" name="スライド番号プレースホルダー 2">
            <a:extLst>
              <a:ext uri="{FF2B5EF4-FFF2-40B4-BE49-F238E27FC236}">
                <a16:creationId xmlns:a16="http://schemas.microsoft.com/office/drawing/2014/main" id="{43C30B7A-3F6A-54CB-CA0C-F7F05F8532F5}"/>
              </a:ext>
            </a:extLst>
          </p:cNvPr>
          <p:cNvSpPr>
            <a:spLocks noGrp="1"/>
          </p:cNvSpPr>
          <p:nvPr>
            <p:ph type="sldNum" sz="quarter" idx="12"/>
          </p:nvPr>
        </p:nvSpPr>
        <p:spPr>
          <a:xfrm>
            <a:off x="11324492" y="6581978"/>
            <a:ext cx="567470" cy="170514"/>
          </a:xfrm>
        </p:spPr>
        <p:txBody>
          <a:bodyPr/>
          <a:lstStyle/>
          <a:p>
            <a:pPr rtl="0"/>
            <a:fld id="{03DC2DEF-D2FE-4B45-ABA4-9F153FD1C98A}" type="slidenum">
              <a:rPr lang="en-US" altLang="ja-JP" noProof="0" smtClean="0"/>
              <a:t>21</a:t>
            </a:fld>
            <a:endParaRPr lang="ja-JP" altLang="en-US" noProof="0"/>
          </a:p>
        </p:txBody>
      </p:sp>
      <p:graphicFrame>
        <p:nvGraphicFramePr>
          <p:cNvPr id="5" name="表 5">
            <a:extLst>
              <a:ext uri="{FF2B5EF4-FFF2-40B4-BE49-F238E27FC236}">
                <a16:creationId xmlns:a16="http://schemas.microsoft.com/office/drawing/2014/main" id="{EE87CD08-680C-BAC8-D2C2-9C3EB081D76B}"/>
              </a:ext>
            </a:extLst>
          </p:cNvPr>
          <p:cNvGraphicFramePr>
            <a:graphicFrameLocks noGrp="1"/>
          </p:cNvGraphicFramePr>
          <p:nvPr>
            <p:extLst>
              <p:ext uri="{D42A27DB-BD31-4B8C-83A1-F6EECF244321}">
                <p14:modId xmlns:p14="http://schemas.microsoft.com/office/powerpoint/2010/main" val="3646903897"/>
              </p:ext>
            </p:extLst>
          </p:nvPr>
        </p:nvGraphicFramePr>
        <p:xfrm>
          <a:off x="390892" y="1661455"/>
          <a:ext cx="11410216" cy="4133154"/>
        </p:xfrm>
        <a:graphic>
          <a:graphicData uri="http://schemas.openxmlformats.org/drawingml/2006/table">
            <a:tbl>
              <a:tblPr firstRow="1" bandRow="1">
                <a:tableStyleId>{5C22544A-7EE6-4342-B048-85BDC9FD1C3A}</a:tableStyleId>
              </a:tblPr>
              <a:tblGrid>
                <a:gridCol w="650762">
                  <a:extLst>
                    <a:ext uri="{9D8B030D-6E8A-4147-A177-3AD203B41FA5}">
                      <a16:colId xmlns:a16="http://schemas.microsoft.com/office/drawing/2014/main" val="1255749467"/>
                    </a:ext>
                  </a:extLst>
                </a:gridCol>
                <a:gridCol w="647647">
                  <a:extLst>
                    <a:ext uri="{9D8B030D-6E8A-4147-A177-3AD203B41FA5}">
                      <a16:colId xmlns:a16="http://schemas.microsoft.com/office/drawing/2014/main" val="1093578035"/>
                    </a:ext>
                  </a:extLst>
                </a:gridCol>
                <a:gridCol w="783271">
                  <a:extLst>
                    <a:ext uri="{9D8B030D-6E8A-4147-A177-3AD203B41FA5}">
                      <a16:colId xmlns:a16="http://schemas.microsoft.com/office/drawing/2014/main" val="3431364837"/>
                    </a:ext>
                  </a:extLst>
                </a:gridCol>
                <a:gridCol w="773808">
                  <a:extLst>
                    <a:ext uri="{9D8B030D-6E8A-4147-A177-3AD203B41FA5}">
                      <a16:colId xmlns:a16="http://schemas.microsoft.com/office/drawing/2014/main" val="2495931800"/>
                    </a:ext>
                  </a:extLst>
                </a:gridCol>
                <a:gridCol w="784862">
                  <a:extLst>
                    <a:ext uri="{9D8B030D-6E8A-4147-A177-3AD203B41FA5}">
                      <a16:colId xmlns:a16="http://schemas.microsoft.com/office/drawing/2014/main" val="1761556121"/>
                    </a:ext>
                  </a:extLst>
                </a:gridCol>
                <a:gridCol w="841564">
                  <a:extLst>
                    <a:ext uri="{9D8B030D-6E8A-4147-A177-3AD203B41FA5}">
                      <a16:colId xmlns:a16="http://schemas.microsoft.com/office/drawing/2014/main" val="382791960"/>
                    </a:ext>
                  </a:extLst>
                </a:gridCol>
                <a:gridCol w="4548520">
                  <a:extLst>
                    <a:ext uri="{9D8B030D-6E8A-4147-A177-3AD203B41FA5}">
                      <a16:colId xmlns:a16="http://schemas.microsoft.com/office/drawing/2014/main" val="493496157"/>
                    </a:ext>
                  </a:extLst>
                </a:gridCol>
                <a:gridCol w="1629507">
                  <a:extLst>
                    <a:ext uri="{9D8B030D-6E8A-4147-A177-3AD203B41FA5}">
                      <a16:colId xmlns:a16="http://schemas.microsoft.com/office/drawing/2014/main" val="3307952160"/>
                    </a:ext>
                  </a:extLst>
                </a:gridCol>
                <a:gridCol w="750275">
                  <a:extLst>
                    <a:ext uri="{9D8B030D-6E8A-4147-A177-3AD203B41FA5}">
                      <a16:colId xmlns:a16="http://schemas.microsoft.com/office/drawing/2014/main" val="635521629"/>
                    </a:ext>
                  </a:extLst>
                </a:gridCol>
              </a:tblGrid>
              <a:tr h="560781">
                <a:tc>
                  <a:txBody>
                    <a:bodyPr/>
                    <a:lstStyle/>
                    <a:p>
                      <a:pPr algn="ctr"/>
                      <a:r>
                        <a:rPr kumimoji="1" lang="ja-JP" altLang="en-US" sz="1200" b="1" dirty="0">
                          <a:latin typeface="Meiryo UI" panose="020B0604030504040204" pitchFamily="50" charset="-128"/>
                          <a:ea typeface="Meiryo UI" panose="020B0604030504040204" pitchFamily="50" charset="-128"/>
                        </a:rPr>
                        <a:t>社員</a:t>
                      </a:r>
                    </a:p>
                  </a:txBody>
                  <a:tcPr anchor="ctr"/>
                </a:tc>
                <a:tc>
                  <a:txBody>
                    <a:bodyPr/>
                    <a:lstStyle/>
                    <a:p>
                      <a:pPr algn="ctr"/>
                      <a:r>
                        <a:rPr kumimoji="1" lang="ja-JP" altLang="en-US" sz="1200" b="1" dirty="0">
                          <a:latin typeface="Meiryo UI" panose="020B0604030504040204" pitchFamily="50" charset="-128"/>
                          <a:ea typeface="Meiryo UI" panose="020B0604030504040204" pitchFamily="50" charset="-128"/>
                        </a:rPr>
                        <a:t>メイト</a:t>
                      </a:r>
                    </a:p>
                  </a:txBody>
                  <a:tcPr anchor="ctr"/>
                </a:tc>
                <a:tc>
                  <a:txBody>
                    <a:bodyPr/>
                    <a:lstStyle/>
                    <a:p>
                      <a:pPr algn="ctr"/>
                      <a:r>
                        <a:rPr kumimoji="1" lang="en-US" altLang="ja-JP" sz="1200" b="1" dirty="0">
                          <a:latin typeface="Meiryo UI" panose="020B0604030504040204" pitchFamily="50" charset="-128"/>
                          <a:ea typeface="Meiryo UI" panose="020B0604030504040204" pitchFamily="50" charset="-128"/>
                        </a:rPr>
                        <a:t>BC</a:t>
                      </a:r>
                      <a:r>
                        <a:rPr kumimoji="1" lang="ja-JP" altLang="en-US" sz="1200" b="1" dirty="0">
                          <a:latin typeface="Meiryo UI" panose="020B0604030504040204" pitchFamily="50" charset="-128"/>
                          <a:ea typeface="Meiryo UI" panose="020B0604030504040204" pitchFamily="50" charset="-128"/>
                        </a:rPr>
                        <a:t>メイト</a:t>
                      </a:r>
                    </a:p>
                  </a:txBody>
                  <a:tcPr anchor="ctr"/>
                </a:tc>
                <a:tc>
                  <a:txBody>
                    <a:bodyPr/>
                    <a:lstStyle/>
                    <a:p>
                      <a:pPr algn="ctr"/>
                      <a:r>
                        <a:rPr kumimoji="1" lang="ja-JP" altLang="en-US" sz="1200" b="1" dirty="0">
                          <a:latin typeface="Meiryo UI" panose="020B0604030504040204" pitchFamily="50" charset="-128"/>
                          <a:ea typeface="Meiryo UI" panose="020B0604030504040204" pitchFamily="50" charset="-128"/>
                        </a:rPr>
                        <a:t>フェロースタッフ</a:t>
                      </a:r>
                    </a:p>
                  </a:txBody>
                  <a:tcPr anchor="ctr"/>
                </a:tc>
                <a:tc>
                  <a:txBody>
                    <a:bodyPr/>
                    <a:lstStyle/>
                    <a:p>
                      <a:pPr algn="ctr"/>
                      <a:r>
                        <a:rPr kumimoji="1" lang="ja-JP" altLang="en-US" sz="1200" b="1" dirty="0">
                          <a:latin typeface="Meiryo UI" panose="020B0604030504040204" pitchFamily="50" charset="-128"/>
                          <a:ea typeface="Meiryo UI" panose="020B0604030504040204" pitchFamily="50" charset="-128"/>
                        </a:rPr>
                        <a:t>エルダーフェロー</a:t>
                      </a:r>
                    </a:p>
                  </a:txBody>
                  <a:tcPr anchor="ctr"/>
                </a:tc>
                <a:tc>
                  <a:txBody>
                    <a:bodyPr/>
                    <a:lstStyle/>
                    <a:p>
                      <a:pPr algn="ctr"/>
                      <a:r>
                        <a:rPr kumimoji="1" lang="ja-JP" altLang="en-US" sz="1200" b="1" dirty="0">
                          <a:latin typeface="Meiryo UI" panose="020B0604030504040204" pitchFamily="50" charset="-128"/>
                          <a:ea typeface="Meiryo UI" panose="020B0604030504040204" pitchFamily="50" charset="-128"/>
                        </a:rPr>
                        <a:t>エルダースタッフ</a:t>
                      </a:r>
                    </a:p>
                  </a:txBody>
                  <a:tcPr anchor="ctr"/>
                </a:tc>
                <a:tc>
                  <a:txBody>
                    <a:bodyPr/>
                    <a:lstStyle/>
                    <a:p>
                      <a:pPr algn="ctr"/>
                      <a:r>
                        <a:rPr kumimoji="1" lang="ja-JP" altLang="en-US" sz="1200" b="1" dirty="0">
                          <a:latin typeface="Meiryo UI" panose="020B0604030504040204" pitchFamily="50" charset="-128"/>
                          <a:ea typeface="Meiryo UI" panose="020B0604030504040204" pitchFamily="50" charset="-128"/>
                        </a:rPr>
                        <a:t>内容</a:t>
                      </a:r>
                    </a:p>
                  </a:txBody>
                  <a:tcPr anchor="ctr"/>
                </a:tc>
                <a:tc>
                  <a:txBody>
                    <a:bodyPr/>
                    <a:lstStyle/>
                    <a:p>
                      <a:pPr algn="ctr"/>
                      <a:r>
                        <a:rPr kumimoji="1" lang="ja-JP" altLang="en-US" sz="1200" b="1" dirty="0">
                          <a:latin typeface="Meiryo UI" panose="020B0604030504040204" pitchFamily="50" charset="-128"/>
                          <a:ea typeface="Meiryo UI" panose="020B0604030504040204" pitchFamily="50" charset="-128"/>
                        </a:rPr>
                        <a:t>取扱い</a:t>
                      </a:r>
                    </a:p>
                  </a:txBody>
                  <a:tcPr anchor="ctr"/>
                </a:tc>
                <a:tc>
                  <a:txBody>
                    <a:bodyPr/>
                    <a:lstStyle/>
                    <a:p>
                      <a:pPr algn="ctr"/>
                      <a:r>
                        <a:rPr kumimoji="1" lang="ja-JP" altLang="en-US" sz="1200" b="1" dirty="0">
                          <a:latin typeface="Meiryo UI" panose="020B0604030504040204" pitchFamily="50" charset="-128"/>
                          <a:ea typeface="Meiryo UI" panose="020B0604030504040204" pitchFamily="50" charset="-128"/>
                        </a:rPr>
                        <a:t>ページ</a:t>
                      </a:r>
                    </a:p>
                  </a:txBody>
                  <a:tcPr anchor="ctr"/>
                </a:tc>
                <a:extLst>
                  <a:ext uri="{0D108BD9-81ED-4DB2-BD59-A6C34878D82A}">
                    <a16:rowId xmlns:a16="http://schemas.microsoft.com/office/drawing/2014/main" val="2154575139"/>
                  </a:ext>
                </a:extLst>
              </a:tr>
              <a:tr h="459271">
                <a:tc>
                  <a:txBody>
                    <a:bodyPr/>
                    <a:lstStyle/>
                    <a:p>
                      <a:pPr algn="ctr"/>
                      <a:r>
                        <a:rPr kumimoji="1" lang="ja-JP" altLang="en-US" sz="1800" b="1" dirty="0">
                          <a:latin typeface="Meiryo UI" panose="020B0604030504040204" pitchFamily="50" charset="-128"/>
                          <a:ea typeface="Meiryo UI" panose="020B0604030504040204" pitchFamily="50" charset="-128"/>
                        </a:rPr>
                        <a:t>●</a:t>
                      </a:r>
                    </a:p>
                  </a:txBody>
                  <a:tcPr anchor="ctr"/>
                </a:tc>
                <a:tc>
                  <a:txBody>
                    <a:bodyPr/>
                    <a:lstStyle/>
                    <a:p>
                      <a:pPr algn="ctr"/>
                      <a:endParaRPr kumimoji="1" lang="ja-JP" altLang="en-US" sz="1800" b="1" dirty="0">
                        <a:latin typeface="Meiryo UI" panose="020B0604030504040204" pitchFamily="50" charset="-128"/>
                        <a:ea typeface="Meiryo UI" panose="020B0604030504040204" pitchFamily="50" charset="-128"/>
                      </a:endParaRPr>
                    </a:p>
                  </a:txBody>
                  <a:tcPr anchor="ctr"/>
                </a:tc>
                <a:tc>
                  <a:txBody>
                    <a:bodyPr/>
                    <a:lstStyle/>
                    <a:p>
                      <a:pPr algn="ctr"/>
                      <a:endParaRPr lang="ja-JP" altLang="en-US" sz="1800" b="1" dirty="0">
                        <a:latin typeface="Meiryo UI" panose="020B0604030504040204" pitchFamily="50" charset="-128"/>
                        <a:ea typeface="Meiryo UI" panose="020B0604030504040204" pitchFamily="50" charset="-128"/>
                      </a:endParaRPr>
                    </a:p>
                  </a:txBody>
                  <a:tcPr anchor="ctr"/>
                </a:tc>
                <a:tc>
                  <a:txBody>
                    <a:bodyPr/>
                    <a:lstStyle/>
                    <a:p>
                      <a:pPr algn="ctr"/>
                      <a:endParaRPr kumimoji="1" lang="ja-JP" altLang="en-US" sz="1800" b="1" dirty="0">
                        <a:latin typeface="Meiryo UI" panose="020B0604030504040204" pitchFamily="50" charset="-128"/>
                        <a:ea typeface="Meiryo UI" panose="020B0604030504040204" pitchFamily="50" charset="-128"/>
                      </a:endParaRPr>
                    </a:p>
                  </a:txBody>
                  <a:tcPr anchor="ctr"/>
                </a:tc>
                <a:tc>
                  <a:txBody>
                    <a:bodyPr/>
                    <a:lstStyle/>
                    <a:p>
                      <a:pPr algn="ctr"/>
                      <a:endParaRPr kumimoji="1" lang="ja-JP" altLang="en-US" sz="1800" b="1">
                        <a:latin typeface="Meiryo UI" panose="020B0604030504040204" pitchFamily="50" charset="-128"/>
                        <a:ea typeface="Meiryo UI" panose="020B0604030504040204" pitchFamily="50" charset="-128"/>
                      </a:endParaRPr>
                    </a:p>
                  </a:txBody>
                  <a:tcPr anchor="ctr"/>
                </a:tc>
                <a:tc>
                  <a:txBody>
                    <a:bodyPr/>
                    <a:lstStyle/>
                    <a:p>
                      <a:pPr algn="ctr"/>
                      <a:endParaRPr kumimoji="1" lang="ja-JP" altLang="en-US" sz="1800" b="1">
                        <a:latin typeface="Meiryo UI" panose="020B0604030504040204" pitchFamily="50" charset="-128"/>
                        <a:ea typeface="Meiryo UI" panose="020B0604030504040204" pitchFamily="50" charset="-128"/>
                      </a:endParaRPr>
                    </a:p>
                  </a:txBody>
                  <a:tcPr anchor="ctr"/>
                </a:tc>
                <a:tc>
                  <a:txBody>
                    <a:bodyPr/>
                    <a:lstStyle/>
                    <a:p>
                      <a:r>
                        <a:rPr lang="ja-JP" altLang="en-US" sz="1400" b="1" dirty="0">
                          <a:effectLst/>
                          <a:latin typeface="Meiryo UI" panose="020B0604030504040204" pitchFamily="50" charset="-128"/>
                          <a:ea typeface="Meiryo UI" panose="020B0604030504040204" pitchFamily="50" charset="-128"/>
                          <a:cs typeface="Times New Roman" panose="02020603050405020304" pitchFamily="18" charset="0"/>
                        </a:rPr>
                        <a:t>１．</a:t>
                      </a:r>
                      <a:r>
                        <a:rPr lang="en-US" altLang="ja-JP" sz="1400" b="1" dirty="0">
                          <a:effectLst/>
                          <a:latin typeface="Meiryo UI" panose="020B0604030504040204" pitchFamily="50" charset="-128"/>
                          <a:ea typeface="Meiryo UI" panose="020B0604030504040204" pitchFamily="50" charset="-128"/>
                          <a:cs typeface="Times New Roman" panose="02020603050405020304" pitchFamily="18" charset="0"/>
                        </a:rPr>
                        <a:t>BC</a:t>
                      </a:r>
                      <a:r>
                        <a:rPr lang="ja-JP" altLang="en-US" sz="1400" b="1" dirty="0">
                          <a:effectLst/>
                          <a:latin typeface="Meiryo UI" panose="020B0604030504040204" pitchFamily="50" charset="-128"/>
                          <a:ea typeface="Meiryo UI" panose="020B0604030504040204" pitchFamily="50" charset="-128"/>
                          <a:cs typeface="Times New Roman" panose="02020603050405020304" pitchFamily="18" charset="0"/>
                        </a:rPr>
                        <a:t>社員</a:t>
                      </a:r>
                      <a:r>
                        <a:rPr lang="ja-JP" altLang="en-US" sz="1400" b="1" dirty="0">
                          <a:latin typeface="Meiryo UI" panose="020B0604030504040204" pitchFamily="50" charset="-128"/>
                          <a:ea typeface="Meiryo UI" panose="020B0604030504040204" pitchFamily="50" charset="-128"/>
                          <a:cs typeface="Times New Roman" panose="02020603050405020304" pitchFamily="18" charset="0"/>
                        </a:rPr>
                        <a:t>ステージ</a:t>
                      </a:r>
                      <a:r>
                        <a:rPr lang="en-US" altLang="ja-JP" sz="1400" b="1" dirty="0">
                          <a:latin typeface="Meiryo UI" panose="020B0604030504040204" pitchFamily="50" charset="-128"/>
                          <a:ea typeface="Meiryo UI" panose="020B0604030504040204" pitchFamily="50" charset="-128"/>
                          <a:cs typeface="Times New Roman" panose="02020603050405020304" pitchFamily="18" charset="0"/>
                        </a:rPr>
                        <a:t>B</a:t>
                      </a:r>
                      <a:r>
                        <a:rPr lang="ja-JP" altLang="en-US" sz="1400" b="1" dirty="0">
                          <a:latin typeface="Meiryo UI" panose="020B0604030504040204" pitchFamily="50" charset="-128"/>
                          <a:ea typeface="Meiryo UI" panose="020B0604030504040204" pitchFamily="50" charset="-128"/>
                          <a:cs typeface="Times New Roman" panose="02020603050405020304" pitchFamily="18" charset="0"/>
                        </a:rPr>
                        <a:t>制度導入</a:t>
                      </a:r>
                      <a:endParaRPr kumimoji="1" lang="en-US" altLang="ja-JP" sz="1400" b="1" dirty="0">
                        <a:latin typeface="Meiryo UI" panose="020B0604030504040204" pitchFamily="50" charset="-128"/>
                        <a:ea typeface="Meiryo UI" panose="020B0604030504040204" pitchFamily="50" charset="-128"/>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a:ln>
                            <a:noFill/>
                          </a:ln>
                          <a:solidFill>
                            <a:srgbClr val="32363F"/>
                          </a:solidFill>
                          <a:effectLst/>
                          <a:uLnTx/>
                          <a:uFillTx/>
                          <a:latin typeface="Meiryo UI" panose="020B0604030504040204" pitchFamily="50" charset="-128"/>
                          <a:ea typeface="Meiryo UI" panose="020B0604030504040204" pitchFamily="50" charset="-128"/>
                          <a:cs typeface="+mn-cs"/>
                        </a:rPr>
                        <a:t>報告事項</a:t>
                      </a:r>
                      <a:endParaRPr kumimoji="1" lang="ja-JP" altLang="en-US" sz="1400" b="1"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mn-cs"/>
                      </a:endParaRPr>
                    </a:p>
                  </a:txBody>
                  <a:tcPr/>
                </a:tc>
                <a:tc>
                  <a:txBody>
                    <a:bodyPr/>
                    <a:lstStyle/>
                    <a:p>
                      <a:r>
                        <a:rPr kumimoji="1" lang="ja-JP" altLang="en-US" sz="1400" b="1" dirty="0">
                          <a:latin typeface="Meiryo UI" panose="020B0604030504040204" pitchFamily="50" charset="-128"/>
                          <a:ea typeface="Meiryo UI" panose="020B0604030504040204" pitchFamily="50" charset="-128"/>
                        </a:rPr>
                        <a:t>２２</a:t>
                      </a:r>
                      <a:endParaRPr kumimoji="1" lang="en-US" altLang="ja-JP" sz="1400" b="1"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78554812"/>
                  </a:ext>
                </a:extLst>
              </a:tr>
              <a:tr h="459271">
                <a:tc>
                  <a:txBody>
                    <a:bodyPr/>
                    <a:lstStyle/>
                    <a:p>
                      <a:pPr algn="ctr"/>
                      <a:r>
                        <a:rPr kumimoji="1" lang="ja-JP" altLang="en-US" sz="1800" b="1" dirty="0">
                          <a:latin typeface="Meiryo UI" panose="020B0604030504040204" pitchFamily="50" charset="-128"/>
                          <a:ea typeface="Meiryo UI" panose="020B0604030504040204" pitchFamily="50" charset="-128"/>
                        </a:rPr>
                        <a:t>●</a:t>
                      </a:r>
                    </a:p>
                  </a:txBody>
                  <a:tcPr anchor="ctr"/>
                </a:tc>
                <a:tc>
                  <a:txBody>
                    <a:bodyPr/>
                    <a:lstStyle/>
                    <a:p>
                      <a:pPr algn="ctr"/>
                      <a:r>
                        <a:rPr kumimoji="1" lang="ja-JP" altLang="en-US" sz="1800" b="1" dirty="0">
                          <a:latin typeface="Meiryo UI" panose="020B0604030504040204" pitchFamily="50" charset="-128"/>
                          <a:ea typeface="Meiryo UI" panose="020B0604030504040204" pitchFamily="50" charset="-128"/>
                        </a:rPr>
                        <a:t>●</a:t>
                      </a:r>
                    </a:p>
                  </a:txBody>
                  <a:tcPr anchor="ctr"/>
                </a:tc>
                <a:tc>
                  <a:txBody>
                    <a:bodyPr/>
                    <a:lstStyle/>
                    <a:p>
                      <a:pPr algn="ctr"/>
                      <a:r>
                        <a:rPr lang="ja-JP" altLang="en-US" sz="1800" b="1" dirty="0">
                          <a:latin typeface="Meiryo UI" panose="020B0604030504040204" pitchFamily="50" charset="-128"/>
                          <a:ea typeface="Meiryo UI" panose="020B0604030504040204" pitchFamily="50" charset="-128"/>
                        </a:rPr>
                        <a:t>●</a:t>
                      </a:r>
                    </a:p>
                  </a:txBody>
                  <a:tcPr anchor="ctr"/>
                </a:tc>
                <a:tc>
                  <a:txBody>
                    <a:bodyPr/>
                    <a:lstStyle/>
                    <a:p>
                      <a:pPr algn="ctr"/>
                      <a:endParaRPr kumimoji="1" lang="ja-JP" altLang="en-US" sz="1800" b="1" dirty="0">
                        <a:latin typeface="Meiryo UI" panose="020B0604030504040204" pitchFamily="50" charset="-128"/>
                        <a:ea typeface="Meiryo UI" panose="020B0604030504040204" pitchFamily="50" charset="-128"/>
                      </a:endParaRPr>
                    </a:p>
                  </a:txBody>
                  <a:tcPr anchor="ctr"/>
                </a:tc>
                <a:tc>
                  <a:txBody>
                    <a:bodyPr/>
                    <a:lstStyle/>
                    <a:p>
                      <a:pPr algn="ctr"/>
                      <a:endParaRPr kumimoji="1" lang="ja-JP" altLang="en-US" sz="1800" b="1">
                        <a:latin typeface="Meiryo UI" panose="020B0604030504040204" pitchFamily="50" charset="-128"/>
                        <a:ea typeface="Meiryo UI" panose="020B0604030504040204" pitchFamily="50" charset="-128"/>
                      </a:endParaRPr>
                    </a:p>
                  </a:txBody>
                  <a:tcPr anchor="ctr"/>
                </a:tc>
                <a:tc>
                  <a:txBody>
                    <a:bodyPr/>
                    <a:lstStyle/>
                    <a:p>
                      <a:pPr algn="ctr"/>
                      <a:endParaRPr kumimoji="1" lang="ja-JP" altLang="en-US" sz="1800" b="1">
                        <a:latin typeface="Meiryo UI" panose="020B0604030504040204" pitchFamily="50" charset="-128"/>
                        <a:ea typeface="Meiryo UI" panose="020B0604030504040204" pitchFamily="50" charset="-128"/>
                      </a:endParaRPr>
                    </a:p>
                  </a:txBody>
                  <a:tcPr anchor="ctr"/>
                </a:tc>
                <a:tc>
                  <a:txBody>
                    <a:bodyPr/>
                    <a:lstStyle/>
                    <a:p>
                      <a:r>
                        <a:rPr lang="ja-JP" altLang="en-US" sz="1400" b="1" dirty="0">
                          <a:effectLst/>
                          <a:latin typeface="Meiryo UI" panose="020B0604030504040204" pitchFamily="50" charset="-128"/>
                          <a:ea typeface="Meiryo UI" panose="020B0604030504040204" pitchFamily="50" charset="-128"/>
                          <a:cs typeface="Times New Roman" panose="02020603050405020304" pitchFamily="18" charset="0"/>
                        </a:rPr>
                        <a:t>２．社員</a:t>
                      </a:r>
                      <a:r>
                        <a:rPr lang="ja-JP" altLang="en-US" sz="1400" b="1" dirty="0">
                          <a:latin typeface="Meiryo UI" panose="020B0604030504040204" pitchFamily="50" charset="-128"/>
                          <a:ea typeface="Meiryo UI" panose="020B0604030504040204" pitchFamily="50" charset="-128"/>
                          <a:cs typeface="Times New Roman" panose="02020603050405020304" pitchFamily="18" charset="0"/>
                        </a:rPr>
                        <a:t>ステージ</a:t>
                      </a:r>
                      <a:r>
                        <a:rPr lang="en-US" altLang="ja-JP" sz="1400" b="1" dirty="0">
                          <a:latin typeface="Meiryo UI" panose="020B0604030504040204" pitchFamily="50" charset="-128"/>
                          <a:ea typeface="Meiryo UI" panose="020B0604030504040204" pitchFamily="50" charset="-128"/>
                          <a:cs typeface="Times New Roman" panose="02020603050405020304" pitchFamily="18" charset="0"/>
                        </a:rPr>
                        <a:t>C</a:t>
                      </a:r>
                      <a:r>
                        <a:rPr lang="ja-JP" altLang="en-US" sz="1400" b="1" dirty="0">
                          <a:latin typeface="Meiryo UI" panose="020B0604030504040204" pitchFamily="50" charset="-128"/>
                          <a:ea typeface="Meiryo UI" panose="020B0604030504040204" pitchFamily="50" charset="-128"/>
                          <a:cs typeface="Times New Roman" panose="02020603050405020304" pitchFamily="18" charset="0"/>
                        </a:rPr>
                        <a:t>本給制度改定</a:t>
                      </a:r>
                      <a:endParaRPr kumimoji="1" lang="ja-JP" altLang="en-US" sz="1400" b="1" dirty="0">
                        <a:latin typeface="Meiryo UI" panose="020B0604030504040204" pitchFamily="50" charset="-128"/>
                        <a:ea typeface="Meiryo UI" panose="020B0604030504040204" pitchFamily="50" charset="-128"/>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a:ln>
                            <a:noFill/>
                          </a:ln>
                          <a:solidFill>
                            <a:srgbClr val="32363F"/>
                          </a:solidFill>
                          <a:effectLst/>
                          <a:uLnTx/>
                          <a:uFillTx/>
                          <a:latin typeface="Meiryo UI" panose="020B0604030504040204" pitchFamily="50" charset="-128"/>
                          <a:ea typeface="Meiryo UI" panose="020B0604030504040204" pitchFamily="50" charset="-128"/>
                          <a:cs typeface="+mn-cs"/>
                        </a:rPr>
                        <a:t>報告事項</a:t>
                      </a:r>
                      <a:endParaRPr kumimoji="1" lang="ja-JP" altLang="en-US" sz="1400" b="1"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mn-cs"/>
                      </a:endParaRPr>
                    </a:p>
                  </a:txBody>
                  <a:tcPr/>
                </a:tc>
                <a:tc>
                  <a:txBody>
                    <a:bodyPr/>
                    <a:lstStyle/>
                    <a:p>
                      <a:r>
                        <a:rPr kumimoji="1" lang="ja-JP" altLang="en-US" sz="1400" b="1" dirty="0">
                          <a:latin typeface="Meiryo UI" panose="020B0604030504040204" pitchFamily="50" charset="-128"/>
                          <a:ea typeface="Meiryo UI" panose="020B0604030504040204" pitchFamily="50" charset="-128"/>
                        </a:rPr>
                        <a:t>２３</a:t>
                      </a:r>
                      <a:endParaRPr kumimoji="1" lang="en-US" altLang="ja-JP" sz="1400" b="1"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3498910466"/>
                  </a:ext>
                </a:extLst>
              </a:tr>
              <a:tr h="459271">
                <a:tc>
                  <a:txBody>
                    <a:bodyPr/>
                    <a:lstStyle/>
                    <a:p>
                      <a:pPr algn="ctr"/>
                      <a:r>
                        <a:rPr kumimoji="1" lang="ja-JP" altLang="en-US" sz="1800" b="1" dirty="0">
                          <a:latin typeface="Meiryo UI" panose="020B0604030504040204" pitchFamily="50" charset="-128"/>
                          <a:ea typeface="Meiryo UI" panose="020B0604030504040204" pitchFamily="50" charset="-128"/>
                        </a:rPr>
                        <a:t>●</a:t>
                      </a:r>
                    </a:p>
                  </a:txBody>
                  <a:tcPr anchor="ctr"/>
                </a:tc>
                <a:tc>
                  <a:txBody>
                    <a:bodyPr/>
                    <a:lstStyle/>
                    <a:p>
                      <a:pPr algn="ctr"/>
                      <a:endParaRPr kumimoji="1" lang="ja-JP" altLang="en-US" sz="1800" b="1" dirty="0">
                        <a:latin typeface="Meiryo UI" panose="020B0604030504040204" pitchFamily="50" charset="-128"/>
                        <a:ea typeface="Meiryo UI" panose="020B0604030504040204" pitchFamily="50" charset="-128"/>
                      </a:endParaRPr>
                    </a:p>
                  </a:txBody>
                  <a:tcPr anchor="ctr"/>
                </a:tc>
                <a:tc>
                  <a:txBody>
                    <a:bodyPr/>
                    <a:lstStyle/>
                    <a:p>
                      <a:pPr algn="ctr"/>
                      <a:endParaRPr kumimoji="1" lang="ja-JP" altLang="en-US" sz="1800" b="1" dirty="0">
                        <a:latin typeface="Meiryo UI" panose="020B0604030504040204" pitchFamily="50" charset="-128"/>
                        <a:ea typeface="Meiryo UI" panose="020B0604030504040204" pitchFamily="50" charset="-128"/>
                      </a:endParaRPr>
                    </a:p>
                  </a:txBody>
                  <a:tcPr anchor="ctr"/>
                </a:tc>
                <a:tc>
                  <a:txBody>
                    <a:bodyPr/>
                    <a:lstStyle/>
                    <a:p>
                      <a:pPr algn="ctr"/>
                      <a:endParaRPr kumimoji="1" lang="ja-JP" altLang="en-US" sz="1800" b="1">
                        <a:latin typeface="Meiryo UI" panose="020B0604030504040204" pitchFamily="50" charset="-128"/>
                        <a:ea typeface="Meiryo UI" panose="020B0604030504040204" pitchFamily="50" charset="-128"/>
                      </a:endParaRPr>
                    </a:p>
                  </a:txBody>
                  <a:tcPr anchor="ctr"/>
                </a:tc>
                <a:tc>
                  <a:txBody>
                    <a:bodyPr/>
                    <a:lstStyle/>
                    <a:p>
                      <a:pPr algn="ctr"/>
                      <a:endParaRPr kumimoji="1" lang="ja-JP" altLang="en-US" sz="1800" b="1" dirty="0">
                        <a:latin typeface="Meiryo UI" panose="020B0604030504040204" pitchFamily="50" charset="-128"/>
                        <a:ea typeface="Meiryo UI" panose="020B0604030504040204" pitchFamily="50" charset="-128"/>
                      </a:endParaRPr>
                    </a:p>
                  </a:txBody>
                  <a:tcPr anchor="ctr"/>
                </a:tc>
                <a:tc>
                  <a:txBody>
                    <a:bodyPr/>
                    <a:lstStyle/>
                    <a:p>
                      <a:pPr algn="ctr"/>
                      <a:endParaRPr kumimoji="1" lang="ja-JP" altLang="en-US" sz="1800" b="1" dirty="0">
                        <a:latin typeface="Meiryo UI" panose="020B0604030504040204" pitchFamily="50" charset="-128"/>
                        <a:ea typeface="Meiryo UI" panose="020B0604030504040204" pitchFamily="50" charset="-128"/>
                      </a:endParaRPr>
                    </a:p>
                  </a:txBody>
                  <a:tcPr anchor="ctr"/>
                </a:tc>
                <a:tc>
                  <a:txBody>
                    <a:bodyPr/>
                    <a:lstStyle/>
                    <a:p>
                      <a:r>
                        <a:rPr lang="ja-JP" altLang="en-US" sz="1400" b="1" dirty="0">
                          <a:effectLst/>
                          <a:latin typeface="Meiryo UI" panose="020B0604030504040204" pitchFamily="50" charset="-128"/>
                          <a:ea typeface="Meiryo UI" panose="020B0604030504040204" pitchFamily="50" charset="-128"/>
                          <a:cs typeface="Times New Roman" panose="02020603050405020304" pitchFamily="18" charset="0"/>
                        </a:rPr>
                        <a:t>３．社員ステージ</a:t>
                      </a:r>
                      <a:r>
                        <a:rPr lang="en-US" altLang="ja-JP" sz="1400" b="1" dirty="0">
                          <a:effectLst/>
                          <a:latin typeface="Meiryo UI" panose="020B0604030504040204" pitchFamily="50" charset="-128"/>
                          <a:ea typeface="Meiryo UI" panose="020B0604030504040204" pitchFamily="50" charset="-128"/>
                          <a:cs typeface="Times New Roman" panose="02020603050405020304" pitchFamily="18" charset="0"/>
                        </a:rPr>
                        <a:t>C</a:t>
                      </a:r>
                      <a:r>
                        <a:rPr lang="ja-JP" altLang="en-US" sz="1400" b="1" dirty="0">
                          <a:effectLst/>
                          <a:latin typeface="Meiryo UI" panose="020B0604030504040204" pitchFamily="50" charset="-128"/>
                          <a:ea typeface="Meiryo UI" panose="020B0604030504040204" pitchFamily="50" charset="-128"/>
                          <a:cs typeface="Times New Roman" panose="02020603050405020304" pitchFamily="18" charset="0"/>
                        </a:rPr>
                        <a:t>　</a:t>
                      </a:r>
                      <a:r>
                        <a:rPr lang="ja-JP" altLang="en-US" sz="1400" b="1" dirty="0">
                          <a:latin typeface="Meiryo UI" panose="020B0604030504040204" pitchFamily="50" charset="-128"/>
                          <a:ea typeface="Meiryo UI" panose="020B0604030504040204" pitchFamily="50" charset="-128"/>
                          <a:cs typeface="Times New Roman" panose="02020603050405020304" pitchFamily="18" charset="0"/>
                        </a:rPr>
                        <a:t>ステージ</a:t>
                      </a:r>
                      <a:r>
                        <a:rPr lang="en-US" altLang="ja-JP" sz="1400" b="1" dirty="0">
                          <a:latin typeface="Meiryo UI" panose="020B0604030504040204" pitchFamily="50" charset="-128"/>
                          <a:ea typeface="Meiryo UI" panose="020B0604030504040204" pitchFamily="50" charset="-128"/>
                          <a:cs typeface="Times New Roman" panose="02020603050405020304" pitchFamily="18" charset="0"/>
                        </a:rPr>
                        <a:t>B</a:t>
                      </a:r>
                      <a:r>
                        <a:rPr lang="ja-JP" altLang="en-US" sz="1400" b="1" dirty="0">
                          <a:latin typeface="Meiryo UI" panose="020B0604030504040204" pitchFamily="50" charset="-128"/>
                          <a:ea typeface="Meiryo UI" panose="020B0604030504040204" pitchFamily="50" charset="-128"/>
                          <a:cs typeface="Times New Roman" panose="02020603050405020304" pitchFamily="18" charset="0"/>
                        </a:rPr>
                        <a:t>受検資格要件改定</a:t>
                      </a:r>
                      <a:endParaRPr kumimoji="1" lang="ja-JP" altLang="en-US" sz="1400" b="1" dirty="0">
                        <a:latin typeface="Meiryo UI" panose="020B0604030504040204" pitchFamily="50" charset="-128"/>
                        <a:ea typeface="Meiryo UI" panose="020B0604030504040204" pitchFamily="50" charset="-128"/>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mn-cs"/>
                        </a:rPr>
                        <a:t>報告事項</a:t>
                      </a:r>
                    </a:p>
                  </a:txBody>
                  <a:tcPr/>
                </a:tc>
                <a:tc>
                  <a:txBody>
                    <a:bodyPr/>
                    <a:lstStyle/>
                    <a:p>
                      <a:r>
                        <a:rPr kumimoji="1" lang="ja-JP" altLang="en-US" sz="1400" b="1" dirty="0">
                          <a:latin typeface="Meiryo UI" panose="020B0604030504040204" pitchFamily="50" charset="-128"/>
                          <a:ea typeface="Meiryo UI" panose="020B0604030504040204" pitchFamily="50" charset="-128"/>
                        </a:rPr>
                        <a:t>２４</a:t>
                      </a:r>
                    </a:p>
                  </a:txBody>
                  <a:tcPr/>
                </a:tc>
                <a:extLst>
                  <a:ext uri="{0D108BD9-81ED-4DB2-BD59-A6C34878D82A}">
                    <a16:rowId xmlns:a16="http://schemas.microsoft.com/office/drawing/2014/main" val="4161902302"/>
                  </a:ext>
                </a:extLst>
              </a:tr>
              <a:tr h="360214">
                <a:tc>
                  <a:txBody>
                    <a:bodyPr/>
                    <a:lstStyle/>
                    <a:p>
                      <a:pPr algn="ctr"/>
                      <a:r>
                        <a:rPr kumimoji="1" lang="ja-JP" altLang="en-US" sz="1800" b="1" dirty="0">
                          <a:latin typeface="Meiryo UI" panose="020B0604030504040204" pitchFamily="50" charset="-128"/>
                          <a:ea typeface="Meiryo UI" panose="020B0604030504040204" pitchFamily="50" charset="-128"/>
                        </a:rPr>
                        <a:t>●</a:t>
                      </a:r>
                    </a:p>
                  </a:txBody>
                  <a:tcPr anchor="ctr"/>
                </a:tc>
                <a:tc>
                  <a:txBody>
                    <a:bodyPr/>
                    <a:lstStyle/>
                    <a:p>
                      <a:pPr algn="ctr"/>
                      <a:endParaRPr kumimoji="1" lang="ja-JP" altLang="en-US" sz="1800" b="1" dirty="0">
                        <a:latin typeface="Meiryo UI" panose="020B0604030504040204" pitchFamily="50" charset="-128"/>
                        <a:ea typeface="Meiryo UI" panose="020B0604030504040204" pitchFamily="50" charset="-128"/>
                      </a:endParaRPr>
                    </a:p>
                  </a:txBody>
                  <a:tcPr anchor="ctr"/>
                </a:tc>
                <a:tc>
                  <a:txBody>
                    <a:bodyPr/>
                    <a:lstStyle/>
                    <a:p>
                      <a:pPr algn="ctr"/>
                      <a:endParaRPr kumimoji="1" lang="ja-JP" altLang="en-US" sz="1800" b="1">
                        <a:latin typeface="Meiryo UI" panose="020B0604030504040204" pitchFamily="50" charset="-128"/>
                        <a:ea typeface="Meiryo UI" panose="020B0604030504040204" pitchFamily="50" charset="-128"/>
                      </a:endParaRPr>
                    </a:p>
                  </a:txBody>
                  <a:tcPr anchor="ctr"/>
                </a:tc>
                <a:tc>
                  <a:txBody>
                    <a:bodyPr/>
                    <a:lstStyle/>
                    <a:p>
                      <a:pPr algn="ctr"/>
                      <a:endParaRPr kumimoji="1" lang="ja-JP" altLang="en-US" sz="1800" b="1">
                        <a:latin typeface="Meiryo UI" panose="020B0604030504040204" pitchFamily="50" charset="-128"/>
                        <a:ea typeface="Meiryo UI" panose="020B0604030504040204" pitchFamily="50" charset="-128"/>
                      </a:endParaRPr>
                    </a:p>
                  </a:txBody>
                  <a:tcPr anchor="ctr"/>
                </a:tc>
                <a:tc>
                  <a:txBody>
                    <a:bodyPr/>
                    <a:lstStyle/>
                    <a:p>
                      <a:pPr algn="ctr"/>
                      <a:endParaRPr kumimoji="1" lang="ja-JP" altLang="en-US" sz="1800" b="1" dirty="0">
                        <a:latin typeface="Meiryo UI" panose="020B0604030504040204" pitchFamily="50" charset="-128"/>
                        <a:ea typeface="Meiryo UI" panose="020B0604030504040204" pitchFamily="50" charset="-128"/>
                      </a:endParaRPr>
                    </a:p>
                  </a:txBody>
                  <a:tcPr anchor="ctr"/>
                </a:tc>
                <a:tc>
                  <a:txBody>
                    <a:bodyPr/>
                    <a:lstStyle/>
                    <a:p>
                      <a:pPr algn="ctr"/>
                      <a:endParaRPr kumimoji="1" lang="ja-JP" altLang="en-US" sz="1800" b="1" dirty="0">
                        <a:latin typeface="Meiryo UI" panose="020B0604030504040204" pitchFamily="50" charset="-128"/>
                        <a:ea typeface="Meiryo UI" panose="020B0604030504040204" pitchFamily="50" charset="-128"/>
                      </a:endParaRPr>
                    </a:p>
                  </a:txBody>
                  <a:tcPr anchor="ctr"/>
                </a:tc>
                <a:tc>
                  <a:txBody>
                    <a:bodyPr/>
                    <a:lstStyle/>
                    <a:p>
                      <a:r>
                        <a:rPr lang="ja-JP" altLang="en-US" sz="1400" b="1" dirty="0">
                          <a:effectLst/>
                          <a:latin typeface="Meiryo UI" panose="020B0604030504040204" pitchFamily="50" charset="-128"/>
                          <a:ea typeface="Meiryo UI" panose="020B0604030504040204" pitchFamily="50" charset="-128"/>
                          <a:cs typeface="Times New Roman" panose="02020603050405020304" pitchFamily="18" charset="0"/>
                        </a:rPr>
                        <a:t>４．社員ステージ</a:t>
                      </a:r>
                      <a:r>
                        <a:rPr lang="en-US" altLang="ja-JP" sz="1400" b="1" dirty="0">
                          <a:effectLst/>
                          <a:latin typeface="Meiryo UI" panose="020B0604030504040204" pitchFamily="50" charset="-128"/>
                          <a:ea typeface="Meiryo UI" panose="020B0604030504040204" pitchFamily="50" charset="-128"/>
                          <a:cs typeface="Times New Roman" panose="02020603050405020304" pitchFamily="18" charset="0"/>
                        </a:rPr>
                        <a:t>C</a:t>
                      </a:r>
                      <a:r>
                        <a:rPr lang="ja-JP" altLang="en-US" sz="1400" b="1" dirty="0">
                          <a:effectLst/>
                          <a:latin typeface="Meiryo UI" panose="020B0604030504040204" pitchFamily="50" charset="-128"/>
                          <a:ea typeface="Meiryo UI" panose="020B0604030504040204" pitchFamily="50" charset="-128"/>
                          <a:cs typeface="Times New Roman" panose="02020603050405020304" pitchFamily="18" charset="0"/>
                        </a:rPr>
                        <a:t>・</a:t>
                      </a:r>
                      <a:r>
                        <a:rPr lang="en-US" altLang="ja-JP" sz="1400" b="1" dirty="0">
                          <a:effectLst/>
                          <a:latin typeface="Meiryo UI" panose="020B0604030504040204" pitchFamily="50" charset="-128"/>
                          <a:ea typeface="Meiryo UI" panose="020B0604030504040204" pitchFamily="50" charset="-128"/>
                          <a:cs typeface="Times New Roman" panose="02020603050405020304" pitchFamily="18" charset="0"/>
                        </a:rPr>
                        <a:t>BC-C</a:t>
                      </a:r>
                      <a:r>
                        <a:rPr lang="ja-JP" altLang="en-US" sz="1400" b="1" dirty="0">
                          <a:effectLst/>
                          <a:latin typeface="Meiryo UI" panose="020B0604030504040204" pitchFamily="50" charset="-128"/>
                          <a:ea typeface="Meiryo UI" panose="020B0604030504040204" pitchFamily="50" charset="-128"/>
                          <a:cs typeface="Times New Roman" panose="02020603050405020304" pitchFamily="18" charset="0"/>
                        </a:rPr>
                        <a:t>　評価シート改定</a:t>
                      </a:r>
                      <a:endParaRPr kumimoji="1" lang="ja-JP" altLang="en-US" sz="1400" b="1" dirty="0">
                        <a:latin typeface="Meiryo UI" panose="020B0604030504040204" pitchFamily="50" charset="-128"/>
                        <a:ea typeface="Meiryo UI" panose="020B0604030504040204" pitchFamily="50" charset="-128"/>
                      </a:endParaRPr>
                    </a:p>
                  </a:txBody>
                  <a:tcPr/>
                </a:tc>
                <a:tc>
                  <a:txBody>
                    <a:bodyPr/>
                    <a:lstStyle/>
                    <a:p>
                      <a:r>
                        <a:rPr kumimoji="1" lang="ja-JP" altLang="en-US" sz="1400" b="1" dirty="0">
                          <a:latin typeface="Meiryo UI" panose="020B0604030504040204" pitchFamily="50" charset="-128"/>
                          <a:ea typeface="Meiryo UI" panose="020B0604030504040204" pitchFamily="50" charset="-128"/>
                        </a:rPr>
                        <a:t>報告事項</a:t>
                      </a:r>
                    </a:p>
                  </a:txBody>
                  <a:tcPr/>
                </a:tc>
                <a:tc>
                  <a:txBody>
                    <a:bodyPr/>
                    <a:lstStyle/>
                    <a:p>
                      <a:r>
                        <a:rPr kumimoji="1" lang="ja-JP" altLang="en-US" sz="1400" b="1" dirty="0">
                          <a:latin typeface="Meiryo UI" panose="020B0604030504040204" pitchFamily="50" charset="-128"/>
                          <a:ea typeface="Meiryo UI" panose="020B0604030504040204" pitchFamily="50" charset="-128"/>
                        </a:rPr>
                        <a:t>２６</a:t>
                      </a:r>
                    </a:p>
                  </a:txBody>
                  <a:tcPr/>
                </a:tc>
                <a:extLst>
                  <a:ext uri="{0D108BD9-81ED-4DB2-BD59-A6C34878D82A}">
                    <a16:rowId xmlns:a16="http://schemas.microsoft.com/office/drawing/2014/main" val="3770560385"/>
                  </a:ext>
                </a:extLst>
              </a:tr>
              <a:tr h="360214">
                <a:tc>
                  <a:txBody>
                    <a:bodyPr/>
                    <a:lstStyle/>
                    <a:p>
                      <a:pPr algn="ctr"/>
                      <a:endParaRPr kumimoji="1" lang="ja-JP" altLang="en-US" sz="1800" b="1" dirty="0">
                        <a:latin typeface="Meiryo UI" panose="020B0604030504040204" pitchFamily="50" charset="-128"/>
                        <a:ea typeface="Meiryo UI" panose="020B0604030504040204" pitchFamily="50" charset="-128"/>
                      </a:endParaRPr>
                    </a:p>
                  </a:txBody>
                  <a:tcPr anchor="ctr"/>
                </a:tc>
                <a:tc>
                  <a:txBody>
                    <a:bodyPr/>
                    <a:lstStyle/>
                    <a:p>
                      <a:pPr algn="ctr"/>
                      <a:r>
                        <a:rPr kumimoji="1" lang="ja-JP" altLang="en-US" sz="1800" b="1" dirty="0">
                          <a:latin typeface="Meiryo UI" panose="020B0604030504040204" pitchFamily="50" charset="-128"/>
                          <a:ea typeface="Meiryo UI" panose="020B0604030504040204" pitchFamily="50" charset="-128"/>
                        </a:rPr>
                        <a:t>●</a:t>
                      </a:r>
                    </a:p>
                  </a:txBody>
                  <a:tcPr anchor="ctr"/>
                </a:tc>
                <a:tc>
                  <a:txBody>
                    <a:bodyPr/>
                    <a:lstStyle/>
                    <a:p>
                      <a:pPr algn="ctr"/>
                      <a:endParaRPr kumimoji="1" lang="ja-JP" altLang="en-US" sz="1800" b="1" dirty="0">
                        <a:latin typeface="Meiryo UI" panose="020B0604030504040204" pitchFamily="50" charset="-128"/>
                        <a:ea typeface="Meiryo UI" panose="020B0604030504040204" pitchFamily="50" charset="-128"/>
                      </a:endParaRPr>
                    </a:p>
                  </a:txBody>
                  <a:tcPr anchor="ctr"/>
                </a:tc>
                <a:tc>
                  <a:txBody>
                    <a:bodyPr/>
                    <a:lstStyle/>
                    <a:p>
                      <a:pPr algn="ctr"/>
                      <a:endParaRPr kumimoji="1" lang="ja-JP" altLang="en-US" sz="1800" b="1" dirty="0">
                        <a:latin typeface="Meiryo UI" panose="020B0604030504040204" pitchFamily="50" charset="-128"/>
                        <a:ea typeface="Meiryo UI" panose="020B0604030504040204" pitchFamily="50" charset="-128"/>
                      </a:endParaRPr>
                    </a:p>
                  </a:txBody>
                  <a:tcPr anchor="ctr"/>
                </a:tc>
                <a:tc>
                  <a:txBody>
                    <a:bodyPr/>
                    <a:lstStyle/>
                    <a:p>
                      <a:pPr algn="ctr"/>
                      <a:endParaRPr kumimoji="1" lang="ja-JP" altLang="en-US" sz="1800" b="1" dirty="0">
                        <a:latin typeface="Meiryo UI" panose="020B0604030504040204" pitchFamily="50" charset="-128"/>
                        <a:ea typeface="Meiryo UI" panose="020B0604030504040204" pitchFamily="50" charset="-128"/>
                      </a:endParaRPr>
                    </a:p>
                  </a:txBody>
                  <a:tcPr anchor="ctr"/>
                </a:tc>
                <a:tc>
                  <a:txBody>
                    <a:bodyPr/>
                    <a:lstStyle/>
                    <a:p>
                      <a:pPr algn="ctr"/>
                      <a:endParaRPr kumimoji="1" lang="ja-JP" altLang="en-US" sz="1800" b="1" dirty="0">
                        <a:latin typeface="Meiryo UI" panose="020B0604030504040204" pitchFamily="50" charset="-128"/>
                        <a:ea typeface="Meiryo UI" panose="020B0604030504040204" pitchFamily="50" charset="-128"/>
                      </a:endParaRPr>
                    </a:p>
                  </a:txBody>
                  <a:tcPr anchor="ctr"/>
                </a:tc>
                <a:tc>
                  <a:txBody>
                    <a:bodyPr/>
                    <a:lstStyle/>
                    <a:p>
                      <a:r>
                        <a:rPr lang="ja-JP" altLang="en-US" sz="1400" b="1" dirty="0">
                          <a:effectLst/>
                          <a:latin typeface="Meiryo UI" panose="020B0604030504040204" pitchFamily="50" charset="-128"/>
                          <a:ea typeface="Meiryo UI" panose="020B0604030504040204" pitchFamily="50" charset="-128"/>
                          <a:cs typeface="Times New Roman" panose="02020603050405020304" pitchFamily="18" charset="0"/>
                        </a:rPr>
                        <a:t>５．</a:t>
                      </a:r>
                      <a:r>
                        <a:rPr lang="ja-JP" altLang="en-US" sz="1400" b="1" dirty="0">
                          <a:latin typeface="Meiryo UI" panose="020B0604030504040204" pitchFamily="50" charset="-128"/>
                          <a:ea typeface="Meiryo UI" panose="020B0604030504040204" pitchFamily="50" charset="-128"/>
                          <a:cs typeface="Times New Roman" panose="02020603050405020304" pitchFamily="18" charset="0"/>
                        </a:rPr>
                        <a:t>メイト社員本給制度改定</a:t>
                      </a:r>
                      <a:endParaRPr kumimoji="1" lang="ja-JP" altLang="en-US" sz="1400" b="1" dirty="0">
                        <a:latin typeface="Meiryo UI" panose="020B0604030504040204" pitchFamily="50" charset="-128"/>
                        <a:ea typeface="Meiryo UI" panose="020B0604030504040204" pitchFamily="50" charset="-128"/>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a:ln>
                            <a:noFill/>
                          </a:ln>
                          <a:solidFill>
                            <a:srgbClr val="32363F"/>
                          </a:solidFill>
                          <a:effectLst/>
                          <a:uLnTx/>
                          <a:uFillTx/>
                          <a:latin typeface="Meiryo UI" panose="020B0604030504040204" pitchFamily="50" charset="-128"/>
                          <a:ea typeface="Meiryo UI" panose="020B0604030504040204" pitchFamily="50" charset="-128"/>
                          <a:cs typeface="+mn-cs"/>
                        </a:rPr>
                        <a:t>報告事項</a:t>
                      </a:r>
                      <a:endParaRPr kumimoji="1" lang="ja-JP" altLang="en-US" sz="1400" b="1"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mn-cs"/>
                      </a:endParaRPr>
                    </a:p>
                  </a:txBody>
                  <a:tcPr/>
                </a:tc>
                <a:tc>
                  <a:txBody>
                    <a:bodyPr/>
                    <a:lstStyle/>
                    <a:p>
                      <a:r>
                        <a:rPr kumimoji="1" lang="ja-JP" altLang="en-US" sz="1400" b="1" dirty="0">
                          <a:latin typeface="Meiryo UI" panose="020B0604030504040204" pitchFamily="50" charset="-128"/>
                          <a:ea typeface="Meiryo UI" panose="020B0604030504040204" pitchFamily="50" charset="-128"/>
                        </a:rPr>
                        <a:t>２７</a:t>
                      </a:r>
                    </a:p>
                  </a:txBody>
                  <a:tcPr/>
                </a:tc>
                <a:extLst>
                  <a:ext uri="{0D108BD9-81ED-4DB2-BD59-A6C34878D82A}">
                    <a16:rowId xmlns:a16="http://schemas.microsoft.com/office/drawing/2014/main" val="1535484097"/>
                  </a:ext>
                </a:extLst>
              </a:tr>
              <a:tr h="360214">
                <a:tc>
                  <a:txBody>
                    <a:bodyPr/>
                    <a:lstStyle/>
                    <a:p>
                      <a:pPr algn="ctr"/>
                      <a:r>
                        <a:rPr kumimoji="1" lang="ja-JP" altLang="en-US" sz="1800" b="1" dirty="0">
                          <a:latin typeface="Meiryo UI" panose="020B0604030504040204" pitchFamily="50" charset="-128"/>
                          <a:ea typeface="Meiryo UI" panose="020B0604030504040204" pitchFamily="50" charset="-128"/>
                        </a:rPr>
                        <a:t>●</a:t>
                      </a:r>
                    </a:p>
                  </a:txBody>
                  <a:tcPr anchor="ctr"/>
                </a:tc>
                <a:tc>
                  <a:txBody>
                    <a:bodyPr/>
                    <a:lstStyle/>
                    <a:p>
                      <a:pPr algn="ctr"/>
                      <a:r>
                        <a:rPr kumimoji="1" lang="ja-JP" altLang="en-US" sz="1800" b="1" dirty="0">
                          <a:latin typeface="Meiryo UI" panose="020B0604030504040204" pitchFamily="50" charset="-128"/>
                          <a:ea typeface="Meiryo UI" panose="020B0604030504040204" pitchFamily="50" charset="-128"/>
                        </a:rPr>
                        <a:t>●</a:t>
                      </a:r>
                    </a:p>
                  </a:txBody>
                  <a:tcPr anchor="ctr"/>
                </a:tc>
                <a:tc>
                  <a:txBody>
                    <a:bodyPr/>
                    <a:lstStyle/>
                    <a:p>
                      <a:pPr algn="ctr"/>
                      <a:r>
                        <a:rPr kumimoji="1" lang="ja-JP" altLang="en-US" sz="1800" b="1" dirty="0">
                          <a:latin typeface="Meiryo UI" panose="020B0604030504040204" pitchFamily="50" charset="-128"/>
                          <a:ea typeface="Meiryo UI" panose="020B0604030504040204" pitchFamily="50" charset="-128"/>
                        </a:rPr>
                        <a:t>●</a:t>
                      </a:r>
                    </a:p>
                  </a:txBody>
                  <a:tcPr anchor="ctr"/>
                </a:tc>
                <a:tc>
                  <a:txBody>
                    <a:bodyPr/>
                    <a:lstStyle/>
                    <a:p>
                      <a:pPr algn="ctr"/>
                      <a:r>
                        <a:rPr kumimoji="1" lang="ja-JP" altLang="en-US" sz="1800" b="1" dirty="0">
                          <a:latin typeface="Meiryo UI" panose="020B0604030504040204" pitchFamily="50" charset="-128"/>
                          <a:ea typeface="Meiryo UI" panose="020B0604030504040204" pitchFamily="50" charset="-128"/>
                        </a:rPr>
                        <a:t>●</a:t>
                      </a:r>
                    </a:p>
                  </a:txBody>
                  <a:tcPr anchor="ctr"/>
                </a:tc>
                <a:tc>
                  <a:txBody>
                    <a:bodyPr/>
                    <a:lstStyle/>
                    <a:p>
                      <a:pPr algn="ctr"/>
                      <a:r>
                        <a:rPr kumimoji="1" lang="ja-JP" altLang="en-US" sz="1800" b="1" dirty="0">
                          <a:latin typeface="Meiryo UI" panose="020B0604030504040204" pitchFamily="50" charset="-128"/>
                          <a:ea typeface="Meiryo UI" panose="020B0604030504040204" pitchFamily="50" charset="-128"/>
                        </a:rPr>
                        <a:t>●</a:t>
                      </a:r>
                    </a:p>
                  </a:txBody>
                  <a:tcPr anchor="ctr"/>
                </a:tc>
                <a:tc>
                  <a:txBody>
                    <a:bodyPr/>
                    <a:lstStyle/>
                    <a:p>
                      <a:pPr algn="ctr"/>
                      <a:r>
                        <a:rPr kumimoji="1" lang="ja-JP" altLang="en-US" sz="1800" b="1" dirty="0">
                          <a:latin typeface="Meiryo UI" panose="020B0604030504040204" pitchFamily="50" charset="-128"/>
                          <a:ea typeface="Meiryo UI" panose="020B0604030504040204" pitchFamily="50" charset="-128"/>
                        </a:rPr>
                        <a:t>●</a:t>
                      </a:r>
                    </a:p>
                  </a:txBody>
                  <a:tcPr anchor="ctr"/>
                </a:tc>
                <a:tc>
                  <a:txBody>
                    <a:bodyPr/>
                    <a:lstStyle/>
                    <a:p>
                      <a:r>
                        <a:rPr lang="ja-JP" altLang="en-US" sz="1400" b="1" dirty="0">
                          <a:effectLst/>
                          <a:latin typeface="Meiryo UI" panose="020B0604030504040204" pitchFamily="50" charset="-128"/>
                          <a:ea typeface="Meiryo UI" panose="020B0604030504040204" pitchFamily="50" charset="-128"/>
                          <a:cs typeface="Times New Roman" panose="02020603050405020304" pitchFamily="18" charset="0"/>
                        </a:rPr>
                        <a:t>６．最低賃金改定</a:t>
                      </a:r>
                      <a:endParaRPr kumimoji="1" lang="ja-JP" altLang="en-US" sz="1400" b="1" dirty="0">
                        <a:latin typeface="Meiryo UI" panose="020B0604030504040204" pitchFamily="50" charset="-128"/>
                        <a:ea typeface="Meiryo UI" panose="020B0604030504040204" pitchFamily="50" charset="-128"/>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a:ln>
                            <a:noFill/>
                          </a:ln>
                          <a:solidFill>
                            <a:srgbClr val="32363F"/>
                          </a:solidFill>
                          <a:effectLst/>
                          <a:uLnTx/>
                          <a:uFillTx/>
                          <a:latin typeface="Meiryo UI" panose="020B0604030504040204" pitchFamily="50" charset="-128"/>
                          <a:ea typeface="Meiryo UI" panose="020B0604030504040204" pitchFamily="50" charset="-128"/>
                          <a:cs typeface="+mn-cs"/>
                        </a:rPr>
                        <a:t>報告事項</a:t>
                      </a:r>
                      <a:endParaRPr kumimoji="1" lang="ja-JP" altLang="en-US" sz="1400" b="1"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mn-cs"/>
                      </a:endParaRPr>
                    </a:p>
                  </a:txBody>
                  <a:tcPr/>
                </a:tc>
                <a:tc>
                  <a:txBody>
                    <a:bodyPr/>
                    <a:lstStyle/>
                    <a:p>
                      <a:r>
                        <a:rPr kumimoji="1" lang="ja-JP" altLang="en-US" sz="1400" b="1" dirty="0">
                          <a:latin typeface="Meiryo UI" panose="020B0604030504040204" pitchFamily="50" charset="-128"/>
                          <a:ea typeface="Meiryo UI" panose="020B0604030504040204" pitchFamily="50" charset="-128"/>
                        </a:rPr>
                        <a:t>２７</a:t>
                      </a:r>
                      <a:endParaRPr kumimoji="1" lang="en-US" altLang="ja-JP" sz="1400" b="1"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2117992480"/>
                  </a:ext>
                </a:extLst>
              </a:tr>
              <a:tr h="360214">
                <a:tc>
                  <a:txBody>
                    <a:bodyPr/>
                    <a:lstStyle/>
                    <a:p>
                      <a:pPr algn="ctr"/>
                      <a:endParaRPr kumimoji="1" lang="ja-JP" altLang="en-US" sz="1800" b="1" dirty="0">
                        <a:latin typeface="Meiryo UI" panose="020B0604030504040204" pitchFamily="50" charset="-128"/>
                        <a:ea typeface="Meiryo UI" panose="020B0604030504040204" pitchFamily="50" charset="-128"/>
                      </a:endParaRPr>
                    </a:p>
                  </a:txBody>
                  <a:tcPr anchor="ctr"/>
                </a:tc>
                <a:tc>
                  <a:txBody>
                    <a:bodyPr/>
                    <a:lstStyle/>
                    <a:p>
                      <a:pPr algn="ctr"/>
                      <a:endParaRPr kumimoji="1" lang="ja-JP" altLang="en-US" sz="1800" b="1" dirty="0">
                        <a:latin typeface="Meiryo UI" panose="020B0604030504040204" pitchFamily="50" charset="-128"/>
                        <a:ea typeface="Meiryo UI" panose="020B0604030504040204" pitchFamily="50" charset="-128"/>
                      </a:endParaRPr>
                    </a:p>
                  </a:txBody>
                  <a:tcPr anchor="ctr"/>
                </a:tc>
                <a:tc>
                  <a:txBody>
                    <a:bodyPr/>
                    <a:lstStyle/>
                    <a:p>
                      <a:pPr algn="ctr"/>
                      <a:endParaRPr kumimoji="1" lang="ja-JP" altLang="en-US" sz="1800" b="1" dirty="0">
                        <a:latin typeface="Meiryo UI" panose="020B0604030504040204" pitchFamily="50" charset="-128"/>
                        <a:ea typeface="Meiryo UI" panose="020B0604030504040204" pitchFamily="50" charset="-128"/>
                      </a:endParaRPr>
                    </a:p>
                  </a:txBody>
                  <a:tcPr anchor="ctr"/>
                </a:tc>
                <a:tc>
                  <a:txBody>
                    <a:bodyPr/>
                    <a:lstStyle/>
                    <a:p>
                      <a:pPr algn="ctr"/>
                      <a:endParaRPr kumimoji="1" lang="ja-JP" altLang="en-US" sz="1800" b="1" dirty="0">
                        <a:latin typeface="Meiryo UI" panose="020B0604030504040204" pitchFamily="50" charset="-128"/>
                        <a:ea typeface="Meiryo UI" panose="020B0604030504040204" pitchFamily="50" charset="-128"/>
                      </a:endParaRPr>
                    </a:p>
                  </a:txBody>
                  <a:tcPr anchor="ctr"/>
                </a:tc>
                <a:tc>
                  <a:txBody>
                    <a:bodyPr/>
                    <a:lstStyle/>
                    <a:p>
                      <a:pPr algn="ctr"/>
                      <a:r>
                        <a:rPr kumimoji="1" lang="ja-JP" altLang="en-US" sz="1800" b="1" dirty="0">
                          <a:latin typeface="Meiryo UI" panose="020B0604030504040204" pitchFamily="50" charset="-128"/>
                          <a:ea typeface="Meiryo UI" panose="020B0604030504040204" pitchFamily="50" charset="-128"/>
                        </a:rPr>
                        <a:t>●</a:t>
                      </a:r>
                    </a:p>
                  </a:txBody>
                  <a:tcPr anchor="ctr"/>
                </a:tc>
                <a:tc>
                  <a:txBody>
                    <a:bodyPr/>
                    <a:lstStyle/>
                    <a:p>
                      <a:pPr algn="ctr"/>
                      <a:r>
                        <a:rPr kumimoji="1" lang="ja-JP" altLang="en-US" sz="1800" b="1" dirty="0">
                          <a:latin typeface="Meiryo UI" panose="020B0604030504040204" pitchFamily="50" charset="-128"/>
                          <a:ea typeface="Meiryo UI" panose="020B0604030504040204" pitchFamily="50" charset="-128"/>
                        </a:rPr>
                        <a:t>●</a:t>
                      </a:r>
                    </a:p>
                  </a:txBody>
                  <a:tcPr anchor="ctr"/>
                </a:tc>
                <a:tc>
                  <a:txBody>
                    <a:bodyPr/>
                    <a:lstStyle/>
                    <a:p>
                      <a:r>
                        <a:rPr lang="ja-JP" altLang="en-US" sz="1400" b="1" dirty="0">
                          <a:effectLst/>
                          <a:latin typeface="Meiryo UI" panose="020B0604030504040204" pitchFamily="50" charset="-128"/>
                          <a:ea typeface="Meiryo UI" panose="020B0604030504040204" pitchFamily="50" charset="-128"/>
                          <a:cs typeface="Times New Roman" panose="02020603050405020304" pitchFamily="18" charset="0"/>
                        </a:rPr>
                        <a:t>７．エルダースタッフ人事賃金</a:t>
                      </a:r>
                      <a:r>
                        <a:rPr lang="ja-JP" altLang="en-US" sz="1400" b="1" dirty="0">
                          <a:latin typeface="Meiryo UI" panose="020B0604030504040204" pitchFamily="50" charset="-128"/>
                          <a:ea typeface="Meiryo UI" panose="020B0604030504040204" pitchFamily="50" charset="-128"/>
                          <a:cs typeface="Times New Roman" panose="02020603050405020304" pitchFamily="18" charset="0"/>
                        </a:rPr>
                        <a:t>制度改定</a:t>
                      </a:r>
                      <a:endParaRPr kumimoji="1" lang="ja-JP" altLang="en-US" sz="1400" b="1" dirty="0">
                        <a:latin typeface="Meiryo UI" panose="020B0604030504040204" pitchFamily="50" charset="-128"/>
                        <a:ea typeface="Meiryo UI" panose="020B0604030504040204" pitchFamily="50" charset="-128"/>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a:ln>
                            <a:noFill/>
                          </a:ln>
                          <a:solidFill>
                            <a:srgbClr val="32363F"/>
                          </a:solidFill>
                          <a:effectLst/>
                          <a:uLnTx/>
                          <a:uFillTx/>
                          <a:latin typeface="Meiryo UI" panose="020B0604030504040204" pitchFamily="50" charset="-128"/>
                          <a:ea typeface="Meiryo UI" panose="020B0604030504040204" pitchFamily="50" charset="-128"/>
                          <a:cs typeface="+mn-cs"/>
                        </a:rPr>
                        <a:t>報告事項</a:t>
                      </a:r>
                      <a:endParaRPr kumimoji="1" lang="ja-JP" altLang="en-US" sz="1400" b="1"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mn-cs"/>
                      </a:endParaRPr>
                    </a:p>
                  </a:txBody>
                  <a:tcPr/>
                </a:tc>
                <a:tc>
                  <a:txBody>
                    <a:bodyPr/>
                    <a:lstStyle/>
                    <a:p>
                      <a:r>
                        <a:rPr kumimoji="1" lang="ja-JP" altLang="en-US" sz="1400" b="1" dirty="0">
                          <a:latin typeface="Meiryo UI" panose="020B0604030504040204" pitchFamily="50" charset="-128"/>
                          <a:ea typeface="Meiryo UI" panose="020B0604030504040204" pitchFamily="50" charset="-128"/>
                        </a:rPr>
                        <a:t>２８</a:t>
                      </a:r>
                    </a:p>
                  </a:txBody>
                  <a:tcPr/>
                </a:tc>
                <a:extLst>
                  <a:ext uri="{0D108BD9-81ED-4DB2-BD59-A6C34878D82A}">
                    <a16:rowId xmlns:a16="http://schemas.microsoft.com/office/drawing/2014/main" val="675285479"/>
                  </a:ext>
                </a:extLst>
              </a:tr>
              <a:tr h="360214">
                <a:tc>
                  <a:txBody>
                    <a:bodyPr/>
                    <a:lstStyle/>
                    <a:p>
                      <a:pPr algn="ctr"/>
                      <a:r>
                        <a:rPr kumimoji="1" lang="ja-JP" altLang="en-US" sz="1800" b="1" dirty="0">
                          <a:latin typeface="Meiryo UI" panose="020B0604030504040204" pitchFamily="50" charset="-128"/>
                          <a:ea typeface="Meiryo UI" panose="020B0604030504040204" pitchFamily="50" charset="-128"/>
                        </a:rPr>
                        <a:t>●</a:t>
                      </a:r>
                    </a:p>
                  </a:txBody>
                  <a:tcPr anchor="ctr"/>
                </a:tc>
                <a:tc>
                  <a:txBody>
                    <a:bodyPr/>
                    <a:lstStyle/>
                    <a:p>
                      <a:pPr algn="ctr"/>
                      <a:r>
                        <a:rPr kumimoji="1" lang="ja-JP" altLang="en-US" sz="1800" b="1" dirty="0">
                          <a:latin typeface="Meiryo UI" panose="020B0604030504040204" pitchFamily="50" charset="-128"/>
                          <a:ea typeface="Meiryo UI" panose="020B0604030504040204" pitchFamily="50" charset="-128"/>
                        </a:rPr>
                        <a:t>●</a:t>
                      </a:r>
                    </a:p>
                  </a:txBody>
                  <a:tcPr anchor="ctr"/>
                </a:tc>
                <a:tc>
                  <a:txBody>
                    <a:bodyPr/>
                    <a:lstStyle/>
                    <a:p>
                      <a:pPr algn="ctr"/>
                      <a:r>
                        <a:rPr kumimoji="1" lang="ja-JP" altLang="en-US" sz="1800" b="1" dirty="0">
                          <a:latin typeface="Meiryo UI" panose="020B0604030504040204" pitchFamily="50" charset="-128"/>
                          <a:ea typeface="Meiryo UI" panose="020B0604030504040204" pitchFamily="50" charset="-128"/>
                        </a:rPr>
                        <a:t>●</a:t>
                      </a:r>
                    </a:p>
                  </a:txBody>
                  <a:tcPr anchor="ctr"/>
                </a:tc>
                <a:tc>
                  <a:txBody>
                    <a:bodyPr/>
                    <a:lstStyle/>
                    <a:p>
                      <a:pPr algn="ctr"/>
                      <a:r>
                        <a:rPr kumimoji="1" lang="ja-JP" altLang="en-US" sz="1800" b="1" dirty="0">
                          <a:latin typeface="Meiryo UI" panose="020B0604030504040204" pitchFamily="50" charset="-128"/>
                          <a:ea typeface="Meiryo UI" panose="020B0604030504040204" pitchFamily="50" charset="-128"/>
                        </a:rPr>
                        <a:t>●</a:t>
                      </a:r>
                    </a:p>
                  </a:txBody>
                  <a:tcPr anchor="ctr"/>
                </a:tc>
                <a:tc>
                  <a:txBody>
                    <a:bodyPr/>
                    <a:lstStyle/>
                    <a:p>
                      <a:pPr algn="ctr"/>
                      <a:r>
                        <a:rPr kumimoji="1" lang="ja-JP" altLang="en-US" sz="1800" b="1" dirty="0">
                          <a:latin typeface="Meiryo UI" panose="020B0604030504040204" pitchFamily="50" charset="-128"/>
                          <a:ea typeface="Meiryo UI" panose="020B0604030504040204" pitchFamily="50" charset="-128"/>
                        </a:rPr>
                        <a:t>●</a:t>
                      </a:r>
                    </a:p>
                  </a:txBody>
                  <a:tcPr anchor="ctr"/>
                </a:tc>
                <a:tc>
                  <a:txBody>
                    <a:bodyPr/>
                    <a:lstStyle/>
                    <a:p>
                      <a:pPr algn="ctr"/>
                      <a:r>
                        <a:rPr kumimoji="1" lang="ja-JP" altLang="en-US" sz="1800" b="1" dirty="0">
                          <a:latin typeface="Meiryo UI" panose="020B0604030504040204" pitchFamily="50" charset="-128"/>
                          <a:ea typeface="Meiryo UI" panose="020B0604030504040204" pitchFamily="50" charset="-128"/>
                        </a:rPr>
                        <a:t>●</a:t>
                      </a:r>
                    </a:p>
                  </a:txBody>
                  <a:tcPr anchor="ctr"/>
                </a:tc>
                <a:tc>
                  <a:txBody>
                    <a:bodyPr/>
                    <a:lstStyle/>
                    <a:p>
                      <a:r>
                        <a:rPr lang="ja-JP" altLang="en-US" sz="1400" b="1" dirty="0">
                          <a:effectLst/>
                          <a:latin typeface="Meiryo UI" panose="020B0604030504040204" pitchFamily="50" charset="-128"/>
                          <a:ea typeface="Meiryo UI" panose="020B0604030504040204" pitchFamily="50" charset="-128"/>
                          <a:cs typeface="Times New Roman" panose="02020603050405020304" pitchFamily="18" charset="0"/>
                        </a:rPr>
                        <a:t>８．</a:t>
                      </a:r>
                      <a:r>
                        <a:rPr lang="en-US" altLang="ja-JP" sz="1400" b="1" dirty="0">
                          <a:effectLst/>
                          <a:latin typeface="Meiryo UI" panose="020B0604030504040204" pitchFamily="50" charset="-128"/>
                          <a:ea typeface="Meiryo UI" panose="020B0604030504040204" pitchFamily="50" charset="-128"/>
                          <a:cs typeface="Times New Roman" panose="02020603050405020304" pitchFamily="18" charset="0"/>
                        </a:rPr>
                        <a:t>65</a:t>
                      </a:r>
                      <a:r>
                        <a:rPr lang="ja-JP" altLang="en-US" sz="1400" b="1" dirty="0">
                          <a:effectLst/>
                          <a:latin typeface="Meiryo UI" panose="020B0604030504040204" pitchFamily="50" charset="-128"/>
                          <a:ea typeface="Meiryo UI" panose="020B0604030504040204" pitchFamily="50" charset="-128"/>
                          <a:cs typeface="Times New Roman" panose="02020603050405020304" pitchFamily="18" charset="0"/>
                        </a:rPr>
                        <a:t>歳以降直接雇用について</a:t>
                      </a:r>
                      <a:endParaRPr kumimoji="1" lang="ja-JP" altLang="en-US" sz="1400" b="1" dirty="0">
                        <a:latin typeface="Meiryo UI" panose="020B0604030504040204" pitchFamily="50" charset="-128"/>
                        <a:ea typeface="Meiryo UI" panose="020B0604030504040204" pitchFamily="50" charset="-128"/>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a:ln>
                            <a:noFill/>
                          </a:ln>
                          <a:solidFill>
                            <a:srgbClr val="32363F"/>
                          </a:solidFill>
                          <a:effectLst/>
                          <a:uLnTx/>
                          <a:uFillTx/>
                          <a:latin typeface="Meiryo UI" panose="020B0604030504040204" pitchFamily="50" charset="-128"/>
                          <a:ea typeface="Meiryo UI" panose="020B0604030504040204" pitchFamily="50" charset="-128"/>
                          <a:cs typeface="+mn-cs"/>
                        </a:rPr>
                        <a:t>報告事項</a:t>
                      </a:r>
                      <a:endParaRPr kumimoji="1" lang="ja-JP" altLang="en-US" sz="1400" b="1"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mn-cs"/>
                      </a:endParaRPr>
                    </a:p>
                  </a:txBody>
                  <a:tcPr/>
                </a:tc>
                <a:tc>
                  <a:txBody>
                    <a:bodyPr/>
                    <a:lstStyle/>
                    <a:p>
                      <a:r>
                        <a:rPr kumimoji="1" lang="ja-JP" altLang="en-US" sz="1400" b="1" dirty="0">
                          <a:latin typeface="Meiryo UI" panose="020B0604030504040204" pitchFamily="50" charset="-128"/>
                          <a:ea typeface="Meiryo UI" panose="020B0604030504040204" pitchFamily="50" charset="-128"/>
                        </a:rPr>
                        <a:t>２９</a:t>
                      </a:r>
                    </a:p>
                  </a:txBody>
                  <a:tcPr/>
                </a:tc>
                <a:extLst>
                  <a:ext uri="{0D108BD9-81ED-4DB2-BD59-A6C34878D82A}">
                    <a16:rowId xmlns:a16="http://schemas.microsoft.com/office/drawing/2014/main" val="3504895131"/>
                  </a:ext>
                </a:extLst>
              </a:tr>
              <a:tr h="360214">
                <a:tc>
                  <a:txBody>
                    <a:bodyPr/>
                    <a:lstStyle/>
                    <a:p>
                      <a:pPr algn="ctr"/>
                      <a:r>
                        <a:rPr kumimoji="1" lang="ja-JP" altLang="en-US" sz="1800" b="1" dirty="0">
                          <a:latin typeface="Meiryo UI" panose="020B0604030504040204" pitchFamily="50" charset="-128"/>
                          <a:ea typeface="Meiryo UI" panose="020B0604030504040204" pitchFamily="50" charset="-128"/>
                        </a:rPr>
                        <a:t>●</a:t>
                      </a:r>
                    </a:p>
                  </a:txBody>
                  <a:tcPr anchor="ctr"/>
                </a:tc>
                <a:tc>
                  <a:txBody>
                    <a:bodyPr/>
                    <a:lstStyle/>
                    <a:p>
                      <a:pPr algn="ctr"/>
                      <a:endParaRPr kumimoji="1" lang="ja-JP" altLang="en-US" sz="1800" b="1" dirty="0">
                        <a:latin typeface="Meiryo UI" panose="020B0604030504040204" pitchFamily="50" charset="-128"/>
                        <a:ea typeface="Meiryo UI" panose="020B0604030504040204" pitchFamily="50" charset="-128"/>
                      </a:endParaRPr>
                    </a:p>
                  </a:txBody>
                  <a:tcPr anchor="ctr"/>
                </a:tc>
                <a:tc>
                  <a:txBody>
                    <a:bodyPr/>
                    <a:lstStyle/>
                    <a:p>
                      <a:pPr algn="ctr"/>
                      <a:endParaRPr kumimoji="1" lang="ja-JP" altLang="en-US" sz="1800" b="1" dirty="0">
                        <a:latin typeface="Meiryo UI" panose="020B0604030504040204" pitchFamily="50" charset="-128"/>
                        <a:ea typeface="Meiryo UI" panose="020B0604030504040204" pitchFamily="50" charset="-128"/>
                      </a:endParaRPr>
                    </a:p>
                  </a:txBody>
                  <a:tcPr anchor="ctr"/>
                </a:tc>
                <a:tc>
                  <a:txBody>
                    <a:bodyPr/>
                    <a:lstStyle/>
                    <a:p>
                      <a:pPr algn="ctr"/>
                      <a:endParaRPr kumimoji="1" lang="ja-JP" altLang="en-US" sz="1800" b="1" dirty="0">
                        <a:latin typeface="Meiryo UI" panose="020B0604030504040204" pitchFamily="50" charset="-128"/>
                        <a:ea typeface="Meiryo UI" panose="020B0604030504040204" pitchFamily="50" charset="-128"/>
                      </a:endParaRPr>
                    </a:p>
                  </a:txBody>
                  <a:tcPr anchor="ctr"/>
                </a:tc>
                <a:tc>
                  <a:txBody>
                    <a:bodyPr/>
                    <a:lstStyle/>
                    <a:p>
                      <a:pPr algn="ctr"/>
                      <a:endParaRPr kumimoji="1" lang="ja-JP" altLang="en-US" sz="1800" b="1" dirty="0">
                        <a:latin typeface="Meiryo UI" panose="020B0604030504040204" pitchFamily="50" charset="-128"/>
                        <a:ea typeface="Meiryo UI" panose="020B0604030504040204" pitchFamily="50" charset="-128"/>
                      </a:endParaRPr>
                    </a:p>
                  </a:txBody>
                  <a:tcPr anchor="ctr"/>
                </a:tc>
                <a:tc>
                  <a:txBody>
                    <a:bodyPr/>
                    <a:lstStyle/>
                    <a:p>
                      <a:pPr algn="ctr"/>
                      <a:endParaRPr kumimoji="1" lang="ja-JP" altLang="en-US" sz="1800" b="1" dirty="0">
                        <a:latin typeface="Meiryo UI" panose="020B0604030504040204" pitchFamily="50" charset="-128"/>
                        <a:ea typeface="Meiryo UI" panose="020B0604030504040204" pitchFamily="50" charset="-128"/>
                      </a:endParaRPr>
                    </a:p>
                  </a:txBody>
                  <a:tcPr anchor="ctr"/>
                </a:tc>
                <a:tc>
                  <a:txBody>
                    <a:bodyPr/>
                    <a:lstStyle/>
                    <a:p>
                      <a:r>
                        <a:rPr lang="ja-JP" altLang="en-US" sz="1400" b="1" dirty="0">
                          <a:effectLst/>
                          <a:latin typeface="Meiryo UI" panose="020B0604030504040204" pitchFamily="50" charset="-128"/>
                          <a:ea typeface="Meiryo UI" panose="020B0604030504040204" pitchFamily="50" charset="-128"/>
                          <a:cs typeface="Times New Roman" panose="02020603050405020304" pitchFamily="18" charset="0"/>
                        </a:rPr>
                        <a:t>９．ステージ</a:t>
                      </a:r>
                      <a:r>
                        <a:rPr lang="en-US" altLang="ja-JP" sz="1400" b="1" dirty="0">
                          <a:effectLst/>
                          <a:latin typeface="Meiryo UI" panose="020B0604030504040204" pitchFamily="50" charset="-128"/>
                          <a:ea typeface="Meiryo UI" panose="020B0604030504040204" pitchFamily="50" charset="-128"/>
                          <a:cs typeface="Times New Roman" panose="02020603050405020304" pitchFamily="18" charset="0"/>
                        </a:rPr>
                        <a:t>B</a:t>
                      </a:r>
                      <a:r>
                        <a:rPr lang="ja-JP" altLang="en-US" sz="1400" b="1" dirty="0">
                          <a:effectLst/>
                          <a:latin typeface="Meiryo UI" panose="020B0604030504040204" pitchFamily="50" charset="-128"/>
                          <a:ea typeface="Meiryo UI" panose="020B0604030504040204" pitchFamily="50" charset="-128"/>
                          <a:cs typeface="Times New Roman" panose="02020603050405020304" pitchFamily="18" charset="0"/>
                        </a:rPr>
                        <a:t>評価期間</a:t>
                      </a:r>
                      <a:r>
                        <a:rPr lang="en-US" altLang="ja-JP" sz="1400" b="1" dirty="0">
                          <a:effectLst/>
                          <a:latin typeface="Meiryo UI" panose="020B0604030504040204" pitchFamily="50" charset="-128"/>
                          <a:ea typeface="Meiryo UI" panose="020B0604030504040204" pitchFamily="50" charset="-128"/>
                          <a:cs typeface="Times New Roman" panose="02020603050405020304" pitchFamily="18" charset="0"/>
                        </a:rPr>
                        <a:t>(</a:t>
                      </a:r>
                      <a:r>
                        <a:rPr lang="ja-JP" altLang="en-US" sz="1400" b="1" dirty="0">
                          <a:effectLst/>
                          <a:latin typeface="Meiryo UI" panose="020B0604030504040204" pitchFamily="50" charset="-128"/>
                          <a:ea typeface="Meiryo UI" panose="020B0604030504040204" pitchFamily="50" charset="-128"/>
                          <a:cs typeface="Times New Roman" panose="02020603050405020304" pitchFamily="18" charset="0"/>
                        </a:rPr>
                        <a:t>年間・半期評価</a:t>
                      </a:r>
                      <a:r>
                        <a:rPr lang="en-US" altLang="ja-JP" sz="1400" b="1" dirty="0">
                          <a:effectLst/>
                          <a:latin typeface="Meiryo UI" panose="020B0604030504040204" pitchFamily="50" charset="-128"/>
                          <a:ea typeface="Meiryo UI" panose="020B0604030504040204" pitchFamily="50" charset="-128"/>
                          <a:cs typeface="Times New Roman" panose="02020603050405020304" pitchFamily="18" charset="0"/>
                        </a:rPr>
                        <a:t>)</a:t>
                      </a:r>
                      <a:r>
                        <a:rPr lang="ja-JP" altLang="en-US" sz="1400" b="1" dirty="0">
                          <a:effectLst/>
                          <a:latin typeface="Meiryo UI" panose="020B0604030504040204" pitchFamily="50" charset="-128"/>
                          <a:ea typeface="Meiryo UI" panose="020B0604030504040204" pitchFamily="50" charset="-128"/>
                          <a:cs typeface="Times New Roman" panose="02020603050405020304" pitchFamily="18" charset="0"/>
                        </a:rPr>
                        <a:t>について</a:t>
                      </a:r>
                      <a:endParaRPr kumimoji="1" lang="ja-JP" altLang="en-US" sz="1400" b="1" dirty="0">
                        <a:latin typeface="Meiryo UI" panose="020B0604030504040204" pitchFamily="50" charset="-128"/>
                        <a:ea typeface="Meiryo UI" panose="020B0604030504040204" pitchFamily="50" charset="-128"/>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a:ln>
                            <a:noFill/>
                          </a:ln>
                          <a:solidFill>
                            <a:srgbClr val="32363F"/>
                          </a:solidFill>
                          <a:effectLst/>
                          <a:uLnTx/>
                          <a:uFillTx/>
                          <a:latin typeface="Meiryo UI" panose="020B0604030504040204" pitchFamily="50" charset="-128"/>
                          <a:ea typeface="Meiryo UI" panose="020B0604030504040204" pitchFamily="50" charset="-128"/>
                          <a:cs typeface="+mn-cs"/>
                        </a:rPr>
                        <a:t>報告事項</a:t>
                      </a:r>
                      <a:endParaRPr kumimoji="1" lang="ja-JP" altLang="en-US" sz="1400" b="1"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mn-cs"/>
                      </a:endParaRPr>
                    </a:p>
                  </a:txBody>
                  <a:tcPr/>
                </a:tc>
                <a:tc>
                  <a:txBody>
                    <a:bodyPr/>
                    <a:lstStyle/>
                    <a:p>
                      <a:r>
                        <a:rPr kumimoji="1" lang="ja-JP" altLang="en-US" sz="1400" b="1" dirty="0">
                          <a:latin typeface="Meiryo UI" panose="020B0604030504040204" pitchFamily="50" charset="-128"/>
                          <a:ea typeface="Meiryo UI" panose="020B0604030504040204" pitchFamily="50" charset="-128"/>
                        </a:rPr>
                        <a:t>３０</a:t>
                      </a:r>
                    </a:p>
                  </a:txBody>
                  <a:tcPr/>
                </a:tc>
                <a:extLst>
                  <a:ext uri="{0D108BD9-81ED-4DB2-BD59-A6C34878D82A}">
                    <a16:rowId xmlns:a16="http://schemas.microsoft.com/office/drawing/2014/main" val="1349501321"/>
                  </a:ext>
                </a:extLst>
              </a:tr>
            </a:tbl>
          </a:graphicData>
        </a:graphic>
      </p:graphicFrame>
    </p:spTree>
    <p:extLst>
      <p:ext uri="{BB962C8B-B14F-4D97-AF65-F5344CB8AC3E}">
        <p14:creationId xmlns:p14="http://schemas.microsoft.com/office/powerpoint/2010/main" val="39590281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59F2DD5-6CB0-033C-3C31-58197EC77B52}"/>
              </a:ext>
            </a:extLst>
          </p:cNvPr>
          <p:cNvSpPr>
            <a:spLocks noGrp="1"/>
          </p:cNvSpPr>
          <p:nvPr>
            <p:ph type="title"/>
          </p:nvPr>
        </p:nvSpPr>
        <p:spPr/>
        <p:txBody>
          <a:bodyPr>
            <a:normAutofit/>
          </a:bodyPr>
          <a:lstStyle/>
          <a:p>
            <a:r>
              <a:rPr lang="ja-JP" altLang="en-US" sz="1600" b="1" dirty="0">
                <a:effectLst/>
                <a:latin typeface="Meiryo UI" panose="020B0604030504040204" pitchFamily="50" charset="-128"/>
                <a:ea typeface="Meiryo UI" panose="020B0604030504040204" pitchFamily="50" charset="-128"/>
                <a:cs typeface="Times New Roman" panose="02020603050405020304" pitchFamily="18" charset="0"/>
              </a:rPr>
              <a:t>１．</a:t>
            </a:r>
            <a:r>
              <a:rPr lang="en-US" altLang="ja-JP" sz="1600" b="1" dirty="0">
                <a:effectLst/>
                <a:latin typeface="Meiryo UI" panose="020B0604030504040204" pitchFamily="50" charset="-128"/>
                <a:ea typeface="Meiryo UI" panose="020B0604030504040204" pitchFamily="50" charset="-128"/>
                <a:cs typeface="Times New Roman" panose="02020603050405020304" pitchFamily="18" charset="0"/>
              </a:rPr>
              <a:t>【BC</a:t>
            </a:r>
            <a:r>
              <a:rPr lang="ja-JP" altLang="en-US" sz="1600" b="1" dirty="0">
                <a:effectLst/>
                <a:latin typeface="Meiryo UI" panose="020B0604030504040204" pitchFamily="50" charset="-128"/>
                <a:ea typeface="Meiryo UI" panose="020B0604030504040204" pitchFamily="50" charset="-128"/>
                <a:cs typeface="Times New Roman" panose="02020603050405020304" pitchFamily="18" charset="0"/>
              </a:rPr>
              <a:t>社員</a:t>
            </a:r>
            <a:r>
              <a:rPr lang="ja-JP" altLang="en-US" sz="1600" b="1" dirty="0">
                <a:latin typeface="Meiryo UI" panose="020B0604030504040204" pitchFamily="50" charset="-128"/>
                <a:ea typeface="Meiryo UI" panose="020B0604030504040204" pitchFamily="50" charset="-128"/>
                <a:cs typeface="Times New Roman" panose="02020603050405020304" pitchFamily="18" charset="0"/>
              </a:rPr>
              <a:t>ステージ</a:t>
            </a:r>
            <a:r>
              <a:rPr lang="en-US" altLang="ja-JP" sz="1600" b="1" dirty="0">
                <a:latin typeface="Meiryo UI" panose="020B0604030504040204" pitchFamily="50" charset="-128"/>
                <a:ea typeface="Meiryo UI" panose="020B0604030504040204" pitchFamily="50" charset="-128"/>
                <a:cs typeface="Times New Roman" panose="02020603050405020304" pitchFamily="18" charset="0"/>
              </a:rPr>
              <a:t>B</a:t>
            </a:r>
            <a:r>
              <a:rPr lang="ja-JP" altLang="en-US" sz="1600" b="1" dirty="0">
                <a:latin typeface="Meiryo UI" panose="020B0604030504040204" pitchFamily="50" charset="-128"/>
                <a:ea typeface="Meiryo UI" panose="020B0604030504040204" pitchFamily="50" charset="-128"/>
                <a:cs typeface="Times New Roman" panose="02020603050405020304" pitchFamily="18" charset="0"/>
              </a:rPr>
              <a:t>制度導入</a:t>
            </a:r>
            <a:r>
              <a:rPr lang="en-US" altLang="ja-JP" sz="1600" b="1" dirty="0">
                <a:effectLst/>
                <a:latin typeface="Meiryo UI" panose="020B0604030504040204" pitchFamily="50" charset="-128"/>
                <a:ea typeface="Meiryo UI" panose="020B0604030504040204" pitchFamily="50" charset="-128"/>
                <a:cs typeface="Times New Roman" panose="02020603050405020304" pitchFamily="18" charset="0"/>
              </a:rPr>
              <a:t>】</a:t>
            </a:r>
            <a:endParaRPr kumimoji="1" lang="ja-JP" altLang="en-US" sz="1600" dirty="0"/>
          </a:p>
        </p:txBody>
      </p:sp>
      <p:sp>
        <p:nvSpPr>
          <p:cNvPr id="4" name="スライド番号プレースホルダー 3">
            <a:extLst>
              <a:ext uri="{FF2B5EF4-FFF2-40B4-BE49-F238E27FC236}">
                <a16:creationId xmlns:a16="http://schemas.microsoft.com/office/drawing/2014/main" id="{1CA7BE52-5D22-F15D-06EE-8D31966C7A89}"/>
              </a:ext>
            </a:extLst>
          </p:cNvPr>
          <p:cNvSpPr>
            <a:spLocks noGrp="1"/>
          </p:cNvSpPr>
          <p:nvPr>
            <p:ph type="sldNum" sz="quarter" idx="12"/>
          </p:nvPr>
        </p:nvSpPr>
        <p:spPr>
          <a:xfrm>
            <a:off x="11196320" y="6581978"/>
            <a:ext cx="695642" cy="276022"/>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3DC2DEF-D2FE-4B45-ABA4-9F153FD1C98A}" type="slidenum">
              <a:rPr kumimoji="1" lang="en-US" altLang="ja-JP" sz="1200" b="0" i="0" u="none" strike="noStrike" kern="1200" cap="none" spc="0" normalizeH="0" baseline="0" noProof="0" smtClean="0">
                <a:ln>
                  <a:noFill/>
                </a:ln>
                <a:solidFill>
                  <a:prstClr val="white"/>
                </a:solidFill>
                <a:effectLst/>
                <a:uLnTx/>
                <a:uFillTx/>
                <a:latin typeface="Meiryo UI" panose="020B0604030504040204" pitchFamily="50" charset="-128"/>
                <a:ea typeface="Meiryo UI" panose="020B060403050404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1" lang="ja-JP" altLang="en-US" sz="12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grpSp>
        <p:nvGrpSpPr>
          <p:cNvPr id="23" name="グループ化 22">
            <a:extLst>
              <a:ext uri="{FF2B5EF4-FFF2-40B4-BE49-F238E27FC236}">
                <a16:creationId xmlns:a16="http://schemas.microsoft.com/office/drawing/2014/main" id="{BBB9C5F6-14C5-B712-80C8-A4B362AE1EC9}"/>
              </a:ext>
            </a:extLst>
          </p:cNvPr>
          <p:cNvGrpSpPr/>
          <p:nvPr/>
        </p:nvGrpSpPr>
        <p:grpSpPr>
          <a:xfrm>
            <a:off x="6131718" y="5373088"/>
            <a:ext cx="5064602" cy="1255208"/>
            <a:chOff x="6108344" y="4721926"/>
            <a:chExt cx="5857423" cy="1737489"/>
          </a:xfrm>
        </p:grpSpPr>
        <p:sp>
          <p:nvSpPr>
            <p:cNvPr id="16" name="コンテンツ プレースホルダー 2">
              <a:extLst>
                <a:ext uri="{FF2B5EF4-FFF2-40B4-BE49-F238E27FC236}">
                  <a16:creationId xmlns:a16="http://schemas.microsoft.com/office/drawing/2014/main" id="{5EBA7A95-5DC2-06ED-9D50-CD5A82C4CD6D}"/>
                </a:ext>
              </a:extLst>
            </p:cNvPr>
            <p:cNvSpPr txBox="1">
              <a:spLocks/>
            </p:cNvSpPr>
            <p:nvPr/>
          </p:nvSpPr>
          <p:spPr>
            <a:xfrm>
              <a:off x="6108344" y="4721926"/>
              <a:ext cx="5857423" cy="1737489"/>
            </a:xfrm>
            <a:prstGeom prst="rect">
              <a:avLst/>
            </a:prstGeom>
            <a:ln w="25400">
              <a:solidFill>
                <a:schemeClr val="tx1"/>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eiryo UI" panose="020B0604030504040204" pitchFamily="50" charset="-128"/>
                  <a:ea typeface="Meiryo UI" panose="020B0604030504040204" pitchFamily="50"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eiryo UI" panose="020B0604030504040204" pitchFamily="50" charset="-128"/>
                  <a:ea typeface="Meiryo UI" panose="020B0604030504040204" pitchFamily="50"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eiryo UI" panose="020B0604030504040204" pitchFamily="50" charset="-128"/>
                  <a:ea typeface="Meiryo UI" panose="020B0604030504040204" pitchFamily="50"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eiryo UI" panose="020B0604030504040204" pitchFamily="50" charset="-128"/>
                  <a:ea typeface="Meiryo UI" panose="020B0604030504040204" pitchFamily="50"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eiryo UI" panose="020B0604030504040204" pitchFamily="50" charset="-128"/>
                  <a:ea typeface="Meiryo UI" panose="020B0604030504040204"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a:pPr>
              <a:r>
                <a:rPr kumimoji="1" lang="en-US" altLang="ja-JP" sz="1400" b="1" i="0" u="none" strike="noStrike" kern="1200" cap="none" spc="0" normalizeH="0" baseline="0" noProof="0" dirty="0">
                  <a:ln>
                    <a:noFill/>
                  </a:ln>
                  <a:solidFill>
                    <a:srgbClr val="32363F"/>
                  </a:solidFill>
                  <a:effectLst/>
                  <a:uLnTx/>
                  <a:uFillTx/>
                  <a:latin typeface="-apple-system"/>
                  <a:ea typeface="Meiryo UI" panose="020B0604030504040204" pitchFamily="50" charset="-128"/>
                  <a:cs typeface="+mn-cs"/>
                </a:rPr>
                <a:t>【</a:t>
              </a:r>
              <a:r>
                <a:rPr kumimoji="1" lang="ja-JP" altLang="en-US" sz="1400" b="1" i="0" u="none" strike="noStrike" kern="1200" cap="none" spc="0" normalizeH="0" baseline="0" noProof="0" dirty="0">
                  <a:ln>
                    <a:noFill/>
                  </a:ln>
                  <a:solidFill>
                    <a:srgbClr val="32363F"/>
                  </a:solidFill>
                  <a:effectLst/>
                  <a:uLnTx/>
                  <a:uFillTx/>
                  <a:latin typeface="-apple-system"/>
                  <a:ea typeface="Meiryo UI" panose="020B0604030504040204" pitchFamily="50" charset="-128"/>
                  <a:cs typeface="+mn-cs"/>
                </a:rPr>
                <a:t>今後のスケジュール</a:t>
              </a:r>
              <a:r>
                <a:rPr kumimoji="1" lang="en-US" altLang="ja-JP" sz="1400" b="1" i="0" u="none" strike="noStrike" kern="1200" cap="none" spc="0" normalizeH="0" baseline="0" noProof="0" dirty="0">
                  <a:ln>
                    <a:noFill/>
                  </a:ln>
                  <a:solidFill>
                    <a:srgbClr val="32363F"/>
                  </a:solidFill>
                  <a:effectLst/>
                  <a:uLnTx/>
                  <a:uFillTx/>
                  <a:latin typeface="-apple-system"/>
                  <a:ea typeface="Meiryo UI" panose="020B0604030504040204" pitchFamily="50" charset="-128"/>
                  <a:cs typeface="+mn-cs"/>
                </a:rPr>
                <a:t>】</a:t>
              </a:r>
            </a:p>
          </p:txBody>
        </p:sp>
        <p:sp>
          <p:nvSpPr>
            <p:cNvPr id="22" name="矢印: 五方向 21">
              <a:extLst>
                <a:ext uri="{FF2B5EF4-FFF2-40B4-BE49-F238E27FC236}">
                  <a16:creationId xmlns:a16="http://schemas.microsoft.com/office/drawing/2014/main" id="{4FD636D4-108D-369B-37EB-5A269ED3039B}"/>
                </a:ext>
              </a:extLst>
            </p:cNvPr>
            <p:cNvSpPr/>
            <p:nvPr/>
          </p:nvSpPr>
          <p:spPr>
            <a:xfrm>
              <a:off x="10285901" y="5345721"/>
              <a:ext cx="1465385" cy="855785"/>
            </a:xfrm>
            <a:prstGeom prst="homePlate">
              <a:avLst/>
            </a:prstGeom>
            <a:solidFill>
              <a:schemeClr val="bg1"/>
            </a:solidFill>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50" b="1" i="0" u="none" strike="noStrike" kern="1200" cap="none" spc="0" normalizeH="0" baseline="0" noProof="0" dirty="0">
                  <a:ln>
                    <a:noFill/>
                  </a:ln>
                  <a:solidFill>
                    <a:srgbClr val="32363F"/>
                  </a:solidFill>
                  <a:effectLst/>
                  <a:uLnTx/>
                  <a:uFillTx/>
                  <a:latin typeface="Calibri Light"/>
                  <a:ea typeface="+mn-ea"/>
                  <a:cs typeface="+mn-cs"/>
                </a:rPr>
                <a:t>2024</a:t>
              </a:r>
              <a:r>
                <a:rPr kumimoji="1" lang="ja-JP" altLang="en-US" sz="1050" b="1" i="0" u="none" strike="noStrike" kern="1200" cap="none" spc="0" normalizeH="0" baseline="0" noProof="0" dirty="0">
                  <a:ln>
                    <a:noFill/>
                  </a:ln>
                  <a:solidFill>
                    <a:srgbClr val="32363F"/>
                  </a:solidFill>
                  <a:effectLst/>
                  <a:uLnTx/>
                  <a:uFillTx/>
                  <a:latin typeface="Calibri Light"/>
                  <a:ea typeface="+mn-ea"/>
                  <a:cs typeface="+mn-cs"/>
                </a:rPr>
                <a:t>年</a:t>
              </a:r>
              <a:r>
                <a:rPr kumimoji="1" lang="en-US" altLang="ja-JP" sz="1050" b="1" i="0" u="none" strike="noStrike" kern="1200" cap="none" spc="0" normalizeH="0" baseline="0" noProof="0" dirty="0">
                  <a:ln>
                    <a:noFill/>
                  </a:ln>
                  <a:solidFill>
                    <a:srgbClr val="32363F"/>
                  </a:solidFill>
                  <a:effectLst/>
                  <a:uLnTx/>
                  <a:uFillTx/>
                  <a:latin typeface="Calibri Light"/>
                  <a:ea typeface="+mn-ea"/>
                  <a:cs typeface="+mn-cs"/>
                </a:rPr>
                <a:t>4</a:t>
              </a:r>
              <a:r>
                <a:rPr kumimoji="1" lang="ja-JP" altLang="en-US" sz="1050" b="1" i="0" u="none" strike="noStrike" kern="1200" cap="none" spc="0" normalizeH="0" baseline="0" noProof="0" dirty="0">
                  <a:ln>
                    <a:noFill/>
                  </a:ln>
                  <a:solidFill>
                    <a:srgbClr val="32363F"/>
                  </a:solidFill>
                  <a:effectLst/>
                  <a:uLnTx/>
                  <a:uFillTx/>
                  <a:latin typeface="Calibri Light"/>
                  <a:ea typeface="+mn-ea"/>
                  <a:cs typeface="+mn-cs"/>
                </a:rPr>
                <a:t>月</a:t>
              </a:r>
              <a:endParaRPr kumimoji="1" lang="en-US" altLang="ja-JP" sz="1050" b="1" i="0" u="none" strike="noStrike" kern="1200" cap="none" spc="0" normalizeH="0" baseline="0" noProof="0" dirty="0">
                <a:ln>
                  <a:noFill/>
                </a:ln>
                <a:solidFill>
                  <a:srgbClr val="32363F"/>
                </a:solidFill>
                <a:effectLst/>
                <a:uLnTx/>
                <a:uFillTx/>
                <a:latin typeface="Calibri Ligh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srgbClr val="32363F"/>
                  </a:solidFill>
                  <a:effectLst/>
                  <a:uLnTx/>
                  <a:uFillTx/>
                  <a:latin typeface="Calibri Light"/>
                  <a:ea typeface="+mn-ea"/>
                  <a:cs typeface="+mn-cs"/>
                </a:rPr>
                <a:t>運用開始</a:t>
              </a:r>
            </a:p>
          </p:txBody>
        </p:sp>
        <p:sp>
          <p:nvSpPr>
            <p:cNvPr id="21" name="矢印: 五方向 20">
              <a:extLst>
                <a:ext uri="{FF2B5EF4-FFF2-40B4-BE49-F238E27FC236}">
                  <a16:creationId xmlns:a16="http://schemas.microsoft.com/office/drawing/2014/main" id="{1D5897FD-619B-5EE3-4DFE-0D9E62BC9EAA}"/>
                </a:ext>
              </a:extLst>
            </p:cNvPr>
            <p:cNvSpPr/>
            <p:nvPr/>
          </p:nvSpPr>
          <p:spPr>
            <a:xfrm>
              <a:off x="8942214" y="5345721"/>
              <a:ext cx="1465385" cy="855785"/>
            </a:xfrm>
            <a:prstGeom prst="homePlate">
              <a:avLst/>
            </a:prstGeom>
            <a:solidFill>
              <a:schemeClr val="bg1"/>
            </a:solidFill>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50" b="1" i="0" u="none" strike="noStrike" kern="1200" cap="none" spc="0" normalizeH="0" baseline="0" noProof="0" dirty="0">
                  <a:ln>
                    <a:noFill/>
                  </a:ln>
                  <a:solidFill>
                    <a:srgbClr val="32363F"/>
                  </a:solidFill>
                  <a:effectLst/>
                  <a:uLnTx/>
                  <a:uFillTx/>
                  <a:latin typeface="Calibri Light"/>
                  <a:ea typeface="+mn-ea"/>
                  <a:cs typeface="+mn-cs"/>
                </a:rPr>
                <a:t>2024</a:t>
              </a:r>
              <a:r>
                <a:rPr kumimoji="1" lang="ja-JP" altLang="en-US" sz="1050" b="1" i="0" u="none" strike="noStrike" kern="1200" cap="none" spc="0" normalizeH="0" baseline="0" noProof="0" dirty="0">
                  <a:ln>
                    <a:noFill/>
                  </a:ln>
                  <a:solidFill>
                    <a:srgbClr val="32363F"/>
                  </a:solidFill>
                  <a:effectLst/>
                  <a:uLnTx/>
                  <a:uFillTx/>
                  <a:latin typeface="Calibri Light"/>
                  <a:ea typeface="+mn-ea"/>
                  <a:cs typeface="+mn-cs"/>
                </a:rPr>
                <a:t>年</a:t>
              </a:r>
              <a:r>
                <a:rPr kumimoji="1" lang="en-US" altLang="ja-JP" sz="1050" b="1" i="0" u="none" strike="noStrike" kern="1200" cap="none" spc="0" normalizeH="0" baseline="0" noProof="0" dirty="0">
                  <a:ln>
                    <a:noFill/>
                  </a:ln>
                  <a:solidFill>
                    <a:srgbClr val="32363F"/>
                  </a:solidFill>
                  <a:effectLst/>
                  <a:uLnTx/>
                  <a:uFillTx/>
                  <a:latin typeface="Calibri Light"/>
                  <a:ea typeface="+mn-ea"/>
                  <a:cs typeface="+mn-cs"/>
                </a:rPr>
                <a:t>3</a:t>
              </a:r>
              <a:r>
                <a:rPr kumimoji="1" lang="ja-JP" altLang="en-US" sz="1050" b="1" i="0" u="none" strike="noStrike" kern="1200" cap="none" spc="0" normalizeH="0" baseline="0" noProof="0" dirty="0">
                  <a:ln>
                    <a:noFill/>
                  </a:ln>
                  <a:solidFill>
                    <a:srgbClr val="32363F"/>
                  </a:solidFill>
                  <a:effectLst/>
                  <a:uLnTx/>
                  <a:uFillTx/>
                  <a:latin typeface="Calibri Light"/>
                  <a:ea typeface="+mn-ea"/>
                  <a:cs typeface="+mn-cs"/>
                </a:rPr>
                <a:t>月</a:t>
              </a:r>
              <a:endParaRPr kumimoji="1" lang="en-US" altLang="ja-JP" sz="1050" b="1" i="0" u="none" strike="noStrike" kern="1200" cap="none" spc="0" normalizeH="0" baseline="0" noProof="0" dirty="0">
                <a:ln>
                  <a:noFill/>
                </a:ln>
                <a:solidFill>
                  <a:srgbClr val="32363F"/>
                </a:solidFill>
                <a:effectLst/>
                <a:uLnTx/>
                <a:uFillTx/>
                <a:latin typeface="Calibri Ligh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srgbClr val="32363F"/>
                  </a:solidFill>
                  <a:effectLst/>
                  <a:uLnTx/>
                  <a:uFillTx/>
                  <a:latin typeface="Calibri Light"/>
                  <a:ea typeface="+mn-ea"/>
                  <a:cs typeface="+mn-cs"/>
                </a:rPr>
                <a:t>支部大会</a:t>
              </a:r>
            </a:p>
          </p:txBody>
        </p:sp>
        <p:sp>
          <p:nvSpPr>
            <p:cNvPr id="20" name="矢印: 五方向 19">
              <a:extLst>
                <a:ext uri="{FF2B5EF4-FFF2-40B4-BE49-F238E27FC236}">
                  <a16:creationId xmlns:a16="http://schemas.microsoft.com/office/drawing/2014/main" id="{3F51D231-A082-55B6-A78D-F2DA0923B4E9}"/>
                </a:ext>
              </a:extLst>
            </p:cNvPr>
            <p:cNvSpPr/>
            <p:nvPr/>
          </p:nvSpPr>
          <p:spPr>
            <a:xfrm>
              <a:off x="7644068" y="5345722"/>
              <a:ext cx="1465385" cy="855785"/>
            </a:xfrm>
            <a:prstGeom prst="homePlate">
              <a:avLst/>
            </a:prstGeom>
            <a:solidFill>
              <a:schemeClr val="bg1"/>
            </a:solidFill>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50" b="1" i="0" u="none" strike="noStrike" kern="1200" cap="none" spc="0" normalizeH="0" baseline="0" noProof="0" dirty="0">
                  <a:ln>
                    <a:noFill/>
                  </a:ln>
                  <a:solidFill>
                    <a:srgbClr val="32363F"/>
                  </a:solidFill>
                  <a:effectLst/>
                  <a:uLnTx/>
                  <a:uFillTx/>
                  <a:latin typeface="Calibri Light"/>
                  <a:ea typeface="+mn-ea"/>
                  <a:cs typeface="+mn-cs"/>
                </a:rPr>
                <a:t>2024</a:t>
              </a:r>
              <a:r>
                <a:rPr kumimoji="1" lang="ja-JP" altLang="en-US" sz="1050" b="1" i="0" u="none" strike="noStrike" kern="1200" cap="none" spc="0" normalizeH="0" baseline="0" noProof="0" dirty="0">
                  <a:ln>
                    <a:noFill/>
                  </a:ln>
                  <a:solidFill>
                    <a:srgbClr val="32363F"/>
                  </a:solidFill>
                  <a:effectLst/>
                  <a:uLnTx/>
                  <a:uFillTx/>
                  <a:latin typeface="Calibri Light"/>
                  <a:ea typeface="+mn-ea"/>
                  <a:cs typeface="+mn-cs"/>
                </a:rPr>
                <a:t>年</a:t>
              </a:r>
              <a:r>
                <a:rPr kumimoji="1" lang="en-US" altLang="ja-JP" sz="1050" b="1" i="0" u="none" strike="noStrike" kern="1200" cap="none" spc="0" normalizeH="0" baseline="0" noProof="0" dirty="0">
                  <a:ln>
                    <a:noFill/>
                  </a:ln>
                  <a:solidFill>
                    <a:srgbClr val="32363F"/>
                  </a:solidFill>
                  <a:effectLst/>
                  <a:uLnTx/>
                  <a:uFillTx/>
                  <a:latin typeface="Calibri Light"/>
                  <a:ea typeface="+mn-ea"/>
                  <a:cs typeface="+mn-cs"/>
                </a:rPr>
                <a:t>2</a:t>
              </a:r>
              <a:r>
                <a:rPr kumimoji="1" lang="ja-JP" altLang="en-US" sz="1050" b="1" i="0" u="none" strike="noStrike" kern="1200" cap="none" spc="0" normalizeH="0" baseline="0" noProof="0" dirty="0">
                  <a:ln>
                    <a:noFill/>
                  </a:ln>
                  <a:solidFill>
                    <a:srgbClr val="32363F"/>
                  </a:solidFill>
                  <a:effectLst/>
                  <a:uLnTx/>
                  <a:uFillTx/>
                  <a:latin typeface="Calibri Light"/>
                  <a:ea typeface="+mn-ea"/>
                  <a:cs typeface="+mn-cs"/>
                </a:rPr>
                <a:t>月</a:t>
              </a:r>
              <a:r>
                <a:rPr kumimoji="1" lang="en-US" altLang="ja-JP" sz="1050" b="1" i="0" u="none" strike="noStrike" kern="1200" cap="none" spc="0" normalizeH="0" baseline="0" noProof="0" dirty="0">
                  <a:ln>
                    <a:noFill/>
                  </a:ln>
                  <a:solidFill>
                    <a:srgbClr val="32363F"/>
                  </a:solidFill>
                  <a:effectLst/>
                  <a:uLnTx/>
                  <a:uFillTx/>
                  <a:latin typeface="Calibri Light"/>
                  <a:ea typeface="+mn-ea"/>
                  <a:cs typeface="+mn-cs"/>
                </a:rPr>
                <a:t>~3</a:t>
              </a:r>
              <a:r>
                <a:rPr kumimoji="1" lang="ja-JP" altLang="en-US" sz="1050" b="1" i="0" u="none" strike="noStrike" kern="1200" cap="none" spc="0" normalizeH="0" baseline="0" noProof="0" dirty="0">
                  <a:ln>
                    <a:noFill/>
                  </a:ln>
                  <a:solidFill>
                    <a:srgbClr val="32363F"/>
                  </a:solidFill>
                  <a:effectLst/>
                  <a:uLnTx/>
                  <a:uFillTx/>
                  <a:latin typeface="Calibri Light"/>
                  <a:ea typeface="+mn-ea"/>
                  <a:cs typeface="+mn-cs"/>
                </a:rPr>
                <a:t>月</a:t>
              </a:r>
              <a:endParaRPr kumimoji="1" lang="en-US" altLang="ja-JP" sz="1050" b="1" i="0" u="none" strike="noStrike" kern="1200" cap="none" spc="0" normalizeH="0" baseline="0" noProof="0" dirty="0">
                <a:ln>
                  <a:noFill/>
                </a:ln>
                <a:solidFill>
                  <a:srgbClr val="32363F"/>
                </a:solidFill>
                <a:effectLst/>
                <a:uLnTx/>
                <a:uFillTx/>
                <a:latin typeface="Calibri Ligh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srgbClr val="32363F"/>
                  </a:solidFill>
                  <a:effectLst/>
                  <a:uLnTx/>
                  <a:uFillTx/>
                  <a:latin typeface="Calibri Light"/>
                  <a:ea typeface="+mn-ea"/>
                  <a:cs typeface="+mn-cs"/>
                </a:rPr>
                <a:t>春の交渉</a:t>
              </a:r>
              <a:r>
                <a:rPr kumimoji="1" lang="en-US" altLang="ja-JP" sz="1050" b="1" i="0" u="none" strike="noStrike" kern="1200" cap="none" spc="0" normalizeH="0" baseline="0" noProof="0" dirty="0">
                  <a:ln>
                    <a:noFill/>
                  </a:ln>
                  <a:solidFill>
                    <a:srgbClr val="32363F"/>
                  </a:solidFill>
                  <a:effectLst/>
                  <a:uLnTx/>
                  <a:uFillTx/>
                  <a:latin typeface="Calibri Light"/>
                  <a:ea typeface="+mn-ea"/>
                  <a:cs typeface="+mn-cs"/>
                </a:rPr>
                <a:t>MV</a:t>
              </a:r>
              <a:endParaRPr kumimoji="1" lang="ja-JP" altLang="en-US" sz="1050" b="1" i="0" u="none" strike="noStrike" kern="1200" cap="none" spc="0" normalizeH="0" baseline="0" noProof="0" dirty="0">
                <a:ln>
                  <a:noFill/>
                </a:ln>
                <a:solidFill>
                  <a:srgbClr val="32363F"/>
                </a:solidFill>
                <a:effectLst/>
                <a:uLnTx/>
                <a:uFillTx/>
                <a:latin typeface="Calibri Light"/>
                <a:ea typeface="+mn-ea"/>
                <a:cs typeface="+mn-cs"/>
              </a:endParaRPr>
            </a:p>
          </p:txBody>
        </p:sp>
        <p:sp>
          <p:nvSpPr>
            <p:cNvPr id="19" name="矢印: 五方向 18">
              <a:extLst>
                <a:ext uri="{FF2B5EF4-FFF2-40B4-BE49-F238E27FC236}">
                  <a16:creationId xmlns:a16="http://schemas.microsoft.com/office/drawing/2014/main" id="{FF6DA7E1-6FA7-DA1C-83F7-2F785FC93AC8}"/>
                </a:ext>
              </a:extLst>
            </p:cNvPr>
            <p:cNvSpPr/>
            <p:nvPr/>
          </p:nvSpPr>
          <p:spPr>
            <a:xfrm>
              <a:off x="6340686" y="5345720"/>
              <a:ext cx="1465385" cy="855785"/>
            </a:xfrm>
            <a:prstGeom prst="homePlate">
              <a:avLst/>
            </a:prstGeom>
            <a:solidFill>
              <a:schemeClr val="bg1"/>
            </a:solidFill>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50" b="1" i="0" u="none" strike="noStrike" kern="1200" cap="none" spc="0" normalizeH="0" baseline="0" noProof="0" dirty="0">
                  <a:ln>
                    <a:noFill/>
                  </a:ln>
                  <a:solidFill>
                    <a:srgbClr val="32363F"/>
                  </a:solidFill>
                  <a:effectLst/>
                  <a:uLnTx/>
                  <a:uFillTx/>
                  <a:latin typeface="Calibri Light"/>
                  <a:ea typeface="+mn-ea"/>
                  <a:cs typeface="+mn-cs"/>
                </a:rPr>
                <a:t>2024</a:t>
              </a:r>
              <a:r>
                <a:rPr kumimoji="1" lang="ja-JP" altLang="en-US" sz="1050" b="1" i="0" u="none" strike="noStrike" kern="1200" cap="none" spc="0" normalizeH="0" baseline="0" noProof="0" dirty="0">
                  <a:ln>
                    <a:noFill/>
                  </a:ln>
                  <a:solidFill>
                    <a:srgbClr val="32363F"/>
                  </a:solidFill>
                  <a:effectLst/>
                  <a:uLnTx/>
                  <a:uFillTx/>
                  <a:latin typeface="Calibri Light"/>
                  <a:ea typeface="+mn-ea"/>
                  <a:cs typeface="+mn-cs"/>
                </a:rPr>
                <a:t>年</a:t>
              </a:r>
              <a:r>
                <a:rPr kumimoji="1" lang="en-US" altLang="ja-JP" sz="1050" b="1" i="0" u="none" strike="noStrike" kern="1200" cap="none" spc="0" normalizeH="0" baseline="0" noProof="0" dirty="0">
                  <a:ln>
                    <a:noFill/>
                  </a:ln>
                  <a:solidFill>
                    <a:srgbClr val="32363F"/>
                  </a:solidFill>
                  <a:effectLst/>
                  <a:uLnTx/>
                  <a:uFillTx/>
                  <a:latin typeface="Calibri Light"/>
                  <a:ea typeface="+mn-ea"/>
                  <a:cs typeface="+mn-cs"/>
                </a:rPr>
                <a:t>2</a:t>
              </a:r>
              <a:r>
                <a:rPr kumimoji="1" lang="ja-JP" altLang="en-US" sz="1050" b="1" i="0" u="none" strike="noStrike" kern="1200" cap="none" spc="0" normalizeH="0" baseline="0" noProof="0" dirty="0">
                  <a:ln>
                    <a:noFill/>
                  </a:ln>
                  <a:solidFill>
                    <a:srgbClr val="32363F"/>
                  </a:solidFill>
                  <a:effectLst/>
                  <a:uLnTx/>
                  <a:uFillTx/>
                  <a:latin typeface="Calibri Light"/>
                  <a:ea typeface="+mn-ea"/>
                  <a:cs typeface="+mn-cs"/>
                </a:rPr>
                <a:t>月</a:t>
              </a:r>
              <a:endParaRPr kumimoji="1" lang="en-US" altLang="ja-JP" sz="1050" b="1" i="0" u="none" strike="noStrike" kern="1200" cap="none" spc="0" normalizeH="0" baseline="0" noProof="0" dirty="0">
                <a:ln>
                  <a:noFill/>
                </a:ln>
                <a:solidFill>
                  <a:srgbClr val="32363F"/>
                </a:solidFill>
                <a:effectLst/>
                <a:uLnTx/>
                <a:uFillTx/>
                <a:latin typeface="Calibri Ligh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srgbClr val="32363F"/>
                  </a:solidFill>
                  <a:effectLst/>
                  <a:uLnTx/>
                  <a:uFillTx/>
                  <a:latin typeface="Calibri Light"/>
                  <a:ea typeface="+mn-ea"/>
                  <a:cs typeface="+mn-cs"/>
                </a:rPr>
                <a:t>本部執行委員会</a:t>
              </a:r>
            </a:p>
          </p:txBody>
        </p:sp>
      </p:grpSp>
      <p:sp>
        <p:nvSpPr>
          <p:cNvPr id="25" name="正方形/長方形 24">
            <a:extLst>
              <a:ext uri="{FF2B5EF4-FFF2-40B4-BE49-F238E27FC236}">
                <a16:creationId xmlns:a16="http://schemas.microsoft.com/office/drawing/2014/main" id="{BB59168F-2E6B-4CCB-F6DB-8B8EDDA8B528}"/>
              </a:ext>
            </a:extLst>
          </p:cNvPr>
          <p:cNvSpPr/>
          <p:nvPr/>
        </p:nvSpPr>
        <p:spPr>
          <a:xfrm>
            <a:off x="9069863" y="139595"/>
            <a:ext cx="2919278" cy="73074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200" b="1" dirty="0">
                <a:solidFill>
                  <a:prstClr val="white"/>
                </a:solidFill>
                <a:latin typeface="Calibri Light"/>
              </a:rPr>
              <a:t>報告事項</a:t>
            </a:r>
            <a:endParaRPr kumimoji="1" lang="en-US" altLang="ja-JP" sz="1200" b="1" i="0" u="none" strike="noStrike" kern="1200" cap="none" spc="0" normalizeH="0" baseline="0" noProof="0" dirty="0">
              <a:ln>
                <a:noFill/>
              </a:ln>
              <a:solidFill>
                <a:prstClr val="white"/>
              </a:solidFill>
              <a:effectLst/>
              <a:uLnTx/>
              <a:uFillTx/>
              <a:latin typeface="Calibri Ligh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white"/>
                </a:solidFill>
                <a:effectLst/>
                <a:uLnTx/>
                <a:uFillTx/>
                <a:latin typeface="Calibri Light"/>
                <a:ea typeface="+mn-ea"/>
                <a:cs typeface="+mn-cs"/>
              </a:rPr>
              <a:t>対象：社員ステージ</a:t>
            </a:r>
            <a:r>
              <a:rPr kumimoji="1" lang="en-US" altLang="ja-JP" sz="1200" b="1" i="0" u="none" strike="noStrike" kern="1200" cap="none" spc="0" normalizeH="0" baseline="0" noProof="0" dirty="0">
                <a:ln>
                  <a:noFill/>
                </a:ln>
                <a:solidFill>
                  <a:prstClr val="white"/>
                </a:solidFill>
                <a:effectLst/>
                <a:uLnTx/>
                <a:uFillTx/>
                <a:latin typeface="Calibri Light"/>
                <a:ea typeface="+mn-ea"/>
                <a:cs typeface="+mn-cs"/>
              </a:rPr>
              <a:t>C</a:t>
            </a:r>
            <a:endParaRPr kumimoji="1" lang="ja-JP" altLang="en-US" sz="1200" b="1" i="0" u="none" strike="noStrike" kern="1200" cap="none" spc="0" normalizeH="0" baseline="0" noProof="0" dirty="0">
              <a:ln>
                <a:noFill/>
              </a:ln>
              <a:solidFill>
                <a:prstClr val="white"/>
              </a:solidFill>
              <a:effectLst/>
              <a:uLnTx/>
              <a:uFillTx/>
              <a:latin typeface="Calibri Light"/>
              <a:ea typeface="+mn-ea"/>
              <a:cs typeface="+mn-cs"/>
            </a:endParaRPr>
          </a:p>
        </p:txBody>
      </p:sp>
      <p:sp>
        <p:nvSpPr>
          <p:cNvPr id="10" name="コンテンツ プレースホルダー 2">
            <a:extLst>
              <a:ext uri="{FF2B5EF4-FFF2-40B4-BE49-F238E27FC236}">
                <a16:creationId xmlns:a16="http://schemas.microsoft.com/office/drawing/2014/main" id="{2D48ABE5-807D-4652-9A49-3D90A8D8436C}"/>
              </a:ext>
            </a:extLst>
          </p:cNvPr>
          <p:cNvSpPr txBox="1">
            <a:spLocks/>
          </p:cNvSpPr>
          <p:nvPr/>
        </p:nvSpPr>
        <p:spPr>
          <a:xfrm>
            <a:off x="300055" y="1019175"/>
            <a:ext cx="5598065" cy="5039413"/>
          </a:xfrm>
          <a:prstGeom prst="rect">
            <a:avLst/>
          </a:prstGeom>
          <a:ln w="25400">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eiryo UI" panose="020B0604030504040204" pitchFamily="50" charset="-128"/>
                <a:ea typeface="Meiryo UI" panose="020B0604030504040204" pitchFamily="50"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eiryo UI" panose="020B0604030504040204" pitchFamily="50" charset="-128"/>
                <a:ea typeface="Meiryo UI" panose="020B0604030504040204" pitchFamily="50"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eiryo UI" panose="020B0604030504040204" pitchFamily="50" charset="-128"/>
                <a:ea typeface="Meiryo UI" panose="020B0604030504040204" pitchFamily="50"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eiryo UI" panose="020B0604030504040204" pitchFamily="50" charset="-128"/>
                <a:ea typeface="Meiryo UI" panose="020B0604030504040204" pitchFamily="50"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eiryo UI" panose="020B0604030504040204" pitchFamily="50" charset="-128"/>
                <a:ea typeface="Meiryo UI" panose="020B0604030504040204"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a:pPr>
            <a:r>
              <a:rPr kumimoji="1" lang="en-US" altLang="ja-JP" sz="1000" b="1"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rPr>
              <a:t>【</a:t>
            </a:r>
            <a:r>
              <a:rPr kumimoji="1" lang="ja-JP" altLang="en-US" sz="1000" b="1"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rPr>
              <a:t>検討の背景</a:t>
            </a:r>
            <a:r>
              <a:rPr kumimoji="1" lang="en-US" altLang="ja-JP" sz="1000" b="1"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rPr>
              <a:t>】</a:t>
            </a:r>
            <a:r>
              <a:rPr kumimoji="1" lang="ja-JP" altLang="en-US" sz="1000" b="1"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rPr>
              <a:t>　</a:t>
            </a:r>
            <a:endParaRPr kumimoji="1" lang="en-US" altLang="ja-JP" sz="1000" b="1"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a:pPr>
            <a:r>
              <a:rPr kumimoji="1" lang="ja-JP" altLang="en-US" sz="1000" b="1"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rPr>
              <a:t>・</a:t>
            </a:r>
            <a:r>
              <a:rPr kumimoji="1" lang="en-US" altLang="ja-JP" sz="1000" b="1"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rPr>
              <a:t>2023</a:t>
            </a:r>
            <a:r>
              <a:rPr kumimoji="1" lang="ja-JP" altLang="en-US" sz="1000" b="1"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rPr>
              <a:t>年</a:t>
            </a:r>
            <a:r>
              <a:rPr kumimoji="1" lang="en-US" altLang="ja-JP" sz="1000" b="1"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rPr>
              <a:t>8</a:t>
            </a:r>
            <a:r>
              <a:rPr kumimoji="1" lang="ja-JP" altLang="en-US" sz="1000" b="1"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rPr>
              <a:t>月にＢＣ</a:t>
            </a:r>
            <a:r>
              <a:rPr lang="ja-JP" altLang="en-US" sz="1000" b="1" dirty="0">
                <a:solidFill>
                  <a:srgbClr val="32363F"/>
                </a:solidFill>
                <a:cs typeface="Times New Roman" panose="02020603050405020304" pitchFamily="18" charset="0"/>
              </a:rPr>
              <a:t>社員制度を導入いたしました。</a:t>
            </a:r>
            <a:r>
              <a:rPr kumimoji="1" lang="ja-JP" altLang="en-US" sz="1000" b="1"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rPr>
              <a:t>今後、化粧品事業の事業計画と組織体制をより発展させていく上では、美容分野でマネジメント力を発揮するステージ</a:t>
            </a:r>
            <a:r>
              <a:rPr kumimoji="1" lang="en-US" altLang="ja-JP" sz="1000" b="1"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rPr>
              <a:t>B</a:t>
            </a:r>
            <a:r>
              <a:rPr kumimoji="1" lang="ja-JP" altLang="en-US" sz="1000" b="1"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rPr>
              <a:t>の</a:t>
            </a:r>
            <a:r>
              <a:rPr lang="ja-JP" altLang="en-US" sz="1000" b="1" dirty="0">
                <a:solidFill>
                  <a:srgbClr val="32363F"/>
                </a:solidFill>
                <a:cs typeface="Times New Roman" panose="02020603050405020304" pitchFamily="18" charset="0"/>
              </a:rPr>
              <a:t>役割が重要な位置づけとなります。</a:t>
            </a:r>
            <a:endParaRPr lang="en-US" altLang="ja-JP" sz="1000" b="1" dirty="0">
              <a:solidFill>
                <a:srgbClr val="32363F"/>
              </a:solidFill>
              <a:cs typeface="Times New Roman" panose="02020603050405020304" pitchFamily="18" charset="0"/>
            </a:endParaRPr>
          </a:p>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a:pPr>
            <a:r>
              <a:rPr lang="ja-JP" altLang="en-US" sz="1000" b="1" dirty="0">
                <a:solidFill>
                  <a:srgbClr val="32363F"/>
                </a:solidFill>
                <a:cs typeface="Times New Roman" panose="02020603050405020304" pitchFamily="18" charset="0"/>
              </a:rPr>
              <a:t>・</a:t>
            </a:r>
            <a:r>
              <a:rPr lang="en-US" altLang="ja-JP" sz="1000" b="1" dirty="0">
                <a:solidFill>
                  <a:srgbClr val="32363F"/>
                </a:solidFill>
                <a:cs typeface="Times New Roman" panose="02020603050405020304" pitchFamily="18" charset="0"/>
              </a:rPr>
              <a:t>BC</a:t>
            </a:r>
            <a:r>
              <a:rPr lang="ja-JP" altLang="en-US" sz="1000" b="1" dirty="0">
                <a:solidFill>
                  <a:srgbClr val="32363F"/>
                </a:solidFill>
                <a:cs typeface="Times New Roman" panose="02020603050405020304" pitchFamily="18" charset="0"/>
              </a:rPr>
              <a:t>社員ステージ</a:t>
            </a:r>
            <a:r>
              <a:rPr lang="en-US" altLang="ja-JP" sz="1000" b="1" dirty="0">
                <a:solidFill>
                  <a:srgbClr val="32363F"/>
                </a:solidFill>
                <a:cs typeface="Times New Roman" panose="02020603050405020304" pitchFamily="18" charset="0"/>
              </a:rPr>
              <a:t>B</a:t>
            </a:r>
            <a:r>
              <a:rPr lang="ja-JP" altLang="en-US" sz="1000" b="1" dirty="0">
                <a:solidFill>
                  <a:srgbClr val="32363F"/>
                </a:solidFill>
                <a:cs typeface="Times New Roman" panose="02020603050405020304" pitchFamily="18" charset="0"/>
              </a:rPr>
              <a:t>のポジションがあることは、</a:t>
            </a:r>
            <a:r>
              <a:rPr lang="en-US" altLang="ja-JP" sz="1000" b="1" dirty="0">
                <a:solidFill>
                  <a:srgbClr val="32363F"/>
                </a:solidFill>
                <a:cs typeface="Times New Roman" panose="02020603050405020304" pitchFamily="18" charset="0"/>
              </a:rPr>
              <a:t>BC</a:t>
            </a:r>
            <a:r>
              <a:rPr lang="ja-JP" altLang="en-US" sz="1000" b="1" dirty="0">
                <a:solidFill>
                  <a:srgbClr val="32363F"/>
                </a:solidFill>
                <a:cs typeface="Times New Roman" panose="02020603050405020304" pitchFamily="18" charset="0"/>
              </a:rPr>
              <a:t>メイト社員・</a:t>
            </a:r>
            <a:r>
              <a:rPr lang="en-US" altLang="ja-JP" sz="1000" b="1" dirty="0">
                <a:solidFill>
                  <a:srgbClr val="32363F"/>
                </a:solidFill>
                <a:cs typeface="Times New Roman" panose="02020603050405020304" pitchFamily="18" charset="0"/>
              </a:rPr>
              <a:t>BC</a:t>
            </a:r>
            <a:r>
              <a:rPr lang="ja-JP" altLang="en-US" sz="1000" b="1" dirty="0">
                <a:solidFill>
                  <a:srgbClr val="32363F"/>
                </a:solidFill>
                <a:cs typeface="Times New Roman" panose="02020603050405020304" pitchFamily="18" charset="0"/>
              </a:rPr>
              <a:t>社員ステージ</a:t>
            </a:r>
            <a:r>
              <a:rPr lang="en-US" altLang="ja-JP" sz="1000" b="1" dirty="0">
                <a:solidFill>
                  <a:srgbClr val="32363F"/>
                </a:solidFill>
                <a:cs typeface="Times New Roman" panose="02020603050405020304" pitchFamily="18" charset="0"/>
              </a:rPr>
              <a:t>C</a:t>
            </a:r>
            <a:r>
              <a:rPr lang="ja-JP" altLang="en-US" sz="1000" b="1" dirty="0">
                <a:solidFill>
                  <a:srgbClr val="32363F"/>
                </a:solidFill>
                <a:cs typeface="Times New Roman" panose="02020603050405020304" pitchFamily="18" charset="0"/>
              </a:rPr>
              <a:t>のメンバーが中長期的なキャリア形成を考えるにあたり、必要であると考えます。</a:t>
            </a:r>
            <a:endParaRPr lang="en-US" altLang="ja-JP" sz="1000" b="1" dirty="0">
              <a:solidFill>
                <a:srgbClr val="32363F"/>
              </a:solidFill>
              <a:cs typeface="Times New Roman" panose="02020603050405020304" pitchFamily="18" charset="0"/>
            </a:endParaRPr>
          </a:p>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a:pPr>
            <a:endParaRPr lang="en-US" altLang="ja-JP" sz="1000" b="1" dirty="0">
              <a:solidFill>
                <a:srgbClr val="32363F"/>
              </a:solidFill>
              <a:cs typeface="Times New Roman" panose="02020603050405020304" pitchFamily="18" charset="0"/>
            </a:endParaRPr>
          </a:p>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a:pPr>
            <a:endParaRPr lang="en-US" altLang="ja-JP" sz="1000" b="1" dirty="0">
              <a:solidFill>
                <a:srgbClr val="32363F"/>
              </a:solidFill>
              <a:cs typeface="Times New Roman" panose="02020603050405020304" pitchFamily="18" charset="0"/>
            </a:endParaRPr>
          </a:p>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a:pPr>
            <a:endParaRPr lang="en-US" altLang="ja-JP" sz="1000" b="1" dirty="0">
              <a:solidFill>
                <a:srgbClr val="32363F"/>
              </a:solidFill>
              <a:cs typeface="Times New Roman" panose="02020603050405020304" pitchFamily="18" charset="0"/>
            </a:endParaRPr>
          </a:p>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a:pPr>
            <a:endParaRPr lang="en-US" altLang="ja-JP" sz="1000" b="1" dirty="0">
              <a:solidFill>
                <a:srgbClr val="32363F"/>
              </a:solidFill>
              <a:cs typeface="Times New Roman" panose="02020603050405020304" pitchFamily="18" charset="0"/>
            </a:endParaRPr>
          </a:p>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a:pPr>
            <a:endParaRPr lang="en-US" altLang="ja-JP" sz="1000" b="1" dirty="0">
              <a:solidFill>
                <a:srgbClr val="32363F"/>
              </a:solidFill>
              <a:cs typeface="Times New Roman" panose="02020603050405020304" pitchFamily="18" charset="0"/>
            </a:endParaRPr>
          </a:p>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a:pPr>
            <a:endParaRPr lang="en-US" altLang="ja-JP" sz="1000" b="1" dirty="0">
              <a:solidFill>
                <a:srgbClr val="32363F"/>
              </a:solidFill>
              <a:cs typeface="Times New Roman" panose="02020603050405020304" pitchFamily="18" charset="0"/>
            </a:endParaRPr>
          </a:p>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a:pPr>
            <a:endParaRPr lang="en-US" altLang="ja-JP" sz="1000" b="1" dirty="0">
              <a:solidFill>
                <a:srgbClr val="32363F"/>
              </a:solidFill>
              <a:cs typeface="Times New Roman" panose="02020603050405020304" pitchFamily="18" charset="0"/>
            </a:endParaRPr>
          </a:p>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a:pPr>
            <a:endParaRPr lang="en-US" altLang="ja-JP" sz="1000" b="1" dirty="0">
              <a:solidFill>
                <a:srgbClr val="32363F"/>
              </a:solidFill>
              <a:cs typeface="Times New Roman" panose="02020603050405020304" pitchFamily="18" charset="0"/>
            </a:endParaRPr>
          </a:p>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a:pPr>
            <a:endParaRPr lang="en-US" altLang="ja-JP" sz="1000" b="1" dirty="0">
              <a:solidFill>
                <a:srgbClr val="32363F"/>
              </a:solidFill>
              <a:cs typeface="Times New Roman" panose="02020603050405020304" pitchFamily="18" charset="0"/>
            </a:endParaRPr>
          </a:p>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a:pPr>
            <a:endParaRPr lang="en-US" altLang="ja-JP" sz="1000" b="1" dirty="0">
              <a:solidFill>
                <a:srgbClr val="32363F"/>
              </a:solidFill>
              <a:highlight>
                <a:srgbClr val="FFFF00"/>
              </a:highlight>
              <a:cs typeface="Times New Roman" panose="02020603050405020304" pitchFamily="18" charset="0"/>
            </a:endParaRPr>
          </a:p>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a:pPr>
            <a:endParaRPr lang="en-US" altLang="ja-JP" sz="1000" b="1" dirty="0">
              <a:solidFill>
                <a:srgbClr val="32363F"/>
              </a:solidFill>
              <a:highlight>
                <a:srgbClr val="FFFF00"/>
              </a:highlight>
              <a:cs typeface="Times New Roman" panose="02020603050405020304" pitchFamily="18" charset="0"/>
            </a:endParaRPr>
          </a:p>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a:pPr>
            <a:endParaRPr lang="en-US" altLang="ja-JP" sz="1000" b="1" dirty="0">
              <a:solidFill>
                <a:srgbClr val="32363F"/>
              </a:solidFill>
              <a:highlight>
                <a:srgbClr val="FFFF00"/>
              </a:highlight>
              <a:cs typeface="Times New Roman" panose="02020603050405020304" pitchFamily="18" charset="0"/>
            </a:endParaRPr>
          </a:p>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a:pPr>
            <a:endParaRPr lang="en-US" altLang="ja-JP" sz="1000" b="1" dirty="0">
              <a:solidFill>
                <a:srgbClr val="32363F"/>
              </a:solidFill>
              <a:highlight>
                <a:srgbClr val="FFFF00"/>
              </a:highlight>
              <a:cs typeface="Times New Roman" panose="02020603050405020304" pitchFamily="18" charset="0"/>
            </a:endParaRPr>
          </a:p>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a:pPr>
            <a:endParaRPr lang="en-US" altLang="ja-JP" sz="1000" b="1" dirty="0">
              <a:solidFill>
                <a:srgbClr val="32363F"/>
              </a:solidFill>
              <a:highlight>
                <a:srgbClr val="FFFF00"/>
              </a:highlight>
              <a:cs typeface="Times New Roman" panose="02020603050405020304" pitchFamily="18" charset="0"/>
            </a:endParaRPr>
          </a:p>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a:pPr>
            <a:endParaRPr lang="en-US" altLang="ja-JP" sz="1000" b="1" dirty="0">
              <a:solidFill>
                <a:srgbClr val="32363F"/>
              </a:solidFill>
              <a:cs typeface="Times New Roman" panose="02020603050405020304" pitchFamily="18" charset="0"/>
            </a:endParaRPr>
          </a:p>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a:pPr>
            <a:endParaRPr kumimoji="1" lang="en-US" altLang="ja-JP" sz="1000" b="1"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a:pPr>
            <a:r>
              <a:rPr lang="en-US" altLang="ja-JP" sz="1000" b="1" dirty="0">
                <a:solidFill>
                  <a:srgbClr val="32363F"/>
                </a:solidFill>
                <a:cs typeface="Times New Roman" panose="02020603050405020304" pitchFamily="18" charset="0"/>
              </a:rPr>
              <a:t>【</a:t>
            </a:r>
            <a:r>
              <a:rPr lang="ja-JP" altLang="en-US" sz="1000" b="1" dirty="0">
                <a:solidFill>
                  <a:srgbClr val="32363F"/>
                </a:solidFill>
                <a:cs typeface="Times New Roman" panose="02020603050405020304" pitchFamily="18" charset="0"/>
              </a:rPr>
              <a:t>方向性</a:t>
            </a:r>
            <a:r>
              <a:rPr lang="en-US" altLang="ja-JP" sz="1000" b="1" dirty="0">
                <a:solidFill>
                  <a:srgbClr val="32363F"/>
                </a:solidFill>
                <a:cs typeface="Times New Roman" panose="02020603050405020304" pitchFamily="18" charset="0"/>
              </a:rPr>
              <a:t>】</a:t>
            </a:r>
            <a:endParaRPr kumimoji="1" lang="en-US" altLang="ja-JP" sz="1000" b="1"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a:pPr>
            <a:r>
              <a:rPr kumimoji="1" lang="ja-JP" altLang="en-US" sz="1000" b="1"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rPr>
              <a:t>・すでに制度導入した</a:t>
            </a:r>
            <a:r>
              <a:rPr kumimoji="1" lang="en-US" altLang="ja-JP" sz="1000" b="1"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rPr>
              <a:t>BC</a:t>
            </a:r>
            <a:r>
              <a:rPr kumimoji="1" lang="ja-JP" altLang="en-US" sz="1000" b="1"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rPr>
              <a:t>社員ステージ</a:t>
            </a:r>
            <a:r>
              <a:rPr kumimoji="1" lang="en-US" altLang="ja-JP" sz="1000" b="1"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rPr>
              <a:t>C</a:t>
            </a:r>
            <a:r>
              <a:rPr kumimoji="1" lang="ja-JP" altLang="en-US" sz="1000" b="1"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rPr>
              <a:t>をベースに、化粧品を中心とした</a:t>
            </a:r>
            <a:r>
              <a:rPr kumimoji="1" lang="en-US" altLang="ja-JP" sz="1000" b="1"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rPr>
              <a:t>BC</a:t>
            </a:r>
            <a:r>
              <a:rPr kumimoji="1" lang="ja-JP" altLang="en-US" sz="1000" b="1"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rPr>
              <a:t>社員の中核を担う制度として、ステージＢの職務や組織の位置づけを明確にし、人事制度を導入していきまます。</a:t>
            </a:r>
          </a:p>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a:pPr>
            <a:r>
              <a:rPr kumimoji="1" lang="ja-JP" altLang="en-US" sz="1000" b="1"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rPr>
              <a:t>・給与水準：社員ステージ</a:t>
            </a:r>
            <a:r>
              <a:rPr lang="en-US" altLang="ja-JP" sz="1000" b="1" dirty="0">
                <a:solidFill>
                  <a:srgbClr val="32363F"/>
                </a:solidFill>
                <a:cs typeface="Times New Roman" panose="02020603050405020304" pitchFamily="18" charset="0"/>
              </a:rPr>
              <a:t>B</a:t>
            </a:r>
            <a:r>
              <a:rPr lang="ja-JP" altLang="en-US" sz="1000" b="1" dirty="0">
                <a:solidFill>
                  <a:srgbClr val="32363F"/>
                </a:solidFill>
                <a:cs typeface="Times New Roman" panose="02020603050405020304" pitchFamily="18" charset="0"/>
              </a:rPr>
              <a:t>と同水準のを検討</a:t>
            </a:r>
            <a:endParaRPr lang="en-US" altLang="ja-JP" sz="1000" b="1" dirty="0">
              <a:solidFill>
                <a:srgbClr val="32363F"/>
              </a:solidFill>
              <a:cs typeface="Times New Roman" panose="02020603050405020304" pitchFamily="18" charset="0"/>
            </a:endParaRPr>
          </a:p>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a:pPr>
            <a:r>
              <a:rPr lang="ja-JP" altLang="en-US" sz="1000" b="1" dirty="0">
                <a:solidFill>
                  <a:srgbClr val="32363F"/>
                </a:solidFill>
                <a:cs typeface="Times New Roman" panose="02020603050405020304" pitchFamily="18" charset="0"/>
              </a:rPr>
              <a:t>・本給の構成：３つとする</a:t>
            </a:r>
            <a:r>
              <a:rPr lang="en-US" altLang="ja-JP" sz="1000" b="1" dirty="0">
                <a:solidFill>
                  <a:srgbClr val="32363F"/>
                </a:solidFill>
                <a:cs typeface="Times New Roman" panose="02020603050405020304" pitchFamily="18" charset="0"/>
              </a:rPr>
              <a:t>(</a:t>
            </a:r>
            <a:r>
              <a:rPr lang="ja-JP" altLang="en-US" sz="1000" b="1" dirty="0">
                <a:solidFill>
                  <a:srgbClr val="32363F"/>
                </a:solidFill>
                <a:cs typeface="Times New Roman" panose="02020603050405020304" pitchFamily="18" charset="0"/>
              </a:rPr>
              <a:t>資格給・個人成果給・役割給</a:t>
            </a:r>
            <a:r>
              <a:rPr lang="en-US" altLang="ja-JP" sz="1000" b="1" dirty="0">
                <a:solidFill>
                  <a:srgbClr val="32363F"/>
                </a:solidFill>
                <a:cs typeface="Times New Roman" panose="02020603050405020304" pitchFamily="18" charset="0"/>
              </a:rPr>
              <a:t>)</a:t>
            </a:r>
          </a:p>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a:pPr>
            <a:endParaRPr kumimoji="1" lang="en-US" altLang="ja-JP" sz="1000" b="1"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p:txBody>
      </p:sp>
      <p:cxnSp>
        <p:nvCxnSpPr>
          <p:cNvPr id="3" name="直線コネクタ 2">
            <a:extLst>
              <a:ext uri="{FF2B5EF4-FFF2-40B4-BE49-F238E27FC236}">
                <a16:creationId xmlns:a16="http://schemas.microsoft.com/office/drawing/2014/main" id="{458F67BF-1653-4330-9293-2F8017A10859}"/>
              </a:ext>
            </a:extLst>
          </p:cNvPr>
          <p:cNvCxnSpPr>
            <a:cxnSpLocks/>
          </p:cNvCxnSpPr>
          <p:nvPr/>
        </p:nvCxnSpPr>
        <p:spPr>
          <a:xfrm>
            <a:off x="6029325" y="639763"/>
            <a:ext cx="0" cy="5167110"/>
          </a:xfrm>
          <a:prstGeom prst="line">
            <a:avLst/>
          </a:prstGeom>
        </p:spPr>
        <p:style>
          <a:lnRef idx="1">
            <a:schemeClr val="dk1"/>
          </a:lnRef>
          <a:fillRef idx="0">
            <a:schemeClr val="dk1"/>
          </a:fillRef>
          <a:effectRef idx="0">
            <a:schemeClr val="dk1"/>
          </a:effectRef>
          <a:fontRef idx="minor">
            <a:schemeClr val="tx1"/>
          </a:fontRef>
        </p:style>
      </p:cxnSp>
      <p:grpSp>
        <p:nvGrpSpPr>
          <p:cNvPr id="5" name="グループ化 4">
            <a:extLst>
              <a:ext uri="{FF2B5EF4-FFF2-40B4-BE49-F238E27FC236}">
                <a16:creationId xmlns:a16="http://schemas.microsoft.com/office/drawing/2014/main" id="{44B9F1C0-BDAB-C32F-7DAC-CFA66A4E54D1}"/>
              </a:ext>
            </a:extLst>
          </p:cNvPr>
          <p:cNvGrpSpPr/>
          <p:nvPr/>
        </p:nvGrpSpPr>
        <p:grpSpPr>
          <a:xfrm>
            <a:off x="6162676" y="2465215"/>
            <a:ext cx="4314819" cy="2817985"/>
            <a:chOff x="7305932" y="1361691"/>
            <a:chExt cx="4125149" cy="3383049"/>
          </a:xfrm>
        </p:grpSpPr>
        <p:cxnSp>
          <p:nvCxnSpPr>
            <p:cNvPr id="6" name="直線コネクタ 5">
              <a:extLst>
                <a:ext uri="{FF2B5EF4-FFF2-40B4-BE49-F238E27FC236}">
                  <a16:creationId xmlns:a16="http://schemas.microsoft.com/office/drawing/2014/main" id="{AA520301-8878-03B4-288F-E310181C7D9D}"/>
                </a:ext>
              </a:extLst>
            </p:cNvPr>
            <p:cNvCxnSpPr>
              <a:cxnSpLocks/>
            </p:cNvCxnSpPr>
            <p:nvPr/>
          </p:nvCxnSpPr>
          <p:spPr>
            <a:xfrm>
              <a:off x="7305932" y="1504539"/>
              <a:ext cx="23334" cy="2226471"/>
            </a:xfrm>
            <a:prstGeom prst="line">
              <a:avLst/>
            </a:prstGeom>
            <a:noFill/>
            <a:ln w="38100" cap="flat" cmpd="sng" algn="ctr">
              <a:solidFill>
                <a:sysClr val="windowText" lastClr="000000"/>
              </a:solidFill>
              <a:prstDash val="dash"/>
              <a:round/>
              <a:headEnd type="none" w="med" len="med"/>
              <a:tailEnd type="none" w="med" len="med"/>
            </a:ln>
            <a:effectLst/>
          </p:spPr>
        </p:cxnSp>
        <p:grpSp>
          <p:nvGrpSpPr>
            <p:cNvPr id="7" name="グループ化 6">
              <a:extLst>
                <a:ext uri="{FF2B5EF4-FFF2-40B4-BE49-F238E27FC236}">
                  <a16:creationId xmlns:a16="http://schemas.microsoft.com/office/drawing/2014/main" id="{11FDE9A6-2339-EFDC-D433-7879A6674AF5}"/>
                </a:ext>
              </a:extLst>
            </p:cNvPr>
            <p:cNvGrpSpPr/>
            <p:nvPr/>
          </p:nvGrpSpPr>
          <p:grpSpPr>
            <a:xfrm>
              <a:off x="7363564" y="1361691"/>
              <a:ext cx="4067517" cy="3383049"/>
              <a:chOff x="7321026" y="1327433"/>
              <a:chExt cx="4067517" cy="3383049"/>
            </a:xfrm>
          </p:grpSpPr>
          <p:sp>
            <p:nvSpPr>
              <p:cNvPr id="9" name="正方形/長方形 8">
                <a:extLst>
                  <a:ext uri="{FF2B5EF4-FFF2-40B4-BE49-F238E27FC236}">
                    <a16:creationId xmlns:a16="http://schemas.microsoft.com/office/drawing/2014/main" id="{177C1864-BA58-277B-5750-690A79033485}"/>
                  </a:ext>
                </a:extLst>
              </p:cNvPr>
              <p:cNvSpPr/>
              <p:nvPr/>
            </p:nvSpPr>
            <p:spPr>
              <a:xfrm>
                <a:off x="7568417" y="1929352"/>
                <a:ext cx="2199473" cy="853936"/>
              </a:xfrm>
              <a:prstGeom prst="rect">
                <a:avLst/>
              </a:prstGeom>
              <a:solidFill>
                <a:srgbClr val="4472C4"/>
              </a:solidFill>
              <a:ln w="12700" cap="flat" cmpd="sng" algn="ctr">
                <a:solidFill>
                  <a:srgbClr val="4472C4">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050" b="0" i="0" u="none" strike="noStrike" kern="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rPr>
                  <a:t>社員</a:t>
                </a:r>
                <a:endParaRPr kumimoji="0" lang="en-US" altLang="ja-JP" sz="1050" b="0" i="0" u="none" strike="noStrike" kern="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050" b="0" i="0" u="none" strike="noStrike" kern="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rPr>
                  <a:t>ステージ</a:t>
                </a:r>
                <a:r>
                  <a:rPr kumimoji="0" lang="en-US" altLang="ja-JP" sz="1050" b="0" i="0" u="none" strike="noStrike" kern="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rPr>
                  <a:t>B</a:t>
                </a:r>
                <a:endParaRPr kumimoji="0" lang="ja-JP" altLang="en-US" sz="1050" b="0" i="0" u="none" strike="noStrike" kern="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1" name="正方形/長方形 10">
                <a:extLst>
                  <a:ext uri="{FF2B5EF4-FFF2-40B4-BE49-F238E27FC236}">
                    <a16:creationId xmlns:a16="http://schemas.microsoft.com/office/drawing/2014/main" id="{112596EA-8017-5972-709C-CEF9445784D5}"/>
                  </a:ext>
                </a:extLst>
              </p:cNvPr>
              <p:cNvSpPr/>
              <p:nvPr/>
            </p:nvSpPr>
            <p:spPr>
              <a:xfrm>
                <a:off x="7567374" y="2786326"/>
                <a:ext cx="2200516" cy="853936"/>
              </a:xfrm>
              <a:prstGeom prst="rect">
                <a:avLst/>
              </a:prstGeom>
              <a:solidFill>
                <a:srgbClr val="5B9BD5"/>
              </a:solidFill>
              <a:ln w="12700" cap="flat" cmpd="sng" algn="ctr">
                <a:solidFill>
                  <a:srgbClr val="5B9BD5">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050" b="0" i="0" u="none" strike="noStrike" kern="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rPr>
                  <a:t>社員</a:t>
                </a:r>
                <a:endParaRPr kumimoji="0" lang="en-US" altLang="ja-JP" sz="1050" b="0" i="0" u="none" strike="noStrike" kern="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050" b="0" i="0" u="none" strike="noStrike" kern="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rPr>
                  <a:t>ステージ</a:t>
                </a:r>
                <a:r>
                  <a:rPr kumimoji="0" lang="en-US" altLang="ja-JP" sz="1050" b="0" i="0" u="none" strike="noStrike" kern="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rPr>
                  <a:t>C</a:t>
                </a:r>
                <a:endParaRPr kumimoji="0" lang="ja-JP" altLang="en-US" sz="1050" b="0" i="0" u="none" strike="noStrike" kern="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2" name="正方形/長方形 11">
                <a:extLst>
                  <a:ext uri="{FF2B5EF4-FFF2-40B4-BE49-F238E27FC236}">
                    <a16:creationId xmlns:a16="http://schemas.microsoft.com/office/drawing/2014/main" id="{6050FFA7-F637-FC62-0051-F231F69E81FE}"/>
                  </a:ext>
                </a:extLst>
              </p:cNvPr>
              <p:cNvSpPr/>
              <p:nvPr/>
            </p:nvSpPr>
            <p:spPr>
              <a:xfrm>
                <a:off x="7567375" y="3642106"/>
                <a:ext cx="1095977" cy="853936"/>
              </a:xfrm>
              <a:prstGeom prst="rect">
                <a:avLst/>
              </a:prstGeom>
              <a:gradFill rotWithShape="1">
                <a:gsLst>
                  <a:gs pos="0">
                    <a:srgbClr val="5B9BD5">
                      <a:lumMod val="110000"/>
                      <a:satMod val="105000"/>
                      <a:tint val="67000"/>
                    </a:srgbClr>
                  </a:gs>
                  <a:gs pos="50000">
                    <a:srgbClr val="5B9BD5">
                      <a:lumMod val="105000"/>
                      <a:satMod val="103000"/>
                      <a:tint val="73000"/>
                    </a:srgbClr>
                  </a:gs>
                  <a:gs pos="100000">
                    <a:srgbClr val="5B9BD5">
                      <a:lumMod val="105000"/>
                      <a:satMod val="109000"/>
                      <a:tint val="81000"/>
                    </a:srgbClr>
                  </a:gs>
                </a:gsLst>
                <a:lin ang="5400000" scaled="0"/>
              </a:gradFill>
              <a:ln w="6350" cap="flat" cmpd="sng" algn="ctr">
                <a:solidFill>
                  <a:srgbClr val="5B9BD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050" b="0" i="0" u="none" strike="noStrike" kern="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メイト社員</a:t>
                </a:r>
                <a:endParaRPr kumimoji="0" lang="en-US" altLang="ja-JP" sz="1050" b="0" i="0" u="none" strike="noStrike" kern="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800" b="0" i="0" u="none" strike="noStrike" kern="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a:t>
                </a:r>
                <a:r>
                  <a:rPr kumimoji="0" lang="ja-JP" altLang="en-US" sz="800" b="0" i="0" u="none" strike="noStrike" kern="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販売サービス職</a:t>
                </a:r>
                <a:r>
                  <a:rPr kumimoji="0" lang="en-US" altLang="ja-JP" sz="800" b="0" i="0" u="none" strike="noStrike" kern="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a:t>
                </a:r>
              </a:p>
            </p:txBody>
          </p:sp>
          <p:sp>
            <p:nvSpPr>
              <p:cNvPr id="13" name="正方形/長方形 12">
                <a:extLst>
                  <a:ext uri="{FF2B5EF4-FFF2-40B4-BE49-F238E27FC236}">
                    <a16:creationId xmlns:a16="http://schemas.microsoft.com/office/drawing/2014/main" id="{902FC4CD-8B70-0F93-8001-4069914A0213}"/>
                  </a:ext>
                </a:extLst>
              </p:cNvPr>
              <p:cNvSpPr/>
              <p:nvPr/>
            </p:nvSpPr>
            <p:spPr>
              <a:xfrm>
                <a:off x="10018764" y="1914592"/>
                <a:ext cx="1095979" cy="663171"/>
              </a:xfrm>
              <a:prstGeom prst="rect">
                <a:avLst/>
              </a:prstGeom>
              <a:solidFill>
                <a:srgbClr val="ED7D31"/>
              </a:solidFill>
              <a:ln w="12700" cap="flat" cmpd="sng" algn="ctr">
                <a:solidFill>
                  <a:srgbClr val="ED7D31">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050" b="0" i="0" u="none" strike="noStrike" kern="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rPr>
                  <a:t>BC</a:t>
                </a:r>
                <a:r>
                  <a:rPr kumimoji="0" lang="ja-JP" altLang="en-US" sz="1050" b="0" i="0" u="none" strike="noStrike" kern="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rPr>
                  <a:t>社員</a:t>
                </a:r>
                <a:endParaRPr kumimoji="0" lang="en-US" altLang="ja-JP" sz="1050" b="0" i="0" u="none" strike="noStrike" kern="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050" b="0" i="0" u="none" strike="noStrike" kern="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rPr>
                  <a:t>ステージ</a:t>
                </a:r>
                <a:r>
                  <a:rPr kumimoji="0" lang="en-US" altLang="ja-JP" sz="1050" b="0" i="0" u="none" strike="noStrike" kern="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rPr>
                  <a:t>B</a:t>
                </a:r>
                <a:endParaRPr kumimoji="0" lang="ja-JP" altLang="en-US" sz="1050" b="0" i="0" u="none" strike="noStrike" kern="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4" name="正方形/長方形 13">
                <a:extLst>
                  <a:ext uri="{FF2B5EF4-FFF2-40B4-BE49-F238E27FC236}">
                    <a16:creationId xmlns:a16="http://schemas.microsoft.com/office/drawing/2014/main" id="{5EC4107A-B53E-A648-4C42-D1EDD1ED2C2D}"/>
                  </a:ext>
                </a:extLst>
              </p:cNvPr>
              <p:cNvSpPr/>
              <p:nvPr/>
            </p:nvSpPr>
            <p:spPr>
              <a:xfrm>
                <a:off x="10017721" y="2583105"/>
                <a:ext cx="1095979" cy="541737"/>
              </a:xfrm>
              <a:prstGeom prst="rect">
                <a:avLst/>
              </a:prstGeom>
              <a:gradFill rotWithShape="1">
                <a:gsLst>
                  <a:gs pos="0">
                    <a:srgbClr val="ED7D31">
                      <a:lumMod val="110000"/>
                      <a:satMod val="105000"/>
                      <a:tint val="67000"/>
                    </a:srgbClr>
                  </a:gs>
                  <a:gs pos="50000">
                    <a:srgbClr val="ED7D31">
                      <a:lumMod val="105000"/>
                      <a:satMod val="103000"/>
                      <a:tint val="73000"/>
                    </a:srgbClr>
                  </a:gs>
                  <a:gs pos="100000">
                    <a:srgbClr val="ED7D31">
                      <a:lumMod val="105000"/>
                      <a:satMod val="109000"/>
                      <a:tint val="81000"/>
                    </a:srgbClr>
                  </a:gs>
                </a:gsLst>
                <a:lin ang="5400000" scaled="0"/>
              </a:gradFill>
              <a:ln w="6350" cap="flat" cmpd="sng" algn="ctr">
                <a:solidFill>
                  <a:srgbClr val="ED7D3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050" b="0" i="0" u="none" strike="noStrike" kern="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BC</a:t>
                </a:r>
                <a:r>
                  <a:rPr kumimoji="0" lang="ja-JP" altLang="en-US" sz="1050" b="0" i="0" u="none" strike="noStrike" kern="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社員</a:t>
                </a:r>
                <a:endParaRPr kumimoji="0" lang="en-US" altLang="ja-JP" sz="1050" b="0" i="0" u="none" strike="noStrike" kern="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050" b="0" i="0" u="none" strike="noStrike" kern="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ステージ</a:t>
                </a:r>
                <a:r>
                  <a:rPr kumimoji="0" lang="en-US" altLang="ja-JP" sz="1050" b="0" i="0" u="none" strike="noStrike" kern="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C</a:t>
                </a:r>
                <a:endParaRPr kumimoji="0" lang="ja-JP" altLang="en-US" sz="1050" b="0" i="0" u="none" strike="noStrike" kern="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15" name="正方形/長方形 14">
                <a:extLst>
                  <a:ext uri="{FF2B5EF4-FFF2-40B4-BE49-F238E27FC236}">
                    <a16:creationId xmlns:a16="http://schemas.microsoft.com/office/drawing/2014/main" id="{DC1EDBFB-2FBD-C375-E0C1-4A1936CAD80D}"/>
                  </a:ext>
                </a:extLst>
              </p:cNvPr>
              <p:cNvSpPr/>
              <p:nvPr/>
            </p:nvSpPr>
            <p:spPr>
              <a:xfrm>
                <a:off x="10017723" y="3124842"/>
                <a:ext cx="1095980" cy="1356440"/>
              </a:xfrm>
              <a:prstGeom prst="rect">
                <a:avLst/>
              </a:prstGeom>
              <a:gradFill rotWithShape="1">
                <a:gsLst>
                  <a:gs pos="0">
                    <a:srgbClr val="FFC000">
                      <a:lumMod val="110000"/>
                      <a:satMod val="105000"/>
                      <a:tint val="67000"/>
                    </a:srgbClr>
                  </a:gs>
                  <a:gs pos="50000">
                    <a:srgbClr val="FFC000">
                      <a:lumMod val="105000"/>
                      <a:satMod val="103000"/>
                      <a:tint val="73000"/>
                    </a:srgbClr>
                  </a:gs>
                  <a:gs pos="100000">
                    <a:srgbClr val="FFC000">
                      <a:lumMod val="105000"/>
                      <a:satMod val="109000"/>
                      <a:tint val="81000"/>
                    </a:srgbClr>
                  </a:gs>
                </a:gsLst>
                <a:lin ang="5400000" scaled="0"/>
              </a:gradFill>
              <a:ln w="6350" cap="flat" cmpd="sng" algn="ctr">
                <a:solidFill>
                  <a:srgbClr val="FFC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000" b="0" i="0" u="none" strike="noStrike" kern="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BC</a:t>
                </a:r>
                <a:r>
                  <a:rPr kumimoji="0" lang="ja-JP" altLang="en-US" sz="1000" b="0" i="0" u="none" strike="noStrike" kern="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メイト社員</a:t>
                </a:r>
                <a:endParaRPr kumimoji="0" lang="en-US" altLang="ja-JP" sz="1000" b="0" i="0" u="none" strike="noStrike" kern="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cxnSp>
            <p:nvCxnSpPr>
              <p:cNvPr id="17" name="直線コネクタ 16">
                <a:extLst>
                  <a:ext uri="{FF2B5EF4-FFF2-40B4-BE49-F238E27FC236}">
                    <a16:creationId xmlns:a16="http://schemas.microsoft.com/office/drawing/2014/main" id="{37E56EC7-E177-58D3-1B75-4BA36149AF35}"/>
                  </a:ext>
                </a:extLst>
              </p:cNvPr>
              <p:cNvCxnSpPr>
                <a:cxnSpLocks/>
              </p:cNvCxnSpPr>
              <p:nvPr/>
            </p:nvCxnSpPr>
            <p:spPr>
              <a:xfrm>
                <a:off x="7321026" y="1470281"/>
                <a:ext cx="4067517" cy="0"/>
              </a:xfrm>
              <a:prstGeom prst="line">
                <a:avLst/>
              </a:prstGeom>
              <a:noFill/>
              <a:ln w="38100" cap="flat" cmpd="sng" algn="ctr">
                <a:solidFill>
                  <a:sysClr val="windowText" lastClr="000000"/>
                </a:solidFill>
                <a:prstDash val="dash"/>
                <a:round/>
                <a:headEnd type="none" w="med" len="med"/>
                <a:tailEnd type="none" w="med" len="med"/>
              </a:ln>
              <a:effectLst/>
            </p:spPr>
          </p:cxnSp>
          <p:cxnSp>
            <p:nvCxnSpPr>
              <p:cNvPr id="18" name="直線コネクタ 17">
                <a:extLst>
                  <a:ext uri="{FF2B5EF4-FFF2-40B4-BE49-F238E27FC236}">
                    <a16:creationId xmlns:a16="http://schemas.microsoft.com/office/drawing/2014/main" id="{2DA5D256-564C-17F1-F8D7-6A0DC7244417}"/>
                  </a:ext>
                </a:extLst>
              </p:cNvPr>
              <p:cNvCxnSpPr>
                <a:cxnSpLocks/>
              </p:cNvCxnSpPr>
              <p:nvPr/>
            </p:nvCxnSpPr>
            <p:spPr>
              <a:xfrm flipH="1">
                <a:off x="11353801" y="1470281"/>
                <a:ext cx="21772" cy="3235781"/>
              </a:xfrm>
              <a:prstGeom prst="line">
                <a:avLst/>
              </a:prstGeom>
              <a:noFill/>
              <a:ln w="38100" cap="flat" cmpd="sng" algn="ctr">
                <a:solidFill>
                  <a:sysClr val="windowText" lastClr="000000"/>
                </a:solidFill>
                <a:prstDash val="dash"/>
                <a:round/>
                <a:headEnd type="none" w="med" len="med"/>
                <a:tailEnd type="none" w="med" len="med"/>
              </a:ln>
              <a:effectLst/>
            </p:spPr>
          </p:cxnSp>
          <p:cxnSp>
            <p:nvCxnSpPr>
              <p:cNvPr id="24" name="直線コネクタ 23">
                <a:extLst>
                  <a:ext uri="{FF2B5EF4-FFF2-40B4-BE49-F238E27FC236}">
                    <a16:creationId xmlns:a16="http://schemas.microsoft.com/office/drawing/2014/main" id="{067010E6-83F3-D69B-9D3E-28D34C6E227B}"/>
                  </a:ext>
                </a:extLst>
              </p:cNvPr>
              <p:cNvCxnSpPr>
                <a:cxnSpLocks/>
              </p:cNvCxnSpPr>
              <p:nvPr/>
            </p:nvCxnSpPr>
            <p:spPr>
              <a:xfrm>
                <a:off x="9916677" y="4666049"/>
                <a:ext cx="1403613" cy="0"/>
              </a:xfrm>
              <a:prstGeom prst="line">
                <a:avLst/>
              </a:prstGeom>
              <a:noFill/>
              <a:ln w="38100" cap="flat" cmpd="sng" algn="ctr">
                <a:solidFill>
                  <a:sysClr val="windowText" lastClr="000000"/>
                </a:solidFill>
                <a:prstDash val="dash"/>
                <a:round/>
                <a:headEnd type="none" w="med" len="med"/>
                <a:tailEnd type="none" w="med" len="med"/>
              </a:ln>
              <a:effectLst/>
            </p:spPr>
          </p:cxnSp>
          <p:sp>
            <p:nvSpPr>
              <p:cNvPr id="26" name="テキスト ボックス 25">
                <a:extLst>
                  <a:ext uri="{FF2B5EF4-FFF2-40B4-BE49-F238E27FC236}">
                    <a16:creationId xmlns:a16="http://schemas.microsoft.com/office/drawing/2014/main" id="{733EF466-0A52-BA70-2AC8-A0B192681281}"/>
                  </a:ext>
                </a:extLst>
              </p:cNvPr>
              <p:cNvSpPr txBox="1"/>
              <p:nvPr/>
            </p:nvSpPr>
            <p:spPr>
              <a:xfrm>
                <a:off x="8390627" y="1327433"/>
                <a:ext cx="1893574" cy="235813"/>
              </a:xfrm>
              <a:prstGeom prst="rect">
                <a:avLst/>
              </a:prstGeom>
              <a:solidFill>
                <a:sysClr val="window" lastClr="FFFFFF"/>
              </a:solidFill>
              <a:ln w="19050">
                <a:solidFill>
                  <a:sysClr val="windowText" lastClr="000000"/>
                </a:solidFill>
              </a:ln>
            </p:spPr>
            <p:txBody>
              <a:bodyPr wrap="square"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000" b="1"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IMH</a:t>
                </a:r>
                <a:r>
                  <a:rPr kumimoji="0" lang="ja-JP" altLang="en-US" sz="1000" b="1"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　化粧品事業の範囲</a:t>
                </a:r>
                <a:endParaRPr kumimoji="0" lang="en-US" altLang="ja-JP" sz="1000" b="1"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27" name="正方形/長方形 26">
                <a:extLst>
                  <a:ext uri="{FF2B5EF4-FFF2-40B4-BE49-F238E27FC236}">
                    <a16:creationId xmlns:a16="http://schemas.microsoft.com/office/drawing/2014/main" id="{69DCEB30-1112-5D29-B8A9-9D476DE31AA4}"/>
                  </a:ext>
                </a:extLst>
              </p:cNvPr>
              <p:cNvSpPr/>
              <p:nvPr/>
            </p:nvSpPr>
            <p:spPr>
              <a:xfrm>
                <a:off x="8671913" y="3636585"/>
                <a:ext cx="1095977" cy="853936"/>
              </a:xfrm>
              <a:prstGeom prst="rect">
                <a:avLst/>
              </a:prstGeom>
              <a:gradFill rotWithShape="1">
                <a:gsLst>
                  <a:gs pos="0">
                    <a:srgbClr val="70AD47">
                      <a:lumMod val="110000"/>
                      <a:satMod val="105000"/>
                      <a:tint val="67000"/>
                    </a:srgbClr>
                  </a:gs>
                  <a:gs pos="50000">
                    <a:srgbClr val="70AD47">
                      <a:lumMod val="105000"/>
                      <a:satMod val="103000"/>
                      <a:tint val="73000"/>
                    </a:srgbClr>
                  </a:gs>
                  <a:gs pos="100000">
                    <a:srgbClr val="70AD47">
                      <a:lumMod val="105000"/>
                      <a:satMod val="109000"/>
                      <a:tint val="81000"/>
                    </a:srgbClr>
                  </a:gs>
                </a:gsLst>
                <a:lin ang="5400000" scaled="0"/>
              </a:gradFill>
              <a:ln w="6350" cap="flat" cmpd="sng" algn="ctr">
                <a:solidFill>
                  <a:srgbClr val="70AD47"/>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050" b="0" i="0" u="none" strike="noStrike" kern="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メイト社員</a:t>
                </a:r>
                <a:endParaRPr kumimoji="0" lang="en-US" altLang="ja-JP" sz="1050" b="0" i="0" u="none" strike="noStrike" kern="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800" b="0" i="0" u="none" strike="noStrike" kern="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a:t>
                </a:r>
                <a:r>
                  <a:rPr kumimoji="0" lang="ja-JP" altLang="en-US" sz="800" b="0" i="0" u="none" strike="noStrike" kern="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人財サービス職</a:t>
                </a:r>
                <a:r>
                  <a:rPr kumimoji="0" lang="en-US" altLang="ja-JP" sz="800" b="0" i="0" u="none" strike="noStrike" kern="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a:t>
                </a:r>
              </a:p>
            </p:txBody>
          </p:sp>
          <p:cxnSp>
            <p:nvCxnSpPr>
              <p:cNvPr id="28" name="直線コネクタ 27">
                <a:extLst>
                  <a:ext uri="{FF2B5EF4-FFF2-40B4-BE49-F238E27FC236}">
                    <a16:creationId xmlns:a16="http://schemas.microsoft.com/office/drawing/2014/main" id="{840F29CC-2028-885A-E759-0D1F8B2056D3}"/>
                  </a:ext>
                </a:extLst>
              </p:cNvPr>
              <p:cNvCxnSpPr>
                <a:cxnSpLocks/>
              </p:cNvCxnSpPr>
              <p:nvPr/>
            </p:nvCxnSpPr>
            <p:spPr>
              <a:xfrm>
                <a:off x="9875142" y="3659712"/>
                <a:ext cx="9509" cy="1050770"/>
              </a:xfrm>
              <a:prstGeom prst="line">
                <a:avLst/>
              </a:prstGeom>
              <a:noFill/>
              <a:ln w="38100" cap="flat" cmpd="sng" algn="ctr">
                <a:solidFill>
                  <a:sysClr val="windowText" lastClr="000000"/>
                </a:solidFill>
                <a:prstDash val="dash"/>
                <a:round/>
                <a:headEnd type="none" w="med" len="med"/>
                <a:tailEnd type="none" w="med" len="med"/>
              </a:ln>
              <a:effectLst/>
            </p:spPr>
          </p:cxnSp>
          <p:cxnSp>
            <p:nvCxnSpPr>
              <p:cNvPr id="29" name="直線コネクタ 28">
                <a:extLst>
                  <a:ext uri="{FF2B5EF4-FFF2-40B4-BE49-F238E27FC236}">
                    <a16:creationId xmlns:a16="http://schemas.microsoft.com/office/drawing/2014/main" id="{3440B3D8-8253-865E-97BE-8D514973EEA8}"/>
                  </a:ext>
                </a:extLst>
              </p:cNvPr>
              <p:cNvCxnSpPr>
                <a:cxnSpLocks/>
              </p:cNvCxnSpPr>
              <p:nvPr/>
            </p:nvCxnSpPr>
            <p:spPr>
              <a:xfrm>
                <a:off x="7321450" y="3659712"/>
                <a:ext cx="2595227" cy="0"/>
              </a:xfrm>
              <a:prstGeom prst="line">
                <a:avLst/>
              </a:prstGeom>
              <a:noFill/>
              <a:ln w="38100" cap="flat" cmpd="sng" algn="ctr">
                <a:solidFill>
                  <a:sysClr val="windowText" lastClr="000000"/>
                </a:solidFill>
                <a:prstDash val="dash"/>
                <a:round/>
                <a:headEnd type="none" w="med" len="med"/>
                <a:tailEnd type="none" w="med" len="med"/>
              </a:ln>
              <a:effectLst/>
            </p:spPr>
          </p:cxnSp>
        </p:grpSp>
        <p:sp>
          <p:nvSpPr>
            <p:cNvPr id="8" name="正方形/長方形 7">
              <a:extLst>
                <a:ext uri="{FF2B5EF4-FFF2-40B4-BE49-F238E27FC236}">
                  <a16:creationId xmlns:a16="http://schemas.microsoft.com/office/drawing/2014/main" id="{DF6B3918-9E6E-D604-F2F8-21920F6F6074}"/>
                </a:ext>
              </a:extLst>
            </p:cNvPr>
            <p:cNvSpPr/>
            <p:nvPr/>
          </p:nvSpPr>
          <p:spPr>
            <a:xfrm>
              <a:off x="10060259" y="1952637"/>
              <a:ext cx="1125198" cy="664726"/>
            </a:xfrm>
            <a:prstGeom prst="rect">
              <a:avLst/>
            </a:prstGeom>
            <a:noFill/>
            <a:ln w="57150" cap="flat" cmpd="sng" algn="ctr">
              <a:solidFill>
                <a:srgbClr val="FF0000"/>
              </a:solidFill>
              <a:prstDash val="sys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grpSp>
      <p:graphicFrame>
        <p:nvGraphicFramePr>
          <p:cNvPr id="30" name="表 29">
            <a:extLst>
              <a:ext uri="{FF2B5EF4-FFF2-40B4-BE49-F238E27FC236}">
                <a16:creationId xmlns:a16="http://schemas.microsoft.com/office/drawing/2014/main" id="{561F4159-ED9E-5668-98FC-CFFB66D6D553}"/>
              </a:ext>
            </a:extLst>
          </p:cNvPr>
          <p:cNvGraphicFramePr>
            <a:graphicFrameLocks noGrp="1"/>
          </p:cNvGraphicFramePr>
          <p:nvPr>
            <p:extLst>
              <p:ext uri="{D42A27DB-BD31-4B8C-83A1-F6EECF244321}">
                <p14:modId xmlns:p14="http://schemas.microsoft.com/office/powerpoint/2010/main" val="100573045"/>
              </p:ext>
            </p:extLst>
          </p:nvPr>
        </p:nvGraphicFramePr>
        <p:xfrm>
          <a:off x="6131718" y="1141628"/>
          <a:ext cx="5857421" cy="1201134"/>
        </p:xfrm>
        <a:graphic>
          <a:graphicData uri="http://schemas.openxmlformats.org/drawingml/2006/table">
            <a:tbl>
              <a:tblPr/>
              <a:tblGrid>
                <a:gridCol w="776675">
                  <a:extLst>
                    <a:ext uri="{9D8B030D-6E8A-4147-A177-3AD203B41FA5}">
                      <a16:colId xmlns:a16="http://schemas.microsoft.com/office/drawing/2014/main" val="282740185"/>
                    </a:ext>
                  </a:extLst>
                </a:gridCol>
                <a:gridCol w="1702207">
                  <a:extLst>
                    <a:ext uri="{9D8B030D-6E8A-4147-A177-3AD203B41FA5}">
                      <a16:colId xmlns:a16="http://schemas.microsoft.com/office/drawing/2014/main" val="2698237232"/>
                    </a:ext>
                  </a:extLst>
                </a:gridCol>
                <a:gridCol w="1790700">
                  <a:extLst>
                    <a:ext uri="{9D8B030D-6E8A-4147-A177-3AD203B41FA5}">
                      <a16:colId xmlns:a16="http://schemas.microsoft.com/office/drawing/2014/main" val="3894417319"/>
                    </a:ext>
                  </a:extLst>
                </a:gridCol>
                <a:gridCol w="1587839">
                  <a:extLst>
                    <a:ext uri="{9D8B030D-6E8A-4147-A177-3AD203B41FA5}">
                      <a16:colId xmlns:a16="http://schemas.microsoft.com/office/drawing/2014/main" val="5343861"/>
                    </a:ext>
                  </a:extLst>
                </a:gridCol>
              </a:tblGrid>
              <a:tr h="201730">
                <a:tc>
                  <a:txBody>
                    <a:bodyPr/>
                    <a:lstStyle>
                      <a:lvl1pPr marL="0" algn="l" defTabSz="914400" rtl="0" eaLnBrk="1" latinLnBrk="0" hangingPunct="1">
                        <a:defRPr kumimoji="1" sz="1800" kern="1200">
                          <a:solidFill>
                            <a:schemeClr val="tx1"/>
                          </a:solidFill>
                          <a:latin typeface="游ゴシック" panose="020F0502020204030204"/>
                        </a:defRPr>
                      </a:lvl1pPr>
                      <a:lvl2pPr marL="457200" algn="l" defTabSz="914400" rtl="0" eaLnBrk="1" latinLnBrk="0" hangingPunct="1">
                        <a:defRPr kumimoji="1" sz="1800" kern="1200">
                          <a:solidFill>
                            <a:schemeClr val="tx1"/>
                          </a:solidFill>
                          <a:latin typeface="游ゴシック" panose="020F0502020204030204"/>
                        </a:defRPr>
                      </a:lvl2pPr>
                      <a:lvl3pPr marL="914400" algn="l" defTabSz="914400" rtl="0" eaLnBrk="1" latinLnBrk="0" hangingPunct="1">
                        <a:defRPr kumimoji="1" sz="1800" kern="1200">
                          <a:solidFill>
                            <a:schemeClr val="tx1"/>
                          </a:solidFill>
                          <a:latin typeface="游ゴシック" panose="020F0502020204030204"/>
                        </a:defRPr>
                      </a:lvl3pPr>
                      <a:lvl4pPr marL="1371600" algn="l" defTabSz="914400" rtl="0" eaLnBrk="1" latinLnBrk="0" hangingPunct="1">
                        <a:defRPr kumimoji="1" sz="1800" kern="1200">
                          <a:solidFill>
                            <a:schemeClr val="tx1"/>
                          </a:solidFill>
                          <a:latin typeface="游ゴシック" panose="020F0502020204030204"/>
                        </a:defRPr>
                      </a:lvl4pPr>
                      <a:lvl5pPr marL="1828800" algn="l" defTabSz="914400" rtl="0" eaLnBrk="1" latinLnBrk="0" hangingPunct="1">
                        <a:defRPr kumimoji="1" sz="1800" kern="1200">
                          <a:solidFill>
                            <a:schemeClr val="tx1"/>
                          </a:solidFill>
                          <a:latin typeface="游ゴシック" panose="020F0502020204030204"/>
                        </a:defRPr>
                      </a:lvl5pPr>
                      <a:lvl6pPr marL="2286000" algn="l" defTabSz="914400" rtl="0" eaLnBrk="1" latinLnBrk="0" hangingPunct="1">
                        <a:defRPr kumimoji="1" sz="1800" kern="1200">
                          <a:solidFill>
                            <a:schemeClr val="tx1"/>
                          </a:solidFill>
                          <a:latin typeface="游ゴシック" panose="020F0502020204030204"/>
                        </a:defRPr>
                      </a:lvl6pPr>
                      <a:lvl7pPr marL="2743200" algn="l" defTabSz="914400" rtl="0" eaLnBrk="1" latinLnBrk="0" hangingPunct="1">
                        <a:defRPr kumimoji="1" sz="1800" kern="1200">
                          <a:solidFill>
                            <a:schemeClr val="tx1"/>
                          </a:solidFill>
                          <a:latin typeface="游ゴシック" panose="020F0502020204030204"/>
                        </a:defRPr>
                      </a:lvl7pPr>
                      <a:lvl8pPr marL="3200400" algn="l" defTabSz="914400" rtl="0" eaLnBrk="1" latinLnBrk="0" hangingPunct="1">
                        <a:defRPr kumimoji="1" sz="1800" kern="1200">
                          <a:solidFill>
                            <a:schemeClr val="tx1"/>
                          </a:solidFill>
                          <a:latin typeface="游ゴシック" panose="020F0502020204030204"/>
                        </a:defRPr>
                      </a:lvl8pPr>
                      <a:lvl9pPr marL="3657600" algn="l" defTabSz="914400" rtl="0" eaLnBrk="1" latinLnBrk="0" hangingPunct="1">
                        <a:defRPr kumimoji="1" sz="1800" kern="1200">
                          <a:solidFill>
                            <a:schemeClr val="tx1"/>
                          </a:solidFill>
                          <a:latin typeface="游ゴシック" panose="020F0502020204030204"/>
                        </a:defRPr>
                      </a:lvl9pPr>
                    </a:lstStyle>
                    <a:p>
                      <a:pPr algn="ctr" fontAlgn="ctr"/>
                      <a:r>
                        <a:rPr lang="ja-JP" altLang="en-US" sz="900" b="1" i="0" u="none" strike="noStrike" dirty="0">
                          <a:solidFill>
                            <a:srgbClr val="000000"/>
                          </a:solidFill>
                          <a:effectLst/>
                          <a:latin typeface="游ゴシック" panose="020B0400000000000000" pitchFamily="50" charset="-128"/>
                          <a:ea typeface="游ゴシック" panose="020B0400000000000000" pitchFamily="50" charset="-128"/>
                        </a:rPr>
                        <a:t>名称</a:t>
                      </a:r>
                    </a:p>
                  </a:txBody>
                  <a:tcPr marL="7262" marR="7262" marT="72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2CC"/>
                    </a:solidFill>
                  </a:tcPr>
                </a:tc>
                <a:tc>
                  <a:txBody>
                    <a:bodyPr/>
                    <a:lstStyle>
                      <a:lvl1pPr marL="0" algn="l" defTabSz="914400" rtl="0" eaLnBrk="1" latinLnBrk="0" hangingPunct="1">
                        <a:defRPr kumimoji="1" sz="1800" kern="1200">
                          <a:solidFill>
                            <a:schemeClr val="tx1"/>
                          </a:solidFill>
                          <a:latin typeface="游ゴシック" panose="020F0502020204030204"/>
                        </a:defRPr>
                      </a:lvl1pPr>
                      <a:lvl2pPr marL="457200" algn="l" defTabSz="914400" rtl="0" eaLnBrk="1" latinLnBrk="0" hangingPunct="1">
                        <a:defRPr kumimoji="1" sz="1800" kern="1200">
                          <a:solidFill>
                            <a:schemeClr val="tx1"/>
                          </a:solidFill>
                          <a:latin typeface="游ゴシック" panose="020F0502020204030204"/>
                        </a:defRPr>
                      </a:lvl2pPr>
                      <a:lvl3pPr marL="914400" algn="l" defTabSz="914400" rtl="0" eaLnBrk="1" latinLnBrk="0" hangingPunct="1">
                        <a:defRPr kumimoji="1" sz="1800" kern="1200">
                          <a:solidFill>
                            <a:schemeClr val="tx1"/>
                          </a:solidFill>
                          <a:latin typeface="游ゴシック" panose="020F0502020204030204"/>
                        </a:defRPr>
                      </a:lvl3pPr>
                      <a:lvl4pPr marL="1371600" algn="l" defTabSz="914400" rtl="0" eaLnBrk="1" latinLnBrk="0" hangingPunct="1">
                        <a:defRPr kumimoji="1" sz="1800" kern="1200">
                          <a:solidFill>
                            <a:schemeClr val="tx1"/>
                          </a:solidFill>
                          <a:latin typeface="游ゴシック" panose="020F0502020204030204"/>
                        </a:defRPr>
                      </a:lvl4pPr>
                      <a:lvl5pPr marL="1828800" algn="l" defTabSz="914400" rtl="0" eaLnBrk="1" latinLnBrk="0" hangingPunct="1">
                        <a:defRPr kumimoji="1" sz="1800" kern="1200">
                          <a:solidFill>
                            <a:schemeClr val="tx1"/>
                          </a:solidFill>
                          <a:latin typeface="游ゴシック" panose="020F0502020204030204"/>
                        </a:defRPr>
                      </a:lvl5pPr>
                      <a:lvl6pPr marL="2286000" algn="l" defTabSz="914400" rtl="0" eaLnBrk="1" latinLnBrk="0" hangingPunct="1">
                        <a:defRPr kumimoji="1" sz="1800" kern="1200">
                          <a:solidFill>
                            <a:schemeClr val="tx1"/>
                          </a:solidFill>
                          <a:latin typeface="游ゴシック" panose="020F0502020204030204"/>
                        </a:defRPr>
                      </a:lvl6pPr>
                      <a:lvl7pPr marL="2743200" algn="l" defTabSz="914400" rtl="0" eaLnBrk="1" latinLnBrk="0" hangingPunct="1">
                        <a:defRPr kumimoji="1" sz="1800" kern="1200">
                          <a:solidFill>
                            <a:schemeClr val="tx1"/>
                          </a:solidFill>
                          <a:latin typeface="游ゴシック" panose="020F0502020204030204"/>
                        </a:defRPr>
                      </a:lvl7pPr>
                      <a:lvl8pPr marL="3200400" algn="l" defTabSz="914400" rtl="0" eaLnBrk="1" latinLnBrk="0" hangingPunct="1">
                        <a:defRPr kumimoji="1" sz="1800" kern="1200">
                          <a:solidFill>
                            <a:schemeClr val="tx1"/>
                          </a:solidFill>
                          <a:latin typeface="游ゴシック" panose="020F0502020204030204"/>
                        </a:defRPr>
                      </a:lvl8pPr>
                      <a:lvl9pPr marL="3657600" algn="l" defTabSz="914400" rtl="0" eaLnBrk="1" latinLnBrk="0" hangingPunct="1">
                        <a:defRPr kumimoji="1" sz="1800" kern="1200">
                          <a:solidFill>
                            <a:schemeClr val="tx1"/>
                          </a:solidFill>
                          <a:latin typeface="游ゴシック" panose="020F0502020204030204"/>
                        </a:defRPr>
                      </a:lvl9pPr>
                    </a:lstStyle>
                    <a:p>
                      <a:pPr algn="ctr" fontAlgn="ctr"/>
                      <a:r>
                        <a:rPr lang="ja-JP" altLang="en-US" sz="900" b="1" i="0" u="none" strike="noStrike" dirty="0">
                          <a:solidFill>
                            <a:srgbClr val="000000"/>
                          </a:solidFill>
                          <a:effectLst/>
                          <a:latin typeface="游ゴシック" panose="020B0400000000000000" pitchFamily="50" charset="-128"/>
                          <a:ea typeface="游ゴシック" panose="020B0400000000000000" pitchFamily="50" charset="-128"/>
                        </a:rPr>
                        <a:t>期待役割</a:t>
                      </a:r>
                    </a:p>
                  </a:txBody>
                  <a:tcPr marL="7262" marR="7262" marT="72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2CC"/>
                    </a:solidFill>
                  </a:tcPr>
                </a:tc>
                <a:tc>
                  <a:txBody>
                    <a:bodyPr/>
                    <a:lstStyle>
                      <a:lvl1pPr marL="0" algn="l" defTabSz="914400" rtl="0" eaLnBrk="1" latinLnBrk="0" hangingPunct="1">
                        <a:defRPr kumimoji="1" sz="1800" kern="1200">
                          <a:solidFill>
                            <a:schemeClr val="tx1"/>
                          </a:solidFill>
                          <a:latin typeface="游ゴシック" panose="020F0502020204030204"/>
                        </a:defRPr>
                      </a:lvl1pPr>
                      <a:lvl2pPr marL="457200" algn="l" defTabSz="914400" rtl="0" eaLnBrk="1" latinLnBrk="0" hangingPunct="1">
                        <a:defRPr kumimoji="1" sz="1800" kern="1200">
                          <a:solidFill>
                            <a:schemeClr val="tx1"/>
                          </a:solidFill>
                          <a:latin typeface="游ゴシック" panose="020F0502020204030204"/>
                        </a:defRPr>
                      </a:lvl2pPr>
                      <a:lvl3pPr marL="914400" algn="l" defTabSz="914400" rtl="0" eaLnBrk="1" latinLnBrk="0" hangingPunct="1">
                        <a:defRPr kumimoji="1" sz="1800" kern="1200">
                          <a:solidFill>
                            <a:schemeClr val="tx1"/>
                          </a:solidFill>
                          <a:latin typeface="游ゴシック" panose="020F0502020204030204"/>
                        </a:defRPr>
                      </a:lvl3pPr>
                      <a:lvl4pPr marL="1371600" algn="l" defTabSz="914400" rtl="0" eaLnBrk="1" latinLnBrk="0" hangingPunct="1">
                        <a:defRPr kumimoji="1" sz="1800" kern="1200">
                          <a:solidFill>
                            <a:schemeClr val="tx1"/>
                          </a:solidFill>
                          <a:latin typeface="游ゴシック" panose="020F0502020204030204"/>
                        </a:defRPr>
                      </a:lvl4pPr>
                      <a:lvl5pPr marL="1828800" algn="l" defTabSz="914400" rtl="0" eaLnBrk="1" latinLnBrk="0" hangingPunct="1">
                        <a:defRPr kumimoji="1" sz="1800" kern="1200">
                          <a:solidFill>
                            <a:schemeClr val="tx1"/>
                          </a:solidFill>
                          <a:latin typeface="游ゴシック" panose="020F0502020204030204"/>
                        </a:defRPr>
                      </a:lvl5pPr>
                      <a:lvl6pPr marL="2286000" algn="l" defTabSz="914400" rtl="0" eaLnBrk="1" latinLnBrk="0" hangingPunct="1">
                        <a:defRPr kumimoji="1" sz="1800" kern="1200">
                          <a:solidFill>
                            <a:schemeClr val="tx1"/>
                          </a:solidFill>
                          <a:latin typeface="游ゴシック" panose="020F0502020204030204"/>
                        </a:defRPr>
                      </a:lvl6pPr>
                      <a:lvl7pPr marL="2743200" algn="l" defTabSz="914400" rtl="0" eaLnBrk="1" latinLnBrk="0" hangingPunct="1">
                        <a:defRPr kumimoji="1" sz="1800" kern="1200">
                          <a:solidFill>
                            <a:schemeClr val="tx1"/>
                          </a:solidFill>
                          <a:latin typeface="游ゴシック" panose="020F0502020204030204"/>
                        </a:defRPr>
                      </a:lvl7pPr>
                      <a:lvl8pPr marL="3200400" algn="l" defTabSz="914400" rtl="0" eaLnBrk="1" latinLnBrk="0" hangingPunct="1">
                        <a:defRPr kumimoji="1" sz="1800" kern="1200">
                          <a:solidFill>
                            <a:schemeClr val="tx1"/>
                          </a:solidFill>
                          <a:latin typeface="游ゴシック" panose="020F0502020204030204"/>
                        </a:defRPr>
                      </a:lvl8pPr>
                      <a:lvl9pPr marL="3657600" algn="l" defTabSz="914400" rtl="0" eaLnBrk="1" latinLnBrk="0" hangingPunct="1">
                        <a:defRPr kumimoji="1" sz="1800" kern="1200">
                          <a:solidFill>
                            <a:schemeClr val="tx1"/>
                          </a:solidFill>
                          <a:latin typeface="游ゴシック" panose="020F0502020204030204"/>
                        </a:defRPr>
                      </a:lvl9pPr>
                    </a:lstStyle>
                    <a:p>
                      <a:pPr algn="ctr" fontAlgn="ctr"/>
                      <a:r>
                        <a:rPr lang="ja-JP" altLang="en-US" sz="900" b="1" i="0" u="none" strike="noStrike">
                          <a:solidFill>
                            <a:srgbClr val="000000"/>
                          </a:solidFill>
                          <a:effectLst/>
                          <a:latin typeface="游ゴシック" panose="020B0400000000000000" pitchFamily="50" charset="-128"/>
                          <a:ea typeface="游ゴシック" panose="020B0400000000000000" pitchFamily="50" charset="-128"/>
                        </a:rPr>
                        <a:t>求められる能力</a:t>
                      </a:r>
                      <a:r>
                        <a:rPr lang="en-US" altLang="ja-JP" sz="900" b="1" i="0" u="none" strike="noStrike">
                          <a:solidFill>
                            <a:srgbClr val="000000"/>
                          </a:solidFill>
                          <a:effectLst/>
                          <a:latin typeface="游ゴシック" panose="020B0400000000000000" pitchFamily="50" charset="-128"/>
                          <a:ea typeface="游ゴシック" panose="020B0400000000000000" pitchFamily="50" charset="-128"/>
                        </a:rPr>
                        <a:t>(</a:t>
                      </a:r>
                      <a:r>
                        <a:rPr lang="ja-JP" altLang="en-US" sz="900" b="1" i="0" u="none" strike="noStrike">
                          <a:solidFill>
                            <a:srgbClr val="000000"/>
                          </a:solidFill>
                          <a:effectLst/>
                          <a:latin typeface="游ゴシック" panose="020B0400000000000000" pitchFamily="50" charset="-128"/>
                          <a:ea typeface="游ゴシック" panose="020B0400000000000000" pitchFamily="50" charset="-128"/>
                        </a:rPr>
                        <a:t>イメージ</a:t>
                      </a:r>
                      <a:r>
                        <a:rPr lang="en-US" altLang="ja-JP" sz="900" b="1" i="0" u="none" strike="noStrike">
                          <a:solidFill>
                            <a:srgbClr val="000000"/>
                          </a:solidFill>
                          <a:effectLst/>
                          <a:latin typeface="游ゴシック" panose="020B0400000000000000" pitchFamily="50" charset="-128"/>
                          <a:ea typeface="游ゴシック" panose="020B0400000000000000" pitchFamily="50" charset="-128"/>
                        </a:rPr>
                        <a:t>)</a:t>
                      </a:r>
                    </a:p>
                  </a:txBody>
                  <a:tcPr marL="7262" marR="7262" marT="72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2CC"/>
                    </a:solidFill>
                  </a:tcPr>
                </a:tc>
                <a:tc>
                  <a:txBody>
                    <a:bodyPr/>
                    <a:lstStyle>
                      <a:lvl1pPr marL="0" algn="l" defTabSz="914400" rtl="0" eaLnBrk="1" latinLnBrk="0" hangingPunct="1">
                        <a:defRPr kumimoji="1" sz="1800" kern="1200">
                          <a:solidFill>
                            <a:schemeClr val="tx1"/>
                          </a:solidFill>
                          <a:latin typeface="游ゴシック" panose="020F0502020204030204"/>
                        </a:defRPr>
                      </a:lvl1pPr>
                      <a:lvl2pPr marL="457200" algn="l" defTabSz="914400" rtl="0" eaLnBrk="1" latinLnBrk="0" hangingPunct="1">
                        <a:defRPr kumimoji="1" sz="1800" kern="1200">
                          <a:solidFill>
                            <a:schemeClr val="tx1"/>
                          </a:solidFill>
                          <a:latin typeface="游ゴシック" panose="020F0502020204030204"/>
                        </a:defRPr>
                      </a:lvl2pPr>
                      <a:lvl3pPr marL="914400" algn="l" defTabSz="914400" rtl="0" eaLnBrk="1" latinLnBrk="0" hangingPunct="1">
                        <a:defRPr kumimoji="1" sz="1800" kern="1200">
                          <a:solidFill>
                            <a:schemeClr val="tx1"/>
                          </a:solidFill>
                          <a:latin typeface="游ゴシック" panose="020F0502020204030204"/>
                        </a:defRPr>
                      </a:lvl3pPr>
                      <a:lvl4pPr marL="1371600" algn="l" defTabSz="914400" rtl="0" eaLnBrk="1" latinLnBrk="0" hangingPunct="1">
                        <a:defRPr kumimoji="1" sz="1800" kern="1200">
                          <a:solidFill>
                            <a:schemeClr val="tx1"/>
                          </a:solidFill>
                          <a:latin typeface="游ゴシック" panose="020F0502020204030204"/>
                        </a:defRPr>
                      </a:lvl4pPr>
                      <a:lvl5pPr marL="1828800" algn="l" defTabSz="914400" rtl="0" eaLnBrk="1" latinLnBrk="0" hangingPunct="1">
                        <a:defRPr kumimoji="1" sz="1800" kern="1200">
                          <a:solidFill>
                            <a:schemeClr val="tx1"/>
                          </a:solidFill>
                          <a:latin typeface="游ゴシック" panose="020F0502020204030204"/>
                        </a:defRPr>
                      </a:lvl5pPr>
                      <a:lvl6pPr marL="2286000" algn="l" defTabSz="914400" rtl="0" eaLnBrk="1" latinLnBrk="0" hangingPunct="1">
                        <a:defRPr kumimoji="1" sz="1800" kern="1200">
                          <a:solidFill>
                            <a:schemeClr val="tx1"/>
                          </a:solidFill>
                          <a:latin typeface="游ゴシック" panose="020F0502020204030204"/>
                        </a:defRPr>
                      </a:lvl6pPr>
                      <a:lvl7pPr marL="2743200" algn="l" defTabSz="914400" rtl="0" eaLnBrk="1" latinLnBrk="0" hangingPunct="1">
                        <a:defRPr kumimoji="1" sz="1800" kern="1200">
                          <a:solidFill>
                            <a:schemeClr val="tx1"/>
                          </a:solidFill>
                          <a:latin typeface="游ゴシック" panose="020F0502020204030204"/>
                        </a:defRPr>
                      </a:lvl7pPr>
                      <a:lvl8pPr marL="3200400" algn="l" defTabSz="914400" rtl="0" eaLnBrk="1" latinLnBrk="0" hangingPunct="1">
                        <a:defRPr kumimoji="1" sz="1800" kern="1200">
                          <a:solidFill>
                            <a:schemeClr val="tx1"/>
                          </a:solidFill>
                          <a:latin typeface="游ゴシック" panose="020F0502020204030204"/>
                        </a:defRPr>
                      </a:lvl8pPr>
                      <a:lvl9pPr marL="3657600" algn="l" defTabSz="914400" rtl="0" eaLnBrk="1" latinLnBrk="0" hangingPunct="1">
                        <a:defRPr kumimoji="1" sz="1800" kern="1200">
                          <a:solidFill>
                            <a:schemeClr val="tx1"/>
                          </a:solidFill>
                          <a:latin typeface="游ゴシック" panose="020F0502020204030204"/>
                        </a:defRPr>
                      </a:lvl9pPr>
                    </a:lstStyle>
                    <a:p>
                      <a:pPr algn="ctr" fontAlgn="ctr"/>
                      <a:r>
                        <a:rPr lang="ja-JP" altLang="en-US" sz="900" b="1" i="0" u="none" strike="noStrike" dirty="0">
                          <a:solidFill>
                            <a:srgbClr val="000000"/>
                          </a:solidFill>
                          <a:effectLst/>
                          <a:latin typeface="游ゴシック" panose="020B0400000000000000" pitchFamily="50" charset="-128"/>
                          <a:ea typeface="游ゴシック" panose="020B0400000000000000" pitchFamily="50" charset="-128"/>
                        </a:rPr>
                        <a:t>担う役割</a:t>
                      </a:r>
                      <a:r>
                        <a:rPr lang="en-US" altLang="ja-JP" sz="900" b="1" i="0" u="none" strike="noStrike" dirty="0">
                          <a:solidFill>
                            <a:srgbClr val="000000"/>
                          </a:solidFill>
                          <a:effectLst/>
                          <a:latin typeface="游ゴシック" panose="020B0400000000000000" pitchFamily="50" charset="-128"/>
                          <a:ea typeface="游ゴシック" panose="020B0400000000000000" pitchFamily="50" charset="-128"/>
                        </a:rPr>
                        <a:t>(</a:t>
                      </a:r>
                      <a:r>
                        <a:rPr lang="ja-JP" altLang="en-US" sz="900" b="1" i="0" u="none" strike="noStrike" dirty="0">
                          <a:solidFill>
                            <a:srgbClr val="000000"/>
                          </a:solidFill>
                          <a:effectLst/>
                          <a:latin typeface="游ゴシック" panose="020B0400000000000000" pitchFamily="50" charset="-128"/>
                          <a:ea typeface="游ゴシック" panose="020B0400000000000000" pitchFamily="50" charset="-128"/>
                        </a:rPr>
                        <a:t>イメージ</a:t>
                      </a:r>
                      <a:r>
                        <a:rPr lang="en-US" altLang="ja-JP" sz="900" b="1" i="0" u="none" strike="noStrike" dirty="0">
                          <a:solidFill>
                            <a:srgbClr val="000000"/>
                          </a:solidFill>
                          <a:effectLst/>
                          <a:latin typeface="游ゴシック" panose="020B0400000000000000" pitchFamily="50" charset="-128"/>
                          <a:ea typeface="游ゴシック" panose="020B0400000000000000" pitchFamily="50" charset="-128"/>
                        </a:rPr>
                        <a:t>)</a:t>
                      </a:r>
                      <a:r>
                        <a:rPr lang="ja-JP" altLang="en-US" sz="900" b="1" i="0" u="none" strike="noStrike" dirty="0">
                          <a:solidFill>
                            <a:srgbClr val="000000"/>
                          </a:solidFill>
                          <a:effectLst/>
                          <a:latin typeface="游ゴシック" panose="020B0400000000000000" pitchFamily="50" charset="-128"/>
                          <a:ea typeface="游ゴシック" panose="020B0400000000000000" pitchFamily="50" charset="-128"/>
                        </a:rPr>
                        <a:t>　</a:t>
                      </a:r>
                      <a:r>
                        <a:rPr lang="en-US" altLang="ja-JP" sz="900" b="1" i="0" u="none" strike="noStrike" dirty="0">
                          <a:solidFill>
                            <a:srgbClr val="000000"/>
                          </a:solidFill>
                          <a:effectLst/>
                          <a:latin typeface="游ゴシック" panose="020B0400000000000000" pitchFamily="50" charset="-128"/>
                          <a:ea typeface="游ゴシック" panose="020B0400000000000000" pitchFamily="50" charset="-128"/>
                        </a:rPr>
                        <a:t>(</a:t>
                      </a:r>
                      <a:r>
                        <a:rPr lang="ja-JP" altLang="en-US" sz="900" b="1" i="0" u="none" strike="noStrike" dirty="0">
                          <a:solidFill>
                            <a:srgbClr val="000000"/>
                          </a:solidFill>
                          <a:effectLst/>
                          <a:latin typeface="游ゴシック" panose="020B0400000000000000" pitchFamily="50" charset="-128"/>
                          <a:ea typeface="游ゴシック" panose="020B0400000000000000" pitchFamily="50" charset="-128"/>
                        </a:rPr>
                        <a:t>仮称</a:t>
                      </a:r>
                      <a:r>
                        <a:rPr lang="en-US" altLang="ja-JP" sz="900" b="1" i="0" u="none" strike="noStrike" dirty="0">
                          <a:solidFill>
                            <a:srgbClr val="000000"/>
                          </a:solidFill>
                          <a:effectLst/>
                          <a:latin typeface="游ゴシック" panose="020B0400000000000000" pitchFamily="50" charset="-128"/>
                          <a:ea typeface="游ゴシック" panose="020B0400000000000000" pitchFamily="50" charset="-128"/>
                        </a:rPr>
                        <a:t>)</a:t>
                      </a:r>
                    </a:p>
                  </a:txBody>
                  <a:tcPr marL="7262" marR="7262" marT="72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2CC"/>
                    </a:solidFill>
                  </a:tcPr>
                </a:tc>
                <a:extLst>
                  <a:ext uri="{0D108BD9-81ED-4DB2-BD59-A6C34878D82A}">
                    <a16:rowId xmlns:a16="http://schemas.microsoft.com/office/drawing/2014/main" val="929914631"/>
                  </a:ext>
                </a:extLst>
              </a:tr>
              <a:tr h="999404">
                <a:tc>
                  <a:txBody>
                    <a:bodyPr/>
                    <a:lstStyle>
                      <a:lvl1pPr marL="0" algn="l" defTabSz="914400" rtl="0" eaLnBrk="1" latinLnBrk="0" hangingPunct="1">
                        <a:defRPr kumimoji="1" sz="1800" kern="1200">
                          <a:solidFill>
                            <a:schemeClr val="tx1"/>
                          </a:solidFill>
                          <a:latin typeface="游ゴシック" panose="020F0502020204030204"/>
                        </a:defRPr>
                      </a:lvl1pPr>
                      <a:lvl2pPr marL="457200" algn="l" defTabSz="914400" rtl="0" eaLnBrk="1" latinLnBrk="0" hangingPunct="1">
                        <a:defRPr kumimoji="1" sz="1800" kern="1200">
                          <a:solidFill>
                            <a:schemeClr val="tx1"/>
                          </a:solidFill>
                          <a:latin typeface="游ゴシック" panose="020F0502020204030204"/>
                        </a:defRPr>
                      </a:lvl2pPr>
                      <a:lvl3pPr marL="914400" algn="l" defTabSz="914400" rtl="0" eaLnBrk="1" latinLnBrk="0" hangingPunct="1">
                        <a:defRPr kumimoji="1" sz="1800" kern="1200">
                          <a:solidFill>
                            <a:schemeClr val="tx1"/>
                          </a:solidFill>
                          <a:latin typeface="游ゴシック" panose="020F0502020204030204"/>
                        </a:defRPr>
                      </a:lvl3pPr>
                      <a:lvl4pPr marL="1371600" algn="l" defTabSz="914400" rtl="0" eaLnBrk="1" latinLnBrk="0" hangingPunct="1">
                        <a:defRPr kumimoji="1" sz="1800" kern="1200">
                          <a:solidFill>
                            <a:schemeClr val="tx1"/>
                          </a:solidFill>
                          <a:latin typeface="游ゴシック" panose="020F0502020204030204"/>
                        </a:defRPr>
                      </a:lvl4pPr>
                      <a:lvl5pPr marL="1828800" algn="l" defTabSz="914400" rtl="0" eaLnBrk="1" latinLnBrk="0" hangingPunct="1">
                        <a:defRPr kumimoji="1" sz="1800" kern="1200">
                          <a:solidFill>
                            <a:schemeClr val="tx1"/>
                          </a:solidFill>
                          <a:latin typeface="游ゴシック" panose="020F0502020204030204"/>
                        </a:defRPr>
                      </a:lvl5pPr>
                      <a:lvl6pPr marL="2286000" algn="l" defTabSz="914400" rtl="0" eaLnBrk="1" latinLnBrk="0" hangingPunct="1">
                        <a:defRPr kumimoji="1" sz="1800" kern="1200">
                          <a:solidFill>
                            <a:schemeClr val="tx1"/>
                          </a:solidFill>
                          <a:latin typeface="游ゴシック" panose="020F0502020204030204"/>
                        </a:defRPr>
                      </a:lvl6pPr>
                      <a:lvl7pPr marL="2743200" algn="l" defTabSz="914400" rtl="0" eaLnBrk="1" latinLnBrk="0" hangingPunct="1">
                        <a:defRPr kumimoji="1" sz="1800" kern="1200">
                          <a:solidFill>
                            <a:schemeClr val="tx1"/>
                          </a:solidFill>
                          <a:latin typeface="游ゴシック" panose="020F0502020204030204"/>
                        </a:defRPr>
                      </a:lvl7pPr>
                      <a:lvl8pPr marL="3200400" algn="l" defTabSz="914400" rtl="0" eaLnBrk="1" latinLnBrk="0" hangingPunct="1">
                        <a:defRPr kumimoji="1" sz="1800" kern="1200">
                          <a:solidFill>
                            <a:schemeClr val="tx1"/>
                          </a:solidFill>
                          <a:latin typeface="游ゴシック" panose="020F0502020204030204"/>
                        </a:defRPr>
                      </a:lvl8pPr>
                      <a:lvl9pPr marL="3657600" algn="l" defTabSz="914400" rtl="0" eaLnBrk="1" latinLnBrk="0" hangingPunct="1">
                        <a:defRPr kumimoji="1" sz="1800" kern="1200">
                          <a:solidFill>
                            <a:schemeClr val="tx1"/>
                          </a:solidFill>
                          <a:latin typeface="游ゴシック" panose="020F0502020204030204"/>
                        </a:defRPr>
                      </a:lvl9pPr>
                    </a:lstStyle>
                    <a:p>
                      <a:pPr algn="ctr" fontAlgn="ctr"/>
                      <a:r>
                        <a:rPr lang="en-US" altLang="ja-JP" sz="900" b="1" i="0" u="none" strike="noStrike" dirty="0">
                          <a:solidFill>
                            <a:srgbClr val="000000"/>
                          </a:solidFill>
                          <a:effectLst/>
                          <a:latin typeface="游ゴシック" panose="020B0400000000000000" pitchFamily="50" charset="-128"/>
                          <a:ea typeface="游ゴシック" panose="020B0400000000000000" pitchFamily="50" charset="-128"/>
                        </a:rPr>
                        <a:t>BC</a:t>
                      </a:r>
                      <a:r>
                        <a:rPr lang="ja-JP" altLang="en-US" sz="900" b="1" i="0" u="none" strike="noStrike" dirty="0">
                          <a:solidFill>
                            <a:srgbClr val="000000"/>
                          </a:solidFill>
                          <a:effectLst/>
                          <a:latin typeface="游ゴシック" panose="020B0400000000000000" pitchFamily="50" charset="-128"/>
                          <a:ea typeface="游ゴシック" panose="020B0400000000000000" pitchFamily="50" charset="-128"/>
                        </a:rPr>
                        <a:t>社員ステージ</a:t>
                      </a:r>
                      <a:r>
                        <a:rPr lang="en-US" altLang="ja-JP" sz="900" b="1" i="0" u="none" strike="noStrike" dirty="0">
                          <a:solidFill>
                            <a:srgbClr val="000000"/>
                          </a:solidFill>
                          <a:effectLst/>
                          <a:latin typeface="游ゴシック" panose="020B0400000000000000" pitchFamily="50" charset="-128"/>
                          <a:ea typeface="游ゴシック" panose="020B0400000000000000" pitchFamily="50" charset="-128"/>
                        </a:rPr>
                        <a:t>B</a:t>
                      </a:r>
                      <a:br>
                        <a:rPr lang="en-US" altLang="ja-JP" sz="900" b="1" i="0" u="none" strike="noStrike" dirty="0">
                          <a:solidFill>
                            <a:srgbClr val="000000"/>
                          </a:solidFill>
                          <a:effectLst/>
                          <a:latin typeface="游ゴシック" panose="020B0400000000000000" pitchFamily="50" charset="-128"/>
                          <a:ea typeface="游ゴシック" panose="020B0400000000000000" pitchFamily="50" charset="-128"/>
                        </a:rPr>
                      </a:br>
                      <a:r>
                        <a:rPr lang="en-US" altLang="ja-JP" sz="900" b="1" i="0" u="none" strike="noStrike" dirty="0">
                          <a:solidFill>
                            <a:srgbClr val="000000"/>
                          </a:solidFill>
                          <a:effectLst/>
                          <a:latin typeface="游ゴシック" panose="020B0400000000000000" pitchFamily="50" charset="-128"/>
                          <a:ea typeface="游ゴシック" panose="020B0400000000000000" pitchFamily="50" charset="-128"/>
                        </a:rPr>
                        <a:t>(BC-B)</a:t>
                      </a:r>
                    </a:p>
                  </a:txBody>
                  <a:tcPr marL="7262" marR="7262" marT="72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2CC"/>
                    </a:solidFill>
                  </a:tcPr>
                </a:tc>
                <a:tc>
                  <a:txBody>
                    <a:bodyPr/>
                    <a:lstStyle>
                      <a:lvl1pPr marL="0" algn="l" defTabSz="914400" rtl="0" eaLnBrk="1" latinLnBrk="0" hangingPunct="1">
                        <a:defRPr kumimoji="1" sz="1800" kern="1200">
                          <a:solidFill>
                            <a:schemeClr val="tx1"/>
                          </a:solidFill>
                          <a:latin typeface="游ゴシック" panose="020F0502020204030204"/>
                        </a:defRPr>
                      </a:lvl1pPr>
                      <a:lvl2pPr marL="457200" algn="l" defTabSz="914400" rtl="0" eaLnBrk="1" latinLnBrk="0" hangingPunct="1">
                        <a:defRPr kumimoji="1" sz="1800" kern="1200">
                          <a:solidFill>
                            <a:schemeClr val="tx1"/>
                          </a:solidFill>
                          <a:latin typeface="游ゴシック" panose="020F0502020204030204"/>
                        </a:defRPr>
                      </a:lvl2pPr>
                      <a:lvl3pPr marL="914400" algn="l" defTabSz="914400" rtl="0" eaLnBrk="1" latinLnBrk="0" hangingPunct="1">
                        <a:defRPr kumimoji="1" sz="1800" kern="1200">
                          <a:solidFill>
                            <a:schemeClr val="tx1"/>
                          </a:solidFill>
                          <a:latin typeface="游ゴシック" panose="020F0502020204030204"/>
                        </a:defRPr>
                      </a:lvl3pPr>
                      <a:lvl4pPr marL="1371600" algn="l" defTabSz="914400" rtl="0" eaLnBrk="1" latinLnBrk="0" hangingPunct="1">
                        <a:defRPr kumimoji="1" sz="1800" kern="1200">
                          <a:solidFill>
                            <a:schemeClr val="tx1"/>
                          </a:solidFill>
                          <a:latin typeface="游ゴシック" panose="020F0502020204030204"/>
                        </a:defRPr>
                      </a:lvl4pPr>
                      <a:lvl5pPr marL="1828800" algn="l" defTabSz="914400" rtl="0" eaLnBrk="1" latinLnBrk="0" hangingPunct="1">
                        <a:defRPr kumimoji="1" sz="1800" kern="1200">
                          <a:solidFill>
                            <a:schemeClr val="tx1"/>
                          </a:solidFill>
                          <a:latin typeface="游ゴシック" panose="020F0502020204030204"/>
                        </a:defRPr>
                      </a:lvl5pPr>
                      <a:lvl6pPr marL="2286000" algn="l" defTabSz="914400" rtl="0" eaLnBrk="1" latinLnBrk="0" hangingPunct="1">
                        <a:defRPr kumimoji="1" sz="1800" kern="1200">
                          <a:solidFill>
                            <a:schemeClr val="tx1"/>
                          </a:solidFill>
                          <a:latin typeface="游ゴシック" panose="020F0502020204030204"/>
                        </a:defRPr>
                      </a:lvl6pPr>
                      <a:lvl7pPr marL="2743200" algn="l" defTabSz="914400" rtl="0" eaLnBrk="1" latinLnBrk="0" hangingPunct="1">
                        <a:defRPr kumimoji="1" sz="1800" kern="1200">
                          <a:solidFill>
                            <a:schemeClr val="tx1"/>
                          </a:solidFill>
                          <a:latin typeface="游ゴシック" panose="020F0502020204030204"/>
                        </a:defRPr>
                      </a:lvl7pPr>
                      <a:lvl8pPr marL="3200400" algn="l" defTabSz="914400" rtl="0" eaLnBrk="1" latinLnBrk="0" hangingPunct="1">
                        <a:defRPr kumimoji="1" sz="1800" kern="1200">
                          <a:solidFill>
                            <a:schemeClr val="tx1"/>
                          </a:solidFill>
                          <a:latin typeface="游ゴシック" panose="020F0502020204030204"/>
                        </a:defRPr>
                      </a:lvl8pPr>
                      <a:lvl9pPr marL="3657600" algn="l" defTabSz="914400" rtl="0" eaLnBrk="1" latinLnBrk="0" hangingPunct="1">
                        <a:defRPr kumimoji="1" sz="1800" kern="1200">
                          <a:solidFill>
                            <a:schemeClr val="tx1"/>
                          </a:solidFill>
                          <a:latin typeface="游ゴシック" panose="020F0502020204030204"/>
                        </a:defRPr>
                      </a:lvl9pPr>
                    </a:lstStyle>
                    <a:p>
                      <a:pPr algn="l" fontAlgn="t"/>
                      <a:r>
                        <a:rPr lang="ja-JP" altLang="en-US" sz="900" b="1" i="0" u="none" strike="noStrike" dirty="0">
                          <a:solidFill>
                            <a:srgbClr val="000000"/>
                          </a:solidFill>
                          <a:effectLst/>
                          <a:latin typeface="游ゴシック" panose="020B0400000000000000" pitchFamily="50" charset="-128"/>
                          <a:ea typeface="游ゴシック" panose="020B0400000000000000" pitchFamily="50" charset="-128"/>
                        </a:rPr>
                        <a:t>化粧品を中心とした美容領域最適で高い専門性を発揮し、担当所属のマネジメントと人財の育成を行い、自律的に</a:t>
                      </a:r>
                      <a:r>
                        <a:rPr lang="en-US" altLang="ja-JP" sz="900" b="1" i="0" u="none" strike="noStrike" dirty="0">
                          <a:solidFill>
                            <a:srgbClr val="000000"/>
                          </a:solidFill>
                          <a:effectLst/>
                          <a:latin typeface="游ゴシック" panose="020B0400000000000000" pitchFamily="50" charset="-128"/>
                          <a:ea typeface="游ゴシック" panose="020B0400000000000000" pitchFamily="50" charset="-128"/>
                        </a:rPr>
                        <a:t>PDCA</a:t>
                      </a:r>
                      <a:r>
                        <a:rPr lang="ja-JP" altLang="en-US" sz="900" b="1" i="0" u="none" strike="noStrike" dirty="0">
                          <a:solidFill>
                            <a:srgbClr val="000000"/>
                          </a:solidFill>
                          <a:effectLst/>
                          <a:latin typeface="游ゴシック" panose="020B0400000000000000" pitchFamily="50" charset="-128"/>
                          <a:ea typeface="游ゴシック" panose="020B0400000000000000" pitchFamily="50" charset="-128"/>
                        </a:rPr>
                        <a:t>サイクルをまわしながら事業の一定の成果を実現する。</a:t>
                      </a:r>
                    </a:p>
                  </a:txBody>
                  <a:tcPr marL="7262" marR="7262" marT="72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游ゴシック" panose="020F0502020204030204"/>
                        </a:defRPr>
                      </a:lvl1pPr>
                      <a:lvl2pPr marL="457200" algn="l" defTabSz="914400" rtl="0" eaLnBrk="1" latinLnBrk="0" hangingPunct="1">
                        <a:defRPr kumimoji="1" sz="1800" kern="1200">
                          <a:solidFill>
                            <a:schemeClr val="tx1"/>
                          </a:solidFill>
                          <a:latin typeface="游ゴシック" panose="020F0502020204030204"/>
                        </a:defRPr>
                      </a:lvl2pPr>
                      <a:lvl3pPr marL="914400" algn="l" defTabSz="914400" rtl="0" eaLnBrk="1" latinLnBrk="0" hangingPunct="1">
                        <a:defRPr kumimoji="1" sz="1800" kern="1200">
                          <a:solidFill>
                            <a:schemeClr val="tx1"/>
                          </a:solidFill>
                          <a:latin typeface="游ゴシック" panose="020F0502020204030204"/>
                        </a:defRPr>
                      </a:lvl3pPr>
                      <a:lvl4pPr marL="1371600" algn="l" defTabSz="914400" rtl="0" eaLnBrk="1" latinLnBrk="0" hangingPunct="1">
                        <a:defRPr kumimoji="1" sz="1800" kern="1200">
                          <a:solidFill>
                            <a:schemeClr val="tx1"/>
                          </a:solidFill>
                          <a:latin typeface="游ゴシック" panose="020F0502020204030204"/>
                        </a:defRPr>
                      </a:lvl4pPr>
                      <a:lvl5pPr marL="1828800" algn="l" defTabSz="914400" rtl="0" eaLnBrk="1" latinLnBrk="0" hangingPunct="1">
                        <a:defRPr kumimoji="1" sz="1800" kern="1200">
                          <a:solidFill>
                            <a:schemeClr val="tx1"/>
                          </a:solidFill>
                          <a:latin typeface="游ゴシック" panose="020F0502020204030204"/>
                        </a:defRPr>
                      </a:lvl5pPr>
                      <a:lvl6pPr marL="2286000" algn="l" defTabSz="914400" rtl="0" eaLnBrk="1" latinLnBrk="0" hangingPunct="1">
                        <a:defRPr kumimoji="1" sz="1800" kern="1200">
                          <a:solidFill>
                            <a:schemeClr val="tx1"/>
                          </a:solidFill>
                          <a:latin typeface="游ゴシック" panose="020F0502020204030204"/>
                        </a:defRPr>
                      </a:lvl6pPr>
                      <a:lvl7pPr marL="2743200" algn="l" defTabSz="914400" rtl="0" eaLnBrk="1" latinLnBrk="0" hangingPunct="1">
                        <a:defRPr kumimoji="1" sz="1800" kern="1200">
                          <a:solidFill>
                            <a:schemeClr val="tx1"/>
                          </a:solidFill>
                          <a:latin typeface="游ゴシック" panose="020F0502020204030204"/>
                        </a:defRPr>
                      </a:lvl7pPr>
                      <a:lvl8pPr marL="3200400" algn="l" defTabSz="914400" rtl="0" eaLnBrk="1" latinLnBrk="0" hangingPunct="1">
                        <a:defRPr kumimoji="1" sz="1800" kern="1200">
                          <a:solidFill>
                            <a:schemeClr val="tx1"/>
                          </a:solidFill>
                          <a:latin typeface="游ゴシック" panose="020F0502020204030204"/>
                        </a:defRPr>
                      </a:lvl8pPr>
                      <a:lvl9pPr marL="3657600" algn="l" defTabSz="914400" rtl="0" eaLnBrk="1" latinLnBrk="0" hangingPunct="1">
                        <a:defRPr kumimoji="1" sz="1800" kern="1200">
                          <a:solidFill>
                            <a:schemeClr val="tx1"/>
                          </a:solidFill>
                          <a:latin typeface="游ゴシック" panose="020F0502020204030204"/>
                        </a:defRPr>
                      </a:lvl9pPr>
                    </a:lstStyle>
                    <a:p>
                      <a:pPr algn="l" fontAlgn="t"/>
                      <a:r>
                        <a:rPr lang="ja-JP" altLang="en-US" sz="900" b="1" i="0" u="none" strike="noStrike" dirty="0">
                          <a:solidFill>
                            <a:schemeClr val="tx1"/>
                          </a:solidFill>
                          <a:effectLst/>
                          <a:latin typeface="游ゴシック" panose="020B0400000000000000" pitchFamily="50" charset="-128"/>
                          <a:ea typeface="游ゴシック" panose="020B0400000000000000" pitchFamily="50" charset="-128"/>
                        </a:rPr>
                        <a:t>・美容業界に関する高い専門性</a:t>
                      </a:r>
                      <a:br>
                        <a:rPr lang="ja-JP" altLang="en-US" sz="900" b="1" i="0" u="none" strike="noStrike" dirty="0">
                          <a:solidFill>
                            <a:schemeClr val="tx1"/>
                          </a:solidFill>
                          <a:effectLst/>
                          <a:latin typeface="游ゴシック" panose="020B0400000000000000" pitchFamily="50" charset="-128"/>
                          <a:ea typeface="游ゴシック" panose="020B0400000000000000" pitchFamily="50" charset="-128"/>
                        </a:rPr>
                      </a:br>
                      <a:r>
                        <a:rPr lang="ja-JP" altLang="en-US" sz="900" b="1" i="0" u="none" strike="noStrike" dirty="0">
                          <a:solidFill>
                            <a:schemeClr val="tx1"/>
                          </a:solidFill>
                          <a:effectLst/>
                          <a:latin typeface="游ゴシック" panose="020B0400000000000000" pitchFamily="50" charset="-128"/>
                          <a:ea typeface="游ゴシック" panose="020B0400000000000000" pitchFamily="50" charset="-128"/>
                        </a:rPr>
                        <a:t>　　　　　　　　＋</a:t>
                      </a:r>
                      <a:br>
                        <a:rPr lang="ja-JP" altLang="en-US" sz="900" b="1" i="0" u="none" strike="noStrike" dirty="0">
                          <a:solidFill>
                            <a:schemeClr val="tx1"/>
                          </a:solidFill>
                          <a:effectLst/>
                          <a:latin typeface="游ゴシック" panose="020B0400000000000000" pitchFamily="50" charset="-128"/>
                          <a:ea typeface="游ゴシック" panose="020B0400000000000000" pitchFamily="50" charset="-128"/>
                        </a:rPr>
                      </a:br>
                      <a:r>
                        <a:rPr lang="ja-JP" altLang="en-US" sz="900" b="1" i="0" u="none" strike="noStrike" dirty="0">
                          <a:solidFill>
                            <a:schemeClr val="tx1"/>
                          </a:solidFill>
                          <a:effectLst/>
                          <a:latin typeface="游ゴシック" panose="020B0400000000000000" pitchFamily="50" charset="-128"/>
                          <a:ea typeface="游ゴシック" panose="020B0400000000000000" pitchFamily="50" charset="-128"/>
                        </a:rPr>
                        <a:t>・</a:t>
                      </a:r>
                      <a:r>
                        <a:rPr lang="ja-JP" altLang="en-US" sz="900" b="1" i="0" u="sng" strike="noStrike" dirty="0">
                          <a:solidFill>
                            <a:schemeClr val="tx1"/>
                          </a:solidFill>
                          <a:effectLst/>
                          <a:latin typeface="游ゴシック" panose="020B0400000000000000" pitchFamily="50" charset="-128"/>
                          <a:ea typeface="游ゴシック" panose="020B0400000000000000" pitchFamily="50" charset="-128"/>
                        </a:rPr>
                        <a:t>総合的なマネジメント</a:t>
                      </a:r>
                      <a:r>
                        <a:rPr lang="en-US" altLang="ja-JP" sz="900" b="1" i="0" u="sng" strike="noStrike" dirty="0">
                          <a:solidFill>
                            <a:schemeClr val="tx1"/>
                          </a:solidFill>
                          <a:effectLst/>
                          <a:latin typeface="游ゴシック" panose="020B0400000000000000" pitchFamily="50" charset="-128"/>
                          <a:ea typeface="游ゴシック" panose="020B0400000000000000" pitchFamily="50" charset="-128"/>
                        </a:rPr>
                        <a:t>(</a:t>
                      </a:r>
                      <a:r>
                        <a:rPr lang="ja-JP" altLang="en-US" sz="900" b="1" i="0" u="sng" strike="noStrike" dirty="0">
                          <a:solidFill>
                            <a:schemeClr val="tx1"/>
                          </a:solidFill>
                          <a:effectLst/>
                          <a:latin typeface="游ゴシック" panose="020B0400000000000000" pitchFamily="50" charset="-128"/>
                          <a:ea typeface="游ゴシック" panose="020B0400000000000000" pitchFamily="50" charset="-128"/>
                        </a:rPr>
                        <a:t>ステージＢ</a:t>
                      </a:r>
                      <a:r>
                        <a:rPr lang="en-US" altLang="ja-JP" sz="900" b="1" i="0" u="sng" strike="noStrike" dirty="0">
                          <a:solidFill>
                            <a:schemeClr val="tx1"/>
                          </a:solidFill>
                          <a:effectLst/>
                          <a:latin typeface="游ゴシック" panose="020B0400000000000000" pitchFamily="50" charset="-128"/>
                          <a:ea typeface="游ゴシック" panose="020B0400000000000000" pitchFamily="50" charset="-128"/>
                        </a:rPr>
                        <a:t>)</a:t>
                      </a:r>
                      <a:r>
                        <a:rPr lang="ja-JP" altLang="en-US" sz="900" b="1" i="0" u="sng" strike="noStrike" dirty="0">
                          <a:solidFill>
                            <a:schemeClr val="tx1"/>
                          </a:solidFill>
                          <a:effectLst/>
                          <a:latin typeface="游ゴシック" panose="020B0400000000000000" pitchFamily="50" charset="-128"/>
                          <a:ea typeface="游ゴシック" panose="020B0400000000000000" pitchFamily="50" charset="-128"/>
                        </a:rPr>
                        <a:t>の能力</a:t>
                      </a:r>
                      <a:endParaRPr lang="ja-JP" altLang="en-US" sz="900" b="1" i="0" u="none" strike="noStrike" dirty="0">
                        <a:solidFill>
                          <a:schemeClr val="tx1"/>
                        </a:solidFill>
                        <a:effectLst/>
                        <a:latin typeface="游ゴシック" panose="020B0400000000000000" pitchFamily="50" charset="-128"/>
                        <a:ea typeface="游ゴシック" panose="020B0400000000000000" pitchFamily="50" charset="-128"/>
                      </a:endParaRPr>
                    </a:p>
                  </a:txBody>
                  <a:tcPr marL="7262" marR="7262" marT="72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游ゴシック" panose="020F0502020204030204"/>
                        </a:defRPr>
                      </a:lvl1pPr>
                      <a:lvl2pPr marL="457200" algn="l" defTabSz="914400" rtl="0" eaLnBrk="1" latinLnBrk="0" hangingPunct="1">
                        <a:defRPr kumimoji="1" sz="1800" kern="1200">
                          <a:solidFill>
                            <a:schemeClr val="tx1"/>
                          </a:solidFill>
                          <a:latin typeface="游ゴシック" panose="020F0502020204030204"/>
                        </a:defRPr>
                      </a:lvl2pPr>
                      <a:lvl3pPr marL="914400" algn="l" defTabSz="914400" rtl="0" eaLnBrk="1" latinLnBrk="0" hangingPunct="1">
                        <a:defRPr kumimoji="1" sz="1800" kern="1200">
                          <a:solidFill>
                            <a:schemeClr val="tx1"/>
                          </a:solidFill>
                          <a:latin typeface="游ゴシック" panose="020F0502020204030204"/>
                        </a:defRPr>
                      </a:lvl3pPr>
                      <a:lvl4pPr marL="1371600" algn="l" defTabSz="914400" rtl="0" eaLnBrk="1" latinLnBrk="0" hangingPunct="1">
                        <a:defRPr kumimoji="1" sz="1800" kern="1200">
                          <a:solidFill>
                            <a:schemeClr val="tx1"/>
                          </a:solidFill>
                          <a:latin typeface="游ゴシック" panose="020F0502020204030204"/>
                        </a:defRPr>
                      </a:lvl4pPr>
                      <a:lvl5pPr marL="1828800" algn="l" defTabSz="914400" rtl="0" eaLnBrk="1" latinLnBrk="0" hangingPunct="1">
                        <a:defRPr kumimoji="1" sz="1800" kern="1200">
                          <a:solidFill>
                            <a:schemeClr val="tx1"/>
                          </a:solidFill>
                          <a:latin typeface="游ゴシック" panose="020F0502020204030204"/>
                        </a:defRPr>
                      </a:lvl5pPr>
                      <a:lvl6pPr marL="2286000" algn="l" defTabSz="914400" rtl="0" eaLnBrk="1" latinLnBrk="0" hangingPunct="1">
                        <a:defRPr kumimoji="1" sz="1800" kern="1200">
                          <a:solidFill>
                            <a:schemeClr val="tx1"/>
                          </a:solidFill>
                          <a:latin typeface="游ゴシック" panose="020F0502020204030204"/>
                        </a:defRPr>
                      </a:lvl6pPr>
                      <a:lvl7pPr marL="2743200" algn="l" defTabSz="914400" rtl="0" eaLnBrk="1" latinLnBrk="0" hangingPunct="1">
                        <a:defRPr kumimoji="1" sz="1800" kern="1200">
                          <a:solidFill>
                            <a:schemeClr val="tx1"/>
                          </a:solidFill>
                          <a:latin typeface="游ゴシック" panose="020F0502020204030204"/>
                        </a:defRPr>
                      </a:lvl7pPr>
                      <a:lvl8pPr marL="3200400" algn="l" defTabSz="914400" rtl="0" eaLnBrk="1" latinLnBrk="0" hangingPunct="1">
                        <a:defRPr kumimoji="1" sz="1800" kern="1200">
                          <a:solidFill>
                            <a:schemeClr val="tx1"/>
                          </a:solidFill>
                          <a:latin typeface="游ゴシック" panose="020F0502020204030204"/>
                        </a:defRPr>
                      </a:lvl8pPr>
                      <a:lvl9pPr marL="3657600" algn="l" defTabSz="914400" rtl="0" eaLnBrk="1" latinLnBrk="0" hangingPunct="1">
                        <a:defRPr kumimoji="1" sz="1800" kern="1200">
                          <a:solidFill>
                            <a:schemeClr val="tx1"/>
                          </a:solidFill>
                          <a:latin typeface="游ゴシック" panose="020F0502020204030204"/>
                        </a:defRPr>
                      </a:lvl9pPr>
                    </a:lstStyle>
                    <a:p>
                      <a:pPr algn="l" fontAlgn="t"/>
                      <a:r>
                        <a:rPr lang="ja-JP" altLang="en-US" sz="900" b="1" i="0" u="none" strike="noStrike" dirty="0">
                          <a:solidFill>
                            <a:schemeClr val="tx1"/>
                          </a:solidFill>
                          <a:effectLst/>
                          <a:latin typeface="游ゴシック" panose="020B0400000000000000" pitchFamily="50" charset="-128"/>
                          <a:ea typeface="游ゴシック" panose="020B0400000000000000" pitchFamily="50" charset="-128"/>
                        </a:rPr>
                        <a:t>・担当長</a:t>
                      </a:r>
                      <a:br>
                        <a:rPr lang="ja-JP" altLang="en-US" sz="900" b="1" i="0" u="none" strike="noStrike" dirty="0">
                          <a:solidFill>
                            <a:schemeClr val="tx1"/>
                          </a:solidFill>
                          <a:effectLst/>
                          <a:latin typeface="游ゴシック" panose="020B0400000000000000" pitchFamily="50" charset="-128"/>
                          <a:ea typeface="游ゴシック" panose="020B0400000000000000" pitchFamily="50" charset="-128"/>
                        </a:rPr>
                      </a:br>
                      <a:r>
                        <a:rPr lang="ja-JP" altLang="en-US" sz="900" b="1" i="0" u="none" strike="noStrike" dirty="0">
                          <a:solidFill>
                            <a:schemeClr val="tx1"/>
                          </a:solidFill>
                          <a:effectLst/>
                          <a:latin typeface="游ゴシック" panose="020B0400000000000000" pitchFamily="50" charset="-128"/>
                          <a:ea typeface="游ゴシック" panose="020B0400000000000000" pitchFamily="50" charset="-128"/>
                        </a:rPr>
                        <a:t>・グループ長</a:t>
                      </a:r>
                      <a:br>
                        <a:rPr lang="ja-JP" altLang="en-US" sz="900" b="1" i="0" u="none" strike="noStrike" dirty="0">
                          <a:solidFill>
                            <a:schemeClr val="tx1"/>
                          </a:solidFill>
                          <a:effectLst/>
                          <a:latin typeface="游ゴシック" panose="020B0400000000000000" pitchFamily="50" charset="-128"/>
                          <a:ea typeface="游ゴシック" panose="020B0400000000000000" pitchFamily="50" charset="-128"/>
                        </a:rPr>
                      </a:br>
                      <a:r>
                        <a:rPr lang="ja-JP" altLang="en-US" sz="900" b="1" i="0" u="none" strike="noStrike" dirty="0">
                          <a:solidFill>
                            <a:schemeClr val="tx1"/>
                          </a:solidFill>
                          <a:effectLst/>
                          <a:latin typeface="游ゴシック" panose="020B0400000000000000" pitchFamily="50" charset="-128"/>
                          <a:ea typeface="游ゴシック" panose="020B0400000000000000" pitchFamily="50" charset="-128"/>
                        </a:rPr>
                        <a:t>・ユニット長</a:t>
                      </a:r>
                      <a:br>
                        <a:rPr lang="ja-JP" altLang="en-US" sz="900" b="1" i="0" u="none" strike="noStrike" dirty="0">
                          <a:solidFill>
                            <a:schemeClr val="tx1"/>
                          </a:solidFill>
                          <a:effectLst/>
                          <a:latin typeface="游ゴシック" panose="020B0400000000000000" pitchFamily="50" charset="-128"/>
                          <a:ea typeface="游ゴシック" panose="020B0400000000000000" pitchFamily="50" charset="-128"/>
                        </a:rPr>
                      </a:br>
                      <a:r>
                        <a:rPr lang="ja-JP" altLang="en-US" sz="900" b="1" i="0" u="none" strike="noStrike" dirty="0">
                          <a:solidFill>
                            <a:schemeClr val="tx1"/>
                          </a:solidFill>
                          <a:effectLst/>
                          <a:latin typeface="游ゴシック" panose="020B0400000000000000" pitchFamily="50" charset="-128"/>
                          <a:ea typeface="游ゴシック" panose="020B0400000000000000" pitchFamily="50" charset="-128"/>
                        </a:rPr>
                        <a:t>・バイヤー　　　　など</a:t>
                      </a:r>
                    </a:p>
                  </a:txBody>
                  <a:tcPr marL="7262" marR="7262" marT="72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4314774"/>
                  </a:ext>
                </a:extLst>
              </a:tr>
            </a:tbl>
          </a:graphicData>
        </a:graphic>
      </p:graphicFrame>
      <p:graphicFrame>
        <p:nvGraphicFramePr>
          <p:cNvPr id="31" name="表 30">
            <a:extLst>
              <a:ext uri="{FF2B5EF4-FFF2-40B4-BE49-F238E27FC236}">
                <a16:creationId xmlns:a16="http://schemas.microsoft.com/office/drawing/2014/main" id="{AB4436E0-F200-4CC9-AD2D-B939FA22FD1D}"/>
              </a:ext>
            </a:extLst>
          </p:cNvPr>
          <p:cNvGraphicFramePr>
            <a:graphicFrameLocks noGrp="1"/>
          </p:cNvGraphicFramePr>
          <p:nvPr>
            <p:extLst>
              <p:ext uri="{D42A27DB-BD31-4B8C-83A1-F6EECF244321}">
                <p14:modId xmlns:p14="http://schemas.microsoft.com/office/powerpoint/2010/main" val="1845868082"/>
              </p:ext>
            </p:extLst>
          </p:nvPr>
        </p:nvGraphicFramePr>
        <p:xfrm>
          <a:off x="277188" y="2321596"/>
          <a:ext cx="5604480" cy="2281761"/>
        </p:xfrm>
        <a:graphic>
          <a:graphicData uri="http://schemas.openxmlformats.org/drawingml/2006/table">
            <a:tbl>
              <a:tblPr firstRow="1" bandRow="1">
                <a:tableStyleId>{5C22544A-7EE6-4342-B048-85BDC9FD1C3A}</a:tableStyleId>
              </a:tblPr>
              <a:tblGrid>
                <a:gridCol w="1786074">
                  <a:extLst>
                    <a:ext uri="{9D8B030D-6E8A-4147-A177-3AD203B41FA5}">
                      <a16:colId xmlns:a16="http://schemas.microsoft.com/office/drawing/2014/main" val="3471509193"/>
                    </a:ext>
                  </a:extLst>
                </a:gridCol>
                <a:gridCol w="3818406">
                  <a:extLst>
                    <a:ext uri="{9D8B030D-6E8A-4147-A177-3AD203B41FA5}">
                      <a16:colId xmlns:a16="http://schemas.microsoft.com/office/drawing/2014/main" val="2186816946"/>
                    </a:ext>
                  </a:extLst>
                </a:gridCol>
              </a:tblGrid>
              <a:tr h="293831">
                <a:tc>
                  <a:txBody>
                    <a:bodyPr/>
                    <a:lstStyle/>
                    <a:p>
                      <a:pPr algn="ctr"/>
                      <a:r>
                        <a:rPr kumimoji="1" lang="ja-JP" altLang="en-US" sz="1000" dirty="0">
                          <a:latin typeface="Meiryo UI" panose="020B0604030504040204" pitchFamily="50" charset="-128"/>
                          <a:ea typeface="Meiryo UI" panose="020B0604030504040204" pitchFamily="50" charset="-128"/>
                        </a:rPr>
                        <a:t>今後の検討事項</a:t>
                      </a:r>
                    </a:p>
                  </a:txBody>
                  <a:tcPr anchor="ctr"/>
                </a:tc>
                <a:tc>
                  <a:txBody>
                    <a:bodyPr/>
                    <a:lstStyle/>
                    <a:p>
                      <a:pPr algn="ctr"/>
                      <a:r>
                        <a:rPr kumimoji="1" lang="ja-JP" altLang="en-US" sz="1000" dirty="0">
                          <a:latin typeface="Meiryo UI" panose="020B0604030504040204" pitchFamily="50" charset="-128"/>
                          <a:ea typeface="Meiryo UI" panose="020B0604030504040204" pitchFamily="50" charset="-128"/>
                        </a:rPr>
                        <a:t>具体的な内容</a:t>
                      </a:r>
                    </a:p>
                  </a:txBody>
                  <a:tcPr anchor="ctr"/>
                </a:tc>
                <a:extLst>
                  <a:ext uri="{0D108BD9-81ED-4DB2-BD59-A6C34878D82A}">
                    <a16:rowId xmlns:a16="http://schemas.microsoft.com/office/drawing/2014/main" val="4113858881"/>
                  </a:ext>
                </a:extLst>
              </a:tr>
              <a:tr h="313957">
                <a:tc>
                  <a:txBody>
                    <a:bodyPr/>
                    <a:lstStyle/>
                    <a:p>
                      <a:pPr algn="l"/>
                      <a:r>
                        <a:rPr kumimoji="1" lang="ja-JP" altLang="en-US" sz="1000" b="1"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Times New Roman" panose="02020603050405020304" pitchFamily="18" charset="0"/>
                        </a:rPr>
                        <a:t>・</a:t>
                      </a:r>
                      <a:r>
                        <a:rPr kumimoji="1" lang="en-US" altLang="ja-JP" sz="1000" b="1"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Times New Roman" panose="02020603050405020304" pitchFamily="18" charset="0"/>
                        </a:rPr>
                        <a:t>BC</a:t>
                      </a:r>
                      <a:r>
                        <a:rPr kumimoji="1" lang="ja-JP" altLang="en-US" sz="1000" b="1"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Times New Roman" panose="02020603050405020304" pitchFamily="18" charset="0"/>
                        </a:rPr>
                        <a:t>社員ステージ</a:t>
                      </a:r>
                      <a:r>
                        <a:rPr kumimoji="1" lang="en-US" altLang="ja-JP" sz="1000" b="1"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Times New Roman" panose="02020603050405020304" pitchFamily="18" charset="0"/>
                        </a:rPr>
                        <a:t>B</a:t>
                      </a:r>
                      <a:r>
                        <a:rPr kumimoji="1" lang="ja-JP" altLang="en-US" sz="1000" b="1"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Times New Roman" panose="02020603050405020304" pitchFamily="18" charset="0"/>
                        </a:rPr>
                        <a:t>の在り方</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Times New Roman" panose="02020603050405020304" pitchFamily="18" charset="0"/>
                        </a:rPr>
                        <a:t>化粧品事業担当のマネジメントを担う職務としての具体的な役割を検討していきます。</a:t>
                      </a:r>
                      <a:r>
                        <a:rPr kumimoji="1" lang="en-US" altLang="ja-JP" sz="1000" b="1"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Times New Roman" panose="02020603050405020304" pitchFamily="18" charset="0"/>
                        </a:rPr>
                        <a:t>BC</a:t>
                      </a:r>
                      <a:r>
                        <a:rPr kumimoji="1" lang="ja-JP" altLang="en-US" sz="1000" b="1"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Times New Roman" panose="02020603050405020304" pitchFamily="18" charset="0"/>
                        </a:rPr>
                        <a:t>社員としてのキャリアアップを明確にしていきます。</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895544758"/>
                  </a:ext>
                </a:extLst>
              </a:tr>
              <a:tr h="313957">
                <a:tc>
                  <a:txBody>
                    <a:bodyPr/>
                    <a:lstStyle/>
                    <a:p>
                      <a:pPr algn="l"/>
                      <a:r>
                        <a:rPr kumimoji="1" lang="en-US" altLang="ja-JP" sz="1000" b="1"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rPr>
                        <a:t>BC</a:t>
                      </a:r>
                      <a:r>
                        <a:rPr kumimoji="1" lang="ja-JP" altLang="en-US" sz="1000" b="1"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rPr>
                        <a:t>社員ステージ</a:t>
                      </a:r>
                      <a:r>
                        <a:rPr kumimoji="1" lang="en-US" altLang="ja-JP" sz="1000" b="1"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rPr>
                        <a:t>B</a:t>
                      </a:r>
                      <a:r>
                        <a:rPr kumimoji="1" lang="ja-JP" altLang="en-US" sz="1000" b="1"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rPr>
                        <a:t>の本給・賞与体系の構築</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rPr>
                        <a:t>職務に相応しい本給水準を検討します。</a:t>
                      </a:r>
                      <a:endParaRPr kumimoji="1" lang="ja-JP" altLang="en-US" sz="10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537344699"/>
                  </a:ext>
                </a:extLst>
              </a:tr>
              <a:tr h="293831">
                <a:tc>
                  <a:txBody>
                    <a:bodyPr/>
                    <a:lstStyle/>
                    <a:p>
                      <a:pPr algn="l"/>
                      <a:r>
                        <a:rPr lang="ja-JP" altLang="en-US" sz="1000" b="1" dirty="0">
                          <a:solidFill>
                            <a:srgbClr val="32363F"/>
                          </a:solidFill>
                          <a:latin typeface="Meiryo UI" panose="020B0604030504040204" pitchFamily="50" charset="-128"/>
                          <a:ea typeface="Meiryo UI" panose="020B0604030504040204" pitchFamily="50" charset="-128"/>
                          <a:cs typeface="Times New Roman" panose="02020603050405020304" pitchFamily="18" charset="0"/>
                        </a:rPr>
                        <a:t>昇格資格要件の検討</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000" b="1" dirty="0">
                          <a:solidFill>
                            <a:srgbClr val="32363F"/>
                          </a:solidFill>
                          <a:latin typeface="Meiryo UI" panose="020B0604030504040204" pitchFamily="50" charset="-128"/>
                          <a:ea typeface="Meiryo UI" panose="020B0604030504040204" pitchFamily="50" charset="-128"/>
                          <a:cs typeface="Times New Roman" panose="02020603050405020304" pitchFamily="18" charset="0"/>
                        </a:rPr>
                        <a:t>BC</a:t>
                      </a:r>
                      <a:r>
                        <a:rPr lang="ja-JP" altLang="en-US" sz="1000" b="1" dirty="0">
                          <a:solidFill>
                            <a:srgbClr val="32363F"/>
                          </a:solidFill>
                          <a:latin typeface="Meiryo UI" panose="020B0604030504040204" pitchFamily="50" charset="-128"/>
                          <a:ea typeface="Meiryo UI" panose="020B0604030504040204" pitchFamily="50" charset="-128"/>
                          <a:cs typeface="Times New Roman" panose="02020603050405020304" pitchFamily="18" charset="0"/>
                        </a:rPr>
                        <a:t>ー</a:t>
                      </a:r>
                      <a:r>
                        <a:rPr lang="en-US" altLang="ja-JP" sz="1000" b="1" dirty="0">
                          <a:solidFill>
                            <a:srgbClr val="32363F"/>
                          </a:solidFill>
                          <a:latin typeface="Meiryo UI" panose="020B0604030504040204" pitchFamily="50" charset="-128"/>
                          <a:ea typeface="Meiryo UI" panose="020B0604030504040204" pitchFamily="50" charset="-128"/>
                          <a:cs typeface="Times New Roman" panose="02020603050405020304" pitchFamily="18" charset="0"/>
                        </a:rPr>
                        <a:t>C</a:t>
                      </a:r>
                      <a:r>
                        <a:rPr lang="ja-JP" altLang="en-US" sz="1000" b="1" dirty="0">
                          <a:solidFill>
                            <a:srgbClr val="32363F"/>
                          </a:solidFill>
                          <a:latin typeface="Meiryo UI" panose="020B0604030504040204" pitchFamily="50" charset="-128"/>
                          <a:ea typeface="Meiryo UI" panose="020B0604030504040204" pitchFamily="50" charset="-128"/>
                          <a:cs typeface="Times New Roman" panose="02020603050405020304" pitchFamily="18" charset="0"/>
                        </a:rPr>
                        <a:t>から</a:t>
                      </a:r>
                      <a:r>
                        <a:rPr lang="en-US" altLang="ja-JP" sz="1000" b="1" dirty="0">
                          <a:solidFill>
                            <a:srgbClr val="32363F"/>
                          </a:solidFill>
                          <a:latin typeface="Meiryo UI" panose="020B0604030504040204" pitchFamily="50" charset="-128"/>
                          <a:ea typeface="Meiryo UI" panose="020B0604030504040204" pitchFamily="50" charset="-128"/>
                          <a:cs typeface="Times New Roman" panose="02020603050405020304" pitchFamily="18" charset="0"/>
                        </a:rPr>
                        <a:t>BC-B</a:t>
                      </a:r>
                      <a:r>
                        <a:rPr lang="ja-JP" altLang="en-US" sz="1000" b="1" dirty="0">
                          <a:solidFill>
                            <a:srgbClr val="32363F"/>
                          </a:solidFill>
                          <a:latin typeface="Meiryo UI" panose="020B0604030504040204" pitchFamily="50" charset="-128"/>
                          <a:ea typeface="Meiryo UI" panose="020B0604030504040204" pitchFamily="50" charset="-128"/>
                          <a:cs typeface="Times New Roman" panose="02020603050405020304" pitchFamily="18" charset="0"/>
                        </a:rPr>
                        <a:t>への受検資格や試験方法を検討していきます。</a:t>
                      </a:r>
                      <a:endParaRPr kumimoji="1" lang="ja-JP" altLang="en-US" sz="10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2391212564"/>
                  </a:ext>
                </a:extLst>
              </a:tr>
              <a:tr h="313957">
                <a:tc>
                  <a:txBody>
                    <a:bodyPr/>
                    <a:lstStyle/>
                    <a:p>
                      <a:pPr algn="l"/>
                      <a:r>
                        <a:rPr kumimoji="1" lang="ja-JP" altLang="en-US" sz="1000" b="1"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rPr>
                        <a:t>転換試験の資格要件の検討</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rPr>
                        <a:t>社員ステージ</a:t>
                      </a:r>
                      <a:r>
                        <a:rPr kumimoji="1" lang="en-US" altLang="ja-JP" sz="1000" b="1"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rPr>
                        <a:t>B</a:t>
                      </a:r>
                      <a:r>
                        <a:rPr kumimoji="1" lang="ja-JP" altLang="en-US" sz="1000" b="1"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rPr>
                        <a:t>から</a:t>
                      </a:r>
                      <a:r>
                        <a:rPr kumimoji="1" lang="en-US" altLang="ja-JP" sz="1000" b="1"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rPr>
                        <a:t>BC-B</a:t>
                      </a:r>
                      <a:r>
                        <a:rPr kumimoji="1" lang="ja-JP" altLang="en-US" sz="1000" b="1"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rPr>
                        <a:t>への転換の</a:t>
                      </a:r>
                      <a:r>
                        <a:rPr lang="ja-JP" altLang="en-US" sz="1000" b="1" dirty="0">
                          <a:solidFill>
                            <a:srgbClr val="32363F"/>
                          </a:solidFill>
                          <a:latin typeface="Meiryo UI" panose="020B0604030504040204" pitchFamily="50" charset="-128"/>
                          <a:ea typeface="Meiryo UI" panose="020B0604030504040204" pitchFamily="50" charset="-128"/>
                          <a:cs typeface="Times New Roman" panose="02020603050405020304" pitchFamily="18" charset="0"/>
                        </a:rPr>
                        <a:t>考え方を整理します。</a:t>
                      </a:r>
                      <a:endParaRPr kumimoji="1" lang="ja-JP" altLang="en-US" sz="10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4225266825"/>
                  </a:ext>
                </a:extLst>
              </a:tr>
              <a:tr h="293831">
                <a:tc>
                  <a:txBody>
                    <a:bodyPr/>
                    <a:lstStyle/>
                    <a:p>
                      <a:pPr algn="l"/>
                      <a:r>
                        <a:rPr lang="ja-JP" altLang="en-US" sz="1000" b="1" dirty="0">
                          <a:solidFill>
                            <a:srgbClr val="32363F"/>
                          </a:solidFill>
                          <a:latin typeface="Meiryo UI" panose="020B0604030504040204" pitchFamily="50" charset="-128"/>
                          <a:ea typeface="Meiryo UI" panose="020B0604030504040204" pitchFamily="50" charset="-128"/>
                          <a:cs typeface="Times New Roman" panose="02020603050405020304" pitchFamily="18" charset="0"/>
                        </a:rPr>
                        <a:t>本給移行方向の検討</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00" b="1" dirty="0">
                          <a:solidFill>
                            <a:srgbClr val="32363F"/>
                          </a:solidFill>
                          <a:latin typeface="Meiryo UI" panose="020B0604030504040204" pitchFamily="50" charset="-128"/>
                          <a:ea typeface="Meiryo UI" panose="020B0604030504040204" pitchFamily="50" charset="-128"/>
                          <a:cs typeface="Times New Roman" panose="02020603050405020304" pitchFamily="18" charset="0"/>
                        </a:rPr>
                        <a:t>昇格・転換時に移行方法を検討していきます。</a:t>
                      </a:r>
                      <a:endParaRPr lang="en-US" altLang="ja-JP" sz="1000" b="1" dirty="0">
                        <a:solidFill>
                          <a:srgbClr val="32363F"/>
                        </a:solidFill>
                        <a:latin typeface="Meiryo UI" panose="020B0604030504040204" pitchFamily="50" charset="-128"/>
                        <a:ea typeface="Meiryo UI" panose="020B0604030504040204" pitchFamily="50" charset="-128"/>
                        <a:cs typeface="Times New Roman" panose="02020603050405020304" pitchFamily="18" charset="0"/>
                      </a:endParaRPr>
                    </a:p>
                  </a:txBody>
                  <a:tcPr anchor="ctr"/>
                </a:tc>
                <a:extLst>
                  <a:ext uri="{0D108BD9-81ED-4DB2-BD59-A6C34878D82A}">
                    <a16:rowId xmlns:a16="http://schemas.microsoft.com/office/drawing/2014/main" val="1636614513"/>
                  </a:ext>
                </a:extLst>
              </a:tr>
              <a:tr h="293831">
                <a:tc>
                  <a:txBody>
                    <a:bodyPr/>
                    <a:lstStyle/>
                    <a:p>
                      <a:pPr algn="l"/>
                      <a:r>
                        <a:rPr kumimoji="1" lang="ja-JP" altLang="en-US" sz="1000" b="1"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rPr>
                        <a:t>退職金制度の検討</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l"/>
                      <a:r>
                        <a:rPr kumimoji="1" lang="ja-JP" altLang="en-US" sz="1000" b="1"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rPr>
                        <a:t>社員制度としてあるべき退職金制度を検討していきます。</a:t>
                      </a:r>
                      <a:endParaRPr kumimoji="1" lang="ja-JP" altLang="en-US" sz="10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649860819"/>
                  </a:ext>
                </a:extLst>
              </a:tr>
            </a:tbl>
          </a:graphicData>
        </a:graphic>
      </p:graphicFrame>
    </p:spTree>
    <p:extLst>
      <p:ext uri="{BB962C8B-B14F-4D97-AF65-F5344CB8AC3E}">
        <p14:creationId xmlns:p14="http://schemas.microsoft.com/office/powerpoint/2010/main" val="1536449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59F2DD5-6CB0-033C-3C31-58197EC77B52}"/>
              </a:ext>
            </a:extLst>
          </p:cNvPr>
          <p:cNvSpPr>
            <a:spLocks noGrp="1"/>
          </p:cNvSpPr>
          <p:nvPr>
            <p:ph type="title"/>
          </p:nvPr>
        </p:nvSpPr>
        <p:spPr>
          <a:xfrm>
            <a:off x="371475" y="260351"/>
            <a:ext cx="11520487" cy="609989"/>
          </a:xfrm>
        </p:spPr>
        <p:txBody>
          <a:bodyPr>
            <a:normAutofit/>
          </a:bodyPr>
          <a:lstStyle/>
          <a:p>
            <a:r>
              <a:rPr lang="ja-JP" altLang="en-US" sz="1600" b="1" dirty="0">
                <a:effectLst/>
                <a:latin typeface="Meiryo UI" panose="020B0604030504040204" pitchFamily="50" charset="-128"/>
                <a:ea typeface="Meiryo UI" panose="020B0604030504040204" pitchFamily="50" charset="-128"/>
                <a:cs typeface="Times New Roman" panose="02020603050405020304" pitchFamily="18" charset="0"/>
              </a:rPr>
              <a:t>２．</a:t>
            </a:r>
            <a:r>
              <a:rPr lang="en-US" altLang="ja-JP" sz="1600" b="1" dirty="0">
                <a:effectLst/>
                <a:latin typeface="Meiryo UI" panose="020B0604030504040204" pitchFamily="50" charset="-128"/>
                <a:ea typeface="Meiryo UI" panose="020B0604030504040204" pitchFamily="50" charset="-128"/>
                <a:cs typeface="Times New Roman" panose="02020603050405020304" pitchFamily="18" charset="0"/>
              </a:rPr>
              <a:t>【</a:t>
            </a:r>
            <a:r>
              <a:rPr lang="ja-JP" altLang="en-US" sz="1600" b="1" dirty="0">
                <a:effectLst/>
                <a:latin typeface="Meiryo UI" panose="020B0604030504040204" pitchFamily="50" charset="-128"/>
                <a:ea typeface="Meiryo UI" panose="020B0604030504040204" pitchFamily="50" charset="-128"/>
                <a:cs typeface="Times New Roman" panose="02020603050405020304" pitchFamily="18" charset="0"/>
              </a:rPr>
              <a:t>社員</a:t>
            </a:r>
            <a:r>
              <a:rPr lang="ja-JP" altLang="en-US" sz="1600" b="1" dirty="0">
                <a:latin typeface="Meiryo UI" panose="020B0604030504040204" pitchFamily="50" charset="-128"/>
                <a:ea typeface="Meiryo UI" panose="020B0604030504040204" pitchFamily="50" charset="-128"/>
                <a:cs typeface="Times New Roman" panose="02020603050405020304" pitchFamily="18" charset="0"/>
              </a:rPr>
              <a:t>ステージ</a:t>
            </a:r>
            <a:r>
              <a:rPr lang="en-US" altLang="ja-JP" sz="1600" b="1" dirty="0">
                <a:latin typeface="Meiryo UI" panose="020B0604030504040204" pitchFamily="50" charset="-128"/>
                <a:ea typeface="Meiryo UI" panose="020B0604030504040204" pitchFamily="50" charset="-128"/>
                <a:cs typeface="Times New Roman" panose="02020603050405020304" pitchFamily="18" charset="0"/>
              </a:rPr>
              <a:t>C</a:t>
            </a:r>
            <a:r>
              <a:rPr lang="ja-JP" altLang="en-US" sz="1600" b="1" dirty="0">
                <a:latin typeface="Meiryo UI" panose="020B0604030504040204" pitchFamily="50" charset="-128"/>
                <a:ea typeface="Meiryo UI" panose="020B0604030504040204" pitchFamily="50" charset="-128"/>
                <a:cs typeface="Times New Roman" panose="02020603050405020304" pitchFamily="18" charset="0"/>
              </a:rPr>
              <a:t>本給制度改定</a:t>
            </a:r>
            <a:r>
              <a:rPr lang="en-US" altLang="ja-JP" sz="1600" b="1" dirty="0">
                <a:effectLst/>
                <a:latin typeface="Meiryo UI" panose="020B0604030504040204" pitchFamily="50" charset="-128"/>
                <a:ea typeface="Meiryo UI" panose="020B0604030504040204" pitchFamily="50" charset="-128"/>
                <a:cs typeface="Times New Roman" panose="02020603050405020304" pitchFamily="18" charset="0"/>
              </a:rPr>
              <a:t>】</a:t>
            </a:r>
            <a:endParaRPr kumimoji="1" lang="ja-JP" altLang="en-US" sz="1600" dirty="0"/>
          </a:p>
        </p:txBody>
      </p:sp>
      <p:sp>
        <p:nvSpPr>
          <p:cNvPr id="4" name="スライド番号プレースホルダー 3">
            <a:extLst>
              <a:ext uri="{FF2B5EF4-FFF2-40B4-BE49-F238E27FC236}">
                <a16:creationId xmlns:a16="http://schemas.microsoft.com/office/drawing/2014/main" id="{1CA7BE52-5D22-F15D-06EE-8D31966C7A89}"/>
              </a:ext>
            </a:extLst>
          </p:cNvPr>
          <p:cNvSpPr>
            <a:spLocks noGrp="1"/>
          </p:cNvSpPr>
          <p:nvPr>
            <p:ph type="sldNum" sz="quarter" idx="12"/>
          </p:nvPr>
        </p:nvSpPr>
        <p:spPr>
          <a:xfrm>
            <a:off x="11196320" y="6581978"/>
            <a:ext cx="695642" cy="276022"/>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3DC2DEF-D2FE-4B45-ABA4-9F153FD1C98A}" type="slidenum">
              <a:rPr kumimoji="1" lang="en-US" altLang="ja-JP" sz="1200" b="0" i="0" u="none" strike="noStrike" kern="1200" cap="none" spc="0" normalizeH="0" baseline="0" noProof="0" smtClean="0">
                <a:ln>
                  <a:noFill/>
                </a:ln>
                <a:solidFill>
                  <a:prstClr val="white"/>
                </a:solidFill>
                <a:effectLst/>
                <a:uLnTx/>
                <a:uFillTx/>
                <a:latin typeface="Meiryo UI" panose="020B0604030504040204" pitchFamily="50" charset="-128"/>
                <a:ea typeface="Meiryo UI" panose="020B060403050404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1" lang="ja-JP" altLang="en-US" sz="12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15" name="コンテンツ プレースホルダー 2">
            <a:extLst>
              <a:ext uri="{FF2B5EF4-FFF2-40B4-BE49-F238E27FC236}">
                <a16:creationId xmlns:a16="http://schemas.microsoft.com/office/drawing/2014/main" id="{37529E3D-F14F-89E0-3FB1-78A4EB8043D0}"/>
              </a:ext>
            </a:extLst>
          </p:cNvPr>
          <p:cNvSpPr txBox="1">
            <a:spLocks/>
          </p:cNvSpPr>
          <p:nvPr/>
        </p:nvSpPr>
        <p:spPr>
          <a:xfrm>
            <a:off x="240607" y="654768"/>
            <a:ext cx="5762274" cy="5927210"/>
          </a:xfrm>
          <a:prstGeom prst="rect">
            <a:avLst/>
          </a:prstGeom>
          <a:ln w="25400">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eiryo UI" panose="020B0604030504040204" pitchFamily="50" charset="-128"/>
                <a:ea typeface="Meiryo UI" panose="020B0604030504040204" pitchFamily="50"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eiryo UI" panose="020B0604030504040204" pitchFamily="50" charset="-128"/>
                <a:ea typeface="Meiryo UI" panose="020B0604030504040204" pitchFamily="50"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eiryo UI" panose="020B0604030504040204" pitchFamily="50" charset="-128"/>
                <a:ea typeface="Meiryo UI" panose="020B0604030504040204" pitchFamily="50"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eiryo UI" panose="020B0604030504040204" pitchFamily="50" charset="-128"/>
                <a:ea typeface="Meiryo UI" panose="020B0604030504040204" pitchFamily="50"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eiryo UI" panose="020B0604030504040204" pitchFamily="50" charset="-128"/>
                <a:ea typeface="Meiryo UI" panose="020B0604030504040204"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a:pPr>
            <a:r>
              <a:rPr kumimoji="1" lang="en-US" altLang="ja-JP" sz="10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Times New Roman" panose="02020603050405020304" pitchFamily="18" charset="0"/>
              </a:rPr>
              <a:t>【</a:t>
            </a:r>
            <a:r>
              <a:rPr kumimoji="1" lang="ja-JP" altLang="en-US" sz="10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Times New Roman" panose="02020603050405020304" pitchFamily="18" charset="0"/>
              </a:rPr>
              <a:t>検討の背景</a:t>
            </a:r>
            <a:r>
              <a:rPr kumimoji="1" lang="en-US" altLang="ja-JP" sz="10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Times New Roman" panose="02020603050405020304" pitchFamily="18" charset="0"/>
              </a:rPr>
              <a:t>】</a:t>
            </a:r>
            <a:r>
              <a:rPr kumimoji="1" lang="ja-JP" altLang="en-US" sz="10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Times New Roman" panose="02020603050405020304" pitchFamily="18" charset="0"/>
              </a:rPr>
              <a:t>　</a:t>
            </a:r>
            <a:endParaRPr kumimoji="1" lang="en-US" altLang="ja-JP" sz="10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a:pPr>
            <a:r>
              <a:rPr lang="ja-JP" altLang="en-US" sz="1000" b="1" dirty="0">
                <a:cs typeface="Times New Roman" panose="02020603050405020304" pitchFamily="18" charset="0"/>
              </a:rPr>
              <a:t>・ステージ</a:t>
            </a:r>
            <a:r>
              <a:rPr lang="en-US" altLang="ja-JP" sz="1000" b="1" dirty="0">
                <a:cs typeface="Times New Roman" panose="02020603050405020304" pitchFamily="18" charset="0"/>
              </a:rPr>
              <a:t>C</a:t>
            </a:r>
            <a:r>
              <a:rPr lang="ja-JP" altLang="en-US" sz="1000" b="1" dirty="0">
                <a:cs typeface="Times New Roman" panose="02020603050405020304" pitchFamily="18" charset="0"/>
              </a:rPr>
              <a:t>の本給は、</a:t>
            </a:r>
            <a:r>
              <a:rPr lang="en-US" altLang="ja-JP" sz="1000" b="1" dirty="0">
                <a:cs typeface="Times New Roman" panose="02020603050405020304" pitchFamily="18" charset="0"/>
              </a:rPr>
              <a:t>IMH</a:t>
            </a:r>
            <a:r>
              <a:rPr lang="ja-JP" altLang="en-US" sz="1000" b="1" dirty="0">
                <a:cs typeface="Times New Roman" panose="02020603050405020304" pitchFamily="18" charset="0"/>
              </a:rPr>
              <a:t>社が設立された当初に範囲職務給の制度を導入しましたが、経営戦略や組織体制が大きく変化し長期間運用する過程で、職務の変更と職務給の運用実態が伴わなくなってきました。</a:t>
            </a:r>
            <a:endParaRPr lang="en-US" altLang="ja-JP" sz="1000" b="1" dirty="0">
              <a:cs typeface="Times New Roman" panose="02020603050405020304" pitchFamily="18" charset="0"/>
            </a:endParaRPr>
          </a:p>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a:pPr>
            <a:endParaRPr lang="en-US" altLang="ja-JP" sz="1000" b="1" dirty="0">
              <a:cs typeface="Times New Roman" panose="02020603050405020304" pitchFamily="18" charset="0"/>
            </a:endParaRPr>
          </a:p>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a:pPr>
            <a:r>
              <a:rPr lang="en-US" altLang="ja-JP" sz="1000" b="1" dirty="0">
                <a:cs typeface="Times New Roman" panose="02020603050405020304" pitchFamily="18" charset="0"/>
              </a:rPr>
              <a:t>【</a:t>
            </a:r>
            <a:r>
              <a:rPr lang="ja-JP" altLang="en-US" sz="1000" b="1" dirty="0">
                <a:cs typeface="Times New Roman" panose="02020603050405020304" pitchFamily="18" charset="0"/>
              </a:rPr>
              <a:t>考え方</a:t>
            </a:r>
            <a:r>
              <a:rPr lang="en-US" altLang="ja-JP" sz="1000" b="1" dirty="0">
                <a:cs typeface="Times New Roman" panose="02020603050405020304" pitchFamily="18" charset="0"/>
              </a:rPr>
              <a:t>】</a:t>
            </a:r>
          </a:p>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a:pPr>
            <a:r>
              <a:rPr lang="ja-JP" altLang="en-US" sz="1000" b="1" dirty="0">
                <a:cs typeface="Times New Roman" panose="02020603050405020304" pitchFamily="18" charset="0"/>
              </a:rPr>
              <a:t>・現行制度の役割成果給では、チーフ職と一般職の差が大きく、職務が変わると過去からの評価の積み上げが無くなってしまうことが課題と捉えており、今後は、評価の積み上げと役割に応じた賃金変動を別に反映できる制度へ改定することが望ましいと考えています。また、中長期的に再現性のある成果発揮を重視する仕組みが必要と考えます。</a:t>
            </a:r>
            <a:endParaRPr lang="en-US" altLang="ja-JP" sz="1000" b="1" dirty="0">
              <a:cs typeface="Times New Roman" panose="02020603050405020304" pitchFamily="18" charset="0"/>
            </a:endParaRPr>
          </a:p>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a:pPr>
            <a:endParaRPr lang="en-US" altLang="ja-JP" sz="1000" b="1" dirty="0">
              <a:cs typeface="Times New Roman" panose="02020603050405020304" pitchFamily="18" charset="0"/>
            </a:endParaRPr>
          </a:p>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a:pPr>
            <a:r>
              <a:rPr lang="en-US" altLang="ja-JP" sz="1000" b="1" dirty="0">
                <a:cs typeface="Times New Roman" panose="02020603050405020304" pitchFamily="18" charset="0"/>
              </a:rPr>
              <a:t>【</a:t>
            </a:r>
            <a:r>
              <a:rPr lang="ja-JP" altLang="en-US" sz="1000" b="1" dirty="0">
                <a:cs typeface="Times New Roman" panose="02020603050405020304" pitchFamily="18" charset="0"/>
              </a:rPr>
              <a:t>課題</a:t>
            </a:r>
            <a:r>
              <a:rPr lang="en-US" altLang="ja-JP" sz="1000" b="1" dirty="0">
                <a:cs typeface="Times New Roman" panose="02020603050405020304" pitchFamily="18" charset="0"/>
              </a:rPr>
              <a:t>】</a:t>
            </a:r>
          </a:p>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a:pPr>
            <a:r>
              <a:rPr kumimoji="1" lang="ja-JP" altLang="en-US" sz="10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Times New Roman" panose="02020603050405020304" pitchFamily="18" charset="0"/>
              </a:rPr>
              <a:t>・</a:t>
            </a:r>
            <a:r>
              <a:rPr lang="ja-JP" altLang="en-US" sz="1000" b="1" dirty="0">
                <a:cs typeface="Times New Roman" panose="02020603050405020304" pitchFamily="18" charset="0"/>
              </a:rPr>
              <a:t>本給構成の改定・・・役割成果給が「チーフ職」と「一般職」の二つの範囲職務給で構成されている為、チーフ職が外れると一般職に張り付き、評価によって積み上げられた賃金部分が下がることがある</a:t>
            </a:r>
            <a:endParaRPr kumimoji="1" lang="en-US" altLang="ja-JP" sz="10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a:pPr>
            <a:r>
              <a:rPr lang="ja-JP" altLang="en-US" sz="1000" b="1" dirty="0">
                <a:cs typeface="Times New Roman" panose="02020603050405020304" pitchFamily="18" charset="0"/>
              </a:rPr>
              <a:t>・本給グレード</a:t>
            </a:r>
            <a:r>
              <a:rPr lang="en-US" altLang="ja-JP" sz="1000" b="1" dirty="0">
                <a:cs typeface="Times New Roman" panose="02020603050405020304" pitchFamily="18" charset="0"/>
              </a:rPr>
              <a:t>(</a:t>
            </a:r>
            <a:r>
              <a:rPr lang="ja-JP" altLang="en-US" sz="1000" b="1" dirty="0">
                <a:cs typeface="Times New Roman" panose="02020603050405020304" pitchFamily="18" charset="0"/>
              </a:rPr>
              <a:t>階層</a:t>
            </a:r>
            <a:r>
              <a:rPr lang="en-US" altLang="ja-JP" sz="1000" b="1" dirty="0">
                <a:cs typeface="Times New Roman" panose="02020603050405020304" pitchFamily="18" charset="0"/>
              </a:rPr>
              <a:t>)</a:t>
            </a:r>
            <a:r>
              <a:rPr lang="ja-JP" altLang="en-US" sz="1000" b="1" dirty="0">
                <a:cs typeface="Times New Roman" panose="02020603050405020304" pitchFamily="18" charset="0"/>
              </a:rPr>
              <a:t>・・・役割成果給が現在</a:t>
            </a:r>
            <a:r>
              <a:rPr lang="en-US" altLang="ja-JP" sz="1000" b="1" dirty="0">
                <a:cs typeface="Times New Roman" panose="02020603050405020304" pitchFamily="18" charset="0"/>
              </a:rPr>
              <a:t>2,000</a:t>
            </a:r>
            <a:r>
              <a:rPr lang="ja-JP" altLang="en-US" sz="1000" b="1" dirty="0">
                <a:cs typeface="Times New Roman" panose="02020603050405020304" pitchFamily="18" charset="0"/>
              </a:rPr>
              <a:t>円ピッチで</a:t>
            </a:r>
            <a:r>
              <a:rPr lang="en-US" altLang="ja-JP" sz="1000" b="1" dirty="0">
                <a:cs typeface="Times New Roman" panose="02020603050405020304" pitchFamily="18" charset="0"/>
              </a:rPr>
              <a:t>34</a:t>
            </a:r>
            <a:r>
              <a:rPr lang="ja-JP" altLang="en-US" sz="1000" b="1" dirty="0">
                <a:cs typeface="Times New Roman" panose="02020603050405020304" pitchFamily="18" charset="0"/>
              </a:rPr>
              <a:t>ランクまでの仕組みとなっていることから、長期的なステップアップを感じられない</a:t>
            </a:r>
            <a:endParaRPr lang="en-US" altLang="ja-JP" sz="1000" b="1" dirty="0">
              <a:cs typeface="Times New Roman" panose="02020603050405020304" pitchFamily="18" charset="0"/>
            </a:endParaRPr>
          </a:p>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a:pPr>
            <a:r>
              <a:rPr lang="ja-JP" altLang="en-US" sz="1000" b="1" dirty="0">
                <a:cs typeface="Times New Roman" panose="02020603050405020304" pitchFamily="18" charset="0"/>
              </a:rPr>
              <a:t>・評価シート・・・評価目標が本給と賞与で違うべきだが、シートが一緒のためわかりづらい</a:t>
            </a:r>
            <a:endParaRPr kumimoji="1" lang="en-US" altLang="ja-JP" sz="10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indent="0">
              <a:lnSpc>
                <a:spcPct val="120000"/>
              </a:lnSpc>
              <a:spcBef>
                <a:spcPts val="0"/>
              </a:spcBef>
              <a:buNone/>
              <a:defRPr/>
            </a:pPr>
            <a:r>
              <a:rPr kumimoji="1" lang="ja-JP" altLang="en-US" sz="10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Times New Roman" panose="02020603050405020304" pitchFamily="18" charset="0"/>
              </a:rPr>
              <a:t>・役割・・・新</a:t>
            </a:r>
            <a:r>
              <a:rPr lang="ja-JP" altLang="en-US" sz="1000" b="1" dirty="0">
                <a:cs typeface="Times New Roman" panose="02020603050405020304" pitchFamily="18" charset="0"/>
              </a:rPr>
              <a:t>組織体制と職務</a:t>
            </a:r>
            <a:r>
              <a:rPr lang="en-US" altLang="ja-JP" sz="1000" b="1" dirty="0">
                <a:cs typeface="Times New Roman" panose="02020603050405020304" pitchFamily="18" charset="0"/>
              </a:rPr>
              <a:t>(</a:t>
            </a:r>
            <a:r>
              <a:rPr lang="ja-JP" altLang="en-US" sz="1000" b="1" dirty="0">
                <a:cs typeface="Times New Roman" panose="02020603050405020304" pitchFamily="18" charset="0"/>
              </a:rPr>
              <a:t>チーフ職・一般職</a:t>
            </a:r>
            <a:r>
              <a:rPr lang="en-US" altLang="ja-JP" sz="1000" b="1" dirty="0">
                <a:cs typeface="Times New Roman" panose="02020603050405020304" pitchFamily="18" charset="0"/>
              </a:rPr>
              <a:t>)</a:t>
            </a:r>
            <a:r>
              <a:rPr lang="ja-JP" altLang="en-US" sz="1000" b="1" dirty="0">
                <a:cs typeface="Times New Roman" panose="02020603050405020304" pitchFamily="18" charset="0"/>
              </a:rPr>
              <a:t>の考え方の整理が必要</a:t>
            </a:r>
            <a:endParaRPr lang="en-US" altLang="ja-JP" sz="1000" b="1" dirty="0">
              <a:cs typeface="Times New Roman" panose="02020603050405020304" pitchFamily="18" charset="0"/>
            </a:endParaRPr>
          </a:p>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a:pPr>
            <a:endParaRPr kumimoji="1" lang="en-US" altLang="ja-JP" sz="10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a:pPr>
            <a:r>
              <a:rPr lang="en-US" altLang="ja-JP" sz="1000" b="1" dirty="0">
                <a:solidFill>
                  <a:srgbClr val="32363F"/>
                </a:solidFill>
                <a:cs typeface="Times New Roman" panose="02020603050405020304" pitchFamily="18" charset="0"/>
              </a:rPr>
              <a:t>【</a:t>
            </a:r>
            <a:r>
              <a:rPr lang="ja-JP" altLang="en-US" sz="1000" b="1" dirty="0">
                <a:solidFill>
                  <a:srgbClr val="32363F"/>
                </a:solidFill>
                <a:cs typeface="Times New Roman" panose="02020603050405020304" pitchFamily="18" charset="0"/>
              </a:rPr>
              <a:t>方向性</a:t>
            </a:r>
            <a:r>
              <a:rPr lang="en-US" altLang="ja-JP" sz="1000" b="1" dirty="0">
                <a:solidFill>
                  <a:srgbClr val="32363F"/>
                </a:solidFill>
                <a:cs typeface="Times New Roman" panose="02020603050405020304" pitchFamily="18" charset="0"/>
              </a:rPr>
              <a:t>】</a:t>
            </a:r>
            <a:endParaRPr kumimoji="1" lang="en-US" altLang="ja-JP" sz="1000" b="1"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a:pPr>
            <a:r>
              <a:rPr lang="ja-JP" altLang="en-US" sz="1000" b="1" dirty="0">
                <a:solidFill>
                  <a:srgbClr val="32363F"/>
                </a:solidFill>
                <a:cs typeface="Times New Roman" panose="02020603050405020304" pitchFamily="18" charset="0"/>
              </a:rPr>
              <a:t>➀本給について</a:t>
            </a:r>
            <a:endParaRPr lang="en-US" altLang="ja-JP" sz="1000" b="1" dirty="0">
              <a:solidFill>
                <a:srgbClr val="32363F"/>
              </a:solidFill>
              <a:cs typeface="Times New Roman" panose="02020603050405020304" pitchFamily="18" charset="0"/>
            </a:endParaRPr>
          </a:p>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a:pPr>
            <a:r>
              <a:rPr kumimoji="1" lang="ja-JP" altLang="en-US" sz="1000" b="1"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rPr>
              <a:t>　本給構成を３つとする　</a:t>
            </a:r>
            <a:r>
              <a:rPr lang="en-US" altLang="ja-JP" sz="1000" b="1" dirty="0">
                <a:solidFill>
                  <a:srgbClr val="32363F"/>
                </a:solidFill>
                <a:cs typeface="Times New Roman" panose="02020603050405020304" pitchFamily="18" charset="0"/>
              </a:rPr>
              <a:t>【</a:t>
            </a:r>
            <a:r>
              <a:rPr lang="ja-JP" altLang="en-US" sz="1000" b="1" dirty="0">
                <a:solidFill>
                  <a:srgbClr val="32363F"/>
                </a:solidFill>
                <a:cs typeface="Times New Roman" panose="02020603050405020304" pitchFamily="18" charset="0"/>
              </a:rPr>
              <a:t>資格給</a:t>
            </a:r>
            <a:r>
              <a:rPr lang="en-US" altLang="ja-JP" sz="1000" b="1" dirty="0">
                <a:solidFill>
                  <a:srgbClr val="32363F"/>
                </a:solidFill>
                <a:cs typeface="Times New Roman" panose="02020603050405020304" pitchFamily="18" charset="0"/>
              </a:rPr>
              <a:t>】【</a:t>
            </a:r>
            <a:r>
              <a:rPr lang="ja-JP" altLang="en-US" sz="1000" b="1" dirty="0">
                <a:solidFill>
                  <a:srgbClr val="32363F"/>
                </a:solidFill>
                <a:cs typeface="Times New Roman" panose="02020603050405020304" pitchFamily="18" charset="0"/>
              </a:rPr>
              <a:t>個人成果給</a:t>
            </a:r>
            <a:r>
              <a:rPr lang="en-US" altLang="ja-JP" sz="1000" b="1" dirty="0">
                <a:solidFill>
                  <a:srgbClr val="32363F"/>
                </a:solidFill>
                <a:cs typeface="Times New Roman" panose="02020603050405020304" pitchFamily="18" charset="0"/>
              </a:rPr>
              <a:t>】【</a:t>
            </a:r>
            <a:r>
              <a:rPr lang="ja-JP" altLang="en-US" sz="1000" b="1" dirty="0">
                <a:solidFill>
                  <a:srgbClr val="32363F"/>
                </a:solidFill>
                <a:cs typeface="Times New Roman" panose="02020603050405020304" pitchFamily="18" charset="0"/>
              </a:rPr>
              <a:t>役割給</a:t>
            </a:r>
            <a:r>
              <a:rPr lang="en-US" altLang="ja-JP" sz="1000" b="1" dirty="0">
                <a:solidFill>
                  <a:srgbClr val="32363F"/>
                </a:solidFill>
                <a:cs typeface="Times New Roman" panose="02020603050405020304" pitchFamily="18" charset="0"/>
              </a:rPr>
              <a:t>】</a:t>
            </a:r>
          </a:p>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a:pPr>
            <a:r>
              <a:rPr kumimoji="1" lang="ja-JP" altLang="en-US" sz="1000" b="1"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rPr>
              <a:t>・本給</a:t>
            </a:r>
            <a:r>
              <a:rPr kumimoji="1" lang="ja-JP" altLang="en-US" sz="10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Times New Roman" panose="02020603050405020304" pitchFamily="18" charset="0"/>
              </a:rPr>
              <a:t>評価については、役割と成果をベースとした現在の考え方は変更しないものの、そのバランスのあり方や役割と成果の本給反映部分のあり方について、現行制度における課題を踏まえ見直しをおこなっていきます</a:t>
            </a:r>
            <a:r>
              <a:rPr kumimoji="1" lang="ja-JP" altLang="en-US" sz="1000" b="1"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rPr>
              <a:t>。</a:t>
            </a:r>
          </a:p>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a:pPr>
            <a:r>
              <a:rPr kumimoji="1" lang="ja-JP" altLang="en-US" sz="1000" b="1"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rPr>
              <a:t>・具体的には、役割と成果の反映部分の明確化をおこなうとともに、役割変動がタイムリーに賃金に反映される仕組みとして役割給の導入を検討していきます。また、</a:t>
            </a:r>
            <a:r>
              <a:rPr lang="ja-JP" altLang="en-US" sz="1000" b="1" dirty="0">
                <a:solidFill>
                  <a:srgbClr val="32363F"/>
                </a:solidFill>
                <a:cs typeface="Times New Roman" panose="02020603050405020304" pitchFamily="18" charset="0"/>
              </a:rPr>
              <a:t>役割成果給を個人成果給とすることで評価の積み上げができる制度にします。</a:t>
            </a:r>
            <a:endParaRPr lang="en-US" altLang="ja-JP" sz="1000" b="1" dirty="0">
              <a:solidFill>
                <a:srgbClr val="32363F"/>
              </a:solidFill>
              <a:cs typeface="Times New Roman" panose="02020603050405020304" pitchFamily="18" charset="0"/>
            </a:endParaRPr>
          </a:p>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a:pPr>
            <a:r>
              <a:rPr lang="ja-JP" altLang="en-US" sz="1000" b="1" dirty="0">
                <a:solidFill>
                  <a:srgbClr val="32363F"/>
                </a:solidFill>
                <a:cs typeface="Times New Roman" panose="02020603050405020304" pitchFamily="18" charset="0"/>
              </a:rPr>
              <a:t>・個人成果給は、ステップアップが実感できる制度とするため、複数のグレードで構成を検討しています。</a:t>
            </a:r>
            <a:endParaRPr lang="en-US" altLang="ja-JP" sz="1000" b="1" dirty="0">
              <a:solidFill>
                <a:srgbClr val="32363F"/>
              </a:solidFill>
              <a:cs typeface="Times New Roman" panose="02020603050405020304" pitchFamily="18" charset="0"/>
            </a:endParaRPr>
          </a:p>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a:pPr>
            <a:endParaRPr kumimoji="1" lang="en-US" altLang="ja-JP" sz="1000" b="1"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a:pPr>
            <a:r>
              <a:rPr lang="ja-JP" altLang="en-US" sz="1000" b="1" dirty="0">
                <a:solidFill>
                  <a:srgbClr val="32363F"/>
                </a:solidFill>
                <a:cs typeface="Times New Roman" panose="02020603050405020304" pitchFamily="18" charset="0"/>
              </a:rPr>
              <a:t>➁職務について</a:t>
            </a:r>
            <a:endParaRPr lang="en-US" altLang="ja-JP" sz="1000" b="1" dirty="0">
              <a:solidFill>
                <a:srgbClr val="32363F"/>
              </a:solidFill>
              <a:cs typeface="Times New Roman" panose="02020603050405020304" pitchFamily="18" charset="0"/>
            </a:endParaRPr>
          </a:p>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a:pPr>
            <a:r>
              <a:rPr lang="ja-JP" altLang="en-US" sz="1000" b="1" dirty="0">
                <a:solidFill>
                  <a:srgbClr val="32363F"/>
                </a:solidFill>
                <a:cs typeface="Times New Roman" panose="02020603050405020304" pitchFamily="18" charset="0"/>
              </a:rPr>
              <a:t>・戦略や組織の変化への対応という視点や、これまで明確になっている現行制度における課題感を踏まえ、ステージＣにおける職務のあり方の見直しをおこなっていきます</a:t>
            </a:r>
            <a:endParaRPr kumimoji="1" lang="en-US" altLang="ja-JP" sz="1000" b="1"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p:txBody>
      </p:sp>
      <p:sp>
        <p:nvSpPr>
          <p:cNvPr id="25" name="正方形/長方形 24">
            <a:extLst>
              <a:ext uri="{FF2B5EF4-FFF2-40B4-BE49-F238E27FC236}">
                <a16:creationId xmlns:a16="http://schemas.microsoft.com/office/drawing/2014/main" id="{BB59168F-2E6B-4CCB-F6DB-8B8EDDA8B528}"/>
              </a:ext>
            </a:extLst>
          </p:cNvPr>
          <p:cNvSpPr/>
          <p:nvPr/>
        </p:nvSpPr>
        <p:spPr>
          <a:xfrm>
            <a:off x="9069863" y="139595"/>
            <a:ext cx="2919278" cy="73074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200" b="1" dirty="0">
                <a:solidFill>
                  <a:prstClr val="white"/>
                </a:solidFill>
                <a:latin typeface="Calibri Light"/>
              </a:rPr>
              <a:t>報告</a:t>
            </a:r>
            <a:r>
              <a:rPr kumimoji="1" lang="ja-JP" altLang="en-US" sz="1200" b="1" i="0" u="none" strike="noStrike" kern="1200" cap="none" spc="0" normalizeH="0" baseline="0" noProof="0" dirty="0">
                <a:ln>
                  <a:noFill/>
                </a:ln>
                <a:solidFill>
                  <a:prstClr val="white"/>
                </a:solidFill>
                <a:effectLst/>
                <a:uLnTx/>
                <a:uFillTx/>
                <a:latin typeface="Calibri Light"/>
                <a:ea typeface="+mn-ea"/>
                <a:cs typeface="+mn-cs"/>
              </a:rPr>
              <a:t>事項</a:t>
            </a:r>
            <a:endParaRPr kumimoji="1" lang="en-US" altLang="ja-JP" sz="1200" b="1" i="0" u="none" strike="noStrike" kern="1200" cap="none" spc="0" normalizeH="0" baseline="0" noProof="0" dirty="0">
              <a:ln>
                <a:noFill/>
              </a:ln>
              <a:solidFill>
                <a:prstClr val="white"/>
              </a:solidFill>
              <a:effectLst/>
              <a:uLnTx/>
              <a:uFillTx/>
              <a:latin typeface="Calibri Ligh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white"/>
                </a:solidFill>
                <a:effectLst/>
                <a:uLnTx/>
                <a:uFillTx/>
                <a:latin typeface="Calibri Light"/>
                <a:ea typeface="+mn-ea"/>
                <a:cs typeface="+mn-cs"/>
              </a:rPr>
              <a:t>対象：社員ステージ</a:t>
            </a:r>
            <a:r>
              <a:rPr kumimoji="1" lang="en-US" altLang="ja-JP" sz="1200" b="1" i="0" u="none" strike="noStrike" kern="1200" cap="none" spc="0" normalizeH="0" baseline="0" noProof="0" dirty="0">
                <a:ln>
                  <a:noFill/>
                </a:ln>
                <a:solidFill>
                  <a:prstClr val="white"/>
                </a:solidFill>
                <a:effectLst/>
                <a:uLnTx/>
                <a:uFillTx/>
                <a:latin typeface="Calibri Light"/>
                <a:ea typeface="+mn-ea"/>
                <a:cs typeface="+mn-cs"/>
              </a:rPr>
              <a:t>C</a:t>
            </a:r>
            <a:endParaRPr kumimoji="1" lang="ja-JP" altLang="en-US" sz="1200" b="1" i="0" u="none" strike="noStrike" kern="1200" cap="none" spc="0" normalizeH="0" baseline="0" noProof="0" dirty="0">
              <a:ln>
                <a:noFill/>
              </a:ln>
              <a:solidFill>
                <a:prstClr val="white"/>
              </a:solidFill>
              <a:effectLst/>
              <a:uLnTx/>
              <a:uFillTx/>
              <a:latin typeface="Calibri Light"/>
              <a:ea typeface="+mn-ea"/>
              <a:cs typeface="+mn-cs"/>
            </a:endParaRPr>
          </a:p>
        </p:txBody>
      </p:sp>
      <p:cxnSp>
        <p:nvCxnSpPr>
          <p:cNvPr id="9" name="直線コネクタ 8">
            <a:extLst>
              <a:ext uri="{FF2B5EF4-FFF2-40B4-BE49-F238E27FC236}">
                <a16:creationId xmlns:a16="http://schemas.microsoft.com/office/drawing/2014/main" id="{2D9344FB-E38E-2069-0E19-873D0487CFA0}"/>
              </a:ext>
            </a:extLst>
          </p:cNvPr>
          <p:cNvCxnSpPr>
            <a:cxnSpLocks/>
          </p:cNvCxnSpPr>
          <p:nvPr/>
        </p:nvCxnSpPr>
        <p:spPr>
          <a:xfrm>
            <a:off x="6029325" y="639763"/>
            <a:ext cx="0" cy="5167110"/>
          </a:xfrm>
          <a:prstGeom prst="line">
            <a:avLst/>
          </a:prstGeom>
        </p:spPr>
        <p:style>
          <a:lnRef idx="1">
            <a:schemeClr val="dk1"/>
          </a:lnRef>
          <a:fillRef idx="0">
            <a:schemeClr val="dk1"/>
          </a:fillRef>
          <a:effectRef idx="0">
            <a:schemeClr val="dk1"/>
          </a:effectRef>
          <a:fontRef idx="minor">
            <a:schemeClr val="tx1"/>
          </a:fontRef>
        </p:style>
      </p:cxnSp>
      <p:pic>
        <p:nvPicPr>
          <p:cNvPr id="13" name="図 12">
            <a:extLst>
              <a:ext uri="{FF2B5EF4-FFF2-40B4-BE49-F238E27FC236}">
                <a16:creationId xmlns:a16="http://schemas.microsoft.com/office/drawing/2014/main" id="{90059530-B44B-2145-E478-728F5A211A0A}"/>
              </a:ext>
            </a:extLst>
          </p:cNvPr>
          <p:cNvPicPr>
            <a:picLocks noChangeAspect="1"/>
          </p:cNvPicPr>
          <p:nvPr/>
        </p:nvPicPr>
        <p:blipFill>
          <a:blip r:embed="rId3"/>
          <a:stretch>
            <a:fillRect/>
          </a:stretch>
        </p:blipFill>
        <p:spPr>
          <a:xfrm>
            <a:off x="6156702" y="1100855"/>
            <a:ext cx="5826321" cy="3364782"/>
          </a:xfrm>
          <a:prstGeom prst="rect">
            <a:avLst/>
          </a:prstGeom>
        </p:spPr>
      </p:pic>
      <p:sp>
        <p:nvSpPr>
          <p:cNvPr id="3" name="正方形/長方形 2">
            <a:extLst>
              <a:ext uri="{FF2B5EF4-FFF2-40B4-BE49-F238E27FC236}">
                <a16:creationId xmlns:a16="http://schemas.microsoft.com/office/drawing/2014/main" id="{15163C85-D9F7-E7D4-3C2B-C8DFC6B94C0B}"/>
              </a:ext>
            </a:extLst>
          </p:cNvPr>
          <p:cNvSpPr/>
          <p:nvPr/>
        </p:nvSpPr>
        <p:spPr>
          <a:xfrm>
            <a:off x="8726617" y="4395416"/>
            <a:ext cx="3609985" cy="37014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1100" b="1" dirty="0">
                <a:solidFill>
                  <a:schemeClr val="tx1"/>
                </a:solidFill>
              </a:rPr>
              <a:t>※</a:t>
            </a:r>
            <a:r>
              <a:rPr kumimoji="1" lang="ja-JP" altLang="en-US" sz="1100" b="1" dirty="0">
                <a:solidFill>
                  <a:schemeClr val="tx1"/>
                </a:solidFill>
              </a:rPr>
              <a:t>グレード・役割給の本数については検討中です。</a:t>
            </a:r>
          </a:p>
        </p:txBody>
      </p:sp>
      <p:grpSp>
        <p:nvGrpSpPr>
          <p:cNvPr id="5" name="グループ化 4">
            <a:extLst>
              <a:ext uri="{FF2B5EF4-FFF2-40B4-BE49-F238E27FC236}">
                <a16:creationId xmlns:a16="http://schemas.microsoft.com/office/drawing/2014/main" id="{E7B548A0-4D8F-0B4C-89EE-8E7D4EC725E8}"/>
              </a:ext>
            </a:extLst>
          </p:cNvPr>
          <p:cNvGrpSpPr/>
          <p:nvPr/>
        </p:nvGrpSpPr>
        <p:grpSpPr>
          <a:xfrm>
            <a:off x="6131718" y="5373088"/>
            <a:ext cx="5064602" cy="1255208"/>
            <a:chOff x="6108344" y="4721926"/>
            <a:chExt cx="5857423" cy="1737489"/>
          </a:xfrm>
        </p:grpSpPr>
        <p:sp>
          <p:nvSpPr>
            <p:cNvPr id="6" name="コンテンツ プレースホルダー 2">
              <a:extLst>
                <a:ext uri="{FF2B5EF4-FFF2-40B4-BE49-F238E27FC236}">
                  <a16:creationId xmlns:a16="http://schemas.microsoft.com/office/drawing/2014/main" id="{942DB2D7-7543-EA9F-DDEB-D3D0928074F3}"/>
                </a:ext>
              </a:extLst>
            </p:cNvPr>
            <p:cNvSpPr txBox="1">
              <a:spLocks/>
            </p:cNvSpPr>
            <p:nvPr/>
          </p:nvSpPr>
          <p:spPr>
            <a:xfrm>
              <a:off x="6108344" y="4721926"/>
              <a:ext cx="5857423" cy="1737489"/>
            </a:xfrm>
            <a:prstGeom prst="rect">
              <a:avLst/>
            </a:prstGeom>
            <a:ln w="25400">
              <a:solidFill>
                <a:schemeClr val="tx1"/>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eiryo UI" panose="020B0604030504040204" pitchFamily="50" charset="-128"/>
                  <a:ea typeface="Meiryo UI" panose="020B0604030504040204" pitchFamily="50"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eiryo UI" panose="020B0604030504040204" pitchFamily="50" charset="-128"/>
                  <a:ea typeface="Meiryo UI" panose="020B0604030504040204" pitchFamily="50"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eiryo UI" panose="020B0604030504040204" pitchFamily="50" charset="-128"/>
                  <a:ea typeface="Meiryo UI" panose="020B0604030504040204" pitchFamily="50"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eiryo UI" panose="020B0604030504040204" pitchFamily="50" charset="-128"/>
                  <a:ea typeface="Meiryo UI" panose="020B0604030504040204" pitchFamily="50"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eiryo UI" panose="020B0604030504040204" pitchFamily="50" charset="-128"/>
                  <a:ea typeface="Meiryo UI" panose="020B0604030504040204"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a:pPr>
              <a:r>
                <a:rPr kumimoji="1" lang="en-US" altLang="ja-JP" sz="1600" b="1" i="0" u="none" strike="noStrike" kern="1200" cap="none" spc="0" normalizeH="0" baseline="0" noProof="0" dirty="0">
                  <a:ln>
                    <a:noFill/>
                  </a:ln>
                  <a:solidFill>
                    <a:srgbClr val="32363F"/>
                  </a:solidFill>
                  <a:effectLst/>
                  <a:uLnTx/>
                  <a:uFillTx/>
                  <a:latin typeface="-apple-system"/>
                  <a:ea typeface="Meiryo UI" panose="020B0604030504040204" pitchFamily="50" charset="-128"/>
                  <a:cs typeface="+mn-cs"/>
                </a:rPr>
                <a:t>【</a:t>
              </a:r>
              <a:r>
                <a:rPr kumimoji="1" lang="ja-JP" altLang="en-US" sz="1600" b="1" i="0" u="none" strike="noStrike" kern="1200" cap="none" spc="0" normalizeH="0" baseline="0" noProof="0" dirty="0">
                  <a:ln>
                    <a:noFill/>
                  </a:ln>
                  <a:solidFill>
                    <a:srgbClr val="32363F"/>
                  </a:solidFill>
                  <a:effectLst/>
                  <a:uLnTx/>
                  <a:uFillTx/>
                  <a:latin typeface="-apple-system"/>
                  <a:ea typeface="Meiryo UI" panose="020B0604030504040204" pitchFamily="50" charset="-128"/>
                  <a:cs typeface="+mn-cs"/>
                </a:rPr>
                <a:t>今後のスケジュール</a:t>
              </a:r>
              <a:r>
                <a:rPr kumimoji="1" lang="en-US" altLang="ja-JP" sz="1600" b="1" i="0" u="none" strike="noStrike" kern="1200" cap="none" spc="0" normalizeH="0" baseline="0" noProof="0" dirty="0">
                  <a:ln>
                    <a:noFill/>
                  </a:ln>
                  <a:solidFill>
                    <a:srgbClr val="32363F"/>
                  </a:solidFill>
                  <a:effectLst/>
                  <a:uLnTx/>
                  <a:uFillTx/>
                  <a:latin typeface="-apple-system"/>
                  <a:ea typeface="Meiryo UI" panose="020B0604030504040204" pitchFamily="50" charset="-128"/>
                  <a:cs typeface="+mn-cs"/>
                </a:rPr>
                <a:t>】</a:t>
              </a:r>
            </a:p>
          </p:txBody>
        </p:sp>
        <p:sp>
          <p:nvSpPr>
            <p:cNvPr id="7" name="矢印: 五方向 6">
              <a:extLst>
                <a:ext uri="{FF2B5EF4-FFF2-40B4-BE49-F238E27FC236}">
                  <a16:creationId xmlns:a16="http://schemas.microsoft.com/office/drawing/2014/main" id="{62AABC73-6610-DB26-8F4B-99E0E6E3FBB6}"/>
                </a:ext>
              </a:extLst>
            </p:cNvPr>
            <p:cNvSpPr/>
            <p:nvPr/>
          </p:nvSpPr>
          <p:spPr>
            <a:xfrm>
              <a:off x="10285901" y="5345721"/>
              <a:ext cx="1465385" cy="855785"/>
            </a:xfrm>
            <a:prstGeom prst="homePlate">
              <a:avLst/>
            </a:prstGeom>
            <a:solidFill>
              <a:schemeClr val="bg1"/>
            </a:solidFill>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b="1" i="0" u="none" strike="noStrike" kern="1200" cap="none" spc="0" normalizeH="0" baseline="0" noProof="0" dirty="0">
                  <a:ln>
                    <a:noFill/>
                  </a:ln>
                  <a:solidFill>
                    <a:srgbClr val="32363F"/>
                  </a:solidFill>
                  <a:effectLst/>
                  <a:uLnTx/>
                  <a:uFillTx/>
                  <a:latin typeface="Calibri Light"/>
                  <a:ea typeface="+mn-ea"/>
                  <a:cs typeface="+mn-cs"/>
                </a:rPr>
                <a:t>2024</a:t>
              </a:r>
              <a:r>
                <a:rPr kumimoji="1" lang="ja-JP" altLang="en-US" sz="1100" b="1" i="0" u="none" strike="noStrike" kern="1200" cap="none" spc="0" normalizeH="0" baseline="0" noProof="0" dirty="0">
                  <a:ln>
                    <a:noFill/>
                  </a:ln>
                  <a:solidFill>
                    <a:srgbClr val="32363F"/>
                  </a:solidFill>
                  <a:effectLst/>
                  <a:uLnTx/>
                  <a:uFillTx/>
                  <a:latin typeface="Calibri Light"/>
                  <a:ea typeface="+mn-ea"/>
                  <a:cs typeface="+mn-cs"/>
                </a:rPr>
                <a:t>年</a:t>
              </a:r>
              <a:r>
                <a:rPr kumimoji="1" lang="en-US" altLang="ja-JP" sz="1100" b="1" i="0" u="none" strike="noStrike" kern="1200" cap="none" spc="0" normalizeH="0" baseline="0" noProof="0" dirty="0">
                  <a:ln>
                    <a:noFill/>
                  </a:ln>
                  <a:solidFill>
                    <a:srgbClr val="32363F"/>
                  </a:solidFill>
                  <a:effectLst/>
                  <a:uLnTx/>
                  <a:uFillTx/>
                  <a:latin typeface="Calibri Light"/>
                  <a:ea typeface="+mn-ea"/>
                  <a:cs typeface="+mn-cs"/>
                </a:rPr>
                <a:t>4</a:t>
              </a:r>
              <a:r>
                <a:rPr kumimoji="1" lang="ja-JP" altLang="en-US" sz="1100" b="1" i="0" u="none" strike="noStrike" kern="1200" cap="none" spc="0" normalizeH="0" baseline="0" noProof="0" dirty="0">
                  <a:ln>
                    <a:noFill/>
                  </a:ln>
                  <a:solidFill>
                    <a:srgbClr val="32363F"/>
                  </a:solidFill>
                  <a:effectLst/>
                  <a:uLnTx/>
                  <a:uFillTx/>
                  <a:latin typeface="Calibri Light"/>
                  <a:ea typeface="+mn-ea"/>
                  <a:cs typeface="+mn-cs"/>
                </a:rPr>
                <a:t>月</a:t>
              </a:r>
              <a:endParaRPr kumimoji="1" lang="en-US" altLang="ja-JP" sz="1100" b="1" i="0" u="none" strike="noStrike" kern="1200" cap="none" spc="0" normalizeH="0" baseline="0" noProof="0" dirty="0">
                <a:ln>
                  <a:noFill/>
                </a:ln>
                <a:solidFill>
                  <a:srgbClr val="32363F"/>
                </a:solidFill>
                <a:effectLst/>
                <a:uLnTx/>
                <a:uFillTx/>
                <a:latin typeface="Calibri Ligh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srgbClr val="32363F"/>
                  </a:solidFill>
                  <a:effectLst/>
                  <a:uLnTx/>
                  <a:uFillTx/>
                  <a:latin typeface="Calibri Light"/>
                  <a:ea typeface="+mn-ea"/>
                  <a:cs typeface="+mn-cs"/>
                </a:rPr>
                <a:t>運用開始</a:t>
              </a:r>
            </a:p>
          </p:txBody>
        </p:sp>
        <p:sp>
          <p:nvSpPr>
            <p:cNvPr id="8" name="矢印: 五方向 7">
              <a:extLst>
                <a:ext uri="{FF2B5EF4-FFF2-40B4-BE49-F238E27FC236}">
                  <a16:creationId xmlns:a16="http://schemas.microsoft.com/office/drawing/2014/main" id="{8E20F90F-515F-9F8A-89C5-27682FD3DCC7}"/>
                </a:ext>
              </a:extLst>
            </p:cNvPr>
            <p:cNvSpPr/>
            <p:nvPr/>
          </p:nvSpPr>
          <p:spPr>
            <a:xfrm>
              <a:off x="8942214" y="5345721"/>
              <a:ext cx="1465385" cy="855785"/>
            </a:xfrm>
            <a:prstGeom prst="homePlate">
              <a:avLst/>
            </a:prstGeom>
            <a:solidFill>
              <a:schemeClr val="bg1"/>
            </a:solidFill>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b="1" i="0" u="none" strike="noStrike" kern="1200" cap="none" spc="0" normalizeH="0" baseline="0" noProof="0" dirty="0">
                  <a:ln>
                    <a:noFill/>
                  </a:ln>
                  <a:solidFill>
                    <a:srgbClr val="32363F"/>
                  </a:solidFill>
                  <a:effectLst/>
                  <a:uLnTx/>
                  <a:uFillTx/>
                  <a:latin typeface="Calibri Light"/>
                  <a:ea typeface="+mn-ea"/>
                  <a:cs typeface="+mn-cs"/>
                </a:rPr>
                <a:t>2024</a:t>
              </a:r>
              <a:r>
                <a:rPr kumimoji="1" lang="ja-JP" altLang="en-US" sz="1100" b="1" i="0" u="none" strike="noStrike" kern="1200" cap="none" spc="0" normalizeH="0" baseline="0" noProof="0" dirty="0">
                  <a:ln>
                    <a:noFill/>
                  </a:ln>
                  <a:solidFill>
                    <a:srgbClr val="32363F"/>
                  </a:solidFill>
                  <a:effectLst/>
                  <a:uLnTx/>
                  <a:uFillTx/>
                  <a:latin typeface="Calibri Light"/>
                  <a:ea typeface="+mn-ea"/>
                  <a:cs typeface="+mn-cs"/>
                </a:rPr>
                <a:t>年</a:t>
              </a:r>
              <a:r>
                <a:rPr kumimoji="1" lang="en-US" altLang="ja-JP" sz="1100" b="1" i="0" u="none" strike="noStrike" kern="1200" cap="none" spc="0" normalizeH="0" baseline="0" noProof="0" dirty="0">
                  <a:ln>
                    <a:noFill/>
                  </a:ln>
                  <a:solidFill>
                    <a:srgbClr val="32363F"/>
                  </a:solidFill>
                  <a:effectLst/>
                  <a:uLnTx/>
                  <a:uFillTx/>
                  <a:latin typeface="Calibri Light"/>
                  <a:ea typeface="+mn-ea"/>
                  <a:cs typeface="+mn-cs"/>
                </a:rPr>
                <a:t>3</a:t>
              </a:r>
              <a:r>
                <a:rPr kumimoji="1" lang="ja-JP" altLang="en-US" sz="1100" b="1" i="0" u="none" strike="noStrike" kern="1200" cap="none" spc="0" normalizeH="0" baseline="0" noProof="0" dirty="0">
                  <a:ln>
                    <a:noFill/>
                  </a:ln>
                  <a:solidFill>
                    <a:srgbClr val="32363F"/>
                  </a:solidFill>
                  <a:effectLst/>
                  <a:uLnTx/>
                  <a:uFillTx/>
                  <a:latin typeface="Calibri Light"/>
                  <a:ea typeface="+mn-ea"/>
                  <a:cs typeface="+mn-cs"/>
                </a:rPr>
                <a:t>月</a:t>
              </a:r>
              <a:endParaRPr kumimoji="1" lang="en-US" altLang="ja-JP" sz="1100" b="1" i="0" u="none" strike="noStrike" kern="1200" cap="none" spc="0" normalizeH="0" baseline="0" noProof="0" dirty="0">
                <a:ln>
                  <a:noFill/>
                </a:ln>
                <a:solidFill>
                  <a:srgbClr val="32363F"/>
                </a:solidFill>
                <a:effectLst/>
                <a:uLnTx/>
                <a:uFillTx/>
                <a:latin typeface="Calibri Ligh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srgbClr val="32363F"/>
                  </a:solidFill>
                  <a:effectLst/>
                  <a:uLnTx/>
                  <a:uFillTx/>
                  <a:latin typeface="Calibri Light"/>
                  <a:ea typeface="+mn-ea"/>
                  <a:cs typeface="+mn-cs"/>
                </a:rPr>
                <a:t>支部大会</a:t>
              </a:r>
            </a:p>
          </p:txBody>
        </p:sp>
        <p:sp>
          <p:nvSpPr>
            <p:cNvPr id="10" name="矢印: 五方向 9">
              <a:extLst>
                <a:ext uri="{FF2B5EF4-FFF2-40B4-BE49-F238E27FC236}">
                  <a16:creationId xmlns:a16="http://schemas.microsoft.com/office/drawing/2014/main" id="{C002735A-8207-3DDA-AD9F-7BE1923654FF}"/>
                </a:ext>
              </a:extLst>
            </p:cNvPr>
            <p:cNvSpPr/>
            <p:nvPr/>
          </p:nvSpPr>
          <p:spPr>
            <a:xfrm>
              <a:off x="7644068" y="5345722"/>
              <a:ext cx="1465385" cy="855785"/>
            </a:xfrm>
            <a:prstGeom prst="homePlate">
              <a:avLst/>
            </a:prstGeom>
            <a:solidFill>
              <a:schemeClr val="bg1"/>
            </a:solidFill>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b="1" i="0" u="none" strike="noStrike" kern="1200" cap="none" spc="0" normalizeH="0" baseline="0" noProof="0" dirty="0">
                  <a:ln>
                    <a:noFill/>
                  </a:ln>
                  <a:solidFill>
                    <a:srgbClr val="32363F"/>
                  </a:solidFill>
                  <a:effectLst/>
                  <a:uLnTx/>
                  <a:uFillTx/>
                  <a:latin typeface="Calibri Light"/>
                  <a:ea typeface="+mn-ea"/>
                  <a:cs typeface="+mn-cs"/>
                </a:rPr>
                <a:t>2024</a:t>
              </a:r>
              <a:r>
                <a:rPr kumimoji="1" lang="ja-JP" altLang="en-US" sz="1100" b="1" i="0" u="none" strike="noStrike" kern="1200" cap="none" spc="0" normalizeH="0" baseline="0" noProof="0" dirty="0">
                  <a:ln>
                    <a:noFill/>
                  </a:ln>
                  <a:solidFill>
                    <a:srgbClr val="32363F"/>
                  </a:solidFill>
                  <a:effectLst/>
                  <a:uLnTx/>
                  <a:uFillTx/>
                  <a:latin typeface="Calibri Light"/>
                  <a:ea typeface="+mn-ea"/>
                  <a:cs typeface="+mn-cs"/>
                </a:rPr>
                <a:t>年</a:t>
              </a:r>
              <a:r>
                <a:rPr kumimoji="1" lang="en-US" altLang="ja-JP" sz="1100" b="1" i="0" u="none" strike="noStrike" kern="1200" cap="none" spc="0" normalizeH="0" baseline="0" noProof="0" dirty="0">
                  <a:ln>
                    <a:noFill/>
                  </a:ln>
                  <a:solidFill>
                    <a:srgbClr val="32363F"/>
                  </a:solidFill>
                  <a:effectLst/>
                  <a:uLnTx/>
                  <a:uFillTx/>
                  <a:latin typeface="Calibri Light"/>
                  <a:ea typeface="+mn-ea"/>
                  <a:cs typeface="+mn-cs"/>
                </a:rPr>
                <a:t>2</a:t>
              </a:r>
              <a:r>
                <a:rPr kumimoji="1" lang="ja-JP" altLang="en-US" sz="1100" b="1" i="0" u="none" strike="noStrike" kern="1200" cap="none" spc="0" normalizeH="0" baseline="0" noProof="0" dirty="0">
                  <a:ln>
                    <a:noFill/>
                  </a:ln>
                  <a:solidFill>
                    <a:srgbClr val="32363F"/>
                  </a:solidFill>
                  <a:effectLst/>
                  <a:uLnTx/>
                  <a:uFillTx/>
                  <a:latin typeface="Calibri Light"/>
                  <a:ea typeface="+mn-ea"/>
                  <a:cs typeface="+mn-cs"/>
                </a:rPr>
                <a:t>月</a:t>
              </a:r>
              <a:r>
                <a:rPr kumimoji="1" lang="en-US" altLang="ja-JP" sz="1100" b="1" i="0" u="none" strike="noStrike" kern="1200" cap="none" spc="0" normalizeH="0" baseline="0" noProof="0" dirty="0">
                  <a:ln>
                    <a:noFill/>
                  </a:ln>
                  <a:solidFill>
                    <a:srgbClr val="32363F"/>
                  </a:solidFill>
                  <a:effectLst/>
                  <a:uLnTx/>
                  <a:uFillTx/>
                  <a:latin typeface="Calibri Light"/>
                  <a:ea typeface="+mn-ea"/>
                  <a:cs typeface="+mn-cs"/>
                </a:rPr>
                <a:t>~3</a:t>
              </a:r>
              <a:r>
                <a:rPr kumimoji="1" lang="ja-JP" altLang="en-US" sz="1100" b="1" i="0" u="none" strike="noStrike" kern="1200" cap="none" spc="0" normalizeH="0" baseline="0" noProof="0" dirty="0">
                  <a:ln>
                    <a:noFill/>
                  </a:ln>
                  <a:solidFill>
                    <a:srgbClr val="32363F"/>
                  </a:solidFill>
                  <a:effectLst/>
                  <a:uLnTx/>
                  <a:uFillTx/>
                  <a:latin typeface="Calibri Light"/>
                  <a:ea typeface="+mn-ea"/>
                  <a:cs typeface="+mn-cs"/>
                </a:rPr>
                <a:t>月</a:t>
              </a:r>
              <a:endParaRPr kumimoji="1" lang="en-US" altLang="ja-JP" sz="1100" b="1" i="0" u="none" strike="noStrike" kern="1200" cap="none" spc="0" normalizeH="0" baseline="0" noProof="0" dirty="0">
                <a:ln>
                  <a:noFill/>
                </a:ln>
                <a:solidFill>
                  <a:srgbClr val="32363F"/>
                </a:solidFill>
                <a:effectLst/>
                <a:uLnTx/>
                <a:uFillTx/>
                <a:latin typeface="Calibri Ligh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srgbClr val="32363F"/>
                  </a:solidFill>
                  <a:effectLst/>
                  <a:uLnTx/>
                  <a:uFillTx/>
                  <a:latin typeface="Calibri Light"/>
                  <a:ea typeface="+mn-ea"/>
                  <a:cs typeface="+mn-cs"/>
                </a:rPr>
                <a:t>春の交渉</a:t>
              </a:r>
              <a:r>
                <a:rPr kumimoji="1" lang="en-US" altLang="ja-JP" sz="1100" b="1" i="0" u="none" strike="noStrike" kern="1200" cap="none" spc="0" normalizeH="0" baseline="0" noProof="0" dirty="0">
                  <a:ln>
                    <a:noFill/>
                  </a:ln>
                  <a:solidFill>
                    <a:srgbClr val="32363F"/>
                  </a:solidFill>
                  <a:effectLst/>
                  <a:uLnTx/>
                  <a:uFillTx/>
                  <a:latin typeface="Calibri Light"/>
                  <a:ea typeface="+mn-ea"/>
                  <a:cs typeface="+mn-cs"/>
                </a:rPr>
                <a:t>MV</a:t>
              </a:r>
              <a:endParaRPr kumimoji="1" lang="ja-JP" altLang="en-US" sz="1100" b="1" i="0" u="none" strike="noStrike" kern="1200" cap="none" spc="0" normalizeH="0" baseline="0" noProof="0" dirty="0">
                <a:ln>
                  <a:noFill/>
                </a:ln>
                <a:solidFill>
                  <a:srgbClr val="32363F"/>
                </a:solidFill>
                <a:effectLst/>
                <a:uLnTx/>
                <a:uFillTx/>
                <a:latin typeface="Calibri Light"/>
                <a:ea typeface="+mn-ea"/>
                <a:cs typeface="+mn-cs"/>
              </a:endParaRPr>
            </a:p>
          </p:txBody>
        </p:sp>
        <p:sp>
          <p:nvSpPr>
            <p:cNvPr id="11" name="矢印: 五方向 10">
              <a:extLst>
                <a:ext uri="{FF2B5EF4-FFF2-40B4-BE49-F238E27FC236}">
                  <a16:creationId xmlns:a16="http://schemas.microsoft.com/office/drawing/2014/main" id="{5AAE04CE-6249-F206-C48F-6E193B25A935}"/>
                </a:ext>
              </a:extLst>
            </p:cNvPr>
            <p:cNvSpPr/>
            <p:nvPr/>
          </p:nvSpPr>
          <p:spPr>
            <a:xfrm>
              <a:off x="6340686" y="5345720"/>
              <a:ext cx="1465385" cy="855785"/>
            </a:xfrm>
            <a:prstGeom prst="homePlate">
              <a:avLst/>
            </a:prstGeom>
            <a:solidFill>
              <a:schemeClr val="bg1"/>
            </a:solidFill>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b="1" i="0" u="none" strike="noStrike" kern="1200" cap="none" spc="0" normalizeH="0" baseline="0" noProof="0" dirty="0">
                  <a:ln>
                    <a:noFill/>
                  </a:ln>
                  <a:solidFill>
                    <a:srgbClr val="32363F"/>
                  </a:solidFill>
                  <a:effectLst/>
                  <a:uLnTx/>
                  <a:uFillTx/>
                  <a:latin typeface="Calibri Light"/>
                  <a:ea typeface="+mn-ea"/>
                  <a:cs typeface="+mn-cs"/>
                </a:rPr>
                <a:t>2024</a:t>
              </a:r>
              <a:r>
                <a:rPr kumimoji="1" lang="ja-JP" altLang="en-US" sz="1100" b="1" i="0" u="none" strike="noStrike" kern="1200" cap="none" spc="0" normalizeH="0" baseline="0" noProof="0" dirty="0">
                  <a:ln>
                    <a:noFill/>
                  </a:ln>
                  <a:solidFill>
                    <a:srgbClr val="32363F"/>
                  </a:solidFill>
                  <a:effectLst/>
                  <a:uLnTx/>
                  <a:uFillTx/>
                  <a:latin typeface="Calibri Light"/>
                  <a:ea typeface="+mn-ea"/>
                  <a:cs typeface="+mn-cs"/>
                </a:rPr>
                <a:t>年</a:t>
              </a:r>
              <a:r>
                <a:rPr kumimoji="1" lang="en-US" altLang="ja-JP" sz="1100" b="1" i="0" u="none" strike="noStrike" kern="1200" cap="none" spc="0" normalizeH="0" baseline="0" noProof="0" dirty="0">
                  <a:ln>
                    <a:noFill/>
                  </a:ln>
                  <a:solidFill>
                    <a:srgbClr val="32363F"/>
                  </a:solidFill>
                  <a:effectLst/>
                  <a:uLnTx/>
                  <a:uFillTx/>
                  <a:latin typeface="Calibri Light"/>
                  <a:ea typeface="+mn-ea"/>
                  <a:cs typeface="+mn-cs"/>
                </a:rPr>
                <a:t>2</a:t>
              </a:r>
              <a:r>
                <a:rPr kumimoji="1" lang="ja-JP" altLang="en-US" sz="1100" b="1" i="0" u="none" strike="noStrike" kern="1200" cap="none" spc="0" normalizeH="0" baseline="0" noProof="0" dirty="0">
                  <a:ln>
                    <a:noFill/>
                  </a:ln>
                  <a:solidFill>
                    <a:srgbClr val="32363F"/>
                  </a:solidFill>
                  <a:effectLst/>
                  <a:uLnTx/>
                  <a:uFillTx/>
                  <a:latin typeface="Calibri Light"/>
                  <a:ea typeface="+mn-ea"/>
                  <a:cs typeface="+mn-cs"/>
                </a:rPr>
                <a:t>月</a:t>
              </a:r>
              <a:endParaRPr kumimoji="1" lang="en-US" altLang="ja-JP" sz="1100" b="1" i="0" u="none" strike="noStrike" kern="1200" cap="none" spc="0" normalizeH="0" baseline="0" noProof="0" dirty="0">
                <a:ln>
                  <a:noFill/>
                </a:ln>
                <a:solidFill>
                  <a:srgbClr val="32363F"/>
                </a:solidFill>
                <a:effectLst/>
                <a:uLnTx/>
                <a:uFillTx/>
                <a:latin typeface="Calibri Ligh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srgbClr val="32363F"/>
                  </a:solidFill>
                  <a:effectLst/>
                  <a:uLnTx/>
                  <a:uFillTx/>
                  <a:latin typeface="Calibri Light"/>
                  <a:ea typeface="+mn-ea"/>
                  <a:cs typeface="+mn-cs"/>
                </a:rPr>
                <a:t>本部執行委員会</a:t>
              </a:r>
            </a:p>
          </p:txBody>
        </p:sp>
      </p:grpSp>
      <p:sp>
        <p:nvSpPr>
          <p:cNvPr id="12" name="正方形/長方形 11">
            <a:extLst>
              <a:ext uri="{FF2B5EF4-FFF2-40B4-BE49-F238E27FC236}">
                <a16:creationId xmlns:a16="http://schemas.microsoft.com/office/drawing/2014/main" id="{581500F3-6FE3-AF9F-A699-A88FDA63A086}"/>
              </a:ext>
            </a:extLst>
          </p:cNvPr>
          <p:cNvSpPr/>
          <p:nvPr/>
        </p:nvSpPr>
        <p:spPr>
          <a:xfrm>
            <a:off x="6139094" y="4967121"/>
            <a:ext cx="5843928" cy="37014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en-US" altLang="ja-JP" sz="1100" b="1" dirty="0">
                <a:solidFill>
                  <a:schemeClr val="tx1"/>
                </a:solidFill>
              </a:rPr>
              <a:t>※</a:t>
            </a:r>
            <a:r>
              <a:rPr kumimoji="1" lang="ja-JP" altLang="en-US" sz="1100" b="1" dirty="0">
                <a:solidFill>
                  <a:schemeClr val="tx1"/>
                </a:solidFill>
              </a:rPr>
              <a:t>ステージ</a:t>
            </a:r>
            <a:r>
              <a:rPr kumimoji="1" lang="en-US" altLang="ja-JP" sz="1100" b="1" dirty="0">
                <a:solidFill>
                  <a:schemeClr val="tx1"/>
                </a:solidFill>
              </a:rPr>
              <a:t>C</a:t>
            </a:r>
            <a:r>
              <a:rPr kumimoji="1" lang="ja-JP" altLang="en-US" sz="1100" b="1" dirty="0">
                <a:solidFill>
                  <a:schemeClr val="tx1"/>
                </a:solidFill>
              </a:rPr>
              <a:t>本給制度改定にあたっては、ステージ</a:t>
            </a:r>
            <a:r>
              <a:rPr kumimoji="1" lang="en-US" altLang="ja-JP" sz="1100" b="1" dirty="0">
                <a:solidFill>
                  <a:schemeClr val="tx1"/>
                </a:solidFill>
              </a:rPr>
              <a:t>B</a:t>
            </a:r>
            <a:r>
              <a:rPr kumimoji="1" lang="ja-JP" altLang="en-US" sz="1100" b="1" dirty="0">
                <a:solidFill>
                  <a:schemeClr val="tx1"/>
                </a:solidFill>
              </a:rPr>
              <a:t>の本給とのバランスも検討することから、ステージ</a:t>
            </a:r>
            <a:r>
              <a:rPr kumimoji="1" lang="en-US" altLang="ja-JP" sz="1100" b="1" dirty="0">
                <a:solidFill>
                  <a:schemeClr val="tx1"/>
                </a:solidFill>
              </a:rPr>
              <a:t>B</a:t>
            </a:r>
            <a:r>
              <a:rPr kumimoji="1" lang="ja-JP" altLang="en-US" sz="1100" b="1" dirty="0">
                <a:solidFill>
                  <a:schemeClr val="tx1"/>
                </a:solidFill>
              </a:rPr>
              <a:t>本給制度の一部改訂も検討しています。。</a:t>
            </a:r>
          </a:p>
        </p:txBody>
      </p:sp>
    </p:spTree>
    <p:extLst>
      <p:ext uri="{BB962C8B-B14F-4D97-AF65-F5344CB8AC3E}">
        <p14:creationId xmlns:p14="http://schemas.microsoft.com/office/powerpoint/2010/main" val="4631777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59F2DD5-6CB0-033C-3C31-58197EC77B52}"/>
              </a:ext>
            </a:extLst>
          </p:cNvPr>
          <p:cNvSpPr>
            <a:spLocks noGrp="1"/>
          </p:cNvSpPr>
          <p:nvPr>
            <p:ph type="title"/>
          </p:nvPr>
        </p:nvSpPr>
        <p:spPr/>
        <p:txBody>
          <a:bodyPr>
            <a:normAutofit/>
          </a:bodyPr>
          <a:lstStyle/>
          <a:p>
            <a:r>
              <a:rPr lang="en-US" altLang="ja-JP" sz="1600" dirty="0">
                <a:cs typeface="Times New Roman" panose="02020603050405020304" pitchFamily="18" charset="0"/>
              </a:rPr>
              <a:t>3</a:t>
            </a:r>
            <a:r>
              <a:rPr lang="ja-JP" altLang="en-US" sz="1600" b="1" dirty="0">
                <a:effectLst/>
                <a:latin typeface="Meiryo UI" panose="020B0604030504040204" pitchFamily="50" charset="-128"/>
                <a:ea typeface="Meiryo UI" panose="020B0604030504040204" pitchFamily="50" charset="-128"/>
                <a:cs typeface="Times New Roman" panose="02020603050405020304" pitchFamily="18" charset="0"/>
              </a:rPr>
              <a:t>．社員ステージ</a:t>
            </a:r>
            <a:r>
              <a:rPr lang="en-US" altLang="ja-JP" sz="1600" b="1" dirty="0">
                <a:effectLst/>
                <a:latin typeface="Meiryo UI" panose="020B0604030504040204" pitchFamily="50" charset="-128"/>
                <a:ea typeface="Meiryo UI" panose="020B0604030504040204" pitchFamily="50" charset="-128"/>
                <a:cs typeface="Times New Roman" panose="02020603050405020304" pitchFamily="18" charset="0"/>
              </a:rPr>
              <a:t>C</a:t>
            </a:r>
            <a:r>
              <a:rPr lang="ja-JP" altLang="en-US" sz="1600" b="1" dirty="0">
                <a:effectLst/>
                <a:latin typeface="Meiryo UI" panose="020B0604030504040204" pitchFamily="50" charset="-128"/>
                <a:ea typeface="Meiryo UI" panose="020B0604030504040204" pitchFamily="50" charset="-128"/>
                <a:cs typeface="Times New Roman" panose="02020603050405020304" pitchFamily="18" charset="0"/>
              </a:rPr>
              <a:t>　</a:t>
            </a:r>
            <a:r>
              <a:rPr lang="ja-JP" altLang="en-US" sz="1600" dirty="0">
                <a:cs typeface="Times New Roman" panose="02020603050405020304" pitchFamily="18" charset="0"/>
              </a:rPr>
              <a:t>ステージ</a:t>
            </a:r>
            <a:r>
              <a:rPr lang="en-US" altLang="ja-JP" sz="1600" dirty="0">
                <a:cs typeface="Times New Roman" panose="02020603050405020304" pitchFamily="18" charset="0"/>
              </a:rPr>
              <a:t>B</a:t>
            </a:r>
            <a:r>
              <a:rPr lang="ja-JP" altLang="en-US" sz="1600" dirty="0">
                <a:cs typeface="Times New Roman" panose="02020603050405020304" pitchFamily="18" charset="0"/>
              </a:rPr>
              <a:t>受検資格要件改定</a:t>
            </a:r>
            <a:endParaRPr kumimoji="1" lang="ja-JP" altLang="en-US" sz="1600" dirty="0"/>
          </a:p>
        </p:txBody>
      </p:sp>
      <p:sp>
        <p:nvSpPr>
          <p:cNvPr id="4" name="スライド番号プレースホルダー 3">
            <a:extLst>
              <a:ext uri="{FF2B5EF4-FFF2-40B4-BE49-F238E27FC236}">
                <a16:creationId xmlns:a16="http://schemas.microsoft.com/office/drawing/2014/main" id="{1CA7BE52-5D22-F15D-06EE-8D31966C7A89}"/>
              </a:ext>
            </a:extLst>
          </p:cNvPr>
          <p:cNvSpPr>
            <a:spLocks noGrp="1"/>
          </p:cNvSpPr>
          <p:nvPr>
            <p:ph type="sldNum" sz="quarter" idx="12"/>
          </p:nvPr>
        </p:nvSpPr>
        <p:spPr>
          <a:xfrm>
            <a:off x="11196320" y="6581978"/>
            <a:ext cx="695642" cy="276022"/>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3DC2DEF-D2FE-4B45-ABA4-9F153FD1C98A}" type="slidenum">
              <a:rPr kumimoji="1" lang="en-US" altLang="ja-JP" sz="1200" b="0" i="0" u="none" strike="noStrike" kern="1200" cap="none" spc="0" normalizeH="0" baseline="0" noProof="0" smtClean="0">
                <a:ln>
                  <a:noFill/>
                </a:ln>
                <a:solidFill>
                  <a:prstClr val="white"/>
                </a:solidFill>
                <a:effectLst/>
                <a:uLnTx/>
                <a:uFillTx/>
                <a:latin typeface="Meiryo UI" panose="020B0604030504040204" pitchFamily="50" charset="-128"/>
                <a:ea typeface="Meiryo UI" panose="020B060403050404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1" lang="ja-JP" altLang="en-US" sz="12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15" name="コンテンツ プレースホルダー 2">
            <a:extLst>
              <a:ext uri="{FF2B5EF4-FFF2-40B4-BE49-F238E27FC236}">
                <a16:creationId xmlns:a16="http://schemas.microsoft.com/office/drawing/2014/main" id="{37529E3D-F14F-89E0-3FB1-78A4EB8043D0}"/>
              </a:ext>
            </a:extLst>
          </p:cNvPr>
          <p:cNvSpPr txBox="1">
            <a:spLocks/>
          </p:cNvSpPr>
          <p:nvPr/>
        </p:nvSpPr>
        <p:spPr>
          <a:xfrm>
            <a:off x="324583" y="971549"/>
            <a:ext cx="5598065" cy="5451038"/>
          </a:xfrm>
          <a:prstGeom prst="rect">
            <a:avLst/>
          </a:prstGeom>
          <a:ln w="25400">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eiryo UI" panose="020B0604030504040204" pitchFamily="50" charset="-128"/>
                <a:ea typeface="Meiryo UI" panose="020B0604030504040204" pitchFamily="50"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eiryo UI" panose="020B0604030504040204" pitchFamily="50" charset="-128"/>
                <a:ea typeface="Meiryo UI" panose="020B0604030504040204" pitchFamily="50"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eiryo UI" panose="020B0604030504040204" pitchFamily="50" charset="-128"/>
                <a:ea typeface="Meiryo UI" panose="020B0604030504040204" pitchFamily="50"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eiryo UI" panose="020B0604030504040204" pitchFamily="50" charset="-128"/>
                <a:ea typeface="Meiryo UI" panose="020B0604030504040204" pitchFamily="50"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eiryo UI" panose="020B0604030504040204" pitchFamily="50" charset="-128"/>
                <a:ea typeface="Meiryo UI" panose="020B0604030504040204"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a:pPr>
            <a:r>
              <a:rPr kumimoji="1" lang="en-US" altLang="ja-JP" sz="10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Times New Roman" panose="02020603050405020304" pitchFamily="18" charset="0"/>
              </a:rPr>
              <a:t>【</a:t>
            </a:r>
            <a:r>
              <a:rPr kumimoji="1" lang="ja-JP" altLang="en-US" sz="10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Times New Roman" panose="02020603050405020304" pitchFamily="18" charset="0"/>
              </a:rPr>
              <a:t>検討の背景</a:t>
            </a:r>
            <a:r>
              <a:rPr kumimoji="1" lang="en-US" altLang="ja-JP" sz="10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Times New Roman" panose="02020603050405020304" pitchFamily="18" charset="0"/>
              </a:rPr>
              <a:t>】</a:t>
            </a:r>
            <a:r>
              <a:rPr kumimoji="1" lang="ja-JP" altLang="en-US" sz="10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Times New Roman" panose="02020603050405020304" pitchFamily="18" charset="0"/>
              </a:rPr>
              <a:t>　</a:t>
            </a:r>
            <a:endParaRPr kumimoji="1" lang="en-US" altLang="ja-JP" sz="10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a:pPr>
            <a:r>
              <a:rPr lang="ja-JP" altLang="en-US" sz="1000" b="1" dirty="0">
                <a:solidFill>
                  <a:srgbClr val="32363F"/>
                </a:solidFill>
                <a:cs typeface="Times New Roman" panose="02020603050405020304" pitchFamily="18" charset="0"/>
              </a:rPr>
              <a:t>・</a:t>
            </a:r>
            <a:r>
              <a:rPr lang="en-US" altLang="ja-JP" sz="1000" b="1" dirty="0">
                <a:solidFill>
                  <a:srgbClr val="32363F"/>
                </a:solidFill>
                <a:cs typeface="Times New Roman" panose="02020603050405020304" pitchFamily="18" charset="0"/>
              </a:rPr>
              <a:t>2023</a:t>
            </a:r>
            <a:r>
              <a:rPr lang="ja-JP" altLang="en-US" sz="1000" b="1" dirty="0">
                <a:solidFill>
                  <a:srgbClr val="32363F"/>
                </a:solidFill>
                <a:cs typeface="Times New Roman" panose="02020603050405020304" pitchFamily="18" charset="0"/>
              </a:rPr>
              <a:t>年度にステージ</a:t>
            </a:r>
            <a:r>
              <a:rPr lang="en-US" altLang="ja-JP" sz="1000" b="1" dirty="0">
                <a:solidFill>
                  <a:srgbClr val="32363F"/>
                </a:solidFill>
                <a:cs typeface="Times New Roman" panose="02020603050405020304" pitchFamily="18" charset="0"/>
              </a:rPr>
              <a:t>C</a:t>
            </a:r>
            <a:r>
              <a:rPr lang="ja-JP" altLang="en-US" sz="1000" b="1" dirty="0">
                <a:solidFill>
                  <a:srgbClr val="32363F"/>
                </a:solidFill>
                <a:cs typeface="Times New Roman" panose="02020603050405020304" pitchFamily="18" charset="0"/>
              </a:rPr>
              <a:t>からステージ</a:t>
            </a:r>
            <a:r>
              <a:rPr lang="en-US" altLang="ja-JP" sz="1000" b="1" dirty="0">
                <a:solidFill>
                  <a:srgbClr val="32363F"/>
                </a:solidFill>
                <a:cs typeface="Times New Roman" panose="02020603050405020304" pitchFamily="18" charset="0"/>
              </a:rPr>
              <a:t>B</a:t>
            </a:r>
            <a:r>
              <a:rPr lang="ja-JP" altLang="en-US" sz="1000" b="1" dirty="0">
                <a:solidFill>
                  <a:srgbClr val="32363F"/>
                </a:solidFill>
                <a:cs typeface="Times New Roman" panose="02020603050405020304" pitchFamily="18" charset="0"/>
              </a:rPr>
              <a:t>への昇格要件が見直されました。その際に、人財育成とキャリアアップの点から、ステージ</a:t>
            </a:r>
            <a:r>
              <a:rPr lang="en-US" altLang="ja-JP" sz="1000" b="1" dirty="0">
                <a:solidFill>
                  <a:srgbClr val="32363F"/>
                </a:solidFill>
                <a:cs typeface="Times New Roman" panose="02020603050405020304" pitchFamily="18" charset="0"/>
              </a:rPr>
              <a:t>B</a:t>
            </a:r>
            <a:r>
              <a:rPr lang="ja-JP" altLang="en-US" sz="1000" b="1" dirty="0">
                <a:solidFill>
                  <a:srgbClr val="32363F"/>
                </a:solidFill>
                <a:cs typeface="Times New Roman" panose="02020603050405020304" pitchFamily="18" charset="0"/>
              </a:rPr>
              <a:t>の受検回数の検討を本年度の検討事項として積み残してきました</a:t>
            </a:r>
            <a:r>
              <a:rPr lang="ja-JP" altLang="en-US" sz="1000" b="1" dirty="0">
                <a:cs typeface="Times New Roman" panose="02020603050405020304" pitchFamily="18" charset="0"/>
              </a:rPr>
              <a:t>。</a:t>
            </a:r>
            <a:endParaRPr lang="en-US" altLang="ja-JP" sz="1000" b="1" dirty="0">
              <a:cs typeface="Times New Roman" panose="02020603050405020304" pitchFamily="18" charset="0"/>
            </a:endParaRPr>
          </a:p>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a:pPr>
            <a:r>
              <a:rPr lang="ja-JP" altLang="en-US" sz="1000" b="1" dirty="0">
                <a:cs typeface="Times New Roman" panose="02020603050405020304" pitchFamily="18" charset="0"/>
              </a:rPr>
              <a:t>メンバー自身がキャリアを自律的に検討することと、将来組織のマネジメント担う人材の育成</a:t>
            </a:r>
            <a:r>
              <a:rPr lang="ja-JP" altLang="en-US" sz="1000" b="1" dirty="0">
                <a:solidFill>
                  <a:srgbClr val="32363F"/>
                </a:solidFill>
                <a:cs typeface="Times New Roman" panose="02020603050405020304" pitchFamily="18" charset="0"/>
              </a:rPr>
              <a:t>計画の実施が必要と考えます。</a:t>
            </a:r>
            <a:r>
              <a:rPr lang="en-US" altLang="ja-JP" sz="1000" b="1" dirty="0">
                <a:solidFill>
                  <a:srgbClr val="32363F"/>
                </a:solidFill>
                <a:cs typeface="Times New Roman" panose="02020603050405020304" pitchFamily="18" charset="0"/>
              </a:rPr>
              <a:t>24</a:t>
            </a:r>
            <a:r>
              <a:rPr lang="ja-JP" altLang="en-US" sz="1000" b="1" dirty="0">
                <a:solidFill>
                  <a:srgbClr val="32363F"/>
                </a:solidFill>
                <a:cs typeface="Times New Roman" panose="02020603050405020304" pitchFamily="18" charset="0"/>
              </a:rPr>
              <a:t>年度以降から受検回数の導入を検討しています。</a:t>
            </a:r>
            <a:endParaRPr lang="en-US" altLang="ja-JP" sz="1000" b="1" dirty="0">
              <a:solidFill>
                <a:srgbClr val="32363F"/>
              </a:solidFill>
              <a:cs typeface="Times New Roman" panose="02020603050405020304" pitchFamily="18" charset="0"/>
            </a:endParaRPr>
          </a:p>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a:pPr>
            <a:endParaRPr lang="en-US" altLang="ja-JP" sz="1000" b="1" dirty="0">
              <a:solidFill>
                <a:srgbClr val="32363F"/>
              </a:solidFill>
              <a:cs typeface="Times New Roman" panose="02020603050405020304" pitchFamily="18" charset="0"/>
            </a:endParaRPr>
          </a:p>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a:pPr>
            <a:r>
              <a:rPr lang="en-US" altLang="ja-JP" sz="1000" b="1" dirty="0">
                <a:solidFill>
                  <a:srgbClr val="32363F"/>
                </a:solidFill>
                <a:cs typeface="Times New Roman" panose="02020603050405020304" pitchFamily="18" charset="0"/>
              </a:rPr>
              <a:t>【</a:t>
            </a:r>
            <a:r>
              <a:rPr lang="ja-JP" altLang="en-US" sz="1000" b="1" dirty="0">
                <a:solidFill>
                  <a:srgbClr val="32363F"/>
                </a:solidFill>
                <a:cs typeface="Times New Roman" panose="02020603050405020304" pitchFamily="18" charset="0"/>
              </a:rPr>
              <a:t>課題</a:t>
            </a:r>
            <a:r>
              <a:rPr lang="en-US" altLang="ja-JP" sz="1000" b="1" dirty="0">
                <a:solidFill>
                  <a:srgbClr val="32363F"/>
                </a:solidFill>
                <a:cs typeface="Times New Roman" panose="02020603050405020304" pitchFamily="18" charset="0"/>
              </a:rPr>
              <a:t>】</a:t>
            </a:r>
            <a:endParaRPr lang="en-US" altLang="ja-JP" sz="1000" b="1" dirty="0">
              <a:solidFill>
                <a:srgbClr val="FF0000"/>
              </a:solidFill>
              <a:cs typeface="Times New Roman" panose="02020603050405020304" pitchFamily="18" charset="0"/>
            </a:endParaRPr>
          </a:p>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a:pPr>
            <a:r>
              <a:rPr lang="ja-JP" altLang="en-US" sz="1000" b="1" dirty="0">
                <a:solidFill>
                  <a:srgbClr val="32363F"/>
                </a:solidFill>
                <a:cs typeface="Times New Roman" panose="02020603050405020304" pitchFamily="18" charset="0"/>
              </a:rPr>
              <a:t>・昇格の考え方と位置づけ・・・人財育成計画が立案・実行とセットで検討していきます。</a:t>
            </a:r>
            <a:endParaRPr lang="en-US" altLang="ja-JP" sz="1000" b="1" dirty="0">
              <a:solidFill>
                <a:srgbClr val="32363F"/>
              </a:solidFill>
              <a:cs typeface="Times New Roman" panose="02020603050405020304" pitchFamily="18" charset="0"/>
            </a:endParaRPr>
          </a:p>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a:pPr>
            <a:r>
              <a:rPr lang="ja-JP" altLang="en-US" sz="1000" b="1" dirty="0">
                <a:solidFill>
                  <a:srgbClr val="32363F"/>
                </a:solidFill>
                <a:cs typeface="Times New Roman" panose="02020603050405020304" pitchFamily="18" charset="0"/>
              </a:rPr>
              <a:t>・適正な受験回数の検討・・・受検回数はキャリアアップを考える中で重要な要素と考えています。</a:t>
            </a:r>
            <a:endParaRPr lang="en-US" altLang="ja-JP" sz="1000" b="1" dirty="0">
              <a:solidFill>
                <a:srgbClr val="32363F"/>
              </a:solidFill>
              <a:cs typeface="Times New Roman" panose="02020603050405020304" pitchFamily="18" charset="0"/>
            </a:endParaRPr>
          </a:p>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a:pPr>
            <a:r>
              <a:rPr lang="ja-JP" altLang="en-US" sz="1000" b="1" dirty="0">
                <a:solidFill>
                  <a:srgbClr val="32363F"/>
                </a:solidFill>
                <a:cs typeface="Times New Roman" panose="02020603050405020304" pitchFamily="18" charset="0"/>
              </a:rPr>
              <a:t>・連続受検の検討・・・受検回数と合わせて、連続受検の可否もキャリアアップの観点から検討していきます。</a:t>
            </a:r>
            <a:endParaRPr kumimoji="1" lang="en-US" altLang="ja-JP" sz="1000" b="1"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a:pPr>
            <a:endParaRPr lang="en-US" altLang="ja-JP" sz="1000" b="1" dirty="0">
              <a:solidFill>
                <a:srgbClr val="32363F"/>
              </a:solidFill>
              <a:cs typeface="Times New Roman" panose="02020603050405020304" pitchFamily="18" charset="0"/>
            </a:endParaRPr>
          </a:p>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a:pPr>
            <a:r>
              <a:rPr lang="en-US" altLang="ja-JP" sz="1000" b="1" dirty="0">
                <a:solidFill>
                  <a:srgbClr val="32363F"/>
                </a:solidFill>
                <a:cs typeface="Times New Roman" panose="02020603050405020304" pitchFamily="18" charset="0"/>
              </a:rPr>
              <a:t>【</a:t>
            </a:r>
            <a:r>
              <a:rPr lang="ja-JP" altLang="en-US" sz="1000" b="1" dirty="0">
                <a:solidFill>
                  <a:srgbClr val="32363F"/>
                </a:solidFill>
                <a:cs typeface="Times New Roman" panose="02020603050405020304" pitchFamily="18" charset="0"/>
              </a:rPr>
              <a:t>方向性</a:t>
            </a:r>
            <a:r>
              <a:rPr lang="en-US" altLang="ja-JP" sz="1000" b="1" dirty="0">
                <a:solidFill>
                  <a:srgbClr val="32363F"/>
                </a:solidFill>
                <a:cs typeface="Times New Roman" panose="02020603050405020304" pitchFamily="18" charset="0"/>
              </a:rPr>
              <a:t>】</a:t>
            </a:r>
            <a:endParaRPr kumimoji="1" lang="en-US" altLang="ja-JP" sz="1000" b="1"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a:pPr>
            <a:r>
              <a:rPr lang="ja-JP" altLang="en-US" sz="1000" b="1" dirty="0">
                <a:solidFill>
                  <a:srgbClr val="32363F"/>
                </a:solidFill>
                <a:cs typeface="Times New Roman" panose="02020603050405020304" pitchFamily="18" charset="0"/>
              </a:rPr>
              <a:t>➀</a:t>
            </a:r>
            <a:r>
              <a:rPr lang="en-US" altLang="ja-JP" sz="1000" b="1" dirty="0">
                <a:solidFill>
                  <a:srgbClr val="32363F"/>
                </a:solidFill>
                <a:cs typeface="Times New Roman" panose="02020603050405020304" pitchFamily="18" charset="0"/>
              </a:rPr>
              <a:t>HAP</a:t>
            </a:r>
            <a:r>
              <a:rPr lang="ja-JP" altLang="en-US" sz="1000" b="1" dirty="0">
                <a:solidFill>
                  <a:srgbClr val="32363F"/>
                </a:solidFill>
                <a:cs typeface="Times New Roman" panose="02020603050405020304" pitchFamily="18" charset="0"/>
              </a:rPr>
              <a:t>受検回数の設定</a:t>
            </a:r>
            <a:endParaRPr lang="en-US" altLang="ja-JP" sz="1000" b="1" dirty="0">
              <a:solidFill>
                <a:srgbClr val="32363F"/>
              </a:solidFill>
              <a:cs typeface="Times New Roman" panose="02020603050405020304" pitchFamily="18" charset="0"/>
            </a:endParaRPr>
          </a:p>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a:pPr>
            <a:r>
              <a:rPr kumimoji="1" lang="ja-JP" altLang="en-US" sz="1000" b="1"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rPr>
              <a:t>　</a:t>
            </a:r>
            <a:r>
              <a:rPr kumimoji="1" lang="ja-JP" altLang="en-US" sz="1000"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rPr>
              <a:t>・自身のキャリアを考えることと、上司が部下育成を体系的に考えることのできる回数の設定</a:t>
            </a:r>
            <a:endParaRPr kumimoji="1" lang="en-US" altLang="ja-JP" sz="1000"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a:pPr>
            <a:r>
              <a:rPr lang="ja-JP" altLang="en-US" sz="1000" b="1" dirty="0">
                <a:solidFill>
                  <a:srgbClr val="32363F"/>
                </a:solidFill>
                <a:cs typeface="Times New Roman" panose="02020603050405020304" pitchFamily="18" charset="0"/>
              </a:rPr>
              <a:t>➁連続受検の考え方</a:t>
            </a:r>
            <a:endParaRPr lang="en-US" altLang="ja-JP" sz="1000" b="1" dirty="0">
              <a:solidFill>
                <a:srgbClr val="32363F"/>
              </a:solidFill>
              <a:cs typeface="Times New Roman" panose="02020603050405020304" pitchFamily="18" charset="0"/>
            </a:endParaRPr>
          </a:p>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a:pPr>
            <a:r>
              <a:rPr lang="ja-JP" altLang="en-US" sz="1000" dirty="0">
                <a:solidFill>
                  <a:srgbClr val="32363F"/>
                </a:solidFill>
                <a:cs typeface="Times New Roman" panose="02020603050405020304" pitchFamily="18" charset="0"/>
              </a:rPr>
              <a:t>　・受検回数を設定する上で、ステージ</a:t>
            </a:r>
            <a:r>
              <a:rPr lang="en-US" altLang="ja-JP" sz="1000" dirty="0">
                <a:solidFill>
                  <a:srgbClr val="32363F"/>
                </a:solidFill>
                <a:cs typeface="Times New Roman" panose="02020603050405020304" pitchFamily="18" charset="0"/>
              </a:rPr>
              <a:t>B</a:t>
            </a:r>
            <a:r>
              <a:rPr lang="ja-JP" altLang="en-US" sz="1000" dirty="0">
                <a:solidFill>
                  <a:srgbClr val="32363F"/>
                </a:solidFill>
                <a:cs typeface="Times New Roman" panose="02020603050405020304" pitchFamily="18" charset="0"/>
              </a:rPr>
              <a:t>として必要な成長の実感を得るための期間を考える必要があります。</a:t>
            </a:r>
            <a:endParaRPr lang="en-US" altLang="ja-JP" sz="1000" dirty="0">
              <a:solidFill>
                <a:srgbClr val="32363F"/>
              </a:solidFill>
              <a:cs typeface="Times New Roman" panose="02020603050405020304" pitchFamily="18" charset="0"/>
            </a:endParaRPr>
          </a:p>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a:pPr>
            <a:r>
              <a:rPr lang="ja-JP" altLang="en-US" sz="1000" b="1" dirty="0">
                <a:solidFill>
                  <a:srgbClr val="32363F"/>
                </a:solidFill>
                <a:cs typeface="Times New Roman" panose="02020603050405020304" pitchFamily="18" charset="0"/>
              </a:rPr>
              <a:t>➂過去に</a:t>
            </a:r>
            <a:r>
              <a:rPr lang="en-US" altLang="ja-JP" sz="1000" b="1" dirty="0">
                <a:solidFill>
                  <a:srgbClr val="32363F"/>
                </a:solidFill>
                <a:cs typeface="Times New Roman" panose="02020603050405020304" pitchFamily="18" charset="0"/>
              </a:rPr>
              <a:t>HAP</a:t>
            </a:r>
            <a:r>
              <a:rPr lang="ja-JP" altLang="en-US" sz="1000" b="1" dirty="0">
                <a:solidFill>
                  <a:srgbClr val="32363F"/>
                </a:solidFill>
                <a:cs typeface="Times New Roman" panose="02020603050405020304" pitchFamily="18" charset="0"/>
              </a:rPr>
              <a:t>受検者対応</a:t>
            </a:r>
            <a:endParaRPr lang="en-US" altLang="ja-JP" sz="1000" b="1" dirty="0">
              <a:solidFill>
                <a:srgbClr val="32363F"/>
              </a:solidFill>
              <a:cs typeface="Times New Roman" panose="02020603050405020304" pitchFamily="18" charset="0"/>
            </a:endParaRPr>
          </a:p>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a:pPr>
            <a:r>
              <a:rPr kumimoji="1" lang="ja-JP" altLang="en-US" sz="1000"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rPr>
              <a:t>　・過去に受検した</a:t>
            </a:r>
            <a:r>
              <a:rPr kumimoji="1" lang="en-US" altLang="ja-JP" sz="1000"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rPr>
              <a:t>HAP</a:t>
            </a:r>
            <a:r>
              <a:rPr kumimoji="1" lang="ja-JP" altLang="en-US" sz="1000"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rPr>
              <a:t>試験の回数の扱いを検討していきます。</a:t>
            </a:r>
            <a:endParaRPr kumimoji="1" lang="en-US" altLang="ja-JP" sz="1000"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a:pPr>
            <a:endParaRPr lang="en-US" altLang="ja-JP" sz="1000" dirty="0">
              <a:solidFill>
                <a:srgbClr val="32363F"/>
              </a:solidFill>
              <a:cs typeface="Times New Roman" panose="02020603050405020304" pitchFamily="18" charset="0"/>
            </a:endParaRPr>
          </a:p>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a:pPr>
            <a:endParaRPr kumimoji="1" lang="en-US" altLang="ja-JP" sz="1000"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a:pPr>
            <a:endParaRPr lang="en-US" altLang="ja-JP" sz="1000" dirty="0">
              <a:solidFill>
                <a:srgbClr val="32363F"/>
              </a:solidFill>
              <a:cs typeface="Times New Roman" panose="02020603050405020304" pitchFamily="18" charset="0"/>
            </a:endParaRPr>
          </a:p>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a:pPr>
            <a:endParaRPr lang="en-US" altLang="ja-JP" sz="1000" dirty="0">
              <a:solidFill>
                <a:srgbClr val="32363F"/>
              </a:solidFill>
              <a:cs typeface="Times New Roman" panose="02020603050405020304" pitchFamily="18" charset="0"/>
            </a:endParaRPr>
          </a:p>
        </p:txBody>
      </p:sp>
      <p:sp>
        <p:nvSpPr>
          <p:cNvPr id="25" name="正方形/長方形 24">
            <a:extLst>
              <a:ext uri="{FF2B5EF4-FFF2-40B4-BE49-F238E27FC236}">
                <a16:creationId xmlns:a16="http://schemas.microsoft.com/office/drawing/2014/main" id="{BB59168F-2E6B-4CCB-F6DB-8B8EDDA8B528}"/>
              </a:ext>
            </a:extLst>
          </p:cNvPr>
          <p:cNvSpPr/>
          <p:nvPr/>
        </p:nvSpPr>
        <p:spPr>
          <a:xfrm>
            <a:off x="9069863" y="139595"/>
            <a:ext cx="2919278" cy="73074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200" b="1" dirty="0">
                <a:solidFill>
                  <a:prstClr val="white"/>
                </a:solidFill>
                <a:latin typeface="Calibri Light"/>
              </a:rPr>
              <a:t>報告</a:t>
            </a:r>
            <a:r>
              <a:rPr kumimoji="1" lang="ja-JP" altLang="en-US" sz="1200" b="1" i="0" u="none" strike="noStrike" kern="1200" cap="none" spc="0" normalizeH="0" baseline="0" noProof="0" dirty="0">
                <a:ln>
                  <a:noFill/>
                </a:ln>
                <a:solidFill>
                  <a:prstClr val="white"/>
                </a:solidFill>
                <a:effectLst/>
                <a:uLnTx/>
                <a:uFillTx/>
                <a:latin typeface="Calibri Light"/>
                <a:ea typeface="+mn-ea"/>
                <a:cs typeface="+mn-cs"/>
              </a:rPr>
              <a:t>事項</a:t>
            </a:r>
            <a:endParaRPr kumimoji="1" lang="en-US" altLang="ja-JP" sz="1200" b="1" i="0" u="none" strike="noStrike" kern="1200" cap="none" spc="0" normalizeH="0" baseline="0" noProof="0" dirty="0">
              <a:ln>
                <a:noFill/>
              </a:ln>
              <a:solidFill>
                <a:prstClr val="white"/>
              </a:solidFill>
              <a:effectLst/>
              <a:uLnTx/>
              <a:uFillTx/>
              <a:latin typeface="Calibri Ligh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white"/>
                </a:solidFill>
                <a:effectLst/>
                <a:uLnTx/>
                <a:uFillTx/>
                <a:latin typeface="Calibri Light"/>
                <a:ea typeface="+mn-ea"/>
                <a:cs typeface="+mn-cs"/>
              </a:rPr>
              <a:t>対象：社員ステージ</a:t>
            </a:r>
            <a:r>
              <a:rPr kumimoji="1" lang="en-US" altLang="ja-JP" sz="1200" b="1" i="0" u="none" strike="noStrike" kern="1200" cap="none" spc="0" normalizeH="0" baseline="0" noProof="0" dirty="0">
                <a:ln>
                  <a:noFill/>
                </a:ln>
                <a:solidFill>
                  <a:prstClr val="white"/>
                </a:solidFill>
                <a:effectLst/>
                <a:uLnTx/>
                <a:uFillTx/>
                <a:latin typeface="Calibri Light"/>
                <a:ea typeface="+mn-ea"/>
                <a:cs typeface="+mn-cs"/>
              </a:rPr>
              <a:t>C</a:t>
            </a:r>
            <a:endParaRPr kumimoji="1" lang="ja-JP" altLang="en-US" sz="1200" b="1" i="0" u="none" strike="noStrike" kern="1200" cap="none" spc="0" normalizeH="0" baseline="0" noProof="0" dirty="0">
              <a:ln>
                <a:noFill/>
              </a:ln>
              <a:solidFill>
                <a:prstClr val="white"/>
              </a:solidFill>
              <a:effectLst/>
              <a:uLnTx/>
              <a:uFillTx/>
              <a:latin typeface="Calibri Light"/>
              <a:ea typeface="+mn-ea"/>
              <a:cs typeface="+mn-cs"/>
            </a:endParaRPr>
          </a:p>
        </p:txBody>
      </p:sp>
      <p:cxnSp>
        <p:nvCxnSpPr>
          <p:cNvPr id="9" name="直線コネクタ 8">
            <a:extLst>
              <a:ext uri="{FF2B5EF4-FFF2-40B4-BE49-F238E27FC236}">
                <a16:creationId xmlns:a16="http://schemas.microsoft.com/office/drawing/2014/main" id="{2D9344FB-E38E-2069-0E19-873D0487CFA0}"/>
              </a:ext>
            </a:extLst>
          </p:cNvPr>
          <p:cNvCxnSpPr>
            <a:cxnSpLocks/>
          </p:cNvCxnSpPr>
          <p:nvPr/>
        </p:nvCxnSpPr>
        <p:spPr>
          <a:xfrm>
            <a:off x="6029325" y="639763"/>
            <a:ext cx="0" cy="5167110"/>
          </a:xfrm>
          <a:prstGeom prst="line">
            <a:avLst/>
          </a:prstGeom>
        </p:spPr>
        <p:style>
          <a:lnRef idx="1">
            <a:schemeClr val="dk1"/>
          </a:lnRef>
          <a:fillRef idx="0">
            <a:schemeClr val="dk1"/>
          </a:fillRef>
          <a:effectRef idx="0">
            <a:schemeClr val="dk1"/>
          </a:effectRef>
          <a:fontRef idx="minor">
            <a:schemeClr val="tx1"/>
          </a:fontRef>
        </p:style>
      </p:cxnSp>
      <p:pic>
        <p:nvPicPr>
          <p:cNvPr id="5" name="図 4">
            <a:extLst>
              <a:ext uri="{FF2B5EF4-FFF2-40B4-BE49-F238E27FC236}">
                <a16:creationId xmlns:a16="http://schemas.microsoft.com/office/drawing/2014/main" id="{419EB1ED-2000-A37C-A224-5B1E3F27C779}"/>
              </a:ext>
            </a:extLst>
          </p:cNvPr>
          <p:cNvPicPr>
            <a:picLocks noChangeAspect="1"/>
          </p:cNvPicPr>
          <p:nvPr/>
        </p:nvPicPr>
        <p:blipFill>
          <a:blip r:embed="rId3"/>
          <a:stretch>
            <a:fillRect/>
          </a:stretch>
        </p:blipFill>
        <p:spPr>
          <a:xfrm>
            <a:off x="6341260" y="1101602"/>
            <a:ext cx="4236420" cy="4127500"/>
          </a:xfrm>
          <a:prstGeom prst="rect">
            <a:avLst/>
          </a:prstGeom>
          <a:ln w="25400">
            <a:solidFill>
              <a:schemeClr val="accent1"/>
            </a:solidFill>
            <a:prstDash val="dash"/>
          </a:ln>
        </p:spPr>
      </p:pic>
      <p:sp>
        <p:nvSpPr>
          <p:cNvPr id="8" name="正方形/長方形 7">
            <a:extLst>
              <a:ext uri="{FF2B5EF4-FFF2-40B4-BE49-F238E27FC236}">
                <a16:creationId xmlns:a16="http://schemas.microsoft.com/office/drawing/2014/main" id="{93ACB38E-3846-2949-1555-2C9DE2E4C3D2}"/>
              </a:ext>
            </a:extLst>
          </p:cNvPr>
          <p:cNvSpPr/>
          <p:nvPr/>
        </p:nvSpPr>
        <p:spPr>
          <a:xfrm>
            <a:off x="5710788" y="757872"/>
            <a:ext cx="2138288" cy="378655"/>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100" dirty="0">
                <a:latin typeface="Meiryo UI" panose="020B0604030504040204" pitchFamily="50" charset="-128"/>
                <a:ea typeface="Meiryo UI" panose="020B0604030504040204" pitchFamily="50" charset="-128"/>
              </a:rPr>
              <a:t>参考：現行制度</a:t>
            </a:r>
          </a:p>
        </p:txBody>
      </p:sp>
      <p:sp>
        <p:nvSpPr>
          <p:cNvPr id="11" name="正方形/長方形 10">
            <a:extLst>
              <a:ext uri="{FF2B5EF4-FFF2-40B4-BE49-F238E27FC236}">
                <a16:creationId xmlns:a16="http://schemas.microsoft.com/office/drawing/2014/main" id="{7EA71306-989B-3DF1-729E-225ACE7E9CDB}"/>
              </a:ext>
            </a:extLst>
          </p:cNvPr>
          <p:cNvSpPr/>
          <p:nvPr/>
        </p:nvSpPr>
        <p:spPr>
          <a:xfrm>
            <a:off x="1103489" y="4808947"/>
            <a:ext cx="4040252" cy="997926"/>
          </a:xfrm>
          <a:prstGeom prst="rect">
            <a:avLst/>
          </a:prstGeom>
          <a:noFill/>
          <a:ln w="28575">
            <a:prstDash val="dash"/>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a:pPr>
            <a:r>
              <a:rPr lang="en-US" altLang="ja-JP" sz="1000" dirty="0">
                <a:solidFill>
                  <a:srgbClr val="32363F"/>
                </a:solidFill>
                <a:latin typeface="Meiryo UI" panose="020B0604030504040204" pitchFamily="50" charset="-128"/>
                <a:ea typeface="Meiryo UI" panose="020B0604030504040204" pitchFamily="50" charset="-128"/>
                <a:cs typeface="Times New Roman" panose="02020603050405020304" pitchFamily="18" charset="0"/>
              </a:rPr>
              <a:t>【</a:t>
            </a:r>
            <a:r>
              <a:rPr lang="ja-JP" altLang="en-US" sz="1000" dirty="0">
                <a:solidFill>
                  <a:srgbClr val="32363F"/>
                </a:solidFill>
                <a:latin typeface="Meiryo UI" panose="020B0604030504040204" pitchFamily="50" charset="-128"/>
                <a:ea typeface="Meiryo UI" panose="020B0604030504040204" pitchFamily="50" charset="-128"/>
                <a:cs typeface="Times New Roman" panose="02020603050405020304" pitchFamily="18" charset="0"/>
              </a:rPr>
              <a:t>例</a:t>
            </a:r>
            <a:r>
              <a:rPr lang="en-US" altLang="ja-JP" sz="1000" dirty="0">
                <a:solidFill>
                  <a:srgbClr val="32363F"/>
                </a:solidFill>
                <a:latin typeface="Meiryo UI" panose="020B0604030504040204" pitchFamily="50" charset="-128"/>
                <a:ea typeface="Meiryo UI" panose="020B0604030504040204" pitchFamily="50" charset="-128"/>
                <a:cs typeface="Times New Roman" panose="02020603050405020304" pitchFamily="18" charset="0"/>
              </a:rPr>
              <a:t>】</a:t>
            </a:r>
          </a:p>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a:pPr>
            <a:r>
              <a:rPr kumimoji="1" lang="ja-JP" altLang="en-US" sz="1000"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rPr>
              <a:t>　・受検回数上限は、〇回。過去の</a:t>
            </a:r>
            <a:r>
              <a:rPr kumimoji="1" lang="en-US" altLang="ja-JP" sz="1000"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rPr>
              <a:t>HAP</a:t>
            </a:r>
            <a:r>
              <a:rPr kumimoji="1" lang="ja-JP" altLang="en-US" sz="1000"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rPr>
              <a:t>受験回数もカウント。</a:t>
            </a:r>
            <a:endParaRPr kumimoji="1" lang="en-US" altLang="ja-JP" sz="1000"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a:pPr>
            <a:r>
              <a:rPr lang="ja-JP" altLang="en-US" sz="1000" dirty="0">
                <a:solidFill>
                  <a:srgbClr val="32363F"/>
                </a:solidFill>
                <a:latin typeface="Meiryo UI" panose="020B0604030504040204" pitchFamily="50" charset="-128"/>
                <a:ea typeface="Meiryo UI" panose="020B0604030504040204" pitchFamily="50" charset="-128"/>
                <a:cs typeface="Times New Roman" panose="02020603050405020304" pitchFamily="18" charset="0"/>
              </a:rPr>
              <a:t>　・連続受検は</a:t>
            </a:r>
            <a:r>
              <a:rPr lang="en-US" altLang="ja-JP" sz="1000" dirty="0">
                <a:solidFill>
                  <a:srgbClr val="32363F"/>
                </a:solidFill>
                <a:latin typeface="Meiryo UI" panose="020B0604030504040204" pitchFamily="50" charset="-128"/>
                <a:ea typeface="Meiryo UI" panose="020B0604030504040204" pitchFamily="50" charset="-128"/>
                <a:cs typeface="Times New Roman" panose="02020603050405020304" pitchFamily="18" charset="0"/>
              </a:rPr>
              <a:t>1</a:t>
            </a:r>
            <a:r>
              <a:rPr lang="ja-JP" altLang="en-US" sz="1000" dirty="0">
                <a:solidFill>
                  <a:srgbClr val="32363F"/>
                </a:solidFill>
                <a:latin typeface="Meiryo UI" panose="020B0604030504040204" pitchFamily="50" charset="-128"/>
                <a:ea typeface="Meiryo UI" panose="020B0604030504040204" pitchFamily="50" charset="-128"/>
                <a:cs typeface="Times New Roman" panose="02020603050405020304" pitchFamily="18" charset="0"/>
              </a:rPr>
              <a:t>回のみ可能。</a:t>
            </a:r>
            <a:r>
              <a:rPr lang="en-US" altLang="ja-JP" sz="1000" dirty="0">
                <a:solidFill>
                  <a:srgbClr val="32363F"/>
                </a:solidFill>
                <a:latin typeface="Meiryo UI" panose="020B0604030504040204" pitchFamily="50" charset="-128"/>
                <a:ea typeface="Meiryo UI" panose="020B0604030504040204" pitchFamily="50" charset="-128"/>
                <a:cs typeface="Times New Roman" panose="02020603050405020304" pitchFamily="18" charset="0"/>
              </a:rPr>
              <a:t>2024</a:t>
            </a:r>
            <a:r>
              <a:rPr lang="ja-JP" altLang="en-US" sz="1000" dirty="0">
                <a:solidFill>
                  <a:srgbClr val="32363F"/>
                </a:solidFill>
                <a:latin typeface="Meiryo UI" panose="020B0604030504040204" pitchFamily="50" charset="-128"/>
                <a:ea typeface="Meiryo UI" panose="020B0604030504040204" pitchFamily="50" charset="-128"/>
                <a:cs typeface="Times New Roman" panose="02020603050405020304" pitchFamily="18" charset="0"/>
              </a:rPr>
              <a:t>年度以降の連続をカウント。</a:t>
            </a:r>
            <a:endParaRPr lang="en-US" altLang="ja-JP" sz="1000" dirty="0">
              <a:solidFill>
                <a:srgbClr val="32363F"/>
              </a:solidFill>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a:pPr>
            <a:r>
              <a:rPr kumimoji="1" lang="ja-JP" altLang="en-US" sz="1000"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rPr>
              <a:t>　・</a:t>
            </a:r>
            <a:r>
              <a:rPr kumimoji="1" lang="en-US" altLang="ja-JP" sz="1000"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rPr>
              <a:t>2023</a:t>
            </a:r>
            <a:r>
              <a:rPr kumimoji="1" lang="ja-JP" altLang="en-US" sz="1000"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rPr>
              <a:t>年度に</a:t>
            </a:r>
            <a:r>
              <a:rPr kumimoji="1" lang="en-US" altLang="ja-JP" sz="1000"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rPr>
              <a:t>HAP</a:t>
            </a:r>
            <a:r>
              <a:rPr kumimoji="1" lang="ja-JP" altLang="en-US" sz="1000"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rPr>
              <a:t>〇回目を受けている方に限り、あと</a:t>
            </a:r>
            <a:r>
              <a:rPr kumimoji="1" lang="en-US" altLang="ja-JP" sz="1000"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rPr>
              <a:t>1</a:t>
            </a:r>
            <a:r>
              <a:rPr kumimoji="1" lang="ja-JP" altLang="en-US" sz="1000"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rPr>
              <a:t>回受検可能。</a:t>
            </a:r>
            <a:endParaRPr kumimoji="1" lang="en-US" altLang="ja-JP" sz="1000"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algn="ctr"/>
            <a:endParaRPr kumimoji="1" lang="ja-JP" altLang="en-US" sz="700" dirty="0">
              <a:latin typeface="Meiryo UI" panose="020B0604030504040204" pitchFamily="50" charset="-128"/>
              <a:ea typeface="Meiryo UI" panose="020B0604030504040204" pitchFamily="50" charset="-128"/>
            </a:endParaRPr>
          </a:p>
        </p:txBody>
      </p:sp>
      <p:grpSp>
        <p:nvGrpSpPr>
          <p:cNvPr id="3" name="グループ化 2">
            <a:extLst>
              <a:ext uri="{FF2B5EF4-FFF2-40B4-BE49-F238E27FC236}">
                <a16:creationId xmlns:a16="http://schemas.microsoft.com/office/drawing/2014/main" id="{1E7E58BE-5F05-605F-5217-F21BEA46EEE6}"/>
              </a:ext>
            </a:extLst>
          </p:cNvPr>
          <p:cNvGrpSpPr/>
          <p:nvPr/>
        </p:nvGrpSpPr>
        <p:grpSpPr>
          <a:xfrm>
            <a:off x="6269354" y="5508192"/>
            <a:ext cx="4848457" cy="1073786"/>
            <a:chOff x="6108344" y="4721926"/>
            <a:chExt cx="5857423" cy="1737489"/>
          </a:xfrm>
        </p:grpSpPr>
        <p:sp>
          <p:nvSpPr>
            <p:cNvPr id="6" name="コンテンツ プレースホルダー 2">
              <a:extLst>
                <a:ext uri="{FF2B5EF4-FFF2-40B4-BE49-F238E27FC236}">
                  <a16:creationId xmlns:a16="http://schemas.microsoft.com/office/drawing/2014/main" id="{C28FE636-5D15-5FA8-FF89-001063C90378}"/>
                </a:ext>
              </a:extLst>
            </p:cNvPr>
            <p:cNvSpPr txBox="1">
              <a:spLocks/>
            </p:cNvSpPr>
            <p:nvPr/>
          </p:nvSpPr>
          <p:spPr>
            <a:xfrm>
              <a:off x="6108344" y="4721926"/>
              <a:ext cx="5857423" cy="1737489"/>
            </a:xfrm>
            <a:prstGeom prst="rect">
              <a:avLst/>
            </a:prstGeom>
            <a:ln w="25400">
              <a:solidFill>
                <a:schemeClr val="tx1"/>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eiryo UI" panose="020B0604030504040204" pitchFamily="50" charset="-128"/>
                  <a:ea typeface="Meiryo UI" panose="020B0604030504040204" pitchFamily="50"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eiryo UI" panose="020B0604030504040204" pitchFamily="50" charset="-128"/>
                  <a:ea typeface="Meiryo UI" panose="020B0604030504040204" pitchFamily="50"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eiryo UI" panose="020B0604030504040204" pitchFamily="50" charset="-128"/>
                  <a:ea typeface="Meiryo UI" panose="020B0604030504040204" pitchFamily="50"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eiryo UI" panose="020B0604030504040204" pitchFamily="50" charset="-128"/>
                  <a:ea typeface="Meiryo UI" panose="020B0604030504040204" pitchFamily="50"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eiryo UI" panose="020B0604030504040204" pitchFamily="50" charset="-128"/>
                  <a:ea typeface="Meiryo UI" panose="020B0604030504040204"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a:pPr>
              <a:r>
                <a:rPr kumimoji="1" lang="en-US" altLang="ja-JP" sz="1100" b="1" i="0" u="none" strike="noStrike" kern="1200" cap="none" spc="0" normalizeH="0" baseline="0" noProof="0" dirty="0">
                  <a:ln>
                    <a:noFill/>
                  </a:ln>
                  <a:solidFill>
                    <a:srgbClr val="32363F"/>
                  </a:solidFill>
                  <a:effectLst/>
                  <a:uLnTx/>
                  <a:uFillTx/>
                  <a:latin typeface="-apple-system"/>
                  <a:ea typeface="Meiryo UI" panose="020B0604030504040204" pitchFamily="50" charset="-128"/>
                  <a:cs typeface="+mn-cs"/>
                </a:rPr>
                <a:t>【</a:t>
              </a:r>
              <a:r>
                <a:rPr kumimoji="1" lang="ja-JP" altLang="en-US" sz="1100" b="1" i="0" u="none" strike="noStrike" kern="1200" cap="none" spc="0" normalizeH="0" baseline="0" noProof="0" dirty="0">
                  <a:ln>
                    <a:noFill/>
                  </a:ln>
                  <a:solidFill>
                    <a:srgbClr val="32363F"/>
                  </a:solidFill>
                  <a:effectLst/>
                  <a:uLnTx/>
                  <a:uFillTx/>
                  <a:latin typeface="-apple-system"/>
                  <a:ea typeface="Meiryo UI" panose="020B0604030504040204" pitchFamily="50" charset="-128"/>
                  <a:cs typeface="+mn-cs"/>
                </a:rPr>
                <a:t>今後のスケジュール</a:t>
              </a:r>
              <a:r>
                <a:rPr kumimoji="1" lang="en-US" altLang="ja-JP" sz="1100" b="1" i="0" u="none" strike="noStrike" kern="1200" cap="none" spc="0" normalizeH="0" baseline="0" noProof="0" dirty="0">
                  <a:ln>
                    <a:noFill/>
                  </a:ln>
                  <a:solidFill>
                    <a:srgbClr val="32363F"/>
                  </a:solidFill>
                  <a:effectLst/>
                  <a:uLnTx/>
                  <a:uFillTx/>
                  <a:latin typeface="-apple-system"/>
                  <a:ea typeface="Meiryo UI" panose="020B0604030504040204" pitchFamily="50" charset="-128"/>
                  <a:cs typeface="+mn-cs"/>
                </a:rPr>
                <a:t>】</a:t>
              </a:r>
            </a:p>
          </p:txBody>
        </p:sp>
        <p:sp>
          <p:nvSpPr>
            <p:cNvPr id="7" name="矢印: 五方向 6">
              <a:extLst>
                <a:ext uri="{FF2B5EF4-FFF2-40B4-BE49-F238E27FC236}">
                  <a16:creationId xmlns:a16="http://schemas.microsoft.com/office/drawing/2014/main" id="{0FF1DFED-C853-D9FA-BAC3-731203E8E4EB}"/>
                </a:ext>
              </a:extLst>
            </p:cNvPr>
            <p:cNvSpPr/>
            <p:nvPr/>
          </p:nvSpPr>
          <p:spPr>
            <a:xfrm>
              <a:off x="10285901" y="5345721"/>
              <a:ext cx="1465385" cy="855785"/>
            </a:xfrm>
            <a:prstGeom prst="homePlate">
              <a:avLst/>
            </a:prstGeom>
            <a:solidFill>
              <a:schemeClr val="bg1"/>
            </a:solidFill>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b="1" i="0" u="none" strike="noStrike" kern="1200" cap="none" spc="0" normalizeH="0" baseline="0" noProof="0" dirty="0">
                  <a:ln>
                    <a:noFill/>
                  </a:ln>
                  <a:solidFill>
                    <a:srgbClr val="32363F"/>
                  </a:solidFill>
                  <a:effectLst/>
                  <a:uLnTx/>
                  <a:uFillTx/>
                  <a:latin typeface="Calibri Light"/>
                  <a:ea typeface="+mn-ea"/>
                  <a:cs typeface="+mn-cs"/>
                </a:rPr>
                <a:t>2024</a:t>
              </a:r>
              <a:r>
                <a:rPr kumimoji="1" lang="ja-JP" altLang="en-US" sz="900" b="1" i="0" u="none" strike="noStrike" kern="1200" cap="none" spc="0" normalizeH="0" baseline="0" noProof="0" dirty="0">
                  <a:ln>
                    <a:noFill/>
                  </a:ln>
                  <a:solidFill>
                    <a:srgbClr val="32363F"/>
                  </a:solidFill>
                  <a:effectLst/>
                  <a:uLnTx/>
                  <a:uFillTx/>
                  <a:latin typeface="Calibri Light"/>
                  <a:ea typeface="+mn-ea"/>
                  <a:cs typeface="+mn-cs"/>
                </a:rPr>
                <a:t>年</a:t>
              </a:r>
              <a:r>
                <a:rPr kumimoji="1" lang="en-US" altLang="ja-JP" sz="900" b="1" i="0" u="none" strike="noStrike" kern="1200" cap="none" spc="0" normalizeH="0" baseline="0" noProof="0" dirty="0">
                  <a:ln>
                    <a:noFill/>
                  </a:ln>
                  <a:solidFill>
                    <a:srgbClr val="32363F"/>
                  </a:solidFill>
                  <a:effectLst/>
                  <a:uLnTx/>
                  <a:uFillTx/>
                  <a:latin typeface="Calibri Light"/>
                  <a:ea typeface="+mn-ea"/>
                  <a:cs typeface="+mn-cs"/>
                </a:rPr>
                <a:t>4</a:t>
              </a:r>
              <a:r>
                <a:rPr kumimoji="1" lang="ja-JP" altLang="en-US" sz="900" b="1" i="0" u="none" strike="noStrike" kern="1200" cap="none" spc="0" normalizeH="0" baseline="0" noProof="0" dirty="0">
                  <a:ln>
                    <a:noFill/>
                  </a:ln>
                  <a:solidFill>
                    <a:srgbClr val="32363F"/>
                  </a:solidFill>
                  <a:effectLst/>
                  <a:uLnTx/>
                  <a:uFillTx/>
                  <a:latin typeface="Calibri Light"/>
                  <a:ea typeface="+mn-ea"/>
                  <a:cs typeface="+mn-cs"/>
                </a:rPr>
                <a:t>月</a:t>
              </a:r>
              <a:endParaRPr kumimoji="1" lang="en-US" altLang="ja-JP" sz="900" b="1" i="0" u="none" strike="noStrike" kern="1200" cap="none" spc="0" normalizeH="0" baseline="0" noProof="0" dirty="0">
                <a:ln>
                  <a:noFill/>
                </a:ln>
                <a:solidFill>
                  <a:srgbClr val="32363F"/>
                </a:solidFill>
                <a:effectLst/>
                <a:uLnTx/>
                <a:uFillTx/>
                <a:latin typeface="Calibri Ligh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dirty="0">
                  <a:ln>
                    <a:noFill/>
                  </a:ln>
                  <a:solidFill>
                    <a:srgbClr val="32363F"/>
                  </a:solidFill>
                  <a:effectLst/>
                  <a:uLnTx/>
                  <a:uFillTx/>
                  <a:latin typeface="Calibri Light"/>
                  <a:ea typeface="+mn-ea"/>
                  <a:cs typeface="+mn-cs"/>
                </a:rPr>
                <a:t>運用開始</a:t>
              </a:r>
            </a:p>
          </p:txBody>
        </p:sp>
        <p:sp>
          <p:nvSpPr>
            <p:cNvPr id="10" name="矢印: 五方向 9">
              <a:extLst>
                <a:ext uri="{FF2B5EF4-FFF2-40B4-BE49-F238E27FC236}">
                  <a16:creationId xmlns:a16="http://schemas.microsoft.com/office/drawing/2014/main" id="{2AB97856-EB24-817E-28E8-1A42EAB249C5}"/>
                </a:ext>
              </a:extLst>
            </p:cNvPr>
            <p:cNvSpPr/>
            <p:nvPr/>
          </p:nvSpPr>
          <p:spPr>
            <a:xfrm>
              <a:off x="8942214" y="5345721"/>
              <a:ext cx="1465385" cy="855785"/>
            </a:xfrm>
            <a:prstGeom prst="homePlate">
              <a:avLst/>
            </a:prstGeom>
            <a:solidFill>
              <a:schemeClr val="bg1"/>
            </a:solidFill>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b="1" i="0" u="none" strike="noStrike" kern="1200" cap="none" spc="0" normalizeH="0" baseline="0" noProof="0" dirty="0">
                  <a:ln>
                    <a:noFill/>
                  </a:ln>
                  <a:solidFill>
                    <a:srgbClr val="32363F"/>
                  </a:solidFill>
                  <a:effectLst/>
                  <a:uLnTx/>
                  <a:uFillTx/>
                  <a:latin typeface="Calibri Light"/>
                  <a:ea typeface="+mn-ea"/>
                  <a:cs typeface="+mn-cs"/>
                </a:rPr>
                <a:t>2024</a:t>
              </a:r>
              <a:r>
                <a:rPr kumimoji="1" lang="ja-JP" altLang="en-US" sz="900" b="1" i="0" u="none" strike="noStrike" kern="1200" cap="none" spc="0" normalizeH="0" baseline="0" noProof="0" dirty="0">
                  <a:ln>
                    <a:noFill/>
                  </a:ln>
                  <a:solidFill>
                    <a:srgbClr val="32363F"/>
                  </a:solidFill>
                  <a:effectLst/>
                  <a:uLnTx/>
                  <a:uFillTx/>
                  <a:latin typeface="Calibri Light"/>
                  <a:ea typeface="+mn-ea"/>
                  <a:cs typeface="+mn-cs"/>
                </a:rPr>
                <a:t>年</a:t>
              </a:r>
              <a:r>
                <a:rPr kumimoji="1" lang="en-US" altLang="ja-JP" sz="900" b="1" i="0" u="none" strike="noStrike" kern="1200" cap="none" spc="0" normalizeH="0" baseline="0" noProof="0" dirty="0">
                  <a:ln>
                    <a:noFill/>
                  </a:ln>
                  <a:solidFill>
                    <a:srgbClr val="32363F"/>
                  </a:solidFill>
                  <a:effectLst/>
                  <a:uLnTx/>
                  <a:uFillTx/>
                  <a:latin typeface="Calibri Light"/>
                  <a:ea typeface="+mn-ea"/>
                  <a:cs typeface="+mn-cs"/>
                </a:rPr>
                <a:t>3</a:t>
              </a:r>
              <a:r>
                <a:rPr kumimoji="1" lang="ja-JP" altLang="en-US" sz="900" b="1" i="0" u="none" strike="noStrike" kern="1200" cap="none" spc="0" normalizeH="0" baseline="0" noProof="0" dirty="0">
                  <a:ln>
                    <a:noFill/>
                  </a:ln>
                  <a:solidFill>
                    <a:srgbClr val="32363F"/>
                  </a:solidFill>
                  <a:effectLst/>
                  <a:uLnTx/>
                  <a:uFillTx/>
                  <a:latin typeface="Calibri Light"/>
                  <a:ea typeface="+mn-ea"/>
                  <a:cs typeface="+mn-cs"/>
                </a:rPr>
                <a:t>月</a:t>
              </a:r>
              <a:endParaRPr kumimoji="1" lang="en-US" altLang="ja-JP" sz="900" b="1" i="0" u="none" strike="noStrike" kern="1200" cap="none" spc="0" normalizeH="0" baseline="0" noProof="0" dirty="0">
                <a:ln>
                  <a:noFill/>
                </a:ln>
                <a:solidFill>
                  <a:srgbClr val="32363F"/>
                </a:solidFill>
                <a:effectLst/>
                <a:uLnTx/>
                <a:uFillTx/>
                <a:latin typeface="Calibri Ligh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dirty="0">
                  <a:ln>
                    <a:noFill/>
                  </a:ln>
                  <a:solidFill>
                    <a:srgbClr val="32363F"/>
                  </a:solidFill>
                  <a:effectLst/>
                  <a:uLnTx/>
                  <a:uFillTx/>
                  <a:latin typeface="Calibri Light"/>
                  <a:ea typeface="+mn-ea"/>
                  <a:cs typeface="+mn-cs"/>
                </a:rPr>
                <a:t>支部大会</a:t>
              </a:r>
            </a:p>
          </p:txBody>
        </p:sp>
        <p:sp>
          <p:nvSpPr>
            <p:cNvPr id="12" name="矢印: 五方向 11">
              <a:extLst>
                <a:ext uri="{FF2B5EF4-FFF2-40B4-BE49-F238E27FC236}">
                  <a16:creationId xmlns:a16="http://schemas.microsoft.com/office/drawing/2014/main" id="{3A930653-2016-BACE-2F6C-C552BC254BC3}"/>
                </a:ext>
              </a:extLst>
            </p:cNvPr>
            <p:cNvSpPr/>
            <p:nvPr/>
          </p:nvSpPr>
          <p:spPr>
            <a:xfrm>
              <a:off x="7644068" y="5345722"/>
              <a:ext cx="1465385" cy="855785"/>
            </a:xfrm>
            <a:prstGeom prst="homePlate">
              <a:avLst/>
            </a:prstGeom>
            <a:solidFill>
              <a:schemeClr val="bg1"/>
            </a:solidFill>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b="1" i="0" u="none" strike="noStrike" kern="1200" cap="none" spc="0" normalizeH="0" baseline="0" noProof="0" dirty="0">
                  <a:ln>
                    <a:noFill/>
                  </a:ln>
                  <a:solidFill>
                    <a:srgbClr val="32363F"/>
                  </a:solidFill>
                  <a:effectLst/>
                  <a:uLnTx/>
                  <a:uFillTx/>
                  <a:latin typeface="Calibri Light"/>
                  <a:ea typeface="+mn-ea"/>
                  <a:cs typeface="+mn-cs"/>
                </a:rPr>
                <a:t>2024</a:t>
              </a:r>
              <a:r>
                <a:rPr kumimoji="1" lang="ja-JP" altLang="en-US" sz="900" b="1" i="0" u="none" strike="noStrike" kern="1200" cap="none" spc="0" normalizeH="0" baseline="0" noProof="0" dirty="0">
                  <a:ln>
                    <a:noFill/>
                  </a:ln>
                  <a:solidFill>
                    <a:srgbClr val="32363F"/>
                  </a:solidFill>
                  <a:effectLst/>
                  <a:uLnTx/>
                  <a:uFillTx/>
                  <a:latin typeface="Calibri Light"/>
                  <a:ea typeface="+mn-ea"/>
                  <a:cs typeface="+mn-cs"/>
                </a:rPr>
                <a:t>年</a:t>
              </a:r>
              <a:r>
                <a:rPr kumimoji="1" lang="en-US" altLang="ja-JP" sz="900" b="1" i="0" u="none" strike="noStrike" kern="1200" cap="none" spc="0" normalizeH="0" baseline="0" noProof="0" dirty="0">
                  <a:ln>
                    <a:noFill/>
                  </a:ln>
                  <a:solidFill>
                    <a:srgbClr val="32363F"/>
                  </a:solidFill>
                  <a:effectLst/>
                  <a:uLnTx/>
                  <a:uFillTx/>
                  <a:latin typeface="Calibri Light"/>
                  <a:ea typeface="+mn-ea"/>
                  <a:cs typeface="+mn-cs"/>
                </a:rPr>
                <a:t>2</a:t>
              </a:r>
              <a:r>
                <a:rPr kumimoji="1" lang="ja-JP" altLang="en-US" sz="900" b="1" i="0" u="none" strike="noStrike" kern="1200" cap="none" spc="0" normalizeH="0" baseline="0" noProof="0" dirty="0">
                  <a:ln>
                    <a:noFill/>
                  </a:ln>
                  <a:solidFill>
                    <a:srgbClr val="32363F"/>
                  </a:solidFill>
                  <a:effectLst/>
                  <a:uLnTx/>
                  <a:uFillTx/>
                  <a:latin typeface="Calibri Light"/>
                  <a:ea typeface="+mn-ea"/>
                  <a:cs typeface="+mn-cs"/>
                </a:rPr>
                <a:t>月</a:t>
              </a:r>
              <a:r>
                <a:rPr kumimoji="1" lang="en-US" altLang="ja-JP" sz="900" b="1" i="0" u="none" strike="noStrike" kern="1200" cap="none" spc="0" normalizeH="0" baseline="0" noProof="0" dirty="0">
                  <a:ln>
                    <a:noFill/>
                  </a:ln>
                  <a:solidFill>
                    <a:srgbClr val="32363F"/>
                  </a:solidFill>
                  <a:effectLst/>
                  <a:uLnTx/>
                  <a:uFillTx/>
                  <a:latin typeface="Calibri Light"/>
                  <a:ea typeface="+mn-ea"/>
                  <a:cs typeface="+mn-cs"/>
                </a:rPr>
                <a:t>~3</a:t>
              </a:r>
              <a:r>
                <a:rPr kumimoji="1" lang="ja-JP" altLang="en-US" sz="900" b="1" i="0" u="none" strike="noStrike" kern="1200" cap="none" spc="0" normalizeH="0" baseline="0" noProof="0" dirty="0">
                  <a:ln>
                    <a:noFill/>
                  </a:ln>
                  <a:solidFill>
                    <a:srgbClr val="32363F"/>
                  </a:solidFill>
                  <a:effectLst/>
                  <a:uLnTx/>
                  <a:uFillTx/>
                  <a:latin typeface="Calibri Light"/>
                  <a:ea typeface="+mn-ea"/>
                  <a:cs typeface="+mn-cs"/>
                </a:rPr>
                <a:t>月</a:t>
              </a:r>
              <a:endParaRPr kumimoji="1" lang="en-US" altLang="ja-JP" sz="900" b="1" i="0" u="none" strike="noStrike" kern="1200" cap="none" spc="0" normalizeH="0" baseline="0" noProof="0" dirty="0">
                <a:ln>
                  <a:noFill/>
                </a:ln>
                <a:solidFill>
                  <a:srgbClr val="32363F"/>
                </a:solidFill>
                <a:effectLst/>
                <a:uLnTx/>
                <a:uFillTx/>
                <a:latin typeface="Calibri Ligh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dirty="0">
                  <a:ln>
                    <a:noFill/>
                  </a:ln>
                  <a:solidFill>
                    <a:srgbClr val="32363F"/>
                  </a:solidFill>
                  <a:effectLst/>
                  <a:uLnTx/>
                  <a:uFillTx/>
                  <a:latin typeface="Calibri Light"/>
                  <a:ea typeface="+mn-ea"/>
                  <a:cs typeface="+mn-cs"/>
                </a:rPr>
                <a:t>春の交渉</a:t>
              </a:r>
              <a:r>
                <a:rPr kumimoji="1" lang="en-US" altLang="ja-JP" sz="900" b="1" i="0" u="none" strike="noStrike" kern="1200" cap="none" spc="0" normalizeH="0" baseline="0" noProof="0" dirty="0">
                  <a:ln>
                    <a:noFill/>
                  </a:ln>
                  <a:solidFill>
                    <a:srgbClr val="32363F"/>
                  </a:solidFill>
                  <a:effectLst/>
                  <a:uLnTx/>
                  <a:uFillTx/>
                  <a:latin typeface="Calibri Light"/>
                  <a:ea typeface="+mn-ea"/>
                  <a:cs typeface="+mn-cs"/>
                </a:rPr>
                <a:t>MV</a:t>
              </a:r>
              <a:endParaRPr kumimoji="1" lang="ja-JP" altLang="en-US" sz="900" b="1" i="0" u="none" strike="noStrike" kern="1200" cap="none" spc="0" normalizeH="0" baseline="0" noProof="0" dirty="0">
                <a:ln>
                  <a:noFill/>
                </a:ln>
                <a:solidFill>
                  <a:srgbClr val="32363F"/>
                </a:solidFill>
                <a:effectLst/>
                <a:uLnTx/>
                <a:uFillTx/>
                <a:latin typeface="Calibri Light"/>
                <a:ea typeface="+mn-ea"/>
                <a:cs typeface="+mn-cs"/>
              </a:endParaRPr>
            </a:p>
          </p:txBody>
        </p:sp>
        <p:sp>
          <p:nvSpPr>
            <p:cNvPr id="13" name="矢印: 五方向 12">
              <a:extLst>
                <a:ext uri="{FF2B5EF4-FFF2-40B4-BE49-F238E27FC236}">
                  <a16:creationId xmlns:a16="http://schemas.microsoft.com/office/drawing/2014/main" id="{184F4C17-D9BC-43E8-6318-511C502406AD}"/>
                </a:ext>
              </a:extLst>
            </p:cNvPr>
            <p:cNvSpPr/>
            <p:nvPr/>
          </p:nvSpPr>
          <p:spPr>
            <a:xfrm>
              <a:off x="6340686" y="5345720"/>
              <a:ext cx="1465385" cy="855785"/>
            </a:xfrm>
            <a:prstGeom prst="homePlate">
              <a:avLst/>
            </a:prstGeom>
            <a:solidFill>
              <a:schemeClr val="bg1"/>
            </a:solidFill>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b="1" i="0" u="none" strike="noStrike" kern="1200" cap="none" spc="0" normalizeH="0" baseline="0" noProof="0" dirty="0">
                  <a:ln>
                    <a:noFill/>
                  </a:ln>
                  <a:solidFill>
                    <a:srgbClr val="32363F"/>
                  </a:solidFill>
                  <a:effectLst/>
                  <a:uLnTx/>
                  <a:uFillTx/>
                  <a:latin typeface="Calibri Light"/>
                  <a:ea typeface="+mn-ea"/>
                  <a:cs typeface="+mn-cs"/>
                </a:rPr>
                <a:t>2024</a:t>
              </a:r>
              <a:r>
                <a:rPr kumimoji="1" lang="ja-JP" altLang="en-US" sz="900" b="1" i="0" u="none" strike="noStrike" kern="1200" cap="none" spc="0" normalizeH="0" baseline="0" noProof="0" dirty="0">
                  <a:ln>
                    <a:noFill/>
                  </a:ln>
                  <a:solidFill>
                    <a:srgbClr val="32363F"/>
                  </a:solidFill>
                  <a:effectLst/>
                  <a:uLnTx/>
                  <a:uFillTx/>
                  <a:latin typeface="Calibri Light"/>
                  <a:ea typeface="+mn-ea"/>
                  <a:cs typeface="+mn-cs"/>
                </a:rPr>
                <a:t>年</a:t>
              </a:r>
              <a:r>
                <a:rPr kumimoji="1" lang="en-US" altLang="ja-JP" sz="900" b="1" i="0" u="none" strike="noStrike" kern="1200" cap="none" spc="0" normalizeH="0" baseline="0" noProof="0" dirty="0">
                  <a:ln>
                    <a:noFill/>
                  </a:ln>
                  <a:solidFill>
                    <a:srgbClr val="32363F"/>
                  </a:solidFill>
                  <a:effectLst/>
                  <a:uLnTx/>
                  <a:uFillTx/>
                  <a:latin typeface="Calibri Light"/>
                  <a:ea typeface="+mn-ea"/>
                  <a:cs typeface="+mn-cs"/>
                </a:rPr>
                <a:t>2</a:t>
              </a:r>
              <a:r>
                <a:rPr kumimoji="1" lang="ja-JP" altLang="en-US" sz="900" b="1" i="0" u="none" strike="noStrike" kern="1200" cap="none" spc="0" normalizeH="0" baseline="0" noProof="0" dirty="0">
                  <a:ln>
                    <a:noFill/>
                  </a:ln>
                  <a:solidFill>
                    <a:srgbClr val="32363F"/>
                  </a:solidFill>
                  <a:effectLst/>
                  <a:uLnTx/>
                  <a:uFillTx/>
                  <a:latin typeface="Calibri Light"/>
                  <a:ea typeface="+mn-ea"/>
                  <a:cs typeface="+mn-cs"/>
                </a:rPr>
                <a:t>月</a:t>
              </a:r>
              <a:endParaRPr kumimoji="1" lang="en-US" altLang="ja-JP" sz="900" b="1" i="0" u="none" strike="noStrike" kern="1200" cap="none" spc="0" normalizeH="0" baseline="0" noProof="0" dirty="0">
                <a:ln>
                  <a:noFill/>
                </a:ln>
                <a:solidFill>
                  <a:srgbClr val="32363F"/>
                </a:solidFill>
                <a:effectLst/>
                <a:uLnTx/>
                <a:uFillTx/>
                <a:latin typeface="Calibri Ligh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dirty="0">
                  <a:ln>
                    <a:noFill/>
                  </a:ln>
                  <a:solidFill>
                    <a:srgbClr val="32363F"/>
                  </a:solidFill>
                  <a:effectLst/>
                  <a:uLnTx/>
                  <a:uFillTx/>
                  <a:latin typeface="Calibri Light"/>
                  <a:ea typeface="+mn-ea"/>
                  <a:cs typeface="+mn-cs"/>
                </a:rPr>
                <a:t>本部執行委員会</a:t>
              </a:r>
            </a:p>
          </p:txBody>
        </p:sp>
      </p:grpSp>
    </p:spTree>
    <p:extLst>
      <p:ext uri="{BB962C8B-B14F-4D97-AF65-F5344CB8AC3E}">
        <p14:creationId xmlns:p14="http://schemas.microsoft.com/office/powerpoint/2010/main" val="27827076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59F2DD5-6CB0-033C-3C31-58197EC77B52}"/>
              </a:ext>
            </a:extLst>
          </p:cNvPr>
          <p:cNvSpPr>
            <a:spLocks noGrp="1"/>
          </p:cNvSpPr>
          <p:nvPr>
            <p:ph type="title"/>
          </p:nvPr>
        </p:nvSpPr>
        <p:spPr/>
        <p:txBody>
          <a:bodyPr>
            <a:normAutofit/>
          </a:bodyPr>
          <a:lstStyle/>
          <a:p>
            <a:r>
              <a:rPr lang="ja-JP" altLang="en-US" sz="1600" b="1" dirty="0">
                <a:effectLst/>
                <a:latin typeface="Meiryo UI" panose="020B0604030504040204" pitchFamily="50" charset="-128"/>
                <a:ea typeface="Meiryo UI" panose="020B0604030504040204" pitchFamily="50" charset="-128"/>
                <a:cs typeface="Times New Roman" panose="02020603050405020304" pitchFamily="18" charset="0"/>
              </a:rPr>
              <a:t>４．社員ステージ</a:t>
            </a:r>
            <a:r>
              <a:rPr lang="en-US" altLang="ja-JP" sz="1600" b="1" dirty="0">
                <a:effectLst/>
                <a:latin typeface="Meiryo UI" panose="020B0604030504040204" pitchFamily="50" charset="-128"/>
                <a:ea typeface="Meiryo UI" panose="020B0604030504040204" pitchFamily="50" charset="-128"/>
                <a:cs typeface="Times New Roman" panose="02020603050405020304" pitchFamily="18" charset="0"/>
              </a:rPr>
              <a:t>C</a:t>
            </a:r>
            <a:r>
              <a:rPr lang="ja-JP" altLang="en-US" sz="1600" b="1" dirty="0">
                <a:effectLst/>
                <a:latin typeface="Meiryo UI" panose="020B0604030504040204" pitchFamily="50" charset="-128"/>
                <a:ea typeface="Meiryo UI" panose="020B0604030504040204" pitchFamily="50" charset="-128"/>
                <a:cs typeface="Times New Roman" panose="02020603050405020304" pitchFamily="18" charset="0"/>
              </a:rPr>
              <a:t>・</a:t>
            </a:r>
            <a:r>
              <a:rPr lang="en-US" altLang="ja-JP" sz="1600" b="1" dirty="0">
                <a:effectLst/>
                <a:latin typeface="Meiryo UI" panose="020B0604030504040204" pitchFamily="50" charset="-128"/>
                <a:ea typeface="Meiryo UI" panose="020B0604030504040204" pitchFamily="50" charset="-128"/>
                <a:cs typeface="Times New Roman" panose="02020603050405020304" pitchFamily="18" charset="0"/>
              </a:rPr>
              <a:t>BC-C</a:t>
            </a:r>
            <a:r>
              <a:rPr lang="ja-JP" altLang="en-US" sz="1600" b="1" dirty="0">
                <a:effectLst/>
                <a:latin typeface="Meiryo UI" panose="020B0604030504040204" pitchFamily="50" charset="-128"/>
                <a:ea typeface="Meiryo UI" panose="020B0604030504040204" pitchFamily="50" charset="-128"/>
                <a:cs typeface="Times New Roman" panose="02020603050405020304" pitchFamily="18" charset="0"/>
              </a:rPr>
              <a:t>　メイト・評価シート改定</a:t>
            </a:r>
            <a:endParaRPr kumimoji="1" lang="ja-JP" altLang="en-US" sz="1600" dirty="0"/>
          </a:p>
        </p:txBody>
      </p:sp>
      <p:sp>
        <p:nvSpPr>
          <p:cNvPr id="4" name="スライド番号プレースホルダー 3">
            <a:extLst>
              <a:ext uri="{FF2B5EF4-FFF2-40B4-BE49-F238E27FC236}">
                <a16:creationId xmlns:a16="http://schemas.microsoft.com/office/drawing/2014/main" id="{1CA7BE52-5D22-F15D-06EE-8D31966C7A89}"/>
              </a:ext>
            </a:extLst>
          </p:cNvPr>
          <p:cNvSpPr>
            <a:spLocks noGrp="1"/>
          </p:cNvSpPr>
          <p:nvPr>
            <p:ph type="sldNum" sz="quarter" idx="12"/>
          </p:nvPr>
        </p:nvSpPr>
        <p:spPr>
          <a:xfrm>
            <a:off x="11196320" y="6581978"/>
            <a:ext cx="695642" cy="276022"/>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3DC2DEF-D2FE-4B45-ABA4-9F153FD1C98A}" type="slidenum">
              <a:rPr kumimoji="1" lang="en-US" altLang="ja-JP" sz="1200" b="0" i="0" u="none" strike="noStrike" kern="1200" cap="none" spc="0" normalizeH="0" baseline="0" noProof="0" smtClean="0">
                <a:ln>
                  <a:noFill/>
                </a:ln>
                <a:solidFill>
                  <a:prstClr val="white"/>
                </a:solidFill>
                <a:effectLst/>
                <a:uLnTx/>
                <a:uFillTx/>
                <a:latin typeface="Meiryo UI" panose="020B0604030504040204" pitchFamily="50" charset="-128"/>
                <a:ea typeface="Meiryo UI" panose="020B060403050404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1" lang="ja-JP" altLang="en-US" sz="12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15" name="コンテンツ プレースホルダー 2">
            <a:extLst>
              <a:ext uri="{FF2B5EF4-FFF2-40B4-BE49-F238E27FC236}">
                <a16:creationId xmlns:a16="http://schemas.microsoft.com/office/drawing/2014/main" id="{37529E3D-F14F-89E0-3FB1-78A4EB8043D0}"/>
              </a:ext>
            </a:extLst>
          </p:cNvPr>
          <p:cNvSpPr txBox="1">
            <a:spLocks/>
          </p:cNvSpPr>
          <p:nvPr/>
        </p:nvSpPr>
        <p:spPr>
          <a:xfrm>
            <a:off x="276574" y="831546"/>
            <a:ext cx="5669693" cy="5610429"/>
          </a:xfrm>
          <a:prstGeom prst="rect">
            <a:avLst/>
          </a:prstGeom>
          <a:ln w="25400">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eiryo UI" panose="020B0604030504040204" pitchFamily="50" charset="-128"/>
                <a:ea typeface="Meiryo UI" panose="020B0604030504040204" pitchFamily="50"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eiryo UI" panose="020B0604030504040204" pitchFamily="50" charset="-128"/>
                <a:ea typeface="Meiryo UI" panose="020B0604030504040204" pitchFamily="50"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eiryo UI" panose="020B0604030504040204" pitchFamily="50" charset="-128"/>
                <a:ea typeface="Meiryo UI" panose="020B0604030504040204" pitchFamily="50"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eiryo UI" panose="020B0604030504040204" pitchFamily="50" charset="-128"/>
                <a:ea typeface="Meiryo UI" panose="020B0604030504040204" pitchFamily="50"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eiryo UI" panose="020B0604030504040204" pitchFamily="50" charset="-128"/>
                <a:ea typeface="Meiryo UI" panose="020B0604030504040204"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a:pPr>
            <a:r>
              <a:rPr kumimoji="1" lang="en-US" altLang="ja-JP" sz="1000" b="1"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rPr>
              <a:t>【</a:t>
            </a:r>
            <a:r>
              <a:rPr lang="ja-JP" altLang="en-US" sz="1000" b="1" dirty="0">
                <a:solidFill>
                  <a:srgbClr val="32363F"/>
                </a:solidFill>
                <a:cs typeface="Times New Roman" panose="02020603050405020304" pitchFamily="18" charset="0"/>
              </a:rPr>
              <a:t>考え方</a:t>
            </a:r>
            <a:r>
              <a:rPr kumimoji="1" lang="en-US" altLang="ja-JP" sz="1000" b="1"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rPr>
              <a:t>】</a:t>
            </a:r>
            <a:r>
              <a:rPr kumimoji="1" lang="ja-JP" altLang="en-US" sz="1000" b="1"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rPr>
              <a:t>　</a:t>
            </a:r>
            <a:br>
              <a:rPr kumimoji="1" lang="en-US" altLang="ja-JP" sz="1000" b="1"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rPr>
            </a:br>
            <a:r>
              <a:rPr lang="ja-JP" altLang="en-US" sz="1000" b="1" dirty="0">
                <a:solidFill>
                  <a:srgbClr val="32363F"/>
                </a:solidFill>
                <a:cs typeface="Times New Roman" panose="02020603050405020304" pitchFamily="18" charset="0"/>
              </a:rPr>
              <a:t>１</a:t>
            </a:r>
            <a:r>
              <a:rPr lang="en-US" altLang="ja-JP" sz="1000" b="1" dirty="0">
                <a:cs typeface="Times New Roman" panose="02020603050405020304" pitchFamily="18" charset="0"/>
              </a:rPr>
              <a:t>)2023</a:t>
            </a:r>
            <a:r>
              <a:rPr lang="ja-JP" altLang="en-US" sz="1000" b="1" dirty="0">
                <a:cs typeface="Times New Roman" panose="02020603050405020304" pitchFamily="18" charset="0"/>
              </a:rPr>
              <a:t>年</a:t>
            </a:r>
            <a:r>
              <a:rPr lang="en-US" altLang="ja-JP" sz="1000" b="1" dirty="0">
                <a:cs typeface="Times New Roman" panose="02020603050405020304" pitchFamily="18" charset="0"/>
              </a:rPr>
              <a:t>4</a:t>
            </a:r>
            <a:r>
              <a:rPr lang="ja-JP" altLang="en-US" sz="1000" b="1" dirty="0">
                <a:cs typeface="Times New Roman" panose="02020603050405020304" pitchFamily="18" charset="0"/>
              </a:rPr>
              <a:t>月からステージ</a:t>
            </a:r>
            <a:r>
              <a:rPr lang="en-US" altLang="ja-JP" sz="1000" b="1" dirty="0">
                <a:cs typeface="Times New Roman" panose="02020603050405020304" pitchFamily="18" charset="0"/>
              </a:rPr>
              <a:t>B</a:t>
            </a:r>
            <a:r>
              <a:rPr lang="ja-JP" altLang="en-US" sz="1000" b="1" dirty="0">
                <a:cs typeface="Times New Roman" panose="02020603050405020304" pitchFamily="18" charset="0"/>
              </a:rPr>
              <a:t>では新成果評価シートが導入されています。本給と賞与を分離した評価方法をステージ</a:t>
            </a:r>
            <a:r>
              <a:rPr lang="en-US" altLang="ja-JP" sz="1000" b="1" dirty="0">
                <a:cs typeface="Times New Roman" panose="02020603050405020304" pitchFamily="18" charset="0"/>
              </a:rPr>
              <a:t>C</a:t>
            </a:r>
            <a:r>
              <a:rPr lang="ja-JP" altLang="en-US" sz="1000" b="1" dirty="0">
                <a:cs typeface="Times New Roman" panose="02020603050405020304" pitchFamily="18" charset="0"/>
              </a:rPr>
              <a:t>・</a:t>
            </a:r>
            <a:r>
              <a:rPr lang="en-US" altLang="ja-JP" sz="1000" b="1" dirty="0">
                <a:cs typeface="Times New Roman" panose="02020603050405020304" pitchFamily="18" charset="0"/>
              </a:rPr>
              <a:t>BC-C</a:t>
            </a:r>
            <a:r>
              <a:rPr lang="ja-JP" altLang="en-US" sz="1000" b="1" dirty="0">
                <a:cs typeface="Times New Roman" panose="02020603050405020304" pitchFamily="18" charset="0"/>
              </a:rPr>
              <a:t>及びメイト社員へも導入していくことを検討しています。</a:t>
            </a:r>
            <a:endParaRPr lang="en-US" altLang="ja-JP" sz="1000" b="1" dirty="0">
              <a:cs typeface="Times New Roman" panose="02020603050405020304" pitchFamily="18" charset="0"/>
            </a:endParaRPr>
          </a:p>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a:pPr>
            <a:r>
              <a:rPr lang="ja-JP" altLang="en-US" sz="1000" b="1" dirty="0">
                <a:cs typeface="Times New Roman" panose="02020603050405020304" pitchFamily="18" charset="0"/>
              </a:rPr>
              <a:t>　今年度実施予定のステージ</a:t>
            </a:r>
            <a:r>
              <a:rPr lang="en-US" altLang="ja-JP" sz="1000" b="1" dirty="0">
                <a:cs typeface="Times New Roman" panose="02020603050405020304" pitchFamily="18" charset="0"/>
              </a:rPr>
              <a:t>C</a:t>
            </a:r>
            <a:r>
              <a:rPr lang="ja-JP" altLang="en-US" sz="1000" b="1" dirty="0">
                <a:cs typeface="Times New Roman" panose="02020603050405020304" pitchFamily="18" charset="0"/>
              </a:rPr>
              <a:t>本給制度改定と合わせて、評価制度における目標設定のあり方についても、これまでの</a:t>
            </a:r>
            <a:r>
              <a:rPr lang="en-US" altLang="ja-JP" sz="1000" b="1" dirty="0">
                <a:cs typeface="Times New Roman" panose="02020603050405020304" pitchFamily="18" charset="0"/>
              </a:rPr>
              <a:t>『</a:t>
            </a:r>
            <a:r>
              <a:rPr lang="ja-JP" altLang="en-US" sz="1000" b="1" dirty="0">
                <a:cs typeface="Times New Roman" panose="02020603050405020304" pitchFamily="18" charset="0"/>
              </a:rPr>
              <a:t>職務や役割をベースとした意識づけ・目標設定</a:t>
            </a:r>
            <a:r>
              <a:rPr lang="en-US" altLang="ja-JP" sz="1000" b="1" dirty="0">
                <a:cs typeface="Times New Roman" panose="02020603050405020304" pitchFamily="18" charset="0"/>
              </a:rPr>
              <a:t>』</a:t>
            </a:r>
            <a:r>
              <a:rPr lang="ja-JP" altLang="en-US" sz="1000" b="1" dirty="0">
                <a:cs typeface="Times New Roman" panose="02020603050405020304" pitchFamily="18" charset="0"/>
              </a:rPr>
              <a:t>から、</a:t>
            </a:r>
            <a:r>
              <a:rPr lang="en-US" altLang="ja-JP" sz="1000" b="1" dirty="0">
                <a:cs typeface="Times New Roman" panose="02020603050405020304" pitchFamily="18" charset="0"/>
              </a:rPr>
              <a:t>『</a:t>
            </a:r>
            <a:r>
              <a:rPr lang="ja-JP" altLang="en-US" sz="1000" b="1" dirty="0">
                <a:cs typeface="Times New Roman" panose="02020603050405020304" pitchFamily="18" charset="0"/>
              </a:rPr>
              <a:t>役割と成果</a:t>
            </a:r>
            <a:r>
              <a:rPr lang="ja-JP" altLang="en-US" sz="1000" b="1" dirty="0">
                <a:solidFill>
                  <a:srgbClr val="32363F"/>
                </a:solidFill>
                <a:cs typeface="Times New Roman" panose="02020603050405020304" pitchFamily="18" charset="0"/>
              </a:rPr>
              <a:t>に応じた目標設定</a:t>
            </a:r>
            <a:r>
              <a:rPr lang="en-US" altLang="ja-JP" sz="1000" b="1" dirty="0">
                <a:solidFill>
                  <a:srgbClr val="32363F"/>
                </a:solidFill>
                <a:cs typeface="Times New Roman" panose="02020603050405020304" pitchFamily="18" charset="0"/>
              </a:rPr>
              <a:t>』</a:t>
            </a:r>
            <a:r>
              <a:rPr lang="ja-JP" altLang="en-US" sz="1000" b="1" dirty="0">
                <a:solidFill>
                  <a:srgbClr val="32363F"/>
                </a:solidFill>
                <a:cs typeface="Times New Roman" panose="02020603050405020304" pitchFamily="18" charset="0"/>
              </a:rPr>
              <a:t>へと見直していく必要があります。</a:t>
            </a:r>
          </a:p>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a:pPr>
            <a:r>
              <a:rPr lang="ja-JP" altLang="en-US" sz="1000" b="1" dirty="0">
                <a:solidFill>
                  <a:srgbClr val="32363F"/>
                </a:solidFill>
                <a:cs typeface="Times New Roman" panose="02020603050405020304" pitchFamily="18" charset="0"/>
              </a:rPr>
              <a:t>２</a:t>
            </a:r>
            <a:r>
              <a:rPr lang="en-US" altLang="ja-JP" sz="1000" b="1" dirty="0">
                <a:solidFill>
                  <a:srgbClr val="32363F"/>
                </a:solidFill>
                <a:cs typeface="Times New Roman" panose="02020603050405020304" pitchFamily="18" charset="0"/>
              </a:rPr>
              <a:t>)</a:t>
            </a:r>
            <a:r>
              <a:rPr lang="ja-JP" altLang="en-US" sz="1000" b="1" dirty="0">
                <a:solidFill>
                  <a:srgbClr val="32363F"/>
                </a:solidFill>
                <a:cs typeface="Times New Roman" panose="02020603050405020304" pitchFamily="18" charset="0"/>
              </a:rPr>
              <a:t>　</a:t>
            </a:r>
            <a:r>
              <a:rPr lang="en-US" altLang="ja-JP" sz="1000" b="1" dirty="0">
                <a:solidFill>
                  <a:srgbClr val="32363F"/>
                </a:solidFill>
                <a:cs typeface="Times New Roman" panose="02020603050405020304" pitchFamily="18" charset="0"/>
              </a:rPr>
              <a:t>IMH</a:t>
            </a:r>
            <a:r>
              <a:rPr lang="ja-JP" altLang="en-US" sz="1000" b="1" dirty="0">
                <a:solidFill>
                  <a:srgbClr val="32363F"/>
                </a:solidFill>
                <a:cs typeface="Times New Roman" panose="02020603050405020304" pitchFamily="18" charset="0"/>
              </a:rPr>
              <a:t>社員と出向者が同じ職場に混在する場合、会社間の評価制度の違いからおこる、評価者の負担軽減や納得性のある評価面談の実施が不可欠となっており、評価のグループ平準化が必要と考えます。</a:t>
            </a:r>
          </a:p>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a:pPr>
            <a:endParaRPr lang="en-US" altLang="ja-JP" sz="1000" b="1" dirty="0">
              <a:solidFill>
                <a:srgbClr val="32363F"/>
              </a:solidFill>
              <a:cs typeface="Times New Roman" panose="02020603050405020304" pitchFamily="18" charset="0"/>
            </a:endParaRPr>
          </a:p>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a:pPr>
            <a:r>
              <a:rPr lang="en-US" altLang="ja-JP" sz="1000" b="1" dirty="0">
                <a:solidFill>
                  <a:srgbClr val="32363F"/>
                </a:solidFill>
                <a:cs typeface="Times New Roman" panose="02020603050405020304" pitchFamily="18" charset="0"/>
              </a:rPr>
              <a:t>【</a:t>
            </a:r>
            <a:r>
              <a:rPr lang="ja-JP" altLang="en-US" sz="1000" b="1" dirty="0">
                <a:solidFill>
                  <a:srgbClr val="32363F"/>
                </a:solidFill>
                <a:cs typeface="Times New Roman" panose="02020603050405020304" pitchFamily="18" charset="0"/>
              </a:rPr>
              <a:t>課題</a:t>
            </a:r>
            <a:r>
              <a:rPr lang="en-US" altLang="ja-JP" sz="1000" b="1" dirty="0">
                <a:solidFill>
                  <a:srgbClr val="32363F"/>
                </a:solidFill>
                <a:cs typeface="Times New Roman" panose="02020603050405020304" pitchFamily="18" charset="0"/>
              </a:rPr>
              <a:t>】</a:t>
            </a:r>
          </a:p>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a:pPr>
            <a:r>
              <a:rPr lang="ja-JP" altLang="en-US" sz="1000" b="1" dirty="0">
                <a:solidFill>
                  <a:srgbClr val="32363F"/>
                </a:solidFill>
                <a:cs typeface="Times New Roman" panose="02020603050405020304" pitchFamily="18" charset="0"/>
              </a:rPr>
              <a:t>１</a:t>
            </a:r>
            <a:r>
              <a:rPr lang="en-US" altLang="ja-JP" sz="1000" b="1" dirty="0">
                <a:solidFill>
                  <a:srgbClr val="32363F"/>
                </a:solidFill>
                <a:cs typeface="Times New Roman" panose="02020603050405020304" pitchFamily="18" charset="0"/>
              </a:rPr>
              <a:t>) </a:t>
            </a:r>
            <a:r>
              <a:rPr lang="ja-JP" altLang="en-US" sz="1000" b="1" dirty="0">
                <a:solidFill>
                  <a:srgbClr val="32363F"/>
                </a:solidFill>
                <a:cs typeface="Times New Roman" panose="02020603050405020304" pitchFamily="18" charset="0"/>
              </a:rPr>
              <a:t>個別目標設定の課題</a:t>
            </a:r>
          </a:p>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a:pPr>
            <a:r>
              <a:rPr lang="ja-JP" altLang="en-US" sz="1000" b="1" dirty="0">
                <a:solidFill>
                  <a:srgbClr val="32363F"/>
                </a:solidFill>
                <a:cs typeface="Times New Roman" panose="02020603050405020304" pitchFamily="18" charset="0"/>
              </a:rPr>
              <a:t>　　・行動目標が自由記入である為、業務分担（職務）に基づく目標が明確になりづらい。</a:t>
            </a:r>
          </a:p>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a:pPr>
            <a:r>
              <a:rPr lang="ja-JP" altLang="en-US" sz="1000" b="1" dirty="0">
                <a:solidFill>
                  <a:srgbClr val="32363F"/>
                </a:solidFill>
                <a:cs typeface="Times New Roman" panose="02020603050405020304" pitchFamily="18" charset="0"/>
              </a:rPr>
              <a:t>　　・被評価者一人ひとりのレベル感やテーマやカテゴリーに対して統一感を持たせることが困難であった。</a:t>
            </a:r>
          </a:p>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a:pPr>
            <a:r>
              <a:rPr lang="ja-JP" altLang="en-US" sz="1000" b="1" dirty="0">
                <a:solidFill>
                  <a:srgbClr val="32363F"/>
                </a:solidFill>
                <a:cs typeface="Times New Roman" panose="02020603050405020304" pitchFamily="18" charset="0"/>
              </a:rPr>
              <a:t>　　・結果的に評価に対する納得性が低くなる傾向になる。</a:t>
            </a:r>
          </a:p>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a:pPr>
            <a:endParaRPr lang="ja-JP" altLang="en-US" sz="1000" b="1" dirty="0">
              <a:solidFill>
                <a:srgbClr val="32363F"/>
              </a:solidFill>
              <a:cs typeface="Times New Roman" panose="02020603050405020304" pitchFamily="18" charset="0"/>
            </a:endParaRPr>
          </a:p>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a:pPr>
            <a:r>
              <a:rPr lang="ja-JP" altLang="en-US" sz="1000" b="1" dirty="0">
                <a:solidFill>
                  <a:srgbClr val="32363F"/>
                </a:solidFill>
                <a:cs typeface="Times New Roman" panose="02020603050405020304" pitchFamily="18" charset="0"/>
              </a:rPr>
              <a:t>２</a:t>
            </a:r>
            <a:r>
              <a:rPr lang="en-US" altLang="ja-JP" sz="1000" b="1" dirty="0">
                <a:cs typeface="Times New Roman" panose="02020603050405020304" pitchFamily="18" charset="0"/>
              </a:rPr>
              <a:t>) </a:t>
            </a:r>
            <a:r>
              <a:rPr lang="ja-JP" altLang="en-US" sz="1000" b="1" dirty="0">
                <a:cs typeface="Times New Roman" panose="02020603050405020304" pitchFamily="18" charset="0"/>
              </a:rPr>
              <a:t>本給評価と賞与評価の分離の課題</a:t>
            </a:r>
          </a:p>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a:pPr>
            <a:r>
              <a:rPr lang="ja-JP" altLang="en-US" sz="1000" b="1" dirty="0">
                <a:solidFill>
                  <a:srgbClr val="32363F"/>
                </a:solidFill>
                <a:cs typeface="Times New Roman" panose="02020603050405020304" pitchFamily="18" charset="0"/>
              </a:rPr>
              <a:t>　　・本来、本給と賞与は異なる位置づけであり、区別して評価をされるべきところ、共通の目標設定が</a:t>
            </a:r>
            <a:endParaRPr lang="en-US" altLang="ja-JP" sz="1000" b="1" dirty="0">
              <a:solidFill>
                <a:srgbClr val="32363F"/>
              </a:solidFill>
              <a:cs typeface="Times New Roman" panose="02020603050405020304" pitchFamily="18" charset="0"/>
            </a:endParaRPr>
          </a:p>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a:pPr>
            <a:r>
              <a:rPr lang="ja-JP" altLang="en-US" sz="1000" b="1" dirty="0">
                <a:solidFill>
                  <a:srgbClr val="32363F"/>
                </a:solidFill>
                <a:cs typeface="Times New Roman" panose="02020603050405020304" pitchFamily="18" charset="0"/>
              </a:rPr>
              <a:t>　　　行われることで不明確になり、画一的なフィードバックとなってしまった。</a:t>
            </a:r>
          </a:p>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a:pPr>
            <a:r>
              <a:rPr lang="ja-JP" altLang="en-US" sz="1000" b="1" dirty="0">
                <a:solidFill>
                  <a:srgbClr val="32363F"/>
                </a:solidFill>
                <a:cs typeface="Times New Roman" panose="02020603050405020304" pitchFamily="18" charset="0"/>
              </a:rPr>
              <a:t>　　 ①本給目標（＝雇用形態・ステージに求める期待役割に応じた行動を反映）</a:t>
            </a:r>
          </a:p>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a:pPr>
            <a:r>
              <a:rPr lang="ja-JP" altLang="en-US" sz="1000" b="1" dirty="0">
                <a:solidFill>
                  <a:srgbClr val="32363F"/>
                </a:solidFill>
                <a:cs typeface="Times New Roman" panose="02020603050405020304" pitchFamily="18" charset="0"/>
              </a:rPr>
              <a:t>　　 ②賞与目標（＝職務（役割）を通した事業計画への貢献を反映）</a:t>
            </a:r>
          </a:p>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a:pPr>
            <a:r>
              <a:rPr lang="ja-JP" altLang="en-US" sz="1000" b="1" dirty="0">
                <a:solidFill>
                  <a:srgbClr val="32363F"/>
                </a:solidFill>
                <a:cs typeface="Times New Roman" panose="02020603050405020304" pitchFamily="18" charset="0"/>
              </a:rPr>
              <a:t>　・計数目標のない部門においては、成果行動目標に対する結果から本給と賞与の評価を行っているため、</a:t>
            </a:r>
            <a:endParaRPr lang="en-US" altLang="ja-JP" sz="1000" b="1" dirty="0">
              <a:solidFill>
                <a:srgbClr val="32363F"/>
              </a:solidFill>
              <a:cs typeface="Times New Roman" panose="02020603050405020304" pitchFamily="18" charset="0"/>
            </a:endParaRPr>
          </a:p>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a:pPr>
            <a:r>
              <a:rPr lang="ja-JP" altLang="en-US" sz="1000" b="1" dirty="0">
                <a:solidFill>
                  <a:srgbClr val="32363F"/>
                </a:solidFill>
                <a:cs typeface="Times New Roman" panose="02020603050405020304" pitchFamily="18" charset="0"/>
              </a:rPr>
              <a:t>　　本来位置づけの異なる「本給評価」と「賞与評価」について明確なフィードバックがしづらい。</a:t>
            </a:r>
          </a:p>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a:pPr>
            <a:endParaRPr lang="en-US" altLang="ja-JP" sz="1000" b="1" dirty="0">
              <a:solidFill>
                <a:srgbClr val="32363F"/>
              </a:solidFill>
              <a:cs typeface="Times New Roman" panose="02020603050405020304" pitchFamily="18" charset="0"/>
            </a:endParaRPr>
          </a:p>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a:pPr>
            <a:r>
              <a:rPr lang="en-US" altLang="ja-JP" sz="1000" b="1" dirty="0">
                <a:solidFill>
                  <a:srgbClr val="32363F"/>
                </a:solidFill>
                <a:cs typeface="Times New Roman" panose="02020603050405020304" pitchFamily="18" charset="0"/>
              </a:rPr>
              <a:t>【</a:t>
            </a:r>
            <a:r>
              <a:rPr lang="ja-JP" altLang="en-US" sz="1000" b="1" dirty="0">
                <a:solidFill>
                  <a:srgbClr val="32363F"/>
                </a:solidFill>
                <a:cs typeface="Times New Roman" panose="02020603050405020304" pitchFamily="18" charset="0"/>
              </a:rPr>
              <a:t>方向性</a:t>
            </a:r>
            <a:r>
              <a:rPr lang="en-US" altLang="ja-JP" sz="1000" b="1" dirty="0">
                <a:solidFill>
                  <a:srgbClr val="32363F"/>
                </a:solidFill>
                <a:cs typeface="Times New Roman" panose="02020603050405020304" pitchFamily="18" charset="0"/>
              </a:rPr>
              <a:t>】</a:t>
            </a:r>
            <a:endParaRPr kumimoji="1" lang="en-US" altLang="ja-JP" sz="1000" b="1"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a:pPr>
            <a:r>
              <a:rPr kumimoji="1" lang="ja-JP" altLang="en-US" sz="1000" b="1"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rPr>
              <a:t>１</a:t>
            </a:r>
            <a:r>
              <a:rPr kumimoji="1" lang="en-US" altLang="ja-JP" sz="1000" b="1"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rPr>
              <a:t>) </a:t>
            </a:r>
            <a:r>
              <a:rPr kumimoji="1" lang="ja-JP" altLang="en-US" sz="1000" b="1"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rPr>
              <a:t>　設定された目標を達成することが、会社や組織の戦略推進に繋がる仕組みであること</a:t>
            </a:r>
          </a:p>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a:pPr>
            <a:endParaRPr kumimoji="1" lang="ja-JP" altLang="en-US" sz="1000" b="1"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a:pPr>
            <a:r>
              <a:rPr kumimoji="1" lang="ja-JP" altLang="en-US" sz="1000" b="1"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rPr>
              <a:t>２</a:t>
            </a:r>
            <a:r>
              <a:rPr kumimoji="1" lang="en-US" altLang="ja-JP" sz="1000" b="1"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rPr>
              <a:t>)</a:t>
            </a:r>
            <a:r>
              <a:rPr kumimoji="1" lang="ja-JP" altLang="en-US" sz="1000" b="1"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rPr>
              <a:t>　戦略推進に向けた目標達成が継続的に行われるよう、目標設定～評価・フィードバックまでの一連の</a:t>
            </a:r>
            <a:endParaRPr kumimoji="1" lang="en-US" altLang="ja-JP" sz="1000" b="1"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a:pPr>
            <a:r>
              <a:rPr lang="ja-JP" altLang="en-US" sz="1000" b="1" dirty="0">
                <a:solidFill>
                  <a:srgbClr val="32363F"/>
                </a:solidFill>
                <a:cs typeface="Times New Roman" panose="02020603050405020304" pitchFamily="18" charset="0"/>
              </a:rPr>
              <a:t>　　　</a:t>
            </a:r>
            <a:r>
              <a:rPr kumimoji="1" lang="ja-JP" altLang="en-US" sz="1000" b="1"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rPr>
              <a:t>流れが人材育成に繋がる仕組みであること</a:t>
            </a:r>
          </a:p>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a:pPr>
            <a:endParaRPr kumimoji="1" lang="ja-JP" altLang="en-US" sz="1000" b="1"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a:pPr>
            <a:r>
              <a:rPr kumimoji="1" lang="ja-JP" altLang="en-US" sz="1000" b="1"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rPr>
              <a:t>３</a:t>
            </a:r>
            <a:r>
              <a:rPr kumimoji="1" lang="en-US" altLang="ja-JP" sz="1000" b="1"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rPr>
              <a:t>)</a:t>
            </a:r>
            <a:r>
              <a:rPr kumimoji="1" lang="ja-JP" altLang="en-US" sz="1000" b="1"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rPr>
              <a:t>　成果の積み上げを重視する仕組みであること</a:t>
            </a:r>
          </a:p>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a:pPr>
            <a:endParaRPr kumimoji="1" lang="en-US" altLang="ja-JP" sz="1000" b="1"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p:txBody>
      </p:sp>
      <p:sp>
        <p:nvSpPr>
          <p:cNvPr id="25" name="正方形/長方形 24">
            <a:extLst>
              <a:ext uri="{FF2B5EF4-FFF2-40B4-BE49-F238E27FC236}">
                <a16:creationId xmlns:a16="http://schemas.microsoft.com/office/drawing/2014/main" id="{BB59168F-2E6B-4CCB-F6DB-8B8EDDA8B528}"/>
              </a:ext>
            </a:extLst>
          </p:cNvPr>
          <p:cNvSpPr/>
          <p:nvPr/>
        </p:nvSpPr>
        <p:spPr>
          <a:xfrm>
            <a:off x="9069863" y="139595"/>
            <a:ext cx="2919278" cy="73074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200" b="1" dirty="0">
                <a:solidFill>
                  <a:prstClr val="white"/>
                </a:solidFill>
                <a:latin typeface="Calibri Light"/>
              </a:rPr>
              <a:t>報告</a:t>
            </a:r>
            <a:r>
              <a:rPr kumimoji="1" lang="ja-JP" altLang="en-US" sz="1200" b="1" i="0" u="none" strike="noStrike" kern="1200" cap="none" spc="0" normalizeH="0" baseline="0" noProof="0" dirty="0">
                <a:ln>
                  <a:noFill/>
                </a:ln>
                <a:solidFill>
                  <a:prstClr val="white"/>
                </a:solidFill>
                <a:effectLst/>
                <a:uLnTx/>
                <a:uFillTx/>
                <a:latin typeface="Calibri Light"/>
                <a:ea typeface="+mn-ea"/>
                <a:cs typeface="+mn-cs"/>
              </a:rPr>
              <a:t>事項</a:t>
            </a:r>
            <a:endParaRPr kumimoji="1" lang="en-US" altLang="ja-JP" sz="1200" b="1" i="0" u="none" strike="noStrike" kern="1200" cap="none" spc="0" normalizeH="0" baseline="0" noProof="0" dirty="0">
              <a:ln>
                <a:noFill/>
              </a:ln>
              <a:solidFill>
                <a:prstClr val="white"/>
              </a:solidFill>
              <a:effectLst/>
              <a:uLnTx/>
              <a:uFillTx/>
              <a:latin typeface="Calibri Ligh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white"/>
                </a:solidFill>
                <a:effectLst/>
                <a:uLnTx/>
                <a:uFillTx/>
                <a:latin typeface="Calibri Light"/>
                <a:ea typeface="+mn-ea"/>
                <a:cs typeface="+mn-cs"/>
              </a:rPr>
              <a:t>対象：</a:t>
            </a:r>
            <a:endParaRPr kumimoji="1" lang="en-US" altLang="ja-JP" sz="1200" b="1" i="0" u="none" strike="noStrike" kern="1200" cap="none" spc="0" normalizeH="0" baseline="0" noProof="0" dirty="0">
              <a:ln>
                <a:noFill/>
              </a:ln>
              <a:solidFill>
                <a:prstClr val="white"/>
              </a:solidFill>
              <a:effectLst/>
              <a:uLnTx/>
              <a:uFillTx/>
              <a:latin typeface="Calibri Ligh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white"/>
                </a:solidFill>
                <a:effectLst/>
                <a:uLnTx/>
                <a:uFillTx/>
                <a:latin typeface="Calibri Light"/>
                <a:ea typeface="+mn-ea"/>
                <a:cs typeface="+mn-cs"/>
              </a:rPr>
              <a:t>社員ステージ</a:t>
            </a:r>
            <a:r>
              <a:rPr kumimoji="1" lang="en-US" altLang="ja-JP" sz="1200" b="1" i="0" u="none" strike="noStrike" kern="1200" cap="none" spc="0" normalizeH="0" baseline="0" noProof="0" dirty="0">
                <a:ln>
                  <a:noFill/>
                </a:ln>
                <a:solidFill>
                  <a:prstClr val="white"/>
                </a:solidFill>
                <a:effectLst/>
                <a:uLnTx/>
                <a:uFillTx/>
                <a:latin typeface="Calibri Light"/>
                <a:ea typeface="+mn-ea"/>
                <a:cs typeface="+mn-cs"/>
              </a:rPr>
              <a:t>C</a:t>
            </a:r>
            <a:r>
              <a:rPr kumimoji="1" lang="ja-JP" altLang="en-US" sz="1200" b="1" i="0" u="none" strike="noStrike" kern="1200" cap="none" spc="0" normalizeH="0" baseline="0" noProof="0" dirty="0">
                <a:ln>
                  <a:noFill/>
                </a:ln>
                <a:solidFill>
                  <a:prstClr val="white"/>
                </a:solidFill>
                <a:effectLst/>
                <a:uLnTx/>
                <a:uFillTx/>
                <a:latin typeface="Calibri Light"/>
                <a:ea typeface="+mn-ea"/>
                <a:cs typeface="+mn-cs"/>
              </a:rPr>
              <a:t>・</a:t>
            </a:r>
            <a:r>
              <a:rPr kumimoji="1" lang="en-US" altLang="ja-JP" sz="1200" b="1" i="0" u="none" strike="noStrike" kern="1200" cap="none" spc="0" normalizeH="0" baseline="0" noProof="0" dirty="0">
                <a:ln>
                  <a:noFill/>
                </a:ln>
                <a:solidFill>
                  <a:prstClr val="white"/>
                </a:solidFill>
                <a:effectLst/>
                <a:uLnTx/>
                <a:uFillTx/>
                <a:latin typeface="Calibri Light"/>
                <a:ea typeface="+mn-ea"/>
                <a:cs typeface="+mn-cs"/>
              </a:rPr>
              <a:t>BC</a:t>
            </a:r>
            <a:r>
              <a:rPr lang="en-US" altLang="ja-JP" sz="1200" b="1" dirty="0">
                <a:solidFill>
                  <a:prstClr val="white"/>
                </a:solidFill>
                <a:latin typeface="Calibri Light"/>
              </a:rPr>
              <a:t>-</a:t>
            </a:r>
            <a:r>
              <a:rPr kumimoji="1" lang="en-US" altLang="ja-JP" sz="1200" b="1" i="0" u="none" strike="noStrike" kern="1200" cap="none" spc="0" normalizeH="0" baseline="0" noProof="0" dirty="0">
                <a:ln>
                  <a:noFill/>
                </a:ln>
                <a:solidFill>
                  <a:prstClr val="white"/>
                </a:solidFill>
                <a:effectLst/>
                <a:uLnTx/>
                <a:uFillTx/>
                <a:latin typeface="Calibri Light"/>
                <a:ea typeface="+mn-ea"/>
                <a:cs typeface="+mn-cs"/>
              </a:rPr>
              <a:t>C</a:t>
            </a:r>
            <a:endParaRPr kumimoji="1" lang="ja-JP" altLang="en-US" sz="1200" b="1" i="0" u="none" strike="noStrike" kern="1200" cap="none" spc="0" normalizeH="0" baseline="0" noProof="0" dirty="0">
              <a:ln>
                <a:noFill/>
              </a:ln>
              <a:solidFill>
                <a:prstClr val="white"/>
              </a:solidFill>
              <a:effectLst/>
              <a:uLnTx/>
              <a:uFillTx/>
              <a:latin typeface="Calibri Light"/>
              <a:ea typeface="+mn-ea"/>
              <a:cs typeface="+mn-cs"/>
            </a:endParaRPr>
          </a:p>
        </p:txBody>
      </p:sp>
      <p:cxnSp>
        <p:nvCxnSpPr>
          <p:cNvPr id="9" name="直線コネクタ 8">
            <a:extLst>
              <a:ext uri="{FF2B5EF4-FFF2-40B4-BE49-F238E27FC236}">
                <a16:creationId xmlns:a16="http://schemas.microsoft.com/office/drawing/2014/main" id="{2D9344FB-E38E-2069-0E19-873D0487CFA0}"/>
              </a:ext>
            </a:extLst>
          </p:cNvPr>
          <p:cNvCxnSpPr>
            <a:cxnSpLocks/>
          </p:cNvCxnSpPr>
          <p:nvPr/>
        </p:nvCxnSpPr>
        <p:spPr>
          <a:xfrm>
            <a:off x="6029325" y="639763"/>
            <a:ext cx="0" cy="5167110"/>
          </a:xfrm>
          <a:prstGeom prst="line">
            <a:avLst/>
          </a:prstGeom>
        </p:spPr>
        <p:style>
          <a:lnRef idx="1">
            <a:schemeClr val="dk1"/>
          </a:lnRef>
          <a:fillRef idx="0">
            <a:schemeClr val="dk1"/>
          </a:fillRef>
          <a:effectRef idx="0">
            <a:schemeClr val="dk1"/>
          </a:effectRef>
          <a:fontRef idx="minor">
            <a:schemeClr val="tx1"/>
          </a:fontRef>
        </p:style>
      </p:cxnSp>
      <p:pic>
        <p:nvPicPr>
          <p:cNvPr id="3" name="図 2">
            <a:extLst>
              <a:ext uri="{FF2B5EF4-FFF2-40B4-BE49-F238E27FC236}">
                <a16:creationId xmlns:a16="http://schemas.microsoft.com/office/drawing/2014/main" id="{EA42D3B3-0302-740C-13E9-6923B891AD84}"/>
              </a:ext>
            </a:extLst>
          </p:cNvPr>
          <p:cNvPicPr>
            <a:picLocks noChangeAspect="1"/>
          </p:cNvPicPr>
          <p:nvPr/>
        </p:nvPicPr>
        <p:blipFill>
          <a:blip r:embed="rId3"/>
          <a:stretch>
            <a:fillRect/>
          </a:stretch>
        </p:blipFill>
        <p:spPr>
          <a:xfrm>
            <a:off x="6383245" y="887480"/>
            <a:ext cx="5205380" cy="1610658"/>
          </a:xfrm>
          <a:prstGeom prst="rect">
            <a:avLst/>
          </a:prstGeom>
        </p:spPr>
      </p:pic>
      <p:pic>
        <p:nvPicPr>
          <p:cNvPr id="8" name="図 7">
            <a:extLst>
              <a:ext uri="{FF2B5EF4-FFF2-40B4-BE49-F238E27FC236}">
                <a16:creationId xmlns:a16="http://schemas.microsoft.com/office/drawing/2014/main" id="{5455786B-C525-C946-C98F-19F5C6F15DF5}"/>
              </a:ext>
            </a:extLst>
          </p:cNvPr>
          <p:cNvPicPr>
            <a:picLocks noChangeAspect="1"/>
          </p:cNvPicPr>
          <p:nvPr/>
        </p:nvPicPr>
        <p:blipFill>
          <a:blip r:embed="rId4"/>
          <a:stretch>
            <a:fillRect/>
          </a:stretch>
        </p:blipFill>
        <p:spPr>
          <a:xfrm>
            <a:off x="6871845" y="2563177"/>
            <a:ext cx="4042731" cy="1402024"/>
          </a:xfrm>
          <a:prstGeom prst="rect">
            <a:avLst/>
          </a:prstGeom>
        </p:spPr>
      </p:pic>
      <p:pic>
        <p:nvPicPr>
          <p:cNvPr id="11" name="図 10">
            <a:extLst>
              <a:ext uri="{FF2B5EF4-FFF2-40B4-BE49-F238E27FC236}">
                <a16:creationId xmlns:a16="http://schemas.microsoft.com/office/drawing/2014/main" id="{ED1393CC-BCD5-A677-5510-CAD32CD4F84B}"/>
              </a:ext>
            </a:extLst>
          </p:cNvPr>
          <p:cNvPicPr>
            <a:picLocks noChangeAspect="1"/>
          </p:cNvPicPr>
          <p:nvPr/>
        </p:nvPicPr>
        <p:blipFill>
          <a:blip r:embed="rId5"/>
          <a:stretch>
            <a:fillRect/>
          </a:stretch>
        </p:blipFill>
        <p:spPr>
          <a:xfrm>
            <a:off x="6858722" y="4033805"/>
            <a:ext cx="4055854" cy="1402024"/>
          </a:xfrm>
          <a:prstGeom prst="rect">
            <a:avLst/>
          </a:prstGeom>
        </p:spPr>
      </p:pic>
      <p:grpSp>
        <p:nvGrpSpPr>
          <p:cNvPr id="5" name="グループ化 4">
            <a:extLst>
              <a:ext uri="{FF2B5EF4-FFF2-40B4-BE49-F238E27FC236}">
                <a16:creationId xmlns:a16="http://schemas.microsoft.com/office/drawing/2014/main" id="{A21308F4-EBE6-784A-2347-69D4D1305E80}"/>
              </a:ext>
            </a:extLst>
          </p:cNvPr>
          <p:cNvGrpSpPr/>
          <p:nvPr/>
        </p:nvGrpSpPr>
        <p:grpSpPr>
          <a:xfrm>
            <a:off x="6162676" y="5500868"/>
            <a:ext cx="5033644" cy="1127428"/>
            <a:chOff x="6108344" y="4721926"/>
            <a:chExt cx="5857423" cy="1737489"/>
          </a:xfrm>
        </p:grpSpPr>
        <p:sp>
          <p:nvSpPr>
            <p:cNvPr id="6" name="コンテンツ プレースホルダー 2">
              <a:extLst>
                <a:ext uri="{FF2B5EF4-FFF2-40B4-BE49-F238E27FC236}">
                  <a16:creationId xmlns:a16="http://schemas.microsoft.com/office/drawing/2014/main" id="{683BDBD3-659C-7A2A-C006-14E4A4B8C77E}"/>
                </a:ext>
              </a:extLst>
            </p:cNvPr>
            <p:cNvSpPr txBox="1">
              <a:spLocks/>
            </p:cNvSpPr>
            <p:nvPr/>
          </p:nvSpPr>
          <p:spPr>
            <a:xfrm>
              <a:off x="6108344" y="4721926"/>
              <a:ext cx="5857423" cy="1737489"/>
            </a:xfrm>
            <a:prstGeom prst="rect">
              <a:avLst/>
            </a:prstGeom>
            <a:ln w="25400">
              <a:solidFill>
                <a:schemeClr val="tx1"/>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eiryo UI" panose="020B0604030504040204" pitchFamily="50" charset="-128"/>
                  <a:ea typeface="Meiryo UI" panose="020B0604030504040204" pitchFamily="50"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eiryo UI" panose="020B0604030504040204" pitchFamily="50" charset="-128"/>
                  <a:ea typeface="Meiryo UI" panose="020B0604030504040204" pitchFamily="50"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eiryo UI" panose="020B0604030504040204" pitchFamily="50" charset="-128"/>
                  <a:ea typeface="Meiryo UI" panose="020B0604030504040204" pitchFamily="50"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eiryo UI" panose="020B0604030504040204" pitchFamily="50" charset="-128"/>
                  <a:ea typeface="Meiryo UI" panose="020B0604030504040204" pitchFamily="50"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eiryo UI" panose="020B0604030504040204" pitchFamily="50" charset="-128"/>
                  <a:ea typeface="Meiryo UI" panose="020B0604030504040204"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a:pPr>
              <a:r>
                <a:rPr kumimoji="1" lang="en-US" altLang="ja-JP" sz="1200" b="1" i="0" u="none" strike="noStrike" kern="1200" cap="none" spc="0" normalizeH="0" baseline="0" noProof="0" dirty="0">
                  <a:ln>
                    <a:noFill/>
                  </a:ln>
                  <a:solidFill>
                    <a:srgbClr val="32363F"/>
                  </a:solidFill>
                  <a:effectLst/>
                  <a:uLnTx/>
                  <a:uFillTx/>
                  <a:latin typeface="-apple-system"/>
                  <a:ea typeface="Meiryo UI" panose="020B0604030504040204" pitchFamily="50" charset="-128"/>
                  <a:cs typeface="+mn-cs"/>
                </a:rPr>
                <a:t>【</a:t>
              </a:r>
              <a:r>
                <a:rPr kumimoji="1" lang="ja-JP" altLang="en-US" sz="1200" b="1" i="0" u="none" strike="noStrike" kern="1200" cap="none" spc="0" normalizeH="0" baseline="0" noProof="0" dirty="0">
                  <a:ln>
                    <a:noFill/>
                  </a:ln>
                  <a:solidFill>
                    <a:srgbClr val="32363F"/>
                  </a:solidFill>
                  <a:effectLst/>
                  <a:uLnTx/>
                  <a:uFillTx/>
                  <a:latin typeface="-apple-system"/>
                  <a:ea typeface="Meiryo UI" panose="020B0604030504040204" pitchFamily="50" charset="-128"/>
                  <a:cs typeface="+mn-cs"/>
                </a:rPr>
                <a:t>今後のスケジュール</a:t>
              </a:r>
              <a:r>
                <a:rPr kumimoji="1" lang="en-US" altLang="ja-JP" sz="1200" b="1" i="0" u="none" strike="noStrike" kern="1200" cap="none" spc="0" normalizeH="0" baseline="0" noProof="0" dirty="0">
                  <a:ln>
                    <a:noFill/>
                  </a:ln>
                  <a:solidFill>
                    <a:srgbClr val="32363F"/>
                  </a:solidFill>
                  <a:effectLst/>
                  <a:uLnTx/>
                  <a:uFillTx/>
                  <a:latin typeface="-apple-system"/>
                  <a:ea typeface="Meiryo UI" panose="020B0604030504040204" pitchFamily="50" charset="-128"/>
                  <a:cs typeface="+mn-cs"/>
                </a:rPr>
                <a:t>】</a:t>
              </a:r>
            </a:p>
          </p:txBody>
        </p:sp>
        <p:sp>
          <p:nvSpPr>
            <p:cNvPr id="7" name="矢印: 五方向 6">
              <a:extLst>
                <a:ext uri="{FF2B5EF4-FFF2-40B4-BE49-F238E27FC236}">
                  <a16:creationId xmlns:a16="http://schemas.microsoft.com/office/drawing/2014/main" id="{B77164AB-3B7A-F1EF-E186-F893DB29D1CB}"/>
                </a:ext>
              </a:extLst>
            </p:cNvPr>
            <p:cNvSpPr/>
            <p:nvPr/>
          </p:nvSpPr>
          <p:spPr>
            <a:xfrm>
              <a:off x="10285901" y="5345721"/>
              <a:ext cx="1465385" cy="855785"/>
            </a:xfrm>
            <a:prstGeom prst="homePlate">
              <a:avLst/>
            </a:prstGeom>
            <a:solidFill>
              <a:schemeClr val="bg1"/>
            </a:solidFill>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1" i="0" u="none" strike="noStrike" kern="1200" cap="none" spc="0" normalizeH="0" baseline="0" noProof="0" dirty="0">
                  <a:ln>
                    <a:noFill/>
                  </a:ln>
                  <a:solidFill>
                    <a:srgbClr val="32363F"/>
                  </a:solidFill>
                  <a:effectLst/>
                  <a:uLnTx/>
                  <a:uFillTx/>
                  <a:latin typeface="Calibri Light"/>
                  <a:ea typeface="+mn-ea"/>
                  <a:cs typeface="+mn-cs"/>
                </a:rPr>
                <a:t>2024</a:t>
              </a:r>
              <a:r>
                <a:rPr kumimoji="1" lang="ja-JP" altLang="en-US" sz="1000" b="1" i="0" u="none" strike="noStrike" kern="1200" cap="none" spc="0" normalizeH="0" baseline="0" noProof="0" dirty="0">
                  <a:ln>
                    <a:noFill/>
                  </a:ln>
                  <a:solidFill>
                    <a:srgbClr val="32363F"/>
                  </a:solidFill>
                  <a:effectLst/>
                  <a:uLnTx/>
                  <a:uFillTx/>
                  <a:latin typeface="Calibri Light"/>
                  <a:ea typeface="+mn-ea"/>
                  <a:cs typeface="+mn-cs"/>
                </a:rPr>
                <a:t>年</a:t>
              </a:r>
              <a:r>
                <a:rPr kumimoji="1" lang="en-US" altLang="ja-JP" sz="1000" b="1" i="0" u="none" strike="noStrike" kern="1200" cap="none" spc="0" normalizeH="0" baseline="0" noProof="0" dirty="0">
                  <a:ln>
                    <a:noFill/>
                  </a:ln>
                  <a:solidFill>
                    <a:srgbClr val="32363F"/>
                  </a:solidFill>
                  <a:effectLst/>
                  <a:uLnTx/>
                  <a:uFillTx/>
                  <a:latin typeface="Calibri Light"/>
                  <a:ea typeface="+mn-ea"/>
                  <a:cs typeface="+mn-cs"/>
                </a:rPr>
                <a:t>4</a:t>
              </a:r>
              <a:r>
                <a:rPr kumimoji="1" lang="ja-JP" altLang="en-US" sz="1000" b="1" i="0" u="none" strike="noStrike" kern="1200" cap="none" spc="0" normalizeH="0" baseline="0" noProof="0" dirty="0">
                  <a:ln>
                    <a:noFill/>
                  </a:ln>
                  <a:solidFill>
                    <a:srgbClr val="32363F"/>
                  </a:solidFill>
                  <a:effectLst/>
                  <a:uLnTx/>
                  <a:uFillTx/>
                  <a:latin typeface="Calibri Light"/>
                  <a:ea typeface="+mn-ea"/>
                  <a:cs typeface="+mn-cs"/>
                </a:rPr>
                <a:t>月</a:t>
              </a:r>
              <a:endParaRPr kumimoji="1" lang="en-US" altLang="ja-JP" sz="1000" b="1" i="0" u="none" strike="noStrike" kern="1200" cap="none" spc="0" normalizeH="0" baseline="0" noProof="0" dirty="0">
                <a:ln>
                  <a:noFill/>
                </a:ln>
                <a:solidFill>
                  <a:srgbClr val="32363F"/>
                </a:solidFill>
                <a:effectLst/>
                <a:uLnTx/>
                <a:uFillTx/>
                <a:latin typeface="Calibri Ligh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srgbClr val="32363F"/>
                  </a:solidFill>
                  <a:effectLst/>
                  <a:uLnTx/>
                  <a:uFillTx/>
                  <a:latin typeface="Calibri Light"/>
                  <a:ea typeface="+mn-ea"/>
                  <a:cs typeface="+mn-cs"/>
                </a:rPr>
                <a:t>運用開始</a:t>
              </a:r>
            </a:p>
          </p:txBody>
        </p:sp>
        <p:sp>
          <p:nvSpPr>
            <p:cNvPr id="10" name="矢印: 五方向 9">
              <a:extLst>
                <a:ext uri="{FF2B5EF4-FFF2-40B4-BE49-F238E27FC236}">
                  <a16:creationId xmlns:a16="http://schemas.microsoft.com/office/drawing/2014/main" id="{C1545E5F-45A0-FD98-2A49-52827824DA60}"/>
                </a:ext>
              </a:extLst>
            </p:cNvPr>
            <p:cNvSpPr/>
            <p:nvPr/>
          </p:nvSpPr>
          <p:spPr>
            <a:xfrm>
              <a:off x="8942214" y="5345721"/>
              <a:ext cx="1465385" cy="855785"/>
            </a:xfrm>
            <a:prstGeom prst="homePlate">
              <a:avLst/>
            </a:prstGeom>
            <a:solidFill>
              <a:schemeClr val="bg1"/>
            </a:solidFill>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1" i="0" u="none" strike="noStrike" kern="1200" cap="none" spc="0" normalizeH="0" baseline="0" noProof="0" dirty="0">
                  <a:ln>
                    <a:noFill/>
                  </a:ln>
                  <a:solidFill>
                    <a:srgbClr val="32363F"/>
                  </a:solidFill>
                  <a:effectLst/>
                  <a:uLnTx/>
                  <a:uFillTx/>
                  <a:latin typeface="Calibri Light"/>
                  <a:ea typeface="+mn-ea"/>
                  <a:cs typeface="+mn-cs"/>
                </a:rPr>
                <a:t>2024</a:t>
              </a:r>
              <a:r>
                <a:rPr kumimoji="1" lang="ja-JP" altLang="en-US" sz="1000" b="1" i="0" u="none" strike="noStrike" kern="1200" cap="none" spc="0" normalizeH="0" baseline="0" noProof="0" dirty="0">
                  <a:ln>
                    <a:noFill/>
                  </a:ln>
                  <a:solidFill>
                    <a:srgbClr val="32363F"/>
                  </a:solidFill>
                  <a:effectLst/>
                  <a:uLnTx/>
                  <a:uFillTx/>
                  <a:latin typeface="Calibri Light"/>
                  <a:ea typeface="+mn-ea"/>
                  <a:cs typeface="+mn-cs"/>
                </a:rPr>
                <a:t>年</a:t>
              </a:r>
              <a:r>
                <a:rPr kumimoji="1" lang="en-US" altLang="ja-JP" sz="1000" b="1" i="0" u="none" strike="noStrike" kern="1200" cap="none" spc="0" normalizeH="0" baseline="0" noProof="0" dirty="0">
                  <a:ln>
                    <a:noFill/>
                  </a:ln>
                  <a:solidFill>
                    <a:srgbClr val="32363F"/>
                  </a:solidFill>
                  <a:effectLst/>
                  <a:uLnTx/>
                  <a:uFillTx/>
                  <a:latin typeface="Calibri Light"/>
                  <a:ea typeface="+mn-ea"/>
                  <a:cs typeface="+mn-cs"/>
                </a:rPr>
                <a:t>3</a:t>
              </a:r>
              <a:r>
                <a:rPr kumimoji="1" lang="ja-JP" altLang="en-US" sz="1000" b="1" i="0" u="none" strike="noStrike" kern="1200" cap="none" spc="0" normalizeH="0" baseline="0" noProof="0" dirty="0">
                  <a:ln>
                    <a:noFill/>
                  </a:ln>
                  <a:solidFill>
                    <a:srgbClr val="32363F"/>
                  </a:solidFill>
                  <a:effectLst/>
                  <a:uLnTx/>
                  <a:uFillTx/>
                  <a:latin typeface="Calibri Light"/>
                  <a:ea typeface="+mn-ea"/>
                  <a:cs typeface="+mn-cs"/>
                </a:rPr>
                <a:t>月</a:t>
              </a:r>
              <a:endParaRPr kumimoji="1" lang="en-US" altLang="ja-JP" sz="1000" b="1" i="0" u="none" strike="noStrike" kern="1200" cap="none" spc="0" normalizeH="0" baseline="0" noProof="0" dirty="0">
                <a:ln>
                  <a:noFill/>
                </a:ln>
                <a:solidFill>
                  <a:srgbClr val="32363F"/>
                </a:solidFill>
                <a:effectLst/>
                <a:uLnTx/>
                <a:uFillTx/>
                <a:latin typeface="Calibri Ligh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srgbClr val="32363F"/>
                  </a:solidFill>
                  <a:effectLst/>
                  <a:uLnTx/>
                  <a:uFillTx/>
                  <a:latin typeface="Calibri Light"/>
                  <a:ea typeface="+mn-ea"/>
                  <a:cs typeface="+mn-cs"/>
                </a:rPr>
                <a:t>支部大会</a:t>
              </a:r>
            </a:p>
          </p:txBody>
        </p:sp>
        <p:sp>
          <p:nvSpPr>
            <p:cNvPr id="12" name="矢印: 五方向 11">
              <a:extLst>
                <a:ext uri="{FF2B5EF4-FFF2-40B4-BE49-F238E27FC236}">
                  <a16:creationId xmlns:a16="http://schemas.microsoft.com/office/drawing/2014/main" id="{40CB59C8-87FE-0C4C-4DE8-F1DC5B5A4FD1}"/>
                </a:ext>
              </a:extLst>
            </p:cNvPr>
            <p:cNvSpPr/>
            <p:nvPr/>
          </p:nvSpPr>
          <p:spPr>
            <a:xfrm>
              <a:off x="7644068" y="5345722"/>
              <a:ext cx="1465385" cy="855785"/>
            </a:xfrm>
            <a:prstGeom prst="homePlate">
              <a:avLst/>
            </a:prstGeom>
            <a:solidFill>
              <a:schemeClr val="bg1"/>
            </a:solidFill>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1" i="0" u="none" strike="noStrike" kern="1200" cap="none" spc="0" normalizeH="0" baseline="0" noProof="0" dirty="0">
                  <a:ln>
                    <a:noFill/>
                  </a:ln>
                  <a:solidFill>
                    <a:srgbClr val="32363F"/>
                  </a:solidFill>
                  <a:effectLst/>
                  <a:uLnTx/>
                  <a:uFillTx/>
                  <a:latin typeface="Calibri Light"/>
                  <a:ea typeface="+mn-ea"/>
                  <a:cs typeface="+mn-cs"/>
                </a:rPr>
                <a:t>2024</a:t>
              </a:r>
              <a:r>
                <a:rPr kumimoji="1" lang="ja-JP" altLang="en-US" sz="1000" b="1" i="0" u="none" strike="noStrike" kern="1200" cap="none" spc="0" normalizeH="0" baseline="0" noProof="0" dirty="0">
                  <a:ln>
                    <a:noFill/>
                  </a:ln>
                  <a:solidFill>
                    <a:srgbClr val="32363F"/>
                  </a:solidFill>
                  <a:effectLst/>
                  <a:uLnTx/>
                  <a:uFillTx/>
                  <a:latin typeface="Calibri Light"/>
                  <a:ea typeface="+mn-ea"/>
                  <a:cs typeface="+mn-cs"/>
                </a:rPr>
                <a:t>年</a:t>
              </a:r>
              <a:r>
                <a:rPr kumimoji="1" lang="en-US" altLang="ja-JP" sz="1000" b="1" i="0" u="none" strike="noStrike" kern="1200" cap="none" spc="0" normalizeH="0" baseline="0" noProof="0" dirty="0">
                  <a:ln>
                    <a:noFill/>
                  </a:ln>
                  <a:solidFill>
                    <a:srgbClr val="32363F"/>
                  </a:solidFill>
                  <a:effectLst/>
                  <a:uLnTx/>
                  <a:uFillTx/>
                  <a:latin typeface="Calibri Light"/>
                  <a:ea typeface="+mn-ea"/>
                  <a:cs typeface="+mn-cs"/>
                </a:rPr>
                <a:t>2</a:t>
              </a:r>
              <a:r>
                <a:rPr kumimoji="1" lang="ja-JP" altLang="en-US" sz="1000" b="1" i="0" u="none" strike="noStrike" kern="1200" cap="none" spc="0" normalizeH="0" baseline="0" noProof="0" dirty="0">
                  <a:ln>
                    <a:noFill/>
                  </a:ln>
                  <a:solidFill>
                    <a:srgbClr val="32363F"/>
                  </a:solidFill>
                  <a:effectLst/>
                  <a:uLnTx/>
                  <a:uFillTx/>
                  <a:latin typeface="Calibri Light"/>
                  <a:ea typeface="+mn-ea"/>
                  <a:cs typeface="+mn-cs"/>
                </a:rPr>
                <a:t>月</a:t>
              </a:r>
              <a:r>
                <a:rPr kumimoji="1" lang="en-US" altLang="ja-JP" sz="1000" b="1" i="0" u="none" strike="noStrike" kern="1200" cap="none" spc="0" normalizeH="0" baseline="0" noProof="0" dirty="0">
                  <a:ln>
                    <a:noFill/>
                  </a:ln>
                  <a:solidFill>
                    <a:srgbClr val="32363F"/>
                  </a:solidFill>
                  <a:effectLst/>
                  <a:uLnTx/>
                  <a:uFillTx/>
                  <a:latin typeface="Calibri Light"/>
                  <a:ea typeface="+mn-ea"/>
                  <a:cs typeface="+mn-cs"/>
                </a:rPr>
                <a:t>~3</a:t>
              </a:r>
              <a:r>
                <a:rPr kumimoji="1" lang="ja-JP" altLang="en-US" sz="1000" b="1" i="0" u="none" strike="noStrike" kern="1200" cap="none" spc="0" normalizeH="0" baseline="0" noProof="0" dirty="0">
                  <a:ln>
                    <a:noFill/>
                  </a:ln>
                  <a:solidFill>
                    <a:srgbClr val="32363F"/>
                  </a:solidFill>
                  <a:effectLst/>
                  <a:uLnTx/>
                  <a:uFillTx/>
                  <a:latin typeface="Calibri Light"/>
                  <a:ea typeface="+mn-ea"/>
                  <a:cs typeface="+mn-cs"/>
                </a:rPr>
                <a:t>月</a:t>
              </a:r>
              <a:endParaRPr kumimoji="1" lang="en-US" altLang="ja-JP" sz="1000" b="1" i="0" u="none" strike="noStrike" kern="1200" cap="none" spc="0" normalizeH="0" baseline="0" noProof="0" dirty="0">
                <a:ln>
                  <a:noFill/>
                </a:ln>
                <a:solidFill>
                  <a:srgbClr val="32363F"/>
                </a:solidFill>
                <a:effectLst/>
                <a:uLnTx/>
                <a:uFillTx/>
                <a:latin typeface="Calibri Ligh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srgbClr val="32363F"/>
                  </a:solidFill>
                  <a:effectLst/>
                  <a:uLnTx/>
                  <a:uFillTx/>
                  <a:latin typeface="Calibri Light"/>
                  <a:ea typeface="+mn-ea"/>
                  <a:cs typeface="+mn-cs"/>
                </a:rPr>
                <a:t>春の交渉</a:t>
              </a:r>
              <a:r>
                <a:rPr kumimoji="1" lang="en-US" altLang="ja-JP" sz="1000" b="1" i="0" u="none" strike="noStrike" kern="1200" cap="none" spc="0" normalizeH="0" baseline="0" noProof="0" dirty="0">
                  <a:ln>
                    <a:noFill/>
                  </a:ln>
                  <a:solidFill>
                    <a:srgbClr val="32363F"/>
                  </a:solidFill>
                  <a:effectLst/>
                  <a:uLnTx/>
                  <a:uFillTx/>
                  <a:latin typeface="Calibri Light"/>
                  <a:ea typeface="+mn-ea"/>
                  <a:cs typeface="+mn-cs"/>
                </a:rPr>
                <a:t>MV</a:t>
              </a:r>
              <a:endParaRPr kumimoji="1" lang="ja-JP" altLang="en-US" sz="1000" b="1" i="0" u="none" strike="noStrike" kern="1200" cap="none" spc="0" normalizeH="0" baseline="0" noProof="0" dirty="0">
                <a:ln>
                  <a:noFill/>
                </a:ln>
                <a:solidFill>
                  <a:srgbClr val="32363F"/>
                </a:solidFill>
                <a:effectLst/>
                <a:uLnTx/>
                <a:uFillTx/>
                <a:latin typeface="Calibri Light"/>
                <a:ea typeface="+mn-ea"/>
                <a:cs typeface="+mn-cs"/>
              </a:endParaRPr>
            </a:p>
          </p:txBody>
        </p:sp>
        <p:sp>
          <p:nvSpPr>
            <p:cNvPr id="13" name="矢印: 五方向 12">
              <a:extLst>
                <a:ext uri="{FF2B5EF4-FFF2-40B4-BE49-F238E27FC236}">
                  <a16:creationId xmlns:a16="http://schemas.microsoft.com/office/drawing/2014/main" id="{4A069855-5930-8512-043A-DCB3A6056097}"/>
                </a:ext>
              </a:extLst>
            </p:cNvPr>
            <p:cNvSpPr/>
            <p:nvPr/>
          </p:nvSpPr>
          <p:spPr>
            <a:xfrm>
              <a:off x="6340686" y="5345720"/>
              <a:ext cx="1465385" cy="855785"/>
            </a:xfrm>
            <a:prstGeom prst="homePlate">
              <a:avLst/>
            </a:prstGeom>
            <a:solidFill>
              <a:schemeClr val="bg1"/>
            </a:solidFill>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1" i="0" u="none" strike="noStrike" kern="1200" cap="none" spc="0" normalizeH="0" baseline="0" noProof="0" dirty="0">
                  <a:ln>
                    <a:noFill/>
                  </a:ln>
                  <a:solidFill>
                    <a:srgbClr val="32363F"/>
                  </a:solidFill>
                  <a:effectLst/>
                  <a:uLnTx/>
                  <a:uFillTx/>
                  <a:latin typeface="Calibri Light"/>
                  <a:ea typeface="+mn-ea"/>
                  <a:cs typeface="+mn-cs"/>
                </a:rPr>
                <a:t>2024</a:t>
              </a:r>
              <a:r>
                <a:rPr kumimoji="1" lang="ja-JP" altLang="en-US" sz="1000" b="1" i="0" u="none" strike="noStrike" kern="1200" cap="none" spc="0" normalizeH="0" baseline="0" noProof="0" dirty="0">
                  <a:ln>
                    <a:noFill/>
                  </a:ln>
                  <a:solidFill>
                    <a:srgbClr val="32363F"/>
                  </a:solidFill>
                  <a:effectLst/>
                  <a:uLnTx/>
                  <a:uFillTx/>
                  <a:latin typeface="Calibri Light"/>
                  <a:ea typeface="+mn-ea"/>
                  <a:cs typeface="+mn-cs"/>
                </a:rPr>
                <a:t>年</a:t>
              </a:r>
              <a:r>
                <a:rPr kumimoji="1" lang="en-US" altLang="ja-JP" sz="1000" b="1" i="0" u="none" strike="noStrike" kern="1200" cap="none" spc="0" normalizeH="0" baseline="0" noProof="0" dirty="0">
                  <a:ln>
                    <a:noFill/>
                  </a:ln>
                  <a:solidFill>
                    <a:srgbClr val="32363F"/>
                  </a:solidFill>
                  <a:effectLst/>
                  <a:uLnTx/>
                  <a:uFillTx/>
                  <a:latin typeface="Calibri Light"/>
                  <a:ea typeface="+mn-ea"/>
                  <a:cs typeface="+mn-cs"/>
                </a:rPr>
                <a:t>2</a:t>
              </a:r>
              <a:r>
                <a:rPr kumimoji="1" lang="ja-JP" altLang="en-US" sz="1000" b="1" i="0" u="none" strike="noStrike" kern="1200" cap="none" spc="0" normalizeH="0" baseline="0" noProof="0" dirty="0">
                  <a:ln>
                    <a:noFill/>
                  </a:ln>
                  <a:solidFill>
                    <a:srgbClr val="32363F"/>
                  </a:solidFill>
                  <a:effectLst/>
                  <a:uLnTx/>
                  <a:uFillTx/>
                  <a:latin typeface="Calibri Light"/>
                  <a:ea typeface="+mn-ea"/>
                  <a:cs typeface="+mn-cs"/>
                </a:rPr>
                <a:t>月</a:t>
              </a:r>
              <a:endParaRPr kumimoji="1" lang="en-US" altLang="ja-JP" sz="1000" b="1" i="0" u="none" strike="noStrike" kern="1200" cap="none" spc="0" normalizeH="0" baseline="0" noProof="0" dirty="0">
                <a:ln>
                  <a:noFill/>
                </a:ln>
                <a:solidFill>
                  <a:srgbClr val="32363F"/>
                </a:solidFill>
                <a:effectLst/>
                <a:uLnTx/>
                <a:uFillTx/>
                <a:latin typeface="Calibri Ligh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srgbClr val="32363F"/>
                  </a:solidFill>
                  <a:effectLst/>
                  <a:uLnTx/>
                  <a:uFillTx/>
                  <a:latin typeface="Calibri Light"/>
                  <a:ea typeface="+mn-ea"/>
                  <a:cs typeface="+mn-cs"/>
                </a:rPr>
                <a:t>本部執行委員会</a:t>
              </a:r>
            </a:p>
          </p:txBody>
        </p:sp>
      </p:grpSp>
    </p:spTree>
    <p:extLst>
      <p:ext uri="{BB962C8B-B14F-4D97-AF65-F5344CB8AC3E}">
        <p14:creationId xmlns:p14="http://schemas.microsoft.com/office/powerpoint/2010/main" val="33813653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59F2DD5-6CB0-033C-3C31-58197EC77B52}"/>
              </a:ext>
            </a:extLst>
          </p:cNvPr>
          <p:cNvSpPr>
            <a:spLocks noGrp="1"/>
          </p:cNvSpPr>
          <p:nvPr>
            <p:ph type="title"/>
          </p:nvPr>
        </p:nvSpPr>
        <p:spPr/>
        <p:txBody>
          <a:bodyPr>
            <a:normAutofit/>
          </a:bodyPr>
          <a:lstStyle/>
          <a:p>
            <a:r>
              <a:rPr lang="ja-JP" altLang="en-US" sz="1600" b="1" dirty="0">
                <a:effectLst/>
                <a:latin typeface="Meiryo UI" panose="020B0604030504040204" pitchFamily="50" charset="-128"/>
                <a:ea typeface="Meiryo UI" panose="020B0604030504040204" pitchFamily="50" charset="-128"/>
                <a:cs typeface="Times New Roman" panose="02020603050405020304" pitchFamily="18" charset="0"/>
              </a:rPr>
              <a:t>５．</a:t>
            </a:r>
            <a:r>
              <a:rPr lang="ja-JP" altLang="en-US" sz="1600" dirty="0">
                <a:cs typeface="Times New Roman" panose="02020603050405020304" pitchFamily="18" charset="0"/>
              </a:rPr>
              <a:t>メイト社員本給制度改定</a:t>
            </a:r>
            <a:endParaRPr kumimoji="1" lang="ja-JP" altLang="en-US" sz="1600" dirty="0"/>
          </a:p>
        </p:txBody>
      </p:sp>
      <p:sp>
        <p:nvSpPr>
          <p:cNvPr id="4" name="スライド番号プレースホルダー 3">
            <a:extLst>
              <a:ext uri="{FF2B5EF4-FFF2-40B4-BE49-F238E27FC236}">
                <a16:creationId xmlns:a16="http://schemas.microsoft.com/office/drawing/2014/main" id="{1CA7BE52-5D22-F15D-06EE-8D31966C7A89}"/>
              </a:ext>
            </a:extLst>
          </p:cNvPr>
          <p:cNvSpPr>
            <a:spLocks noGrp="1"/>
          </p:cNvSpPr>
          <p:nvPr>
            <p:ph type="sldNum" sz="quarter" idx="12"/>
          </p:nvPr>
        </p:nvSpPr>
        <p:spPr>
          <a:xfrm>
            <a:off x="11196320" y="6581978"/>
            <a:ext cx="695642" cy="276022"/>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3DC2DEF-D2FE-4B45-ABA4-9F153FD1C98A}" type="slidenum">
              <a:rPr kumimoji="1" lang="en-US" altLang="ja-JP" sz="1200" b="0" i="0" u="none" strike="noStrike" kern="1200" cap="none" spc="0" normalizeH="0" baseline="0" noProof="0" smtClean="0">
                <a:ln>
                  <a:noFill/>
                </a:ln>
                <a:solidFill>
                  <a:prstClr val="white"/>
                </a:solidFill>
                <a:effectLst/>
                <a:uLnTx/>
                <a:uFillTx/>
                <a:latin typeface="Meiryo UI" panose="020B0604030504040204" pitchFamily="50" charset="-128"/>
                <a:ea typeface="Meiryo UI" panose="020B060403050404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1" lang="ja-JP" altLang="en-US" sz="12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15" name="コンテンツ プレースホルダー 2">
            <a:extLst>
              <a:ext uri="{FF2B5EF4-FFF2-40B4-BE49-F238E27FC236}">
                <a16:creationId xmlns:a16="http://schemas.microsoft.com/office/drawing/2014/main" id="{37529E3D-F14F-89E0-3FB1-78A4EB8043D0}"/>
              </a:ext>
            </a:extLst>
          </p:cNvPr>
          <p:cNvSpPr txBox="1">
            <a:spLocks/>
          </p:cNvSpPr>
          <p:nvPr/>
        </p:nvSpPr>
        <p:spPr>
          <a:xfrm>
            <a:off x="324583" y="1373478"/>
            <a:ext cx="5598065" cy="5067301"/>
          </a:xfrm>
          <a:prstGeom prst="rect">
            <a:avLst/>
          </a:prstGeom>
          <a:ln w="25400">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eiryo UI" panose="020B0604030504040204" pitchFamily="50" charset="-128"/>
                <a:ea typeface="Meiryo UI" panose="020B0604030504040204" pitchFamily="50"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eiryo UI" panose="020B0604030504040204" pitchFamily="50" charset="-128"/>
                <a:ea typeface="Meiryo UI" panose="020B0604030504040204" pitchFamily="50"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eiryo UI" panose="020B0604030504040204" pitchFamily="50" charset="-128"/>
                <a:ea typeface="Meiryo UI" panose="020B0604030504040204" pitchFamily="50"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eiryo UI" panose="020B0604030504040204" pitchFamily="50" charset="-128"/>
                <a:ea typeface="Meiryo UI" panose="020B0604030504040204" pitchFamily="50"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eiryo UI" panose="020B0604030504040204" pitchFamily="50" charset="-128"/>
                <a:ea typeface="Meiryo UI" panose="020B0604030504040204"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a:pPr>
            <a:r>
              <a:rPr kumimoji="1" lang="en-US" altLang="ja-JP" sz="10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Times New Roman" panose="02020603050405020304" pitchFamily="18" charset="0"/>
              </a:rPr>
              <a:t>【</a:t>
            </a:r>
            <a:r>
              <a:rPr kumimoji="1" lang="ja-JP" altLang="en-US" sz="10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Times New Roman" panose="02020603050405020304" pitchFamily="18" charset="0"/>
              </a:rPr>
              <a:t>検討の背景</a:t>
            </a:r>
            <a:r>
              <a:rPr kumimoji="1" lang="en-US" altLang="ja-JP" sz="10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Times New Roman" panose="02020603050405020304" pitchFamily="18" charset="0"/>
              </a:rPr>
              <a:t>】</a:t>
            </a:r>
            <a:r>
              <a:rPr kumimoji="1" lang="ja-JP" altLang="en-US" sz="10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Times New Roman" panose="02020603050405020304" pitchFamily="18" charset="0"/>
              </a:rPr>
              <a:t>　</a:t>
            </a:r>
            <a:endParaRPr kumimoji="1" lang="en-US" altLang="ja-JP" sz="10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a:pPr>
            <a:r>
              <a:rPr lang="ja-JP" altLang="en-US" sz="1000" b="1" dirty="0">
                <a:solidFill>
                  <a:srgbClr val="32363F"/>
                </a:solidFill>
                <a:cs typeface="Times New Roman" panose="02020603050405020304" pitchFamily="18" charset="0"/>
              </a:rPr>
              <a:t>メイト社員の期待役割と現状の働き方を踏まえて、適正な給与水準の検討が必要と考えています。また、現行制度では、一定のランクに到達し、今後の中長期的な視点を鑑みた時に、ステップアップや、モチベーションを維持することが難しい状況あると考えています。</a:t>
            </a:r>
            <a:endParaRPr lang="en-US" altLang="ja-JP" sz="1000" b="1" dirty="0">
              <a:solidFill>
                <a:srgbClr val="32363F"/>
              </a:solidFill>
              <a:cs typeface="Times New Roman" panose="02020603050405020304" pitchFamily="18" charset="0"/>
            </a:endParaRPr>
          </a:p>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a:pPr>
            <a:endParaRPr lang="en-US" altLang="ja-JP" sz="1000" b="1" dirty="0">
              <a:solidFill>
                <a:srgbClr val="32363F"/>
              </a:solidFill>
              <a:cs typeface="Times New Roman" panose="02020603050405020304" pitchFamily="18" charset="0"/>
            </a:endParaRPr>
          </a:p>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a:pPr>
            <a:r>
              <a:rPr lang="en-US" altLang="ja-JP" sz="1000" b="1" dirty="0">
                <a:solidFill>
                  <a:srgbClr val="32363F"/>
                </a:solidFill>
                <a:cs typeface="Times New Roman" panose="02020603050405020304" pitchFamily="18" charset="0"/>
              </a:rPr>
              <a:t>【</a:t>
            </a:r>
            <a:r>
              <a:rPr lang="ja-JP" altLang="en-US" sz="1000" b="1" dirty="0">
                <a:solidFill>
                  <a:srgbClr val="32363F"/>
                </a:solidFill>
                <a:cs typeface="Times New Roman" panose="02020603050405020304" pitchFamily="18" charset="0"/>
              </a:rPr>
              <a:t>課題</a:t>
            </a:r>
            <a:r>
              <a:rPr lang="en-US" altLang="ja-JP" sz="1000" b="1" dirty="0">
                <a:solidFill>
                  <a:srgbClr val="32363F"/>
                </a:solidFill>
                <a:cs typeface="Times New Roman" panose="02020603050405020304" pitchFamily="18" charset="0"/>
              </a:rPr>
              <a:t>】</a:t>
            </a:r>
          </a:p>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a:pPr>
            <a:r>
              <a:rPr lang="ja-JP" altLang="en-US" sz="1000" b="1" dirty="0">
                <a:cs typeface="Times New Roman" panose="02020603050405020304" pitchFamily="18" charset="0"/>
              </a:rPr>
              <a:t>・本人給・・・ここ数年間で地域別最低賃金の上昇により下限を切り上げていることから、</a:t>
            </a:r>
            <a:r>
              <a:rPr lang="ja-JP" altLang="en-US" sz="1000" b="1" strike="sngStrike" dirty="0">
                <a:cs typeface="Times New Roman" panose="02020603050405020304" pitchFamily="18" charset="0"/>
              </a:rPr>
              <a:t>評価</a:t>
            </a:r>
            <a:r>
              <a:rPr lang="ja-JP" altLang="en-US" sz="1000" b="1" dirty="0">
                <a:cs typeface="Times New Roman" panose="02020603050405020304" pitchFamily="18" charset="0"/>
              </a:rPr>
              <a:t>ランクが</a:t>
            </a:r>
            <a:r>
              <a:rPr lang="en-US" altLang="ja-JP" sz="1000" b="1" dirty="0">
                <a:cs typeface="Times New Roman" panose="02020603050405020304" pitchFamily="18" charset="0"/>
              </a:rPr>
              <a:t>30</a:t>
            </a:r>
            <a:r>
              <a:rPr lang="ja-JP" altLang="en-US" sz="1000" b="1" dirty="0">
                <a:cs typeface="Times New Roman" panose="02020603050405020304" pitchFamily="18" charset="0"/>
              </a:rPr>
              <a:t>ランクと短くなってきている。その為、中長期的な成長のモチベーションが維持できない。また、最低賃金引上げの際に、下位ランクからカットされる為、レンジにアンバランスが生じている。</a:t>
            </a:r>
            <a:endParaRPr lang="en-US" altLang="ja-JP" sz="1000" b="1" dirty="0">
              <a:cs typeface="Times New Roman" panose="02020603050405020304" pitchFamily="18" charset="0"/>
            </a:endParaRPr>
          </a:p>
          <a:p>
            <a:pPr marL="0" indent="0">
              <a:lnSpc>
                <a:spcPct val="120000"/>
              </a:lnSpc>
              <a:spcBef>
                <a:spcPts val="0"/>
              </a:spcBef>
              <a:buNone/>
              <a:defRPr/>
            </a:pPr>
            <a:endParaRPr lang="en-US" altLang="ja-JP" sz="1000" b="1" dirty="0">
              <a:cs typeface="Times New Roman" panose="02020603050405020304" pitchFamily="18" charset="0"/>
            </a:endParaRPr>
          </a:p>
          <a:p>
            <a:pPr marL="0" indent="0">
              <a:lnSpc>
                <a:spcPct val="120000"/>
              </a:lnSpc>
              <a:spcBef>
                <a:spcPts val="0"/>
              </a:spcBef>
              <a:buNone/>
              <a:defRPr/>
            </a:pPr>
            <a:r>
              <a:rPr lang="ja-JP" altLang="en-US" sz="1000" b="1" dirty="0">
                <a:cs typeface="Times New Roman" panose="02020603050405020304" pitchFamily="18" charset="0"/>
              </a:rPr>
              <a:t>・社員ステージ</a:t>
            </a:r>
            <a:r>
              <a:rPr lang="en-US" altLang="ja-JP" sz="1000" b="1" dirty="0">
                <a:cs typeface="Times New Roman" panose="02020603050405020304" pitchFamily="18" charset="0"/>
              </a:rPr>
              <a:t>C</a:t>
            </a:r>
            <a:r>
              <a:rPr lang="ja-JP" altLang="en-US" sz="1000" b="1" dirty="0">
                <a:cs typeface="Times New Roman" panose="02020603050405020304" pitchFamily="18" charset="0"/>
              </a:rPr>
              <a:t>とメイト社員の期待役割は別だが、一部同一業務を担うことがある。雇</a:t>
            </a:r>
            <a:r>
              <a:rPr lang="ja-JP" altLang="en-US" sz="1000" b="1" dirty="0">
                <a:solidFill>
                  <a:srgbClr val="32363F"/>
                </a:solidFill>
                <a:cs typeface="Times New Roman" panose="02020603050405020304" pitchFamily="18" charset="0"/>
              </a:rPr>
              <a:t>用形態間のバランスについては再度検討</a:t>
            </a:r>
            <a:endParaRPr lang="en-US" altLang="ja-JP" sz="1000" b="1" dirty="0">
              <a:solidFill>
                <a:srgbClr val="32363F"/>
              </a:solidFill>
              <a:cs typeface="Times New Roman" panose="02020603050405020304" pitchFamily="18" charset="0"/>
            </a:endParaRPr>
          </a:p>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a:pPr>
            <a:endParaRPr lang="en-US" altLang="ja-JP" sz="1000" b="1" dirty="0">
              <a:solidFill>
                <a:srgbClr val="32363F"/>
              </a:solidFill>
              <a:cs typeface="Times New Roman" panose="02020603050405020304" pitchFamily="18" charset="0"/>
            </a:endParaRPr>
          </a:p>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a:pPr>
            <a:r>
              <a:rPr lang="ja-JP" altLang="en-US" sz="1000" b="1" dirty="0">
                <a:solidFill>
                  <a:srgbClr val="32363F"/>
                </a:solidFill>
                <a:cs typeface="Times New Roman" panose="02020603050405020304" pitchFamily="18" charset="0"/>
              </a:rPr>
              <a:t>・営業手当・職務手当・・・事業戦略を基に手当の在り方を再検討していきます。</a:t>
            </a:r>
            <a:endParaRPr lang="en-US" altLang="ja-JP" sz="1000" b="1" dirty="0">
              <a:solidFill>
                <a:srgbClr val="32363F"/>
              </a:solidFill>
              <a:cs typeface="Times New Roman" panose="02020603050405020304" pitchFamily="18" charset="0"/>
            </a:endParaRPr>
          </a:p>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a:pPr>
            <a:endParaRPr lang="en-US" altLang="ja-JP" sz="1000" b="1" dirty="0">
              <a:solidFill>
                <a:srgbClr val="32363F"/>
              </a:solidFill>
              <a:cs typeface="Times New Roman" panose="02020603050405020304" pitchFamily="18" charset="0"/>
            </a:endParaRPr>
          </a:p>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a:pPr>
            <a:r>
              <a:rPr lang="en-US" altLang="ja-JP" sz="1000" b="1" dirty="0">
                <a:solidFill>
                  <a:srgbClr val="32363F"/>
                </a:solidFill>
                <a:cs typeface="Times New Roman" panose="02020603050405020304" pitchFamily="18" charset="0"/>
              </a:rPr>
              <a:t>【</a:t>
            </a:r>
            <a:r>
              <a:rPr lang="ja-JP" altLang="en-US" sz="1000" b="1" dirty="0">
                <a:solidFill>
                  <a:srgbClr val="32363F"/>
                </a:solidFill>
                <a:cs typeface="Times New Roman" panose="02020603050405020304" pitchFamily="18" charset="0"/>
              </a:rPr>
              <a:t>方向性</a:t>
            </a:r>
            <a:r>
              <a:rPr lang="en-US" altLang="ja-JP" sz="1000" b="1" dirty="0">
                <a:solidFill>
                  <a:srgbClr val="32363F"/>
                </a:solidFill>
                <a:cs typeface="Times New Roman" panose="02020603050405020304" pitchFamily="18" charset="0"/>
              </a:rPr>
              <a:t>】</a:t>
            </a:r>
            <a:endParaRPr kumimoji="1" lang="en-US" altLang="ja-JP" sz="1000" b="1"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a:pPr>
            <a:r>
              <a:rPr lang="ja-JP" altLang="en-US" sz="1000" b="1" dirty="0">
                <a:solidFill>
                  <a:srgbClr val="32363F"/>
                </a:solidFill>
                <a:cs typeface="Times New Roman" panose="02020603050405020304" pitchFamily="18" charset="0"/>
              </a:rPr>
              <a:t>➀本給構成・・・本給体系を３つで構成</a:t>
            </a:r>
            <a:r>
              <a:rPr lang="en-US" altLang="ja-JP" sz="1000" b="1" dirty="0">
                <a:solidFill>
                  <a:srgbClr val="32363F"/>
                </a:solidFill>
                <a:cs typeface="Times New Roman" panose="02020603050405020304" pitchFamily="18" charset="0"/>
              </a:rPr>
              <a:t>(</a:t>
            </a:r>
            <a:r>
              <a:rPr lang="ja-JP" altLang="en-US" sz="1000" b="1" dirty="0">
                <a:solidFill>
                  <a:srgbClr val="32363F"/>
                </a:solidFill>
                <a:cs typeface="Times New Roman" panose="02020603050405020304" pitchFamily="18" charset="0"/>
              </a:rPr>
              <a:t>資格給・個人成果給・地域給</a:t>
            </a:r>
            <a:r>
              <a:rPr lang="en-US" altLang="ja-JP" sz="1000" b="1" dirty="0">
                <a:solidFill>
                  <a:srgbClr val="32363F"/>
                </a:solidFill>
                <a:cs typeface="Times New Roman" panose="02020603050405020304" pitchFamily="18" charset="0"/>
              </a:rPr>
              <a:t>)</a:t>
            </a:r>
            <a:r>
              <a:rPr lang="ja-JP" altLang="en-US" sz="1000" b="1" dirty="0">
                <a:solidFill>
                  <a:srgbClr val="32363F"/>
                </a:solidFill>
                <a:cs typeface="Times New Roman" panose="02020603050405020304" pitchFamily="18" charset="0"/>
              </a:rPr>
              <a:t>で検討</a:t>
            </a:r>
            <a:endParaRPr kumimoji="1" lang="en-US" altLang="ja-JP" sz="1000" b="1"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a:pPr>
            <a:r>
              <a:rPr lang="ja-JP" altLang="en-US" sz="1000" b="1" dirty="0">
                <a:solidFill>
                  <a:srgbClr val="32363F"/>
                </a:solidFill>
                <a:cs typeface="Times New Roman" panose="02020603050405020304" pitchFamily="18" charset="0"/>
              </a:rPr>
              <a:t>➁営業・職務手当・・・手当の存続・廃止を踏まえた、在り方の再検討</a:t>
            </a:r>
            <a:endParaRPr lang="en-US" altLang="ja-JP" sz="1000" b="1" dirty="0">
              <a:solidFill>
                <a:srgbClr val="32363F"/>
              </a:solidFill>
              <a:cs typeface="Times New Roman" panose="02020603050405020304" pitchFamily="18" charset="0"/>
            </a:endParaRPr>
          </a:p>
          <a:p>
            <a:pPr marL="0" indent="0">
              <a:lnSpc>
                <a:spcPct val="120000"/>
              </a:lnSpc>
              <a:spcBef>
                <a:spcPts val="0"/>
              </a:spcBef>
              <a:buNone/>
              <a:defRPr/>
            </a:pPr>
            <a:r>
              <a:rPr lang="ja-JP" altLang="en-US" sz="1000" b="1" dirty="0">
                <a:solidFill>
                  <a:srgbClr val="32363F"/>
                </a:solidFill>
                <a:cs typeface="Times New Roman" panose="02020603050405020304" pitchFamily="18" charset="0"/>
              </a:rPr>
              <a:t>➂販売サービス職と人財サービス職・・・営業・職務手当の存続・廃止を含めた、在り方の再検討</a:t>
            </a:r>
            <a:endParaRPr lang="en-US" altLang="ja-JP" sz="1000" b="1" dirty="0">
              <a:solidFill>
                <a:srgbClr val="32363F"/>
              </a:solidFill>
              <a:cs typeface="Times New Roman" panose="02020603050405020304" pitchFamily="18" charset="0"/>
            </a:endParaRPr>
          </a:p>
          <a:p>
            <a:pPr marL="0" indent="0">
              <a:lnSpc>
                <a:spcPct val="120000"/>
              </a:lnSpc>
              <a:spcBef>
                <a:spcPts val="0"/>
              </a:spcBef>
              <a:buNone/>
              <a:defRPr/>
            </a:pPr>
            <a:r>
              <a:rPr lang="ja-JP" altLang="en-US" sz="1000" b="1" dirty="0">
                <a:solidFill>
                  <a:srgbClr val="32363F"/>
                </a:solidFill>
                <a:cs typeface="Times New Roman" panose="02020603050405020304" pitchFamily="18" charset="0"/>
              </a:rPr>
              <a:t>➃評価ランク・・・ランクアップ表と評価ランクのバランスの再構築</a:t>
            </a:r>
            <a:endParaRPr lang="en-US" altLang="ja-JP" sz="1000" b="1" dirty="0">
              <a:solidFill>
                <a:srgbClr val="32363F"/>
              </a:solidFill>
              <a:cs typeface="Times New Roman" panose="02020603050405020304" pitchFamily="18" charset="0"/>
            </a:endParaRPr>
          </a:p>
          <a:p>
            <a:pPr marL="0" indent="0">
              <a:lnSpc>
                <a:spcPct val="120000"/>
              </a:lnSpc>
              <a:spcBef>
                <a:spcPts val="0"/>
              </a:spcBef>
              <a:buNone/>
              <a:defRPr/>
            </a:pPr>
            <a:endParaRPr lang="en-US" altLang="ja-JP" sz="1000" b="1" dirty="0">
              <a:solidFill>
                <a:srgbClr val="32363F"/>
              </a:solidFill>
              <a:cs typeface="Times New Roman" panose="02020603050405020304" pitchFamily="18" charset="0"/>
            </a:endParaRPr>
          </a:p>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a:pPr>
            <a:endParaRPr kumimoji="1" lang="en-US" altLang="ja-JP" sz="1000" b="1"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p:txBody>
      </p:sp>
      <p:grpSp>
        <p:nvGrpSpPr>
          <p:cNvPr id="23" name="グループ化 22">
            <a:extLst>
              <a:ext uri="{FF2B5EF4-FFF2-40B4-BE49-F238E27FC236}">
                <a16:creationId xmlns:a16="http://schemas.microsoft.com/office/drawing/2014/main" id="{BBB9C5F6-14C5-B712-80C8-A4B362AE1EC9}"/>
              </a:ext>
            </a:extLst>
          </p:cNvPr>
          <p:cNvGrpSpPr/>
          <p:nvPr/>
        </p:nvGrpSpPr>
        <p:grpSpPr>
          <a:xfrm>
            <a:off x="1190625" y="5476875"/>
            <a:ext cx="3997802" cy="957602"/>
            <a:chOff x="6108344" y="4721926"/>
            <a:chExt cx="5857423" cy="1737489"/>
          </a:xfrm>
        </p:grpSpPr>
        <p:sp>
          <p:nvSpPr>
            <p:cNvPr id="16" name="コンテンツ プレースホルダー 2">
              <a:extLst>
                <a:ext uri="{FF2B5EF4-FFF2-40B4-BE49-F238E27FC236}">
                  <a16:creationId xmlns:a16="http://schemas.microsoft.com/office/drawing/2014/main" id="{5EBA7A95-5DC2-06ED-9D50-CD5A82C4CD6D}"/>
                </a:ext>
              </a:extLst>
            </p:cNvPr>
            <p:cNvSpPr txBox="1">
              <a:spLocks/>
            </p:cNvSpPr>
            <p:nvPr/>
          </p:nvSpPr>
          <p:spPr>
            <a:xfrm>
              <a:off x="6108344" y="4721926"/>
              <a:ext cx="5857423" cy="1737489"/>
            </a:xfrm>
            <a:prstGeom prst="rect">
              <a:avLst/>
            </a:prstGeom>
            <a:ln w="25400">
              <a:solidFill>
                <a:schemeClr val="tx1"/>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eiryo UI" panose="020B0604030504040204" pitchFamily="50" charset="-128"/>
                  <a:ea typeface="Meiryo UI" panose="020B0604030504040204" pitchFamily="50"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eiryo UI" panose="020B0604030504040204" pitchFamily="50" charset="-128"/>
                  <a:ea typeface="Meiryo UI" panose="020B0604030504040204" pitchFamily="50"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eiryo UI" panose="020B0604030504040204" pitchFamily="50" charset="-128"/>
                  <a:ea typeface="Meiryo UI" panose="020B0604030504040204" pitchFamily="50"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eiryo UI" panose="020B0604030504040204" pitchFamily="50" charset="-128"/>
                  <a:ea typeface="Meiryo UI" panose="020B0604030504040204" pitchFamily="50"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eiryo UI" panose="020B0604030504040204" pitchFamily="50" charset="-128"/>
                  <a:ea typeface="Meiryo UI" panose="020B0604030504040204"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a:pPr>
              <a:r>
                <a:rPr kumimoji="1" lang="en-US" altLang="ja-JP" sz="1200" b="1" i="0" u="none" strike="noStrike" kern="1200" cap="none" spc="0" normalizeH="0" baseline="0" noProof="0" dirty="0">
                  <a:ln>
                    <a:noFill/>
                  </a:ln>
                  <a:solidFill>
                    <a:srgbClr val="32363F"/>
                  </a:solidFill>
                  <a:effectLst/>
                  <a:uLnTx/>
                  <a:uFillTx/>
                  <a:latin typeface="-apple-system"/>
                  <a:ea typeface="Meiryo UI" panose="020B0604030504040204" pitchFamily="50" charset="-128"/>
                  <a:cs typeface="+mn-cs"/>
                </a:rPr>
                <a:t>【</a:t>
              </a:r>
              <a:r>
                <a:rPr kumimoji="1" lang="ja-JP" altLang="en-US" sz="1200" b="1" i="0" u="none" strike="noStrike" kern="1200" cap="none" spc="0" normalizeH="0" baseline="0" noProof="0" dirty="0">
                  <a:ln>
                    <a:noFill/>
                  </a:ln>
                  <a:solidFill>
                    <a:srgbClr val="32363F"/>
                  </a:solidFill>
                  <a:effectLst/>
                  <a:uLnTx/>
                  <a:uFillTx/>
                  <a:latin typeface="-apple-system"/>
                  <a:ea typeface="Meiryo UI" panose="020B0604030504040204" pitchFamily="50" charset="-128"/>
                  <a:cs typeface="+mn-cs"/>
                </a:rPr>
                <a:t>今後のスケジュール</a:t>
              </a:r>
              <a:r>
                <a:rPr kumimoji="1" lang="en-US" altLang="ja-JP" sz="1200" b="1" i="0" u="none" strike="noStrike" kern="1200" cap="none" spc="0" normalizeH="0" baseline="0" noProof="0" dirty="0">
                  <a:ln>
                    <a:noFill/>
                  </a:ln>
                  <a:solidFill>
                    <a:srgbClr val="32363F"/>
                  </a:solidFill>
                  <a:effectLst/>
                  <a:uLnTx/>
                  <a:uFillTx/>
                  <a:latin typeface="-apple-system"/>
                  <a:ea typeface="Meiryo UI" panose="020B0604030504040204" pitchFamily="50" charset="-128"/>
                  <a:cs typeface="+mn-cs"/>
                </a:rPr>
                <a:t>】</a:t>
              </a:r>
            </a:p>
          </p:txBody>
        </p:sp>
        <p:sp>
          <p:nvSpPr>
            <p:cNvPr id="19" name="矢印: 五方向 18">
              <a:extLst>
                <a:ext uri="{FF2B5EF4-FFF2-40B4-BE49-F238E27FC236}">
                  <a16:creationId xmlns:a16="http://schemas.microsoft.com/office/drawing/2014/main" id="{FF6DA7E1-6FA7-DA1C-83F7-2F785FC93AC8}"/>
                </a:ext>
              </a:extLst>
            </p:cNvPr>
            <p:cNvSpPr/>
            <p:nvPr/>
          </p:nvSpPr>
          <p:spPr>
            <a:xfrm>
              <a:off x="6340685" y="5345720"/>
              <a:ext cx="4273226" cy="855785"/>
            </a:xfrm>
            <a:prstGeom prst="homePlate">
              <a:avLst/>
            </a:prstGeom>
            <a:solidFill>
              <a:schemeClr val="bg1"/>
            </a:solidFill>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1" i="0" u="none" strike="noStrike" kern="1200" cap="none" spc="0" normalizeH="0" baseline="0" noProof="0" dirty="0">
                  <a:ln>
                    <a:noFill/>
                  </a:ln>
                  <a:solidFill>
                    <a:srgbClr val="32363F"/>
                  </a:solidFill>
                  <a:effectLst/>
                  <a:uLnTx/>
                  <a:uFillTx/>
                  <a:latin typeface="Calibri Light"/>
                  <a:ea typeface="+mn-ea"/>
                  <a:cs typeface="+mn-cs"/>
                </a:rPr>
                <a:t>2024</a:t>
              </a:r>
              <a:r>
                <a:rPr kumimoji="1" lang="ja-JP" altLang="en-US" sz="1000" b="1" i="0" u="none" strike="noStrike" kern="1200" cap="none" spc="0" normalizeH="0" baseline="0" noProof="0" dirty="0">
                  <a:ln>
                    <a:noFill/>
                  </a:ln>
                  <a:solidFill>
                    <a:srgbClr val="32363F"/>
                  </a:solidFill>
                  <a:effectLst/>
                  <a:uLnTx/>
                  <a:uFillTx/>
                  <a:latin typeface="Calibri Light"/>
                  <a:ea typeface="+mn-ea"/>
                  <a:cs typeface="+mn-cs"/>
                </a:rPr>
                <a:t>年度～</a:t>
              </a:r>
              <a:r>
                <a:rPr kumimoji="1" lang="en-US" altLang="ja-JP" sz="1000" b="1" i="0" u="none" strike="noStrike" kern="1200" cap="none" spc="0" normalizeH="0" baseline="0" noProof="0" dirty="0">
                  <a:ln>
                    <a:noFill/>
                  </a:ln>
                  <a:solidFill>
                    <a:srgbClr val="32363F"/>
                  </a:solidFill>
                  <a:effectLst/>
                  <a:uLnTx/>
                  <a:uFillTx/>
                  <a:latin typeface="Calibri Light"/>
                  <a:ea typeface="+mn-ea"/>
                  <a:cs typeface="+mn-cs"/>
                </a:rPr>
                <a:t>2025</a:t>
              </a:r>
              <a:r>
                <a:rPr kumimoji="1" lang="ja-JP" altLang="en-US" sz="1000" b="1" i="0" u="none" strike="noStrike" kern="1200" cap="none" spc="0" normalizeH="0" baseline="0" noProof="0" dirty="0">
                  <a:ln>
                    <a:noFill/>
                  </a:ln>
                  <a:solidFill>
                    <a:srgbClr val="32363F"/>
                  </a:solidFill>
                  <a:effectLst/>
                  <a:uLnTx/>
                  <a:uFillTx/>
                  <a:latin typeface="Calibri Light"/>
                  <a:ea typeface="+mn-ea"/>
                  <a:cs typeface="+mn-cs"/>
                </a:rPr>
                <a:t>年度改訂</a:t>
              </a:r>
              <a:r>
                <a:rPr lang="ja-JP" altLang="en-US" sz="1000" b="1" dirty="0">
                  <a:solidFill>
                    <a:srgbClr val="32363F"/>
                  </a:solidFill>
                  <a:latin typeface="Calibri Light"/>
                </a:rPr>
                <a:t>を検討</a:t>
              </a:r>
              <a:endParaRPr kumimoji="1" lang="ja-JP" altLang="en-US" sz="1000" b="1" i="0" u="none" strike="noStrike" kern="1200" cap="none" spc="0" normalizeH="0" baseline="0" noProof="0" dirty="0">
                <a:ln>
                  <a:noFill/>
                </a:ln>
                <a:solidFill>
                  <a:srgbClr val="32363F"/>
                </a:solidFill>
                <a:effectLst/>
                <a:uLnTx/>
                <a:uFillTx/>
                <a:latin typeface="Calibri Light"/>
                <a:ea typeface="+mn-ea"/>
                <a:cs typeface="+mn-cs"/>
              </a:endParaRPr>
            </a:p>
          </p:txBody>
        </p:sp>
      </p:grpSp>
      <p:sp>
        <p:nvSpPr>
          <p:cNvPr id="25" name="正方形/長方形 24">
            <a:extLst>
              <a:ext uri="{FF2B5EF4-FFF2-40B4-BE49-F238E27FC236}">
                <a16:creationId xmlns:a16="http://schemas.microsoft.com/office/drawing/2014/main" id="{BB59168F-2E6B-4CCB-F6DB-8B8EDDA8B528}"/>
              </a:ext>
            </a:extLst>
          </p:cNvPr>
          <p:cNvSpPr/>
          <p:nvPr/>
        </p:nvSpPr>
        <p:spPr>
          <a:xfrm>
            <a:off x="9069863" y="139595"/>
            <a:ext cx="2919278" cy="73074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white"/>
                </a:solidFill>
                <a:effectLst/>
                <a:uLnTx/>
                <a:uFillTx/>
                <a:latin typeface="Calibri Light"/>
                <a:ea typeface="+mn-ea"/>
                <a:cs typeface="+mn-cs"/>
              </a:rPr>
              <a:t>報告事項</a:t>
            </a:r>
            <a:endParaRPr kumimoji="1" lang="en-US" altLang="ja-JP" sz="1200" b="1" i="0" u="none" strike="noStrike" kern="1200" cap="none" spc="0" normalizeH="0" baseline="0" noProof="0" dirty="0">
              <a:ln>
                <a:noFill/>
              </a:ln>
              <a:solidFill>
                <a:prstClr val="white"/>
              </a:solidFill>
              <a:effectLst/>
              <a:uLnTx/>
              <a:uFillTx/>
              <a:latin typeface="Calibri Ligh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white"/>
                </a:solidFill>
                <a:effectLst/>
                <a:uLnTx/>
                <a:uFillTx/>
                <a:latin typeface="Calibri Light"/>
                <a:ea typeface="+mn-ea"/>
                <a:cs typeface="+mn-cs"/>
              </a:rPr>
              <a:t>対象：メイト社員</a:t>
            </a:r>
          </a:p>
        </p:txBody>
      </p:sp>
      <p:cxnSp>
        <p:nvCxnSpPr>
          <p:cNvPr id="9" name="直線コネクタ 8">
            <a:extLst>
              <a:ext uri="{FF2B5EF4-FFF2-40B4-BE49-F238E27FC236}">
                <a16:creationId xmlns:a16="http://schemas.microsoft.com/office/drawing/2014/main" id="{2D9344FB-E38E-2069-0E19-873D0487CFA0}"/>
              </a:ext>
            </a:extLst>
          </p:cNvPr>
          <p:cNvCxnSpPr>
            <a:cxnSpLocks/>
          </p:cNvCxnSpPr>
          <p:nvPr/>
        </p:nvCxnSpPr>
        <p:spPr>
          <a:xfrm>
            <a:off x="6029325" y="639763"/>
            <a:ext cx="0" cy="5167110"/>
          </a:xfrm>
          <a:prstGeom prst="line">
            <a:avLst/>
          </a:prstGeom>
        </p:spPr>
        <p:style>
          <a:lnRef idx="1">
            <a:schemeClr val="dk1"/>
          </a:lnRef>
          <a:fillRef idx="0">
            <a:schemeClr val="dk1"/>
          </a:fillRef>
          <a:effectRef idx="0">
            <a:schemeClr val="dk1"/>
          </a:effectRef>
          <a:fontRef idx="minor">
            <a:schemeClr val="tx1"/>
          </a:fontRef>
        </p:style>
      </p:cxnSp>
      <p:pic>
        <p:nvPicPr>
          <p:cNvPr id="6" name="図 5">
            <a:extLst>
              <a:ext uri="{FF2B5EF4-FFF2-40B4-BE49-F238E27FC236}">
                <a16:creationId xmlns:a16="http://schemas.microsoft.com/office/drawing/2014/main" id="{2B249BD6-3CC5-62BC-AFF0-BA0F7B22668E}"/>
              </a:ext>
            </a:extLst>
          </p:cNvPr>
          <p:cNvPicPr>
            <a:picLocks noChangeAspect="1"/>
          </p:cNvPicPr>
          <p:nvPr/>
        </p:nvPicPr>
        <p:blipFill>
          <a:blip r:embed="rId3"/>
          <a:stretch>
            <a:fillRect/>
          </a:stretch>
        </p:blipFill>
        <p:spPr>
          <a:xfrm>
            <a:off x="6353359" y="1130407"/>
            <a:ext cx="5266272" cy="5158522"/>
          </a:xfrm>
          <a:prstGeom prst="rect">
            <a:avLst/>
          </a:prstGeom>
        </p:spPr>
      </p:pic>
      <p:sp>
        <p:nvSpPr>
          <p:cNvPr id="8" name="正方形/長方形 7">
            <a:extLst>
              <a:ext uri="{FF2B5EF4-FFF2-40B4-BE49-F238E27FC236}">
                <a16:creationId xmlns:a16="http://schemas.microsoft.com/office/drawing/2014/main" id="{8AEB2415-4D18-A52B-7167-6440B6115E81}"/>
              </a:ext>
            </a:extLst>
          </p:cNvPr>
          <p:cNvSpPr/>
          <p:nvPr/>
        </p:nvSpPr>
        <p:spPr>
          <a:xfrm>
            <a:off x="5922648" y="761276"/>
            <a:ext cx="2138288" cy="378655"/>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100" dirty="0">
                <a:latin typeface="Meiryo UI" panose="020B0604030504040204" pitchFamily="50" charset="-128"/>
                <a:ea typeface="Meiryo UI" panose="020B0604030504040204" pitchFamily="50" charset="-128"/>
              </a:rPr>
              <a:t>参考：現行制度</a:t>
            </a:r>
          </a:p>
        </p:txBody>
      </p:sp>
    </p:spTree>
    <p:extLst>
      <p:ext uri="{BB962C8B-B14F-4D97-AF65-F5344CB8AC3E}">
        <p14:creationId xmlns:p14="http://schemas.microsoft.com/office/powerpoint/2010/main" val="20325386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59F2DD5-6CB0-033C-3C31-58197EC77B52}"/>
              </a:ext>
            </a:extLst>
          </p:cNvPr>
          <p:cNvSpPr>
            <a:spLocks noGrp="1"/>
          </p:cNvSpPr>
          <p:nvPr>
            <p:ph type="title"/>
          </p:nvPr>
        </p:nvSpPr>
        <p:spPr/>
        <p:txBody>
          <a:bodyPr>
            <a:normAutofit/>
          </a:bodyPr>
          <a:lstStyle/>
          <a:p>
            <a:r>
              <a:rPr lang="ja-JP" altLang="en-US" sz="1600" dirty="0">
                <a:cs typeface="Times New Roman" panose="02020603050405020304" pitchFamily="18" charset="0"/>
              </a:rPr>
              <a:t>６</a:t>
            </a:r>
            <a:r>
              <a:rPr lang="ja-JP" altLang="en-US" sz="1600" b="1" dirty="0">
                <a:effectLst/>
                <a:latin typeface="Meiryo UI" panose="020B0604030504040204" pitchFamily="50" charset="-128"/>
                <a:ea typeface="Meiryo UI" panose="020B0604030504040204" pitchFamily="50" charset="-128"/>
                <a:cs typeface="Times New Roman" panose="02020603050405020304" pitchFamily="18" charset="0"/>
              </a:rPr>
              <a:t>．最低賃金改定</a:t>
            </a:r>
            <a:endParaRPr kumimoji="1" lang="ja-JP" altLang="en-US" sz="1600" dirty="0"/>
          </a:p>
        </p:txBody>
      </p:sp>
      <p:sp>
        <p:nvSpPr>
          <p:cNvPr id="4" name="スライド番号プレースホルダー 3">
            <a:extLst>
              <a:ext uri="{FF2B5EF4-FFF2-40B4-BE49-F238E27FC236}">
                <a16:creationId xmlns:a16="http://schemas.microsoft.com/office/drawing/2014/main" id="{1CA7BE52-5D22-F15D-06EE-8D31966C7A89}"/>
              </a:ext>
            </a:extLst>
          </p:cNvPr>
          <p:cNvSpPr>
            <a:spLocks noGrp="1"/>
          </p:cNvSpPr>
          <p:nvPr>
            <p:ph type="sldNum" sz="quarter" idx="12"/>
          </p:nvPr>
        </p:nvSpPr>
        <p:spPr>
          <a:xfrm>
            <a:off x="11196320" y="6581978"/>
            <a:ext cx="695642" cy="276022"/>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3DC2DEF-D2FE-4B45-ABA4-9F153FD1C98A}" type="slidenum">
              <a:rPr kumimoji="1" lang="en-US" altLang="ja-JP" sz="1200" b="0" i="0" u="none" strike="noStrike" kern="1200" cap="none" spc="0" normalizeH="0" baseline="0" noProof="0" smtClean="0">
                <a:ln>
                  <a:noFill/>
                </a:ln>
                <a:solidFill>
                  <a:prstClr val="white"/>
                </a:solidFill>
                <a:effectLst/>
                <a:uLnTx/>
                <a:uFillTx/>
                <a:latin typeface="Meiryo UI" panose="020B0604030504040204" pitchFamily="50" charset="-128"/>
                <a:ea typeface="Meiryo UI" panose="020B060403050404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1" lang="ja-JP" altLang="en-US" sz="12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15" name="コンテンツ プレースホルダー 2">
            <a:extLst>
              <a:ext uri="{FF2B5EF4-FFF2-40B4-BE49-F238E27FC236}">
                <a16:creationId xmlns:a16="http://schemas.microsoft.com/office/drawing/2014/main" id="{37529E3D-F14F-89E0-3FB1-78A4EB8043D0}"/>
              </a:ext>
            </a:extLst>
          </p:cNvPr>
          <p:cNvSpPr txBox="1">
            <a:spLocks/>
          </p:cNvSpPr>
          <p:nvPr/>
        </p:nvSpPr>
        <p:spPr>
          <a:xfrm>
            <a:off x="230669" y="1139931"/>
            <a:ext cx="5598065" cy="5067301"/>
          </a:xfrm>
          <a:prstGeom prst="rect">
            <a:avLst/>
          </a:prstGeom>
          <a:ln w="25400">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eiryo UI" panose="020B0604030504040204" pitchFamily="50" charset="-128"/>
                <a:ea typeface="Meiryo UI" panose="020B0604030504040204" pitchFamily="50"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eiryo UI" panose="020B0604030504040204" pitchFamily="50" charset="-128"/>
                <a:ea typeface="Meiryo UI" panose="020B0604030504040204" pitchFamily="50"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eiryo UI" panose="020B0604030504040204" pitchFamily="50" charset="-128"/>
                <a:ea typeface="Meiryo UI" panose="020B0604030504040204" pitchFamily="50"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eiryo UI" panose="020B0604030504040204" pitchFamily="50" charset="-128"/>
                <a:ea typeface="Meiryo UI" panose="020B0604030504040204" pitchFamily="50"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eiryo UI" panose="020B0604030504040204" pitchFamily="50" charset="-128"/>
                <a:ea typeface="Meiryo UI" panose="020B0604030504040204"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a:pPr>
            <a:endParaRPr kumimoji="1" lang="en-US" altLang="ja-JP" sz="1000" b="1"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a:pPr>
            <a:r>
              <a:rPr lang="en-US" altLang="ja-JP" sz="1000" b="1" dirty="0">
                <a:solidFill>
                  <a:srgbClr val="32363F"/>
                </a:solidFill>
                <a:cs typeface="Times New Roman" panose="02020603050405020304" pitchFamily="18" charset="0"/>
              </a:rPr>
              <a:t>2023</a:t>
            </a:r>
            <a:r>
              <a:rPr lang="ja-JP" altLang="en-US" sz="1000" b="1" dirty="0">
                <a:solidFill>
                  <a:srgbClr val="32363F"/>
                </a:solidFill>
                <a:cs typeface="Times New Roman" panose="02020603050405020304" pitchFamily="18" charset="0"/>
              </a:rPr>
              <a:t>年度地域別最低賃金の改定に伴い、</a:t>
            </a:r>
            <a:r>
              <a:rPr lang="en-US" altLang="ja-JP" sz="1000" b="1" dirty="0">
                <a:solidFill>
                  <a:srgbClr val="32363F"/>
                </a:solidFill>
                <a:cs typeface="Times New Roman" panose="02020603050405020304" pitchFamily="18" charset="0"/>
              </a:rPr>
              <a:t>IMGU</a:t>
            </a:r>
            <a:r>
              <a:rPr lang="ja-JP" altLang="en-US" sz="1000" b="1" dirty="0">
                <a:solidFill>
                  <a:srgbClr val="32363F"/>
                </a:solidFill>
                <a:cs typeface="Times New Roman" panose="02020603050405020304" pitchFamily="18" charset="0"/>
              </a:rPr>
              <a:t>基準及び対象各支部の水準の改定をいたします。</a:t>
            </a:r>
            <a:endParaRPr lang="en-US" altLang="ja-JP" sz="1000" b="1" dirty="0">
              <a:solidFill>
                <a:srgbClr val="32363F"/>
              </a:solidFill>
              <a:cs typeface="Times New Roman" panose="02020603050405020304" pitchFamily="18" charset="0"/>
            </a:endParaRPr>
          </a:p>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a:pPr>
            <a:endParaRPr lang="en-US" altLang="ja-JP" sz="1000" b="1" dirty="0">
              <a:solidFill>
                <a:srgbClr val="32363F"/>
              </a:solidFill>
              <a:cs typeface="Times New Roman" panose="02020603050405020304" pitchFamily="18" charset="0"/>
            </a:endParaRPr>
          </a:p>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a:pPr>
            <a:endParaRPr lang="en-US" altLang="ja-JP" sz="1000" b="1" dirty="0">
              <a:solidFill>
                <a:srgbClr val="32363F"/>
              </a:solidFill>
              <a:cs typeface="Times New Roman" panose="02020603050405020304" pitchFamily="18" charset="0"/>
            </a:endParaRPr>
          </a:p>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a:pPr>
            <a:r>
              <a:rPr lang="en-US" altLang="ja-JP" sz="1000" b="1" dirty="0">
                <a:solidFill>
                  <a:srgbClr val="32363F"/>
                </a:solidFill>
                <a:cs typeface="Times New Roman" panose="02020603050405020304" pitchFamily="18" charset="0"/>
              </a:rPr>
              <a:t>【</a:t>
            </a:r>
            <a:r>
              <a:rPr lang="ja-JP" altLang="en-US" sz="1000" b="1" dirty="0">
                <a:solidFill>
                  <a:srgbClr val="32363F"/>
                </a:solidFill>
                <a:cs typeface="Times New Roman" panose="02020603050405020304" pitchFamily="18" charset="0"/>
              </a:rPr>
              <a:t>検討の背景</a:t>
            </a:r>
            <a:r>
              <a:rPr lang="en-US" altLang="ja-JP" sz="1000" b="1" dirty="0">
                <a:solidFill>
                  <a:srgbClr val="32363F"/>
                </a:solidFill>
                <a:cs typeface="Times New Roman" panose="02020603050405020304" pitchFamily="18" charset="0"/>
              </a:rPr>
              <a:t>】</a:t>
            </a:r>
          </a:p>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a:pPr>
            <a:r>
              <a:rPr lang="ja-JP" altLang="en-US" sz="1000" b="1" dirty="0">
                <a:solidFill>
                  <a:srgbClr val="32363F"/>
                </a:solidFill>
                <a:cs typeface="Times New Roman" panose="02020603050405020304" pitchFamily="18" charset="0"/>
              </a:rPr>
              <a:t>・地域別最低賃金の改定で、</a:t>
            </a:r>
            <a:r>
              <a:rPr lang="en-US" altLang="ja-JP" sz="1000" b="1" dirty="0">
                <a:solidFill>
                  <a:srgbClr val="32363F"/>
                </a:solidFill>
                <a:cs typeface="Times New Roman" panose="02020603050405020304" pitchFamily="18" charset="0"/>
              </a:rPr>
              <a:t>IMGU</a:t>
            </a:r>
            <a:r>
              <a:rPr lang="ja-JP" altLang="en-US" sz="1000" b="1" dirty="0">
                <a:solidFill>
                  <a:srgbClr val="32363F"/>
                </a:solidFill>
                <a:cs typeface="Times New Roman" panose="02020603050405020304" pitchFamily="18" charset="0"/>
              </a:rPr>
              <a:t>基準の最低賃金が見直されました。その影響により、時間給者の水準を引き上げを行います。</a:t>
            </a:r>
            <a:endParaRPr lang="en-US" altLang="ja-JP" sz="1000" b="1" dirty="0">
              <a:solidFill>
                <a:srgbClr val="32363F"/>
              </a:solidFill>
              <a:cs typeface="Times New Roman" panose="02020603050405020304" pitchFamily="18" charset="0"/>
            </a:endParaRPr>
          </a:p>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a:pPr>
            <a:endParaRPr lang="en-US" altLang="ja-JP" sz="1000" b="1" dirty="0">
              <a:solidFill>
                <a:srgbClr val="32363F"/>
              </a:solidFill>
              <a:cs typeface="Times New Roman" panose="02020603050405020304" pitchFamily="18" charset="0"/>
            </a:endParaRPr>
          </a:p>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a:pPr>
            <a:r>
              <a:rPr lang="en-US" altLang="ja-JP" sz="1000" b="1" dirty="0">
                <a:solidFill>
                  <a:srgbClr val="32363F"/>
                </a:solidFill>
                <a:cs typeface="Times New Roman" panose="02020603050405020304" pitchFamily="18" charset="0"/>
              </a:rPr>
              <a:t>【</a:t>
            </a:r>
            <a:r>
              <a:rPr lang="ja-JP" altLang="en-US" sz="1000" b="1" dirty="0">
                <a:solidFill>
                  <a:srgbClr val="32363F"/>
                </a:solidFill>
                <a:cs typeface="Times New Roman" panose="02020603050405020304" pitchFamily="18" charset="0"/>
              </a:rPr>
              <a:t>方向性</a:t>
            </a:r>
            <a:r>
              <a:rPr lang="en-US" altLang="ja-JP" sz="1000" b="1" dirty="0">
                <a:solidFill>
                  <a:srgbClr val="32363F"/>
                </a:solidFill>
                <a:cs typeface="Times New Roman" panose="02020603050405020304" pitchFamily="18" charset="0"/>
              </a:rPr>
              <a:t>】</a:t>
            </a:r>
            <a:endParaRPr kumimoji="1" lang="en-US" altLang="ja-JP" sz="1000" b="1"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a:pPr>
            <a:r>
              <a:rPr kumimoji="1" lang="ja-JP" altLang="en-US" sz="1000" b="1"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rPr>
              <a:t>時間給者</a:t>
            </a:r>
            <a:endParaRPr kumimoji="1" lang="en-US" altLang="ja-JP" sz="1000" b="1"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a:pPr>
            <a:r>
              <a:rPr kumimoji="1" lang="ja-JP" altLang="en-US" sz="1000" b="1"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rPr>
              <a:t>①改定地域：東京・千葉・埼玉・神奈川・愛知</a:t>
            </a:r>
            <a:endParaRPr kumimoji="1" lang="en-US" altLang="ja-JP" sz="1000" b="1"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a:pPr>
            <a:r>
              <a:rPr kumimoji="1" lang="ja-JP" altLang="en-US" sz="1000" b="1"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rPr>
              <a:t>②改定時期：</a:t>
            </a:r>
            <a:r>
              <a:rPr lang="en-US" altLang="ja-JP" sz="1000" b="1" dirty="0">
                <a:solidFill>
                  <a:srgbClr val="32363F"/>
                </a:solidFill>
                <a:cs typeface="Times New Roman" panose="02020603050405020304" pitchFamily="18" charset="0"/>
              </a:rPr>
              <a:t>10</a:t>
            </a:r>
            <a:r>
              <a:rPr kumimoji="1" lang="ja-JP" altLang="en-US" sz="1000" b="1"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rPr>
              <a:t>月</a:t>
            </a:r>
            <a:r>
              <a:rPr kumimoji="1" lang="en-US" altLang="ja-JP" sz="1000" b="1"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rPr>
              <a:t>1</a:t>
            </a:r>
            <a:r>
              <a:rPr kumimoji="1" lang="ja-JP" altLang="en-US" sz="1000" b="1"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rPr>
              <a:t>日以降の時給にて改定</a:t>
            </a:r>
            <a:endParaRPr kumimoji="1" lang="en-US" altLang="ja-JP" sz="1000" b="1"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a:pPr>
            <a:r>
              <a:rPr kumimoji="1" lang="ja-JP" altLang="en-US" sz="1000" b="1"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rPr>
              <a:t>③改定水準：東京　</a:t>
            </a:r>
            <a:r>
              <a:rPr kumimoji="1" lang="en-US" altLang="ja-JP" sz="1000" b="1"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rPr>
              <a:t>1,115</a:t>
            </a:r>
            <a:r>
              <a:rPr kumimoji="1" lang="ja-JP" altLang="en-US" sz="1000" b="1"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rPr>
              <a:t>円・千葉　</a:t>
            </a:r>
            <a:r>
              <a:rPr kumimoji="1" lang="en-US" altLang="ja-JP" sz="1000" b="1"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rPr>
              <a:t>1,030</a:t>
            </a:r>
            <a:r>
              <a:rPr kumimoji="1" lang="ja-JP" altLang="en-US" sz="1000" b="1"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rPr>
              <a:t>円・埼玉　</a:t>
            </a:r>
            <a:r>
              <a:rPr kumimoji="1" lang="en-US" altLang="ja-JP" sz="1000" b="1"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rPr>
              <a:t>1,030</a:t>
            </a:r>
            <a:r>
              <a:rPr kumimoji="1" lang="ja-JP" altLang="en-US" sz="1000" b="1"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rPr>
              <a:t>円・神奈川　</a:t>
            </a:r>
            <a:r>
              <a:rPr kumimoji="1" lang="en-US" altLang="ja-JP" sz="1000" b="1"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rPr>
              <a:t>1,115</a:t>
            </a:r>
            <a:r>
              <a:rPr kumimoji="1" lang="ja-JP" altLang="en-US" sz="1000" b="1"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rPr>
              <a:t>円・愛知　</a:t>
            </a:r>
            <a:r>
              <a:rPr kumimoji="1" lang="en-US" altLang="ja-JP" sz="1000" b="1"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rPr>
              <a:t>1,030</a:t>
            </a:r>
            <a:r>
              <a:rPr kumimoji="1" lang="ja-JP" altLang="en-US" sz="1000" b="1"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rPr>
              <a:t>円</a:t>
            </a:r>
            <a:endParaRPr kumimoji="1" lang="en-US" altLang="ja-JP" sz="1000" b="1"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a:pPr>
            <a:r>
              <a:rPr kumimoji="1" lang="ja-JP" altLang="en-US" sz="1000" b="1"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rPr>
              <a:t>④改定方法：調整給⑤改定者数：実在者なし</a:t>
            </a:r>
            <a:endParaRPr kumimoji="1" lang="en-US" altLang="ja-JP" sz="1000" b="1"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a:pPr>
            <a:r>
              <a:rPr kumimoji="1" lang="ja-JP" altLang="en-US" sz="1000" b="1"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rPr>
              <a:t>⑥</a:t>
            </a:r>
            <a:r>
              <a:rPr kumimoji="1" lang="en-US" altLang="ja-JP" sz="1000" b="1"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rPr>
              <a:t>10</a:t>
            </a:r>
            <a:r>
              <a:rPr kumimoji="1" lang="ja-JP" altLang="en-US" sz="1000" b="1"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rPr>
              <a:t>月</a:t>
            </a:r>
            <a:r>
              <a:rPr kumimoji="1" lang="en-US" altLang="ja-JP" sz="1000" b="1"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rPr>
              <a:t>9</a:t>
            </a:r>
            <a:r>
              <a:rPr kumimoji="1" lang="ja-JP" altLang="en-US" sz="1000" b="1"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rPr>
              <a:t>日 支部執行委員会にて審議決定</a:t>
            </a:r>
            <a:endParaRPr kumimoji="1" lang="en-US" altLang="ja-JP" sz="1000" b="1"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a:pPr>
            <a:endParaRPr lang="en-US" altLang="ja-JP" sz="1000" b="1" dirty="0">
              <a:solidFill>
                <a:srgbClr val="32363F"/>
              </a:solidFill>
              <a:cs typeface="Times New Roman" panose="02020603050405020304" pitchFamily="18" charset="0"/>
            </a:endParaRPr>
          </a:p>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a:pPr>
            <a:endParaRPr kumimoji="1" lang="en-US" altLang="ja-JP" sz="1000" b="1"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a:pPr>
            <a:endParaRPr kumimoji="1" lang="en-US" altLang="ja-JP" sz="1000" b="1"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p:txBody>
      </p:sp>
      <p:grpSp>
        <p:nvGrpSpPr>
          <p:cNvPr id="23" name="グループ化 22">
            <a:extLst>
              <a:ext uri="{FF2B5EF4-FFF2-40B4-BE49-F238E27FC236}">
                <a16:creationId xmlns:a16="http://schemas.microsoft.com/office/drawing/2014/main" id="{BBB9C5F6-14C5-B712-80C8-A4B362AE1EC9}"/>
              </a:ext>
            </a:extLst>
          </p:cNvPr>
          <p:cNvGrpSpPr/>
          <p:nvPr/>
        </p:nvGrpSpPr>
        <p:grpSpPr>
          <a:xfrm>
            <a:off x="166690" y="5718069"/>
            <a:ext cx="5726024" cy="1038427"/>
            <a:chOff x="6108344" y="4721926"/>
            <a:chExt cx="5857423" cy="1737489"/>
          </a:xfrm>
        </p:grpSpPr>
        <p:sp>
          <p:nvSpPr>
            <p:cNvPr id="16" name="コンテンツ プレースホルダー 2">
              <a:extLst>
                <a:ext uri="{FF2B5EF4-FFF2-40B4-BE49-F238E27FC236}">
                  <a16:creationId xmlns:a16="http://schemas.microsoft.com/office/drawing/2014/main" id="{5EBA7A95-5DC2-06ED-9D50-CD5A82C4CD6D}"/>
                </a:ext>
              </a:extLst>
            </p:cNvPr>
            <p:cNvSpPr txBox="1">
              <a:spLocks/>
            </p:cNvSpPr>
            <p:nvPr/>
          </p:nvSpPr>
          <p:spPr>
            <a:xfrm>
              <a:off x="6108344" y="4721926"/>
              <a:ext cx="5857423" cy="1737489"/>
            </a:xfrm>
            <a:prstGeom prst="rect">
              <a:avLst/>
            </a:prstGeom>
            <a:ln w="25400">
              <a:solidFill>
                <a:schemeClr val="tx1"/>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eiryo UI" panose="020B0604030504040204" pitchFamily="50" charset="-128"/>
                  <a:ea typeface="Meiryo UI" panose="020B0604030504040204" pitchFamily="50"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eiryo UI" panose="020B0604030504040204" pitchFamily="50" charset="-128"/>
                  <a:ea typeface="Meiryo UI" panose="020B0604030504040204" pitchFamily="50"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eiryo UI" panose="020B0604030504040204" pitchFamily="50" charset="-128"/>
                  <a:ea typeface="Meiryo UI" panose="020B0604030504040204" pitchFamily="50"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eiryo UI" panose="020B0604030504040204" pitchFamily="50" charset="-128"/>
                  <a:ea typeface="Meiryo UI" panose="020B0604030504040204" pitchFamily="50"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eiryo UI" panose="020B0604030504040204" pitchFamily="50" charset="-128"/>
                  <a:ea typeface="Meiryo UI" panose="020B0604030504040204"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a:pPr>
              <a:r>
                <a:rPr kumimoji="1" lang="en-US" altLang="ja-JP" sz="1200" b="1" i="0" u="none" strike="noStrike" kern="1200" cap="none" spc="0" normalizeH="0" baseline="0" noProof="0" dirty="0">
                  <a:ln>
                    <a:noFill/>
                  </a:ln>
                  <a:solidFill>
                    <a:srgbClr val="32363F"/>
                  </a:solidFill>
                  <a:effectLst/>
                  <a:uLnTx/>
                  <a:uFillTx/>
                  <a:latin typeface="-apple-system"/>
                  <a:ea typeface="Meiryo UI" panose="020B0604030504040204" pitchFamily="50" charset="-128"/>
                  <a:cs typeface="+mn-cs"/>
                </a:rPr>
                <a:t>【</a:t>
              </a:r>
              <a:r>
                <a:rPr kumimoji="1" lang="ja-JP" altLang="en-US" sz="1200" b="1" i="0" u="none" strike="noStrike" kern="1200" cap="none" spc="0" normalizeH="0" baseline="0" noProof="0" dirty="0">
                  <a:ln>
                    <a:noFill/>
                  </a:ln>
                  <a:solidFill>
                    <a:srgbClr val="32363F"/>
                  </a:solidFill>
                  <a:effectLst/>
                  <a:uLnTx/>
                  <a:uFillTx/>
                  <a:latin typeface="-apple-system"/>
                  <a:ea typeface="Meiryo UI" panose="020B0604030504040204" pitchFamily="50" charset="-128"/>
                  <a:cs typeface="+mn-cs"/>
                </a:rPr>
                <a:t>今後のスケジュール</a:t>
              </a:r>
              <a:r>
                <a:rPr kumimoji="1" lang="en-US" altLang="ja-JP" sz="1200" b="1" i="0" u="none" strike="noStrike" kern="1200" cap="none" spc="0" normalizeH="0" baseline="0" noProof="0" dirty="0">
                  <a:ln>
                    <a:noFill/>
                  </a:ln>
                  <a:solidFill>
                    <a:srgbClr val="32363F"/>
                  </a:solidFill>
                  <a:effectLst/>
                  <a:uLnTx/>
                  <a:uFillTx/>
                  <a:latin typeface="-apple-system"/>
                  <a:ea typeface="Meiryo UI" panose="020B0604030504040204" pitchFamily="50" charset="-128"/>
                  <a:cs typeface="+mn-cs"/>
                </a:rPr>
                <a:t>】</a:t>
              </a:r>
            </a:p>
          </p:txBody>
        </p:sp>
        <p:sp>
          <p:nvSpPr>
            <p:cNvPr id="22" name="矢印: 五方向 21">
              <a:extLst>
                <a:ext uri="{FF2B5EF4-FFF2-40B4-BE49-F238E27FC236}">
                  <a16:creationId xmlns:a16="http://schemas.microsoft.com/office/drawing/2014/main" id="{4FD636D4-108D-369B-37EB-5A269ED3039B}"/>
                </a:ext>
              </a:extLst>
            </p:cNvPr>
            <p:cNvSpPr/>
            <p:nvPr/>
          </p:nvSpPr>
          <p:spPr>
            <a:xfrm>
              <a:off x="10285901" y="5345721"/>
              <a:ext cx="1465385" cy="855785"/>
            </a:xfrm>
            <a:prstGeom prst="homePlate">
              <a:avLst/>
            </a:prstGeom>
            <a:solidFill>
              <a:schemeClr val="bg1"/>
            </a:solidFill>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1" i="0" u="none" strike="noStrike" kern="1200" cap="none" spc="0" normalizeH="0" baseline="0" noProof="0" dirty="0">
                  <a:ln>
                    <a:noFill/>
                  </a:ln>
                  <a:solidFill>
                    <a:srgbClr val="32363F"/>
                  </a:solidFill>
                  <a:effectLst/>
                  <a:uLnTx/>
                  <a:uFillTx/>
                  <a:latin typeface="Calibri Light"/>
                  <a:ea typeface="+mn-ea"/>
                  <a:cs typeface="+mn-cs"/>
                </a:rPr>
                <a:t>2023</a:t>
              </a:r>
              <a:r>
                <a:rPr kumimoji="1" lang="ja-JP" altLang="en-US" sz="1000" b="1" i="0" u="none" strike="noStrike" kern="1200" cap="none" spc="0" normalizeH="0" baseline="0" noProof="0" dirty="0">
                  <a:ln>
                    <a:noFill/>
                  </a:ln>
                  <a:solidFill>
                    <a:srgbClr val="32363F"/>
                  </a:solidFill>
                  <a:effectLst/>
                  <a:uLnTx/>
                  <a:uFillTx/>
                  <a:latin typeface="Calibri Light"/>
                  <a:ea typeface="+mn-ea"/>
                  <a:cs typeface="+mn-cs"/>
                </a:rPr>
                <a:t>年</a:t>
              </a:r>
              <a:r>
                <a:rPr kumimoji="1" lang="en-US" altLang="ja-JP" sz="1000" b="1" i="0" u="none" strike="noStrike" kern="1200" cap="none" spc="0" normalizeH="0" baseline="0" noProof="0" dirty="0">
                  <a:ln>
                    <a:noFill/>
                  </a:ln>
                  <a:solidFill>
                    <a:srgbClr val="32363F"/>
                  </a:solidFill>
                  <a:effectLst/>
                  <a:uLnTx/>
                  <a:uFillTx/>
                  <a:latin typeface="Calibri Light"/>
                  <a:ea typeface="+mn-ea"/>
                  <a:cs typeface="+mn-cs"/>
                </a:rPr>
                <a:t>10</a:t>
              </a:r>
              <a:r>
                <a:rPr kumimoji="1" lang="ja-JP" altLang="en-US" sz="1000" b="1" i="0" u="none" strike="noStrike" kern="1200" cap="none" spc="0" normalizeH="0" baseline="0" noProof="0" dirty="0">
                  <a:ln>
                    <a:noFill/>
                  </a:ln>
                  <a:solidFill>
                    <a:srgbClr val="32363F"/>
                  </a:solidFill>
                  <a:effectLst/>
                  <a:uLnTx/>
                  <a:uFillTx/>
                  <a:latin typeface="Calibri Light"/>
                  <a:ea typeface="+mn-ea"/>
                  <a:cs typeface="+mn-cs"/>
                </a:rPr>
                <a:t>月</a:t>
              </a:r>
              <a:r>
                <a:rPr kumimoji="1" lang="en-US" altLang="ja-JP" sz="1000" b="1" i="0" u="none" strike="noStrike" kern="1200" cap="none" spc="0" normalizeH="0" baseline="0" noProof="0" dirty="0">
                  <a:ln>
                    <a:noFill/>
                  </a:ln>
                  <a:solidFill>
                    <a:srgbClr val="32363F"/>
                  </a:solidFill>
                  <a:effectLst/>
                  <a:uLnTx/>
                  <a:uFillTx/>
                  <a:latin typeface="Calibri Light"/>
                  <a:ea typeface="+mn-ea"/>
                  <a:cs typeface="+mn-cs"/>
                </a:rPr>
                <a:t>1</a:t>
              </a:r>
              <a:r>
                <a:rPr kumimoji="1" lang="ja-JP" altLang="en-US" sz="1000" b="1" i="0" u="none" strike="noStrike" kern="1200" cap="none" spc="0" normalizeH="0" baseline="0" noProof="0" dirty="0">
                  <a:ln>
                    <a:noFill/>
                  </a:ln>
                  <a:solidFill>
                    <a:srgbClr val="32363F"/>
                  </a:solidFill>
                  <a:effectLst/>
                  <a:uLnTx/>
                  <a:uFillTx/>
                  <a:latin typeface="Calibri Light"/>
                  <a:ea typeface="+mn-ea"/>
                  <a:cs typeface="+mn-cs"/>
                </a:rPr>
                <a:t>日</a:t>
              </a:r>
              <a:endParaRPr kumimoji="1" lang="en-US" altLang="ja-JP" sz="1000" b="1" i="0" u="none" strike="noStrike" kern="1200" cap="none" spc="0" normalizeH="0" baseline="0" noProof="0" dirty="0">
                <a:ln>
                  <a:noFill/>
                </a:ln>
                <a:solidFill>
                  <a:srgbClr val="32363F"/>
                </a:solidFill>
                <a:effectLst/>
                <a:uLnTx/>
                <a:uFillTx/>
                <a:latin typeface="Calibri Ligh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srgbClr val="32363F"/>
                  </a:solidFill>
                  <a:effectLst/>
                  <a:uLnTx/>
                  <a:uFillTx/>
                  <a:latin typeface="Calibri Light"/>
                  <a:ea typeface="+mn-ea"/>
                  <a:cs typeface="+mn-cs"/>
                </a:rPr>
                <a:t>運用開始</a:t>
              </a:r>
            </a:p>
          </p:txBody>
        </p:sp>
        <p:sp>
          <p:nvSpPr>
            <p:cNvPr id="21" name="矢印: 五方向 20">
              <a:extLst>
                <a:ext uri="{FF2B5EF4-FFF2-40B4-BE49-F238E27FC236}">
                  <a16:creationId xmlns:a16="http://schemas.microsoft.com/office/drawing/2014/main" id="{1D5897FD-619B-5EE3-4DFE-0D9E62BC9EAA}"/>
                </a:ext>
              </a:extLst>
            </p:cNvPr>
            <p:cNvSpPr/>
            <p:nvPr/>
          </p:nvSpPr>
          <p:spPr>
            <a:xfrm>
              <a:off x="8942214" y="5345721"/>
              <a:ext cx="1465385" cy="855785"/>
            </a:xfrm>
            <a:prstGeom prst="homePlate">
              <a:avLst/>
            </a:prstGeom>
            <a:solidFill>
              <a:schemeClr val="bg1"/>
            </a:solidFill>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1" i="0" u="none" strike="noStrike" kern="1200" cap="none" spc="0" normalizeH="0" baseline="0" noProof="0" dirty="0">
                  <a:ln>
                    <a:noFill/>
                  </a:ln>
                  <a:solidFill>
                    <a:srgbClr val="32363F"/>
                  </a:solidFill>
                  <a:effectLst/>
                  <a:uLnTx/>
                  <a:uFillTx/>
                  <a:latin typeface="Calibri Light"/>
                  <a:ea typeface="+mn-ea"/>
                  <a:cs typeface="+mn-cs"/>
                </a:rPr>
                <a:t>2023</a:t>
              </a:r>
              <a:r>
                <a:rPr kumimoji="1" lang="ja-JP" altLang="en-US" sz="1000" b="1" i="0" u="none" strike="noStrike" kern="1200" cap="none" spc="0" normalizeH="0" baseline="0" noProof="0" dirty="0">
                  <a:ln>
                    <a:noFill/>
                  </a:ln>
                  <a:solidFill>
                    <a:srgbClr val="32363F"/>
                  </a:solidFill>
                  <a:effectLst/>
                  <a:uLnTx/>
                  <a:uFillTx/>
                  <a:latin typeface="Calibri Light"/>
                  <a:ea typeface="+mn-ea"/>
                  <a:cs typeface="+mn-cs"/>
                </a:rPr>
                <a:t>年</a:t>
              </a:r>
              <a:r>
                <a:rPr kumimoji="1" lang="en-US" altLang="ja-JP" sz="1000" b="1" i="0" u="none" strike="noStrike" kern="1200" cap="none" spc="0" normalizeH="0" baseline="0" noProof="0" dirty="0">
                  <a:ln>
                    <a:noFill/>
                  </a:ln>
                  <a:solidFill>
                    <a:srgbClr val="32363F"/>
                  </a:solidFill>
                  <a:effectLst/>
                  <a:uLnTx/>
                  <a:uFillTx/>
                  <a:latin typeface="Calibri Light"/>
                  <a:ea typeface="+mn-ea"/>
                  <a:cs typeface="+mn-cs"/>
                </a:rPr>
                <a:t>10</a:t>
              </a:r>
              <a:r>
                <a:rPr kumimoji="1" lang="ja-JP" altLang="en-US" sz="1000" b="1" i="0" u="none" strike="noStrike" kern="1200" cap="none" spc="0" normalizeH="0" baseline="0" noProof="0" dirty="0">
                  <a:ln>
                    <a:noFill/>
                  </a:ln>
                  <a:solidFill>
                    <a:srgbClr val="32363F"/>
                  </a:solidFill>
                  <a:effectLst/>
                  <a:uLnTx/>
                  <a:uFillTx/>
                  <a:latin typeface="Calibri Light"/>
                  <a:ea typeface="+mn-ea"/>
                  <a:cs typeface="+mn-cs"/>
                </a:rPr>
                <a:t>月</a:t>
              </a:r>
              <a:endParaRPr kumimoji="1" lang="en-US" altLang="ja-JP" sz="1000" b="1" i="0" u="none" strike="noStrike" kern="1200" cap="none" spc="0" normalizeH="0" baseline="0" noProof="0" dirty="0">
                <a:ln>
                  <a:noFill/>
                </a:ln>
                <a:solidFill>
                  <a:srgbClr val="32363F"/>
                </a:solidFill>
                <a:effectLst/>
                <a:uLnTx/>
                <a:uFillTx/>
                <a:latin typeface="Calibri Ligh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000" b="1" dirty="0">
                  <a:solidFill>
                    <a:srgbClr val="32363F"/>
                  </a:solidFill>
                  <a:latin typeface="Calibri Light"/>
                </a:rPr>
                <a:t>支部評議員会</a:t>
              </a:r>
              <a:endParaRPr kumimoji="1" lang="ja-JP" altLang="en-US" sz="1000" b="1" i="0" u="none" strike="noStrike" kern="1200" cap="none" spc="0" normalizeH="0" baseline="0" noProof="0" dirty="0">
                <a:ln>
                  <a:noFill/>
                </a:ln>
                <a:solidFill>
                  <a:srgbClr val="32363F"/>
                </a:solidFill>
                <a:effectLst/>
                <a:uLnTx/>
                <a:uFillTx/>
                <a:latin typeface="Calibri Light"/>
                <a:ea typeface="+mn-ea"/>
                <a:cs typeface="+mn-cs"/>
              </a:endParaRPr>
            </a:p>
          </p:txBody>
        </p:sp>
        <p:sp>
          <p:nvSpPr>
            <p:cNvPr id="20" name="矢印: 五方向 19">
              <a:extLst>
                <a:ext uri="{FF2B5EF4-FFF2-40B4-BE49-F238E27FC236}">
                  <a16:creationId xmlns:a16="http://schemas.microsoft.com/office/drawing/2014/main" id="{3F51D231-A082-55B6-A78D-F2DA0923B4E9}"/>
                </a:ext>
              </a:extLst>
            </p:cNvPr>
            <p:cNvSpPr/>
            <p:nvPr/>
          </p:nvSpPr>
          <p:spPr>
            <a:xfrm>
              <a:off x="7644068" y="5345722"/>
              <a:ext cx="1465385" cy="855785"/>
            </a:xfrm>
            <a:prstGeom prst="homePlate">
              <a:avLst/>
            </a:prstGeom>
            <a:solidFill>
              <a:schemeClr val="bg1"/>
            </a:solidFill>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800" b="1" i="0" u="none" strike="noStrike" kern="1200" cap="none" spc="0" normalizeH="0" baseline="0" noProof="0" dirty="0">
                  <a:ln>
                    <a:noFill/>
                  </a:ln>
                  <a:solidFill>
                    <a:srgbClr val="32363F"/>
                  </a:solidFill>
                  <a:effectLst/>
                  <a:uLnTx/>
                  <a:uFillTx/>
                  <a:latin typeface="Calibri Light"/>
                  <a:ea typeface="+mn-ea"/>
                  <a:cs typeface="+mn-cs"/>
                </a:rPr>
                <a:t>2023</a:t>
              </a:r>
              <a:r>
                <a:rPr kumimoji="1" lang="ja-JP" altLang="en-US" sz="800" b="1" i="0" u="none" strike="noStrike" kern="1200" cap="none" spc="0" normalizeH="0" baseline="0" noProof="0" dirty="0">
                  <a:ln>
                    <a:noFill/>
                  </a:ln>
                  <a:solidFill>
                    <a:srgbClr val="32363F"/>
                  </a:solidFill>
                  <a:effectLst/>
                  <a:uLnTx/>
                  <a:uFillTx/>
                  <a:latin typeface="Calibri Light"/>
                  <a:ea typeface="+mn-ea"/>
                  <a:cs typeface="+mn-cs"/>
                </a:rPr>
                <a:t>年</a:t>
              </a:r>
              <a:r>
                <a:rPr lang="en-US" altLang="ja-JP" sz="800" b="1" dirty="0">
                  <a:solidFill>
                    <a:srgbClr val="32363F"/>
                  </a:solidFill>
                  <a:latin typeface="Calibri Light"/>
                </a:rPr>
                <a:t>10</a:t>
              </a:r>
              <a:r>
                <a:rPr lang="ja-JP" altLang="en-US" sz="800" b="1" dirty="0">
                  <a:solidFill>
                    <a:srgbClr val="32363F"/>
                  </a:solidFill>
                  <a:latin typeface="Calibri Light"/>
                </a:rPr>
                <a:t>月</a:t>
              </a:r>
              <a:r>
                <a:rPr lang="en-US" altLang="ja-JP" sz="800" b="1" dirty="0">
                  <a:solidFill>
                    <a:srgbClr val="32363F"/>
                  </a:solidFill>
                  <a:latin typeface="Calibri Light"/>
                </a:rPr>
                <a:t>11</a:t>
              </a:r>
              <a:r>
                <a:rPr lang="ja-JP" altLang="en-US" sz="800" b="1" dirty="0">
                  <a:solidFill>
                    <a:srgbClr val="32363F"/>
                  </a:solidFill>
                  <a:latin typeface="Calibri Light"/>
                </a:rPr>
                <a:t>日・</a:t>
              </a:r>
              <a:r>
                <a:rPr lang="en-US" altLang="ja-JP" sz="800" b="1" dirty="0">
                  <a:solidFill>
                    <a:srgbClr val="32363F"/>
                  </a:solidFill>
                  <a:latin typeface="Calibri Light"/>
                </a:rPr>
                <a:t>12</a:t>
              </a:r>
              <a:r>
                <a:rPr lang="ja-JP" altLang="en-US" sz="800" b="1" dirty="0">
                  <a:solidFill>
                    <a:srgbClr val="32363F"/>
                  </a:solidFill>
                  <a:latin typeface="Calibri Light"/>
                </a:rPr>
                <a:t>日</a:t>
              </a:r>
              <a:endParaRPr lang="en-US" altLang="ja-JP" sz="800" b="1" dirty="0">
                <a:solidFill>
                  <a:srgbClr val="32363F"/>
                </a:solidFill>
                <a:latin typeface="Calibri Ligh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dirty="0">
                  <a:ln>
                    <a:noFill/>
                  </a:ln>
                  <a:solidFill>
                    <a:srgbClr val="32363F"/>
                  </a:solidFill>
                  <a:effectLst/>
                  <a:uLnTx/>
                  <a:uFillTx/>
                  <a:latin typeface="Calibri Light"/>
                  <a:ea typeface="+mn-ea"/>
                  <a:cs typeface="+mn-cs"/>
                </a:rPr>
                <a:t>本部執行委員会</a:t>
              </a:r>
            </a:p>
          </p:txBody>
        </p:sp>
        <p:sp>
          <p:nvSpPr>
            <p:cNvPr id="19" name="矢印: 五方向 18">
              <a:extLst>
                <a:ext uri="{FF2B5EF4-FFF2-40B4-BE49-F238E27FC236}">
                  <a16:creationId xmlns:a16="http://schemas.microsoft.com/office/drawing/2014/main" id="{FF6DA7E1-6FA7-DA1C-83F7-2F785FC93AC8}"/>
                </a:ext>
              </a:extLst>
            </p:cNvPr>
            <p:cNvSpPr/>
            <p:nvPr/>
          </p:nvSpPr>
          <p:spPr>
            <a:xfrm>
              <a:off x="6340686" y="5345720"/>
              <a:ext cx="1465385" cy="855785"/>
            </a:xfrm>
            <a:prstGeom prst="homePlate">
              <a:avLst/>
            </a:prstGeom>
            <a:solidFill>
              <a:schemeClr val="bg1"/>
            </a:solidFill>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1" i="0" u="none" strike="noStrike" kern="1200" cap="none" spc="0" normalizeH="0" baseline="0" noProof="0" dirty="0">
                  <a:ln>
                    <a:noFill/>
                  </a:ln>
                  <a:solidFill>
                    <a:srgbClr val="32363F"/>
                  </a:solidFill>
                  <a:effectLst/>
                  <a:uLnTx/>
                  <a:uFillTx/>
                  <a:latin typeface="Calibri Light"/>
                  <a:ea typeface="+mn-ea"/>
                  <a:cs typeface="+mn-cs"/>
                </a:rPr>
                <a:t>2023</a:t>
              </a:r>
              <a:r>
                <a:rPr kumimoji="1" lang="ja-JP" altLang="en-US" sz="1000" b="1" i="0" u="none" strike="noStrike" kern="1200" cap="none" spc="0" normalizeH="0" baseline="0" noProof="0" dirty="0">
                  <a:ln>
                    <a:noFill/>
                  </a:ln>
                  <a:solidFill>
                    <a:srgbClr val="32363F"/>
                  </a:solidFill>
                  <a:effectLst/>
                  <a:uLnTx/>
                  <a:uFillTx/>
                  <a:latin typeface="Calibri Light"/>
                  <a:ea typeface="+mn-ea"/>
                  <a:cs typeface="+mn-cs"/>
                </a:rPr>
                <a:t>年</a:t>
              </a:r>
              <a:r>
                <a:rPr kumimoji="1" lang="en-US" altLang="ja-JP" sz="1000" b="1" i="0" u="none" strike="noStrike" kern="1200" cap="none" spc="0" normalizeH="0" baseline="0" noProof="0" dirty="0">
                  <a:ln>
                    <a:noFill/>
                  </a:ln>
                  <a:solidFill>
                    <a:srgbClr val="32363F"/>
                  </a:solidFill>
                  <a:effectLst/>
                  <a:uLnTx/>
                  <a:uFillTx/>
                  <a:latin typeface="Calibri Light"/>
                  <a:ea typeface="+mn-ea"/>
                  <a:cs typeface="+mn-cs"/>
                </a:rPr>
                <a:t>10</a:t>
              </a:r>
              <a:r>
                <a:rPr kumimoji="1" lang="ja-JP" altLang="en-US" sz="1000" b="1" i="0" u="none" strike="noStrike" kern="1200" cap="none" spc="0" normalizeH="0" baseline="0" noProof="0" dirty="0">
                  <a:ln>
                    <a:noFill/>
                  </a:ln>
                  <a:solidFill>
                    <a:srgbClr val="32363F"/>
                  </a:solidFill>
                  <a:effectLst/>
                  <a:uLnTx/>
                  <a:uFillTx/>
                  <a:latin typeface="Calibri Light"/>
                  <a:ea typeface="+mn-ea"/>
                  <a:cs typeface="+mn-cs"/>
                </a:rPr>
                <a:t>月</a:t>
              </a:r>
              <a:r>
                <a:rPr kumimoji="1" lang="en-US" altLang="ja-JP" sz="1000" b="1" i="0" u="none" strike="noStrike" kern="1200" cap="none" spc="0" normalizeH="0" baseline="0" noProof="0" dirty="0">
                  <a:ln>
                    <a:noFill/>
                  </a:ln>
                  <a:solidFill>
                    <a:srgbClr val="32363F"/>
                  </a:solidFill>
                  <a:effectLst/>
                  <a:uLnTx/>
                  <a:uFillTx/>
                  <a:latin typeface="Calibri Light"/>
                  <a:ea typeface="+mn-ea"/>
                  <a:cs typeface="+mn-cs"/>
                </a:rPr>
                <a:t>9</a:t>
              </a:r>
              <a:r>
                <a:rPr kumimoji="1" lang="ja-JP" altLang="en-US" sz="1000" b="1" i="0" u="none" strike="noStrike" kern="1200" cap="none" spc="0" normalizeH="0" baseline="0" noProof="0" dirty="0">
                  <a:ln>
                    <a:noFill/>
                  </a:ln>
                  <a:solidFill>
                    <a:srgbClr val="32363F"/>
                  </a:solidFill>
                  <a:effectLst/>
                  <a:uLnTx/>
                  <a:uFillTx/>
                  <a:latin typeface="Calibri Light"/>
                  <a:ea typeface="+mn-ea"/>
                  <a:cs typeface="+mn-cs"/>
                </a:rPr>
                <a:t>日</a:t>
              </a:r>
              <a:endParaRPr kumimoji="1" lang="en-US" altLang="ja-JP" sz="1000" b="1" i="0" u="none" strike="noStrike" kern="1200" cap="none" spc="0" normalizeH="0" baseline="0" noProof="0" dirty="0">
                <a:ln>
                  <a:noFill/>
                </a:ln>
                <a:solidFill>
                  <a:srgbClr val="32363F"/>
                </a:solidFill>
                <a:effectLst/>
                <a:uLnTx/>
                <a:uFillTx/>
                <a:latin typeface="Calibri Ligh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000" b="1" dirty="0">
                  <a:solidFill>
                    <a:srgbClr val="32363F"/>
                  </a:solidFill>
                  <a:latin typeface="Calibri Light"/>
                </a:rPr>
                <a:t>支部執行委員会</a:t>
              </a:r>
              <a:endParaRPr kumimoji="1" lang="ja-JP" altLang="en-US" sz="1000" b="1" i="0" u="none" strike="noStrike" kern="1200" cap="none" spc="0" normalizeH="0" baseline="0" noProof="0" dirty="0">
                <a:ln>
                  <a:noFill/>
                </a:ln>
                <a:solidFill>
                  <a:srgbClr val="32363F"/>
                </a:solidFill>
                <a:effectLst/>
                <a:uLnTx/>
                <a:uFillTx/>
                <a:latin typeface="Calibri Light"/>
                <a:ea typeface="+mn-ea"/>
                <a:cs typeface="+mn-cs"/>
              </a:endParaRPr>
            </a:p>
          </p:txBody>
        </p:sp>
      </p:grpSp>
      <p:sp>
        <p:nvSpPr>
          <p:cNvPr id="25" name="正方形/長方形 24">
            <a:extLst>
              <a:ext uri="{FF2B5EF4-FFF2-40B4-BE49-F238E27FC236}">
                <a16:creationId xmlns:a16="http://schemas.microsoft.com/office/drawing/2014/main" id="{BB59168F-2E6B-4CCB-F6DB-8B8EDDA8B528}"/>
              </a:ext>
            </a:extLst>
          </p:cNvPr>
          <p:cNvSpPr/>
          <p:nvPr/>
        </p:nvSpPr>
        <p:spPr>
          <a:xfrm>
            <a:off x="9069863" y="139595"/>
            <a:ext cx="2919278" cy="62194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white"/>
                </a:solidFill>
                <a:effectLst/>
                <a:uLnTx/>
                <a:uFillTx/>
                <a:latin typeface="Calibri Light"/>
                <a:ea typeface="+mn-ea"/>
                <a:cs typeface="+mn-cs"/>
              </a:rPr>
              <a:t>報告事項</a:t>
            </a:r>
            <a:endParaRPr kumimoji="1" lang="en-US" altLang="ja-JP" sz="1200" b="1" i="0" u="none" strike="noStrike" kern="1200" cap="none" spc="0" normalizeH="0" baseline="0" noProof="0" dirty="0">
              <a:ln>
                <a:noFill/>
              </a:ln>
              <a:solidFill>
                <a:prstClr val="white"/>
              </a:solidFill>
              <a:effectLst/>
              <a:uLnTx/>
              <a:uFillTx/>
              <a:latin typeface="Calibri Ligh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white"/>
                </a:solidFill>
                <a:effectLst/>
                <a:uLnTx/>
                <a:uFillTx/>
                <a:latin typeface="Calibri Light"/>
                <a:ea typeface="+mn-ea"/>
                <a:cs typeface="+mn-cs"/>
              </a:rPr>
              <a:t>対象：全員</a:t>
            </a:r>
          </a:p>
        </p:txBody>
      </p:sp>
      <p:cxnSp>
        <p:nvCxnSpPr>
          <p:cNvPr id="9" name="直線コネクタ 8">
            <a:extLst>
              <a:ext uri="{FF2B5EF4-FFF2-40B4-BE49-F238E27FC236}">
                <a16:creationId xmlns:a16="http://schemas.microsoft.com/office/drawing/2014/main" id="{2D9344FB-E38E-2069-0E19-873D0487CFA0}"/>
              </a:ext>
            </a:extLst>
          </p:cNvPr>
          <p:cNvCxnSpPr>
            <a:cxnSpLocks/>
          </p:cNvCxnSpPr>
          <p:nvPr/>
        </p:nvCxnSpPr>
        <p:spPr>
          <a:xfrm>
            <a:off x="6029325" y="639763"/>
            <a:ext cx="0" cy="5167110"/>
          </a:xfrm>
          <a:prstGeom prst="line">
            <a:avLst/>
          </a:prstGeom>
        </p:spPr>
        <p:style>
          <a:lnRef idx="1">
            <a:schemeClr val="dk1"/>
          </a:lnRef>
          <a:fillRef idx="0">
            <a:schemeClr val="dk1"/>
          </a:fillRef>
          <a:effectRef idx="0">
            <a:schemeClr val="dk1"/>
          </a:effectRef>
          <a:fontRef idx="minor">
            <a:schemeClr val="tx1"/>
          </a:fontRef>
        </p:style>
      </p:cxnSp>
      <p:sp>
        <p:nvSpPr>
          <p:cNvPr id="6" name="コンテンツ プレースホルダー 2">
            <a:extLst>
              <a:ext uri="{FF2B5EF4-FFF2-40B4-BE49-F238E27FC236}">
                <a16:creationId xmlns:a16="http://schemas.microsoft.com/office/drawing/2014/main" id="{60701688-1A08-AB91-BDE7-86CCB09AC9DC}"/>
              </a:ext>
            </a:extLst>
          </p:cNvPr>
          <p:cNvSpPr txBox="1">
            <a:spLocks/>
          </p:cNvSpPr>
          <p:nvPr/>
        </p:nvSpPr>
        <p:spPr>
          <a:xfrm>
            <a:off x="6181604" y="1054391"/>
            <a:ext cx="5598065" cy="3883507"/>
          </a:xfrm>
          <a:prstGeom prst="rect">
            <a:avLst/>
          </a:prstGeom>
          <a:ln w="25400">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eiryo UI" panose="020B0604030504040204" pitchFamily="50" charset="-128"/>
                <a:ea typeface="Meiryo UI" panose="020B0604030504040204" pitchFamily="50"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eiryo UI" panose="020B0604030504040204" pitchFamily="50" charset="-128"/>
                <a:ea typeface="Meiryo UI" panose="020B0604030504040204" pitchFamily="50"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eiryo UI" panose="020B0604030504040204" pitchFamily="50" charset="-128"/>
                <a:ea typeface="Meiryo UI" panose="020B0604030504040204" pitchFamily="50"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eiryo UI" panose="020B0604030504040204" pitchFamily="50" charset="-128"/>
                <a:ea typeface="Meiryo UI" panose="020B0604030504040204" pitchFamily="50"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eiryo UI" panose="020B0604030504040204" pitchFamily="50" charset="-128"/>
                <a:ea typeface="Meiryo UI" panose="020B0604030504040204"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a:pPr>
            <a:r>
              <a:rPr kumimoji="1" lang="en-US" altLang="ja-JP" sz="1000" b="1"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Times New Roman" panose="02020603050405020304" pitchFamily="18" charset="0"/>
              </a:rPr>
              <a:t>&lt;</a:t>
            </a:r>
            <a:r>
              <a:rPr kumimoji="1" lang="ja-JP" altLang="en-US" sz="1000" b="1"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Times New Roman" panose="02020603050405020304" pitchFamily="18" charset="0"/>
              </a:rPr>
              <a:t>月給制、年俸制および個別契約者の対応について</a:t>
            </a:r>
            <a:r>
              <a:rPr kumimoji="1" lang="en-US" altLang="ja-JP" sz="1000" b="1"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Times New Roman" panose="02020603050405020304" pitchFamily="18" charset="0"/>
              </a:rPr>
              <a:t>&gt;</a:t>
            </a:r>
          </a:p>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a:pPr>
            <a:r>
              <a:rPr kumimoji="1" lang="ja-JP" altLang="en-US" sz="1000" b="1"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rPr>
              <a:t>最低賃金の対応は月給制、年俸制および個別契約者にも対応が必要です。</a:t>
            </a:r>
          </a:p>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a:pPr>
            <a:endParaRPr kumimoji="1" lang="en-US" altLang="ja-JP" sz="1000" b="1"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a:pPr>
            <a:r>
              <a:rPr lang="en-US" altLang="ja-JP" sz="1000" b="1" dirty="0">
                <a:solidFill>
                  <a:srgbClr val="32363F"/>
                </a:solidFill>
                <a:cs typeface="Times New Roman" panose="02020603050405020304" pitchFamily="18" charset="0"/>
              </a:rPr>
              <a:t>【</a:t>
            </a:r>
            <a:r>
              <a:rPr lang="ja-JP" altLang="en-US" sz="1000" b="1" dirty="0">
                <a:solidFill>
                  <a:srgbClr val="32363F"/>
                </a:solidFill>
                <a:cs typeface="Times New Roman" panose="02020603050405020304" pitchFamily="18" charset="0"/>
              </a:rPr>
              <a:t>課題</a:t>
            </a:r>
            <a:r>
              <a:rPr lang="en-US" altLang="ja-JP" sz="1000" b="1" dirty="0">
                <a:solidFill>
                  <a:srgbClr val="32363F"/>
                </a:solidFill>
                <a:cs typeface="Times New Roman" panose="02020603050405020304" pitchFamily="18" charset="0"/>
              </a:rPr>
              <a:t>】</a:t>
            </a:r>
          </a:p>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a:pPr>
            <a:r>
              <a:rPr lang="ja-JP" altLang="en-US" sz="1000" b="1" dirty="0">
                <a:solidFill>
                  <a:srgbClr val="32363F"/>
                </a:solidFill>
                <a:cs typeface="Times New Roman" panose="02020603050405020304" pitchFamily="18" charset="0"/>
              </a:rPr>
              <a:t>・最低賃金は時間給</a:t>
            </a:r>
            <a:r>
              <a:rPr lang="en-US" altLang="ja-JP" sz="1000" b="1" dirty="0">
                <a:solidFill>
                  <a:srgbClr val="32363F"/>
                </a:solidFill>
                <a:cs typeface="Times New Roman" panose="02020603050405020304" pitchFamily="18" charset="0"/>
              </a:rPr>
              <a:t>1,115</a:t>
            </a:r>
            <a:r>
              <a:rPr lang="ja-JP" altLang="en-US" sz="1000" b="1" dirty="0">
                <a:solidFill>
                  <a:srgbClr val="32363F"/>
                </a:solidFill>
                <a:cs typeface="Times New Roman" panose="02020603050405020304" pitchFamily="18" charset="0"/>
              </a:rPr>
              <a:t>円を超える必要があり、月給制の本給を時間給に換算すると、</a:t>
            </a:r>
            <a:r>
              <a:rPr lang="en-US" altLang="ja-JP" sz="1000" b="1" dirty="0">
                <a:solidFill>
                  <a:srgbClr val="32363F"/>
                </a:solidFill>
                <a:cs typeface="Times New Roman" panose="02020603050405020304" pitchFamily="18" charset="0"/>
              </a:rPr>
              <a:t>172,000</a:t>
            </a:r>
            <a:r>
              <a:rPr lang="ja-JP" altLang="en-US" sz="1000" b="1" dirty="0">
                <a:solidFill>
                  <a:srgbClr val="32363F"/>
                </a:solidFill>
                <a:cs typeface="Times New Roman" panose="02020603050405020304" pitchFamily="18" charset="0"/>
              </a:rPr>
              <a:t>円を超える水準となります。</a:t>
            </a:r>
            <a:endParaRPr lang="en-US" altLang="ja-JP" sz="1000" b="1" dirty="0">
              <a:solidFill>
                <a:srgbClr val="32363F"/>
              </a:solidFill>
              <a:cs typeface="Times New Roman" panose="02020603050405020304" pitchFamily="18" charset="0"/>
            </a:endParaRPr>
          </a:p>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a:pPr>
            <a:endParaRPr lang="en-US" altLang="ja-JP" sz="1000" b="1" dirty="0">
              <a:solidFill>
                <a:srgbClr val="32363F"/>
              </a:solidFill>
              <a:cs typeface="Times New Roman" panose="02020603050405020304" pitchFamily="18" charset="0"/>
            </a:endParaRPr>
          </a:p>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a:pPr>
            <a:r>
              <a:rPr lang="ja-JP" altLang="en-US" sz="1000" b="1" dirty="0">
                <a:solidFill>
                  <a:srgbClr val="32363F"/>
                </a:solidFill>
                <a:cs typeface="Times New Roman" panose="02020603050405020304" pitchFamily="18" charset="0"/>
              </a:rPr>
              <a:t>・地域給の</a:t>
            </a:r>
            <a:r>
              <a:rPr lang="en-US" altLang="ja-JP" sz="1000" b="1" dirty="0">
                <a:solidFill>
                  <a:srgbClr val="32363F"/>
                </a:solidFill>
                <a:cs typeface="Times New Roman" panose="02020603050405020304" pitchFamily="18" charset="0"/>
              </a:rPr>
              <a:t>B</a:t>
            </a:r>
            <a:r>
              <a:rPr lang="ja-JP" altLang="en-US" sz="1000" b="1" dirty="0">
                <a:solidFill>
                  <a:srgbClr val="32363F"/>
                </a:solidFill>
                <a:cs typeface="Times New Roman" panose="02020603050405020304" pitchFamily="18" charset="0"/>
              </a:rPr>
              <a:t>地域についても水準を下回る状況となっており、水準の検討が必要となっています。</a:t>
            </a:r>
            <a:endParaRPr lang="en-US" altLang="ja-JP" sz="1000" b="1" dirty="0">
              <a:solidFill>
                <a:srgbClr val="32363F"/>
              </a:solidFill>
              <a:cs typeface="Times New Roman" panose="02020603050405020304" pitchFamily="18" charset="0"/>
            </a:endParaRPr>
          </a:p>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a:pPr>
            <a:r>
              <a:rPr kumimoji="1" lang="ja-JP" altLang="en-US" sz="1000" b="1"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rPr>
              <a:t>　　➀社員　　　　　　　　　　</a:t>
            </a:r>
            <a:r>
              <a:rPr kumimoji="1" lang="en-US" altLang="ja-JP" sz="1000" b="1"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rPr>
              <a:t>164,000</a:t>
            </a:r>
            <a:r>
              <a:rPr kumimoji="1" lang="ja-JP" altLang="en-US" sz="1000" b="1"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rPr>
              <a:t>円　</a:t>
            </a:r>
          </a:p>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a:pPr>
            <a:r>
              <a:rPr kumimoji="1" lang="ja-JP" altLang="en-US" sz="1000" b="1"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rPr>
              <a:t>　　➁メイト社員　</a:t>
            </a:r>
            <a:r>
              <a:rPr kumimoji="1" lang="en-US" altLang="ja-JP" sz="1000" b="1"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rPr>
              <a:t>A</a:t>
            </a:r>
            <a:r>
              <a:rPr kumimoji="1" lang="ja-JP" altLang="en-US" sz="1000" b="1"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rPr>
              <a:t>地域　</a:t>
            </a:r>
            <a:r>
              <a:rPr kumimoji="1" lang="en-US" altLang="ja-JP" sz="1000" b="1"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rPr>
              <a:t>179,000</a:t>
            </a:r>
            <a:r>
              <a:rPr kumimoji="1" lang="ja-JP" altLang="en-US" sz="1000" b="1"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rPr>
              <a:t>円　</a:t>
            </a:r>
            <a:endParaRPr kumimoji="1" lang="en-US" altLang="ja-JP" sz="1000" b="1"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a:pPr>
            <a:r>
              <a:rPr lang="ja-JP" altLang="en-US" sz="1000" b="1" dirty="0">
                <a:solidFill>
                  <a:srgbClr val="32363F"/>
                </a:solidFill>
                <a:cs typeface="Times New Roman" panose="02020603050405020304" pitchFamily="18" charset="0"/>
              </a:rPr>
              <a:t>　　　　　　　　　　　</a:t>
            </a:r>
            <a:r>
              <a:rPr kumimoji="1" lang="en-US" altLang="ja-JP" sz="1000" b="1"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rPr>
              <a:t>B</a:t>
            </a:r>
            <a:r>
              <a:rPr kumimoji="1" lang="ja-JP" altLang="en-US" sz="1000" b="1"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rPr>
              <a:t>地域　</a:t>
            </a:r>
            <a:r>
              <a:rPr kumimoji="1" lang="en-US" altLang="ja-JP" sz="1000" b="1"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rPr>
              <a:t>169,000</a:t>
            </a:r>
            <a:r>
              <a:rPr kumimoji="1" lang="ja-JP" altLang="en-US" sz="1000" b="1"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rPr>
              <a:t>円</a:t>
            </a:r>
            <a:endParaRPr kumimoji="1" lang="en-US" altLang="ja-JP" sz="1000" b="1"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a:pPr>
            <a:r>
              <a:rPr lang="ja-JP" altLang="en-US" sz="1000" b="1" dirty="0">
                <a:solidFill>
                  <a:srgbClr val="32363F"/>
                </a:solidFill>
                <a:cs typeface="Times New Roman" panose="02020603050405020304" pitchFamily="18" charset="0"/>
              </a:rPr>
              <a:t>　　　　　　　　　　</a:t>
            </a:r>
            <a:r>
              <a:rPr kumimoji="1" lang="ja-JP" altLang="en-US" sz="1000" b="1"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rPr>
              <a:t>　</a:t>
            </a:r>
            <a:r>
              <a:rPr kumimoji="1" lang="en-US" altLang="ja-JP" sz="1000" b="1"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rPr>
              <a:t>C</a:t>
            </a:r>
            <a:r>
              <a:rPr kumimoji="1" lang="ja-JP" altLang="en-US" sz="1000" b="1"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rPr>
              <a:t>地域　</a:t>
            </a:r>
            <a:r>
              <a:rPr kumimoji="1" lang="en-US" altLang="ja-JP" sz="1000" b="1"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rPr>
              <a:t>164,000</a:t>
            </a:r>
            <a:r>
              <a:rPr kumimoji="1" lang="ja-JP" altLang="en-US" sz="1000" b="1"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rPr>
              <a:t>円</a:t>
            </a:r>
          </a:p>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a:pPr>
            <a:endParaRPr kumimoji="1" lang="en-US" altLang="ja-JP" sz="1000" b="1"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a:pPr>
            <a:r>
              <a:rPr kumimoji="1" lang="en-US" altLang="ja-JP" sz="1000" b="1"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rPr>
              <a:t>【</a:t>
            </a:r>
            <a:r>
              <a:rPr kumimoji="1" lang="ja-JP" altLang="en-US" sz="1000" b="1"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rPr>
              <a:t>今後の方向性</a:t>
            </a:r>
            <a:r>
              <a:rPr kumimoji="1" lang="en-US" altLang="ja-JP" sz="1000" b="1"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rPr>
              <a:t>】</a:t>
            </a:r>
          </a:p>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a:pPr>
            <a:r>
              <a:rPr kumimoji="1" lang="ja-JP" altLang="en-US" sz="1000" b="1"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rPr>
              <a:t>・月給者の最低賃金の水準を引き上げていきます</a:t>
            </a:r>
            <a:r>
              <a:rPr lang="ja-JP" altLang="en-US" sz="1000" b="1" dirty="0">
                <a:solidFill>
                  <a:srgbClr val="32363F"/>
                </a:solidFill>
                <a:cs typeface="Times New Roman" panose="02020603050405020304" pitchFamily="18" charset="0"/>
              </a:rPr>
              <a:t>。</a:t>
            </a:r>
            <a:endParaRPr lang="en-US" altLang="ja-JP" sz="1000" b="1" dirty="0">
              <a:solidFill>
                <a:srgbClr val="32363F"/>
              </a:solidFill>
              <a:cs typeface="Times New Roman" panose="02020603050405020304" pitchFamily="18" charset="0"/>
            </a:endParaRPr>
          </a:p>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a:pPr>
            <a:r>
              <a:rPr kumimoji="1" lang="ja-JP" altLang="en-US" sz="1000" b="1"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rPr>
              <a:t>・メイト社員の地域給についても検討をしていきます。</a:t>
            </a:r>
            <a:endParaRPr kumimoji="1" lang="en-US" altLang="ja-JP" sz="1000" b="1"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a:pPr>
            <a:endParaRPr lang="en-US" altLang="ja-JP" sz="1000" b="1" dirty="0">
              <a:solidFill>
                <a:srgbClr val="32363F"/>
              </a:solidFill>
              <a:cs typeface="Times New Roman" panose="02020603050405020304" pitchFamily="18" charset="0"/>
            </a:endParaRPr>
          </a:p>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a:pPr>
            <a:r>
              <a:rPr lang="en-US" altLang="ja-JP" sz="1000" b="1" dirty="0">
                <a:solidFill>
                  <a:srgbClr val="32363F"/>
                </a:solidFill>
                <a:cs typeface="Times New Roman" panose="02020603050405020304" pitchFamily="18" charset="0"/>
              </a:rPr>
              <a:t>※</a:t>
            </a:r>
            <a:r>
              <a:rPr lang="ja-JP" altLang="en-US" sz="1000" b="1" dirty="0">
                <a:solidFill>
                  <a:srgbClr val="32363F"/>
                </a:solidFill>
                <a:cs typeface="Times New Roman" panose="02020603050405020304" pitchFamily="18" charset="0"/>
              </a:rPr>
              <a:t>うるう年でない場合は</a:t>
            </a:r>
            <a:r>
              <a:rPr lang="en-US" altLang="ja-JP" sz="1000" b="1" dirty="0">
                <a:solidFill>
                  <a:srgbClr val="32363F"/>
                </a:solidFill>
                <a:cs typeface="Times New Roman" panose="02020603050405020304" pitchFamily="18" charset="0"/>
              </a:rPr>
              <a:t>171,000</a:t>
            </a:r>
            <a:r>
              <a:rPr lang="ja-JP" altLang="en-US" sz="1000" b="1" dirty="0">
                <a:solidFill>
                  <a:srgbClr val="32363F"/>
                </a:solidFill>
                <a:cs typeface="Times New Roman" panose="02020603050405020304" pitchFamily="18" charset="0"/>
              </a:rPr>
              <a:t>円</a:t>
            </a:r>
            <a:endParaRPr lang="en-US" altLang="ja-JP" sz="1000" b="1" dirty="0">
              <a:solidFill>
                <a:srgbClr val="32363F"/>
              </a:solidFill>
              <a:cs typeface="Times New Roman" panose="02020603050405020304" pitchFamily="18" charset="0"/>
            </a:endParaRPr>
          </a:p>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a:pPr>
            <a:endParaRPr kumimoji="1" lang="en-US" altLang="ja-JP" sz="1000" b="1"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p:txBody>
      </p:sp>
      <p:sp>
        <p:nvSpPr>
          <p:cNvPr id="12" name="正方形/長方形 11">
            <a:extLst>
              <a:ext uri="{FF2B5EF4-FFF2-40B4-BE49-F238E27FC236}">
                <a16:creationId xmlns:a16="http://schemas.microsoft.com/office/drawing/2014/main" id="{45189196-BB30-4F12-9640-4D44EA8EF9B2}"/>
              </a:ext>
            </a:extLst>
          </p:cNvPr>
          <p:cNvSpPr/>
          <p:nvPr/>
        </p:nvSpPr>
        <p:spPr>
          <a:xfrm>
            <a:off x="2909861" y="242743"/>
            <a:ext cx="2919278" cy="62194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white"/>
                </a:solidFill>
                <a:effectLst/>
                <a:uLnTx/>
                <a:uFillTx/>
                <a:latin typeface="Calibri Light"/>
                <a:ea typeface="+mn-ea"/>
                <a:cs typeface="+mn-cs"/>
              </a:rPr>
              <a:t>報告事項　導入済</a:t>
            </a:r>
            <a:endParaRPr kumimoji="1" lang="en-US" altLang="ja-JP" sz="1200" b="1" i="0" u="none" strike="noStrike" kern="1200" cap="none" spc="0" normalizeH="0" baseline="0" noProof="0" dirty="0">
              <a:ln>
                <a:noFill/>
              </a:ln>
              <a:solidFill>
                <a:prstClr val="white"/>
              </a:solidFill>
              <a:effectLst/>
              <a:uLnTx/>
              <a:uFillTx/>
              <a:latin typeface="Calibri Ligh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white"/>
                </a:solidFill>
                <a:effectLst/>
                <a:uLnTx/>
                <a:uFillTx/>
                <a:latin typeface="Calibri Light"/>
                <a:ea typeface="+mn-ea"/>
                <a:cs typeface="+mn-cs"/>
              </a:rPr>
              <a:t>対象：全員</a:t>
            </a:r>
          </a:p>
        </p:txBody>
      </p:sp>
      <p:grpSp>
        <p:nvGrpSpPr>
          <p:cNvPr id="13" name="グループ化 12">
            <a:extLst>
              <a:ext uri="{FF2B5EF4-FFF2-40B4-BE49-F238E27FC236}">
                <a16:creationId xmlns:a16="http://schemas.microsoft.com/office/drawing/2014/main" id="{79E0A6F7-A120-5363-61D1-9133AD76590F}"/>
              </a:ext>
            </a:extLst>
          </p:cNvPr>
          <p:cNvGrpSpPr/>
          <p:nvPr/>
        </p:nvGrpSpPr>
        <p:grpSpPr>
          <a:xfrm>
            <a:off x="6308654" y="4952024"/>
            <a:ext cx="5064602" cy="1255208"/>
            <a:chOff x="6108344" y="4721926"/>
            <a:chExt cx="5857423" cy="1737489"/>
          </a:xfrm>
        </p:grpSpPr>
        <p:sp>
          <p:nvSpPr>
            <p:cNvPr id="14" name="コンテンツ プレースホルダー 2">
              <a:extLst>
                <a:ext uri="{FF2B5EF4-FFF2-40B4-BE49-F238E27FC236}">
                  <a16:creationId xmlns:a16="http://schemas.microsoft.com/office/drawing/2014/main" id="{85204166-B79A-B15C-4EA3-E119EE74F058}"/>
                </a:ext>
              </a:extLst>
            </p:cNvPr>
            <p:cNvSpPr txBox="1">
              <a:spLocks/>
            </p:cNvSpPr>
            <p:nvPr/>
          </p:nvSpPr>
          <p:spPr>
            <a:xfrm>
              <a:off x="6108344" y="4721926"/>
              <a:ext cx="5857423" cy="1737489"/>
            </a:xfrm>
            <a:prstGeom prst="rect">
              <a:avLst/>
            </a:prstGeom>
            <a:ln w="25400">
              <a:solidFill>
                <a:schemeClr val="tx1"/>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eiryo UI" panose="020B0604030504040204" pitchFamily="50" charset="-128"/>
                  <a:ea typeface="Meiryo UI" panose="020B0604030504040204" pitchFamily="50"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eiryo UI" panose="020B0604030504040204" pitchFamily="50" charset="-128"/>
                  <a:ea typeface="Meiryo UI" panose="020B0604030504040204" pitchFamily="50"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eiryo UI" panose="020B0604030504040204" pitchFamily="50" charset="-128"/>
                  <a:ea typeface="Meiryo UI" panose="020B0604030504040204" pitchFamily="50"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eiryo UI" panose="020B0604030504040204" pitchFamily="50" charset="-128"/>
                  <a:ea typeface="Meiryo UI" panose="020B0604030504040204" pitchFamily="50"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eiryo UI" panose="020B0604030504040204" pitchFamily="50" charset="-128"/>
                  <a:ea typeface="Meiryo UI" panose="020B0604030504040204"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a:pPr>
              <a:r>
                <a:rPr kumimoji="1" lang="en-US" altLang="ja-JP" sz="1050" b="1" i="0" u="none" strike="noStrike" kern="1200" cap="none" spc="0" normalizeH="0" baseline="0" noProof="0" dirty="0">
                  <a:ln>
                    <a:noFill/>
                  </a:ln>
                  <a:solidFill>
                    <a:srgbClr val="32363F"/>
                  </a:solidFill>
                  <a:effectLst/>
                  <a:uLnTx/>
                  <a:uFillTx/>
                  <a:latin typeface="-apple-system"/>
                  <a:ea typeface="Meiryo UI" panose="020B0604030504040204" pitchFamily="50" charset="-128"/>
                  <a:cs typeface="+mn-cs"/>
                </a:rPr>
                <a:t>【</a:t>
              </a:r>
              <a:r>
                <a:rPr kumimoji="1" lang="ja-JP" altLang="en-US" sz="1050" b="1" i="0" u="none" strike="noStrike" kern="1200" cap="none" spc="0" normalizeH="0" baseline="0" noProof="0" dirty="0">
                  <a:ln>
                    <a:noFill/>
                  </a:ln>
                  <a:solidFill>
                    <a:srgbClr val="32363F"/>
                  </a:solidFill>
                  <a:effectLst/>
                  <a:uLnTx/>
                  <a:uFillTx/>
                  <a:latin typeface="-apple-system"/>
                  <a:ea typeface="Meiryo UI" panose="020B0604030504040204" pitchFamily="50" charset="-128"/>
                  <a:cs typeface="+mn-cs"/>
                </a:rPr>
                <a:t>今後のスケジュール</a:t>
              </a:r>
              <a:r>
                <a:rPr kumimoji="1" lang="en-US" altLang="ja-JP" sz="1050" b="1" i="0" u="none" strike="noStrike" kern="1200" cap="none" spc="0" normalizeH="0" baseline="0" noProof="0" dirty="0">
                  <a:ln>
                    <a:noFill/>
                  </a:ln>
                  <a:solidFill>
                    <a:srgbClr val="32363F"/>
                  </a:solidFill>
                  <a:effectLst/>
                  <a:uLnTx/>
                  <a:uFillTx/>
                  <a:latin typeface="-apple-system"/>
                  <a:ea typeface="Meiryo UI" panose="020B0604030504040204" pitchFamily="50" charset="-128"/>
                  <a:cs typeface="+mn-cs"/>
                </a:rPr>
                <a:t>】</a:t>
              </a:r>
            </a:p>
          </p:txBody>
        </p:sp>
        <p:sp>
          <p:nvSpPr>
            <p:cNvPr id="17" name="矢印: 五方向 16">
              <a:extLst>
                <a:ext uri="{FF2B5EF4-FFF2-40B4-BE49-F238E27FC236}">
                  <a16:creationId xmlns:a16="http://schemas.microsoft.com/office/drawing/2014/main" id="{7A5D17DF-0E0F-A403-109F-376FAF5DFA29}"/>
                </a:ext>
              </a:extLst>
            </p:cNvPr>
            <p:cNvSpPr/>
            <p:nvPr/>
          </p:nvSpPr>
          <p:spPr>
            <a:xfrm>
              <a:off x="10285901" y="5345721"/>
              <a:ext cx="1465385" cy="855785"/>
            </a:xfrm>
            <a:prstGeom prst="homePlate">
              <a:avLst/>
            </a:prstGeom>
            <a:solidFill>
              <a:schemeClr val="bg1"/>
            </a:solidFill>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800" b="1" i="0" u="none" strike="noStrike" kern="1200" cap="none" spc="0" normalizeH="0" baseline="0" noProof="0" dirty="0">
                  <a:ln>
                    <a:noFill/>
                  </a:ln>
                  <a:solidFill>
                    <a:srgbClr val="32363F"/>
                  </a:solidFill>
                  <a:effectLst/>
                  <a:uLnTx/>
                  <a:uFillTx/>
                  <a:latin typeface="Calibri Light"/>
                  <a:ea typeface="+mn-ea"/>
                  <a:cs typeface="+mn-cs"/>
                </a:rPr>
                <a:t>2024</a:t>
              </a:r>
              <a:r>
                <a:rPr kumimoji="1" lang="ja-JP" altLang="en-US" sz="800" b="1" i="0" u="none" strike="noStrike" kern="1200" cap="none" spc="0" normalizeH="0" baseline="0" noProof="0" dirty="0">
                  <a:ln>
                    <a:noFill/>
                  </a:ln>
                  <a:solidFill>
                    <a:srgbClr val="32363F"/>
                  </a:solidFill>
                  <a:effectLst/>
                  <a:uLnTx/>
                  <a:uFillTx/>
                  <a:latin typeface="Calibri Light"/>
                  <a:ea typeface="+mn-ea"/>
                  <a:cs typeface="+mn-cs"/>
                </a:rPr>
                <a:t>年</a:t>
              </a:r>
              <a:r>
                <a:rPr kumimoji="1" lang="en-US" altLang="ja-JP" sz="800" b="1" i="0" u="none" strike="noStrike" kern="1200" cap="none" spc="0" normalizeH="0" baseline="0" noProof="0" dirty="0">
                  <a:ln>
                    <a:noFill/>
                  </a:ln>
                  <a:solidFill>
                    <a:srgbClr val="32363F"/>
                  </a:solidFill>
                  <a:effectLst/>
                  <a:uLnTx/>
                  <a:uFillTx/>
                  <a:latin typeface="Calibri Light"/>
                  <a:ea typeface="+mn-ea"/>
                  <a:cs typeface="+mn-cs"/>
                </a:rPr>
                <a:t>4</a:t>
              </a:r>
              <a:r>
                <a:rPr kumimoji="1" lang="ja-JP" altLang="en-US" sz="800" b="1" i="0" u="none" strike="noStrike" kern="1200" cap="none" spc="0" normalizeH="0" baseline="0" noProof="0" dirty="0">
                  <a:ln>
                    <a:noFill/>
                  </a:ln>
                  <a:solidFill>
                    <a:srgbClr val="32363F"/>
                  </a:solidFill>
                  <a:effectLst/>
                  <a:uLnTx/>
                  <a:uFillTx/>
                  <a:latin typeface="Calibri Light"/>
                  <a:ea typeface="+mn-ea"/>
                  <a:cs typeface="+mn-cs"/>
                </a:rPr>
                <a:t>月</a:t>
              </a:r>
              <a:endParaRPr kumimoji="1" lang="en-US" altLang="ja-JP" sz="800" b="1" i="0" u="none" strike="noStrike" kern="1200" cap="none" spc="0" normalizeH="0" baseline="0" noProof="0" dirty="0">
                <a:ln>
                  <a:noFill/>
                </a:ln>
                <a:solidFill>
                  <a:srgbClr val="32363F"/>
                </a:solidFill>
                <a:effectLst/>
                <a:uLnTx/>
                <a:uFillTx/>
                <a:latin typeface="Calibri Ligh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dirty="0">
                  <a:ln>
                    <a:noFill/>
                  </a:ln>
                  <a:solidFill>
                    <a:srgbClr val="32363F"/>
                  </a:solidFill>
                  <a:effectLst/>
                  <a:uLnTx/>
                  <a:uFillTx/>
                  <a:latin typeface="Calibri Light"/>
                  <a:ea typeface="+mn-ea"/>
                  <a:cs typeface="+mn-cs"/>
                </a:rPr>
                <a:t>運用開始</a:t>
              </a:r>
            </a:p>
          </p:txBody>
        </p:sp>
        <p:sp>
          <p:nvSpPr>
            <p:cNvPr id="18" name="矢印: 五方向 17">
              <a:extLst>
                <a:ext uri="{FF2B5EF4-FFF2-40B4-BE49-F238E27FC236}">
                  <a16:creationId xmlns:a16="http://schemas.microsoft.com/office/drawing/2014/main" id="{DCEB8163-96D9-A63B-61F4-232AA0B30B7C}"/>
                </a:ext>
              </a:extLst>
            </p:cNvPr>
            <p:cNvSpPr/>
            <p:nvPr/>
          </p:nvSpPr>
          <p:spPr>
            <a:xfrm>
              <a:off x="8942214" y="5345721"/>
              <a:ext cx="1465385" cy="855785"/>
            </a:xfrm>
            <a:prstGeom prst="homePlate">
              <a:avLst/>
            </a:prstGeom>
            <a:solidFill>
              <a:schemeClr val="bg1"/>
            </a:solidFill>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800" b="1" i="0" u="none" strike="noStrike" kern="1200" cap="none" spc="0" normalizeH="0" baseline="0" noProof="0" dirty="0">
                  <a:ln>
                    <a:noFill/>
                  </a:ln>
                  <a:solidFill>
                    <a:srgbClr val="32363F"/>
                  </a:solidFill>
                  <a:effectLst/>
                  <a:uLnTx/>
                  <a:uFillTx/>
                  <a:latin typeface="Calibri Light"/>
                  <a:ea typeface="+mn-ea"/>
                  <a:cs typeface="+mn-cs"/>
                </a:rPr>
                <a:t>2024</a:t>
              </a:r>
              <a:r>
                <a:rPr kumimoji="1" lang="ja-JP" altLang="en-US" sz="800" b="1" i="0" u="none" strike="noStrike" kern="1200" cap="none" spc="0" normalizeH="0" baseline="0" noProof="0" dirty="0">
                  <a:ln>
                    <a:noFill/>
                  </a:ln>
                  <a:solidFill>
                    <a:srgbClr val="32363F"/>
                  </a:solidFill>
                  <a:effectLst/>
                  <a:uLnTx/>
                  <a:uFillTx/>
                  <a:latin typeface="Calibri Light"/>
                  <a:ea typeface="+mn-ea"/>
                  <a:cs typeface="+mn-cs"/>
                </a:rPr>
                <a:t>年</a:t>
              </a:r>
              <a:r>
                <a:rPr kumimoji="1" lang="en-US" altLang="ja-JP" sz="800" b="1" i="0" u="none" strike="noStrike" kern="1200" cap="none" spc="0" normalizeH="0" baseline="0" noProof="0" dirty="0">
                  <a:ln>
                    <a:noFill/>
                  </a:ln>
                  <a:solidFill>
                    <a:srgbClr val="32363F"/>
                  </a:solidFill>
                  <a:effectLst/>
                  <a:uLnTx/>
                  <a:uFillTx/>
                  <a:latin typeface="Calibri Light"/>
                  <a:ea typeface="+mn-ea"/>
                  <a:cs typeface="+mn-cs"/>
                </a:rPr>
                <a:t>3</a:t>
              </a:r>
              <a:r>
                <a:rPr kumimoji="1" lang="ja-JP" altLang="en-US" sz="800" b="1" i="0" u="none" strike="noStrike" kern="1200" cap="none" spc="0" normalizeH="0" baseline="0" noProof="0" dirty="0">
                  <a:ln>
                    <a:noFill/>
                  </a:ln>
                  <a:solidFill>
                    <a:srgbClr val="32363F"/>
                  </a:solidFill>
                  <a:effectLst/>
                  <a:uLnTx/>
                  <a:uFillTx/>
                  <a:latin typeface="Calibri Light"/>
                  <a:ea typeface="+mn-ea"/>
                  <a:cs typeface="+mn-cs"/>
                </a:rPr>
                <a:t>月</a:t>
              </a:r>
              <a:endParaRPr kumimoji="1" lang="en-US" altLang="ja-JP" sz="800" b="1" i="0" u="none" strike="noStrike" kern="1200" cap="none" spc="0" normalizeH="0" baseline="0" noProof="0" dirty="0">
                <a:ln>
                  <a:noFill/>
                </a:ln>
                <a:solidFill>
                  <a:srgbClr val="32363F"/>
                </a:solidFill>
                <a:effectLst/>
                <a:uLnTx/>
                <a:uFillTx/>
                <a:latin typeface="Calibri Ligh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dirty="0">
                  <a:ln>
                    <a:noFill/>
                  </a:ln>
                  <a:solidFill>
                    <a:srgbClr val="32363F"/>
                  </a:solidFill>
                  <a:effectLst/>
                  <a:uLnTx/>
                  <a:uFillTx/>
                  <a:latin typeface="Calibri Light"/>
                  <a:ea typeface="+mn-ea"/>
                  <a:cs typeface="+mn-cs"/>
                </a:rPr>
                <a:t>支部大会</a:t>
              </a:r>
            </a:p>
          </p:txBody>
        </p:sp>
        <p:sp>
          <p:nvSpPr>
            <p:cNvPr id="24" name="矢印: 五方向 23">
              <a:extLst>
                <a:ext uri="{FF2B5EF4-FFF2-40B4-BE49-F238E27FC236}">
                  <a16:creationId xmlns:a16="http://schemas.microsoft.com/office/drawing/2014/main" id="{FB38E64F-8BD4-10E4-489A-9D682E78D39E}"/>
                </a:ext>
              </a:extLst>
            </p:cNvPr>
            <p:cNvSpPr/>
            <p:nvPr/>
          </p:nvSpPr>
          <p:spPr>
            <a:xfrm>
              <a:off x="7644068" y="5345722"/>
              <a:ext cx="1465385" cy="855785"/>
            </a:xfrm>
            <a:prstGeom prst="homePlate">
              <a:avLst/>
            </a:prstGeom>
            <a:solidFill>
              <a:schemeClr val="bg1"/>
            </a:solidFill>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800" b="1" i="0" u="none" strike="noStrike" kern="1200" cap="none" spc="0" normalizeH="0" baseline="0" noProof="0" dirty="0">
                  <a:ln>
                    <a:noFill/>
                  </a:ln>
                  <a:solidFill>
                    <a:srgbClr val="32363F"/>
                  </a:solidFill>
                  <a:effectLst/>
                  <a:uLnTx/>
                  <a:uFillTx/>
                  <a:latin typeface="Calibri Light"/>
                  <a:ea typeface="+mn-ea"/>
                  <a:cs typeface="+mn-cs"/>
                </a:rPr>
                <a:t>2024</a:t>
              </a:r>
              <a:r>
                <a:rPr kumimoji="1" lang="ja-JP" altLang="en-US" sz="800" b="1" i="0" u="none" strike="noStrike" kern="1200" cap="none" spc="0" normalizeH="0" baseline="0" noProof="0" dirty="0">
                  <a:ln>
                    <a:noFill/>
                  </a:ln>
                  <a:solidFill>
                    <a:srgbClr val="32363F"/>
                  </a:solidFill>
                  <a:effectLst/>
                  <a:uLnTx/>
                  <a:uFillTx/>
                  <a:latin typeface="Calibri Light"/>
                  <a:ea typeface="+mn-ea"/>
                  <a:cs typeface="+mn-cs"/>
                </a:rPr>
                <a:t>年</a:t>
              </a:r>
              <a:r>
                <a:rPr kumimoji="1" lang="en-US" altLang="ja-JP" sz="800" b="1" i="0" u="none" strike="noStrike" kern="1200" cap="none" spc="0" normalizeH="0" baseline="0" noProof="0" dirty="0">
                  <a:ln>
                    <a:noFill/>
                  </a:ln>
                  <a:solidFill>
                    <a:srgbClr val="32363F"/>
                  </a:solidFill>
                  <a:effectLst/>
                  <a:uLnTx/>
                  <a:uFillTx/>
                  <a:latin typeface="Calibri Light"/>
                  <a:ea typeface="+mn-ea"/>
                  <a:cs typeface="+mn-cs"/>
                </a:rPr>
                <a:t>2</a:t>
              </a:r>
              <a:r>
                <a:rPr kumimoji="1" lang="ja-JP" altLang="en-US" sz="800" b="1" i="0" u="none" strike="noStrike" kern="1200" cap="none" spc="0" normalizeH="0" baseline="0" noProof="0" dirty="0">
                  <a:ln>
                    <a:noFill/>
                  </a:ln>
                  <a:solidFill>
                    <a:srgbClr val="32363F"/>
                  </a:solidFill>
                  <a:effectLst/>
                  <a:uLnTx/>
                  <a:uFillTx/>
                  <a:latin typeface="Calibri Light"/>
                  <a:ea typeface="+mn-ea"/>
                  <a:cs typeface="+mn-cs"/>
                </a:rPr>
                <a:t>月</a:t>
              </a:r>
              <a:r>
                <a:rPr kumimoji="1" lang="en-US" altLang="ja-JP" sz="800" b="1" i="0" u="none" strike="noStrike" kern="1200" cap="none" spc="0" normalizeH="0" baseline="0" noProof="0" dirty="0">
                  <a:ln>
                    <a:noFill/>
                  </a:ln>
                  <a:solidFill>
                    <a:srgbClr val="32363F"/>
                  </a:solidFill>
                  <a:effectLst/>
                  <a:uLnTx/>
                  <a:uFillTx/>
                  <a:latin typeface="Calibri Light"/>
                  <a:ea typeface="+mn-ea"/>
                  <a:cs typeface="+mn-cs"/>
                </a:rPr>
                <a:t>~3</a:t>
              </a:r>
              <a:r>
                <a:rPr kumimoji="1" lang="ja-JP" altLang="en-US" sz="800" b="1" i="0" u="none" strike="noStrike" kern="1200" cap="none" spc="0" normalizeH="0" baseline="0" noProof="0" dirty="0">
                  <a:ln>
                    <a:noFill/>
                  </a:ln>
                  <a:solidFill>
                    <a:srgbClr val="32363F"/>
                  </a:solidFill>
                  <a:effectLst/>
                  <a:uLnTx/>
                  <a:uFillTx/>
                  <a:latin typeface="Calibri Light"/>
                  <a:ea typeface="+mn-ea"/>
                  <a:cs typeface="+mn-cs"/>
                </a:rPr>
                <a:t>月</a:t>
              </a:r>
              <a:endParaRPr kumimoji="1" lang="en-US" altLang="ja-JP" sz="800" b="1" i="0" u="none" strike="noStrike" kern="1200" cap="none" spc="0" normalizeH="0" baseline="0" noProof="0" dirty="0">
                <a:ln>
                  <a:noFill/>
                </a:ln>
                <a:solidFill>
                  <a:srgbClr val="32363F"/>
                </a:solidFill>
                <a:effectLst/>
                <a:uLnTx/>
                <a:uFillTx/>
                <a:latin typeface="Calibri Ligh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dirty="0">
                  <a:ln>
                    <a:noFill/>
                  </a:ln>
                  <a:solidFill>
                    <a:srgbClr val="32363F"/>
                  </a:solidFill>
                  <a:effectLst/>
                  <a:uLnTx/>
                  <a:uFillTx/>
                  <a:latin typeface="Calibri Light"/>
                  <a:ea typeface="+mn-ea"/>
                  <a:cs typeface="+mn-cs"/>
                </a:rPr>
                <a:t>春の交渉</a:t>
              </a:r>
              <a:r>
                <a:rPr kumimoji="1" lang="en-US" altLang="ja-JP" sz="800" b="1" i="0" u="none" strike="noStrike" kern="1200" cap="none" spc="0" normalizeH="0" baseline="0" noProof="0" dirty="0">
                  <a:ln>
                    <a:noFill/>
                  </a:ln>
                  <a:solidFill>
                    <a:srgbClr val="32363F"/>
                  </a:solidFill>
                  <a:effectLst/>
                  <a:uLnTx/>
                  <a:uFillTx/>
                  <a:latin typeface="Calibri Light"/>
                  <a:ea typeface="+mn-ea"/>
                  <a:cs typeface="+mn-cs"/>
                </a:rPr>
                <a:t>MV</a:t>
              </a:r>
              <a:endParaRPr kumimoji="1" lang="ja-JP" altLang="en-US" sz="800" b="1" i="0" u="none" strike="noStrike" kern="1200" cap="none" spc="0" normalizeH="0" baseline="0" noProof="0" dirty="0">
                <a:ln>
                  <a:noFill/>
                </a:ln>
                <a:solidFill>
                  <a:srgbClr val="32363F"/>
                </a:solidFill>
                <a:effectLst/>
                <a:uLnTx/>
                <a:uFillTx/>
                <a:latin typeface="Calibri Light"/>
                <a:ea typeface="+mn-ea"/>
                <a:cs typeface="+mn-cs"/>
              </a:endParaRPr>
            </a:p>
          </p:txBody>
        </p:sp>
        <p:sp>
          <p:nvSpPr>
            <p:cNvPr id="26" name="矢印: 五方向 25">
              <a:extLst>
                <a:ext uri="{FF2B5EF4-FFF2-40B4-BE49-F238E27FC236}">
                  <a16:creationId xmlns:a16="http://schemas.microsoft.com/office/drawing/2014/main" id="{3B6D9C6E-0A68-A874-3EF3-B17BE221FB58}"/>
                </a:ext>
              </a:extLst>
            </p:cNvPr>
            <p:cNvSpPr/>
            <p:nvPr/>
          </p:nvSpPr>
          <p:spPr>
            <a:xfrm>
              <a:off x="6340686" y="5345720"/>
              <a:ext cx="1465385" cy="855785"/>
            </a:xfrm>
            <a:prstGeom prst="homePlate">
              <a:avLst/>
            </a:prstGeom>
            <a:solidFill>
              <a:schemeClr val="bg1"/>
            </a:solidFill>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800" b="1" i="0" u="none" strike="noStrike" kern="1200" cap="none" spc="0" normalizeH="0" baseline="0" noProof="0" dirty="0">
                  <a:ln>
                    <a:noFill/>
                  </a:ln>
                  <a:solidFill>
                    <a:srgbClr val="32363F"/>
                  </a:solidFill>
                  <a:effectLst/>
                  <a:uLnTx/>
                  <a:uFillTx/>
                  <a:latin typeface="Calibri Light"/>
                  <a:ea typeface="+mn-ea"/>
                  <a:cs typeface="+mn-cs"/>
                </a:rPr>
                <a:t>2024</a:t>
              </a:r>
              <a:r>
                <a:rPr kumimoji="1" lang="ja-JP" altLang="en-US" sz="800" b="1" i="0" u="none" strike="noStrike" kern="1200" cap="none" spc="0" normalizeH="0" baseline="0" noProof="0" dirty="0">
                  <a:ln>
                    <a:noFill/>
                  </a:ln>
                  <a:solidFill>
                    <a:srgbClr val="32363F"/>
                  </a:solidFill>
                  <a:effectLst/>
                  <a:uLnTx/>
                  <a:uFillTx/>
                  <a:latin typeface="Calibri Light"/>
                  <a:ea typeface="+mn-ea"/>
                  <a:cs typeface="+mn-cs"/>
                </a:rPr>
                <a:t>年</a:t>
              </a:r>
              <a:r>
                <a:rPr kumimoji="1" lang="en-US" altLang="ja-JP" sz="800" b="1" i="0" u="none" strike="noStrike" kern="1200" cap="none" spc="0" normalizeH="0" baseline="0" noProof="0" dirty="0">
                  <a:ln>
                    <a:noFill/>
                  </a:ln>
                  <a:solidFill>
                    <a:srgbClr val="32363F"/>
                  </a:solidFill>
                  <a:effectLst/>
                  <a:uLnTx/>
                  <a:uFillTx/>
                  <a:latin typeface="Calibri Light"/>
                  <a:ea typeface="+mn-ea"/>
                  <a:cs typeface="+mn-cs"/>
                </a:rPr>
                <a:t>2</a:t>
              </a:r>
              <a:r>
                <a:rPr kumimoji="1" lang="ja-JP" altLang="en-US" sz="800" b="1" i="0" u="none" strike="noStrike" kern="1200" cap="none" spc="0" normalizeH="0" baseline="0" noProof="0" dirty="0">
                  <a:ln>
                    <a:noFill/>
                  </a:ln>
                  <a:solidFill>
                    <a:srgbClr val="32363F"/>
                  </a:solidFill>
                  <a:effectLst/>
                  <a:uLnTx/>
                  <a:uFillTx/>
                  <a:latin typeface="Calibri Light"/>
                  <a:ea typeface="+mn-ea"/>
                  <a:cs typeface="+mn-cs"/>
                </a:rPr>
                <a:t>月</a:t>
              </a:r>
              <a:endParaRPr kumimoji="1" lang="en-US" altLang="ja-JP" sz="800" b="1" i="0" u="none" strike="noStrike" kern="1200" cap="none" spc="0" normalizeH="0" baseline="0" noProof="0" dirty="0">
                <a:ln>
                  <a:noFill/>
                </a:ln>
                <a:solidFill>
                  <a:srgbClr val="32363F"/>
                </a:solidFill>
                <a:effectLst/>
                <a:uLnTx/>
                <a:uFillTx/>
                <a:latin typeface="Calibri Ligh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dirty="0">
                  <a:ln>
                    <a:noFill/>
                  </a:ln>
                  <a:solidFill>
                    <a:srgbClr val="32363F"/>
                  </a:solidFill>
                  <a:effectLst/>
                  <a:uLnTx/>
                  <a:uFillTx/>
                  <a:latin typeface="Calibri Light"/>
                  <a:ea typeface="+mn-ea"/>
                  <a:cs typeface="+mn-cs"/>
                </a:rPr>
                <a:t>本部執行委員会</a:t>
              </a:r>
            </a:p>
          </p:txBody>
        </p:sp>
      </p:grpSp>
    </p:spTree>
    <p:extLst>
      <p:ext uri="{BB962C8B-B14F-4D97-AF65-F5344CB8AC3E}">
        <p14:creationId xmlns:p14="http://schemas.microsoft.com/office/powerpoint/2010/main" val="39640450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59F2DD5-6CB0-033C-3C31-58197EC77B52}"/>
              </a:ext>
            </a:extLst>
          </p:cNvPr>
          <p:cNvSpPr>
            <a:spLocks noGrp="1"/>
          </p:cNvSpPr>
          <p:nvPr>
            <p:ph type="title"/>
          </p:nvPr>
        </p:nvSpPr>
        <p:spPr/>
        <p:txBody>
          <a:bodyPr>
            <a:normAutofit/>
          </a:bodyPr>
          <a:lstStyle/>
          <a:p>
            <a:r>
              <a:rPr lang="ja-JP" altLang="en-US" sz="1600" dirty="0">
                <a:cs typeface="Times New Roman" panose="02020603050405020304" pitchFamily="18" charset="0"/>
              </a:rPr>
              <a:t>７</a:t>
            </a:r>
            <a:r>
              <a:rPr lang="ja-JP" altLang="en-US" sz="1600" b="1" dirty="0">
                <a:effectLst/>
                <a:latin typeface="Meiryo UI" panose="020B0604030504040204" pitchFamily="50" charset="-128"/>
                <a:ea typeface="Meiryo UI" panose="020B0604030504040204" pitchFamily="50" charset="-128"/>
                <a:cs typeface="Times New Roman" panose="02020603050405020304" pitchFamily="18" charset="0"/>
              </a:rPr>
              <a:t>．エルダースタッフ人事賃金</a:t>
            </a:r>
            <a:r>
              <a:rPr lang="ja-JP" altLang="en-US" sz="1600" dirty="0">
                <a:cs typeface="Times New Roman" panose="02020603050405020304" pitchFamily="18" charset="0"/>
              </a:rPr>
              <a:t>制度改定</a:t>
            </a:r>
            <a:endParaRPr kumimoji="1" lang="ja-JP" altLang="en-US" sz="1600" dirty="0"/>
          </a:p>
        </p:txBody>
      </p:sp>
      <p:sp>
        <p:nvSpPr>
          <p:cNvPr id="4" name="スライド番号プレースホルダー 3">
            <a:extLst>
              <a:ext uri="{FF2B5EF4-FFF2-40B4-BE49-F238E27FC236}">
                <a16:creationId xmlns:a16="http://schemas.microsoft.com/office/drawing/2014/main" id="{1CA7BE52-5D22-F15D-06EE-8D31966C7A89}"/>
              </a:ext>
            </a:extLst>
          </p:cNvPr>
          <p:cNvSpPr>
            <a:spLocks noGrp="1"/>
          </p:cNvSpPr>
          <p:nvPr>
            <p:ph type="sldNum" sz="quarter" idx="12"/>
          </p:nvPr>
        </p:nvSpPr>
        <p:spPr>
          <a:xfrm>
            <a:off x="11196320" y="6581978"/>
            <a:ext cx="695642" cy="276022"/>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3DC2DEF-D2FE-4B45-ABA4-9F153FD1C98A}" type="slidenum">
              <a:rPr kumimoji="1" lang="en-US" altLang="ja-JP" sz="1200" b="0" i="0" u="none" strike="noStrike" kern="1200" cap="none" spc="0" normalizeH="0" baseline="0" noProof="0" smtClean="0">
                <a:ln>
                  <a:noFill/>
                </a:ln>
                <a:solidFill>
                  <a:prstClr val="white"/>
                </a:solidFill>
                <a:effectLst/>
                <a:uLnTx/>
                <a:uFillTx/>
                <a:latin typeface="Meiryo UI" panose="020B0604030504040204" pitchFamily="50" charset="-128"/>
                <a:ea typeface="Meiryo UI" panose="020B060403050404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1" lang="ja-JP" altLang="en-US" sz="12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15" name="コンテンツ プレースホルダー 2">
            <a:extLst>
              <a:ext uri="{FF2B5EF4-FFF2-40B4-BE49-F238E27FC236}">
                <a16:creationId xmlns:a16="http://schemas.microsoft.com/office/drawing/2014/main" id="{37529E3D-F14F-89E0-3FB1-78A4EB8043D0}"/>
              </a:ext>
            </a:extLst>
          </p:cNvPr>
          <p:cNvSpPr txBox="1">
            <a:spLocks/>
          </p:cNvSpPr>
          <p:nvPr/>
        </p:nvSpPr>
        <p:spPr>
          <a:xfrm>
            <a:off x="236939" y="761536"/>
            <a:ext cx="5598065" cy="5067301"/>
          </a:xfrm>
          <a:prstGeom prst="rect">
            <a:avLst/>
          </a:prstGeom>
          <a:ln w="25400">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eiryo UI" panose="020B0604030504040204" pitchFamily="50" charset="-128"/>
                <a:ea typeface="Meiryo UI" panose="020B0604030504040204" pitchFamily="50"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eiryo UI" panose="020B0604030504040204" pitchFamily="50" charset="-128"/>
                <a:ea typeface="Meiryo UI" panose="020B0604030504040204" pitchFamily="50"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eiryo UI" panose="020B0604030504040204" pitchFamily="50" charset="-128"/>
                <a:ea typeface="Meiryo UI" panose="020B0604030504040204" pitchFamily="50"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eiryo UI" panose="020B0604030504040204" pitchFamily="50" charset="-128"/>
                <a:ea typeface="Meiryo UI" panose="020B0604030504040204" pitchFamily="50"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eiryo UI" panose="020B0604030504040204" pitchFamily="50" charset="-128"/>
                <a:ea typeface="Meiryo UI" panose="020B0604030504040204"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a:pPr>
            <a:r>
              <a:rPr kumimoji="1" lang="ja-JP" altLang="en-US" sz="1100" b="1"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rPr>
              <a:t>１</a:t>
            </a:r>
            <a:r>
              <a:rPr kumimoji="1" lang="en-US" altLang="ja-JP" sz="1100" b="1"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rPr>
              <a:t>)</a:t>
            </a:r>
            <a:r>
              <a:rPr kumimoji="1" lang="ja-JP" altLang="en-US" sz="1100" b="1"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rPr>
              <a:t>エルダースタッフ</a:t>
            </a:r>
            <a:r>
              <a:rPr kumimoji="1" lang="en-US" altLang="ja-JP" sz="1100" b="1"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rPr>
              <a:t>Ⅰ</a:t>
            </a:r>
            <a:r>
              <a:rPr kumimoji="1" lang="ja-JP" altLang="en-US" sz="1100" b="1"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rPr>
              <a:t>・</a:t>
            </a:r>
            <a:r>
              <a:rPr kumimoji="1" lang="en-US" altLang="ja-JP" sz="1100" b="1"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rPr>
              <a:t>Ⅱ(</a:t>
            </a:r>
            <a:r>
              <a:rPr kumimoji="1" lang="ja-JP" altLang="en-US" sz="1100" b="1"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rPr>
              <a:t>時給制</a:t>
            </a:r>
            <a:r>
              <a:rPr kumimoji="1" lang="en-US" altLang="ja-JP" sz="1100" b="1"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rPr>
              <a:t>)</a:t>
            </a:r>
          </a:p>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a:pPr>
            <a:endParaRPr kumimoji="1" lang="en-US" altLang="ja-JP" sz="1000" b="1"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a:pPr>
            <a:r>
              <a:rPr kumimoji="1" lang="en-US" altLang="ja-JP" sz="1000" b="1"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rPr>
              <a:t>【</a:t>
            </a:r>
            <a:r>
              <a:rPr lang="ja-JP" altLang="en-US" sz="1000" b="1" dirty="0">
                <a:solidFill>
                  <a:srgbClr val="32363F"/>
                </a:solidFill>
                <a:cs typeface="Times New Roman" panose="02020603050405020304" pitchFamily="18" charset="0"/>
              </a:rPr>
              <a:t>考え方</a:t>
            </a:r>
            <a:r>
              <a:rPr kumimoji="1" lang="en-US" altLang="ja-JP" sz="1000" b="1"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rPr>
              <a:t>】</a:t>
            </a:r>
            <a:r>
              <a:rPr kumimoji="1" lang="ja-JP" altLang="en-US" sz="1000" b="1"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rPr>
              <a:t>　</a:t>
            </a:r>
            <a:endParaRPr kumimoji="1" lang="en-US" altLang="ja-JP" sz="1000" b="1"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a:pPr>
            <a:r>
              <a:rPr lang="en-US" altLang="ja-JP" sz="1000" b="1" dirty="0">
                <a:solidFill>
                  <a:srgbClr val="32363F"/>
                </a:solidFill>
                <a:cs typeface="Times New Roman" panose="02020603050405020304" pitchFamily="18" charset="0"/>
              </a:rPr>
              <a:t>23</a:t>
            </a:r>
            <a:r>
              <a:rPr lang="ja-JP" altLang="en-US" sz="1000" b="1" dirty="0">
                <a:solidFill>
                  <a:srgbClr val="32363F"/>
                </a:solidFill>
                <a:cs typeface="Times New Roman" panose="02020603050405020304" pitchFamily="18" charset="0"/>
              </a:rPr>
              <a:t>年</a:t>
            </a:r>
            <a:r>
              <a:rPr lang="en-US" altLang="ja-JP" sz="1000" b="1" dirty="0">
                <a:solidFill>
                  <a:srgbClr val="32363F"/>
                </a:solidFill>
                <a:cs typeface="Times New Roman" panose="02020603050405020304" pitchFamily="18" charset="0"/>
              </a:rPr>
              <a:t>10</a:t>
            </a:r>
            <a:r>
              <a:rPr lang="ja-JP" altLang="en-US" sz="1000" b="1" dirty="0">
                <a:solidFill>
                  <a:srgbClr val="32363F"/>
                </a:solidFill>
                <a:cs typeface="Times New Roman" panose="02020603050405020304" pitchFamily="18" charset="0"/>
              </a:rPr>
              <a:t>月</a:t>
            </a:r>
            <a:r>
              <a:rPr lang="en-US" altLang="ja-JP" sz="1000" b="1" dirty="0">
                <a:solidFill>
                  <a:srgbClr val="32363F"/>
                </a:solidFill>
                <a:cs typeface="Times New Roman" panose="02020603050405020304" pitchFamily="18" charset="0"/>
              </a:rPr>
              <a:t>1</a:t>
            </a:r>
            <a:r>
              <a:rPr lang="ja-JP" altLang="en-US" sz="1000" b="1" dirty="0">
                <a:solidFill>
                  <a:srgbClr val="32363F"/>
                </a:solidFill>
                <a:cs typeface="Times New Roman" panose="02020603050405020304" pitchFamily="18" charset="0"/>
              </a:rPr>
              <a:t>日から最低賃金が東京都で</a:t>
            </a:r>
            <a:r>
              <a:rPr lang="en-US" altLang="ja-JP" sz="1000" b="1" dirty="0">
                <a:solidFill>
                  <a:srgbClr val="32363F"/>
                </a:solidFill>
                <a:cs typeface="Times New Roman" panose="02020603050405020304" pitchFamily="18" charset="0"/>
              </a:rPr>
              <a:t>1,113</a:t>
            </a:r>
            <a:r>
              <a:rPr lang="ja-JP" altLang="en-US" sz="1000" b="1" dirty="0">
                <a:solidFill>
                  <a:srgbClr val="32363F"/>
                </a:solidFill>
                <a:cs typeface="Times New Roman" panose="02020603050405020304" pitchFamily="18" charset="0"/>
              </a:rPr>
              <a:t>円に改定されました。それを受けて</a:t>
            </a:r>
            <a:r>
              <a:rPr lang="en-US" altLang="ja-JP" sz="1000" b="1" dirty="0">
                <a:solidFill>
                  <a:srgbClr val="32363F"/>
                </a:solidFill>
                <a:cs typeface="Times New Roman" panose="02020603050405020304" pitchFamily="18" charset="0"/>
              </a:rPr>
              <a:t>IMGU</a:t>
            </a:r>
            <a:r>
              <a:rPr lang="ja-JP" altLang="en-US" sz="1000" b="1" dirty="0">
                <a:solidFill>
                  <a:srgbClr val="32363F"/>
                </a:solidFill>
                <a:cs typeface="Times New Roman" panose="02020603050405020304" pitchFamily="18" charset="0"/>
              </a:rPr>
              <a:t>基準の最低賃金も東京都で</a:t>
            </a:r>
            <a:r>
              <a:rPr lang="en-US" altLang="ja-JP" sz="1000" b="1" dirty="0">
                <a:solidFill>
                  <a:srgbClr val="32363F"/>
                </a:solidFill>
                <a:cs typeface="Times New Roman" panose="02020603050405020304" pitchFamily="18" charset="0"/>
              </a:rPr>
              <a:t>1,115</a:t>
            </a:r>
            <a:r>
              <a:rPr lang="ja-JP" altLang="en-US" sz="1000" b="1" dirty="0">
                <a:solidFill>
                  <a:srgbClr val="32363F"/>
                </a:solidFill>
                <a:cs typeface="Times New Roman" panose="02020603050405020304" pitchFamily="18" charset="0"/>
              </a:rPr>
              <a:t>円に見直されました。その影響により、人財サービス職の時給</a:t>
            </a:r>
            <a:r>
              <a:rPr lang="en-US" altLang="ja-JP" sz="1000" b="1" dirty="0">
                <a:solidFill>
                  <a:srgbClr val="32363F"/>
                </a:solidFill>
                <a:cs typeface="Times New Roman" panose="02020603050405020304" pitchFamily="18" charset="0"/>
              </a:rPr>
              <a:t>1,085</a:t>
            </a:r>
            <a:r>
              <a:rPr lang="ja-JP" altLang="en-US" sz="1000" b="1" dirty="0">
                <a:solidFill>
                  <a:srgbClr val="32363F"/>
                </a:solidFill>
                <a:cs typeface="Times New Roman" panose="02020603050405020304" pitchFamily="18" charset="0"/>
              </a:rPr>
              <a:t>円が下回るととなり、改訂を実施いたしました。</a:t>
            </a:r>
            <a:endParaRPr lang="en-US" altLang="ja-JP" sz="1000" b="1" dirty="0">
              <a:solidFill>
                <a:srgbClr val="32363F"/>
              </a:solidFill>
              <a:cs typeface="Times New Roman" panose="02020603050405020304" pitchFamily="18" charset="0"/>
            </a:endParaRPr>
          </a:p>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a:pPr>
            <a:endParaRPr lang="en-US" altLang="ja-JP" sz="1000" b="1" dirty="0">
              <a:solidFill>
                <a:srgbClr val="32363F"/>
              </a:solidFill>
              <a:cs typeface="Times New Roman" panose="02020603050405020304" pitchFamily="18" charset="0"/>
            </a:endParaRPr>
          </a:p>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a:pPr>
            <a:endParaRPr lang="en-US" altLang="ja-JP" sz="1000" b="1" dirty="0">
              <a:solidFill>
                <a:srgbClr val="32363F"/>
              </a:solidFill>
              <a:cs typeface="Times New Roman" panose="02020603050405020304" pitchFamily="18" charset="0"/>
            </a:endParaRPr>
          </a:p>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a:pPr>
            <a:r>
              <a:rPr lang="en-US" altLang="ja-JP" sz="1000" b="1" dirty="0">
                <a:solidFill>
                  <a:srgbClr val="32363F"/>
                </a:solidFill>
                <a:cs typeface="Times New Roman" panose="02020603050405020304" pitchFamily="18" charset="0"/>
              </a:rPr>
              <a:t>【</a:t>
            </a:r>
            <a:r>
              <a:rPr lang="ja-JP" altLang="en-US" sz="1000" b="1" dirty="0">
                <a:solidFill>
                  <a:srgbClr val="32363F"/>
                </a:solidFill>
                <a:cs typeface="Times New Roman" panose="02020603050405020304" pitchFamily="18" charset="0"/>
              </a:rPr>
              <a:t>課題</a:t>
            </a:r>
            <a:r>
              <a:rPr lang="en-US" altLang="ja-JP" sz="1000" b="1" dirty="0">
                <a:solidFill>
                  <a:srgbClr val="32363F"/>
                </a:solidFill>
                <a:cs typeface="Times New Roman" panose="02020603050405020304" pitchFamily="18" charset="0"/>
              </a:rPr>
              <a:t>】</a:t>
            </a:r>
          </a:p>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a:pPr>
            <a:r>
              <a:rPr lang="ja-JP" altLang="en-US" sz="1000" b="1" dirty="0">
                <a:solidFill>
                  <a:srgbClr val="32363F"/>
                </a:solidFill>
                <a:cs typeface="Times New Roman" panose="02020603050405020304" pitchFamily="18" charset="0"/>
              </a:rPr>
              <a:t>・最低賃金の改訂により人材サービス職の時給が下回る</a:t>
            </a:r>
            <a:endParaRPr lang="en-US" altLang="ja-JP" sz="1000" b="1" dirty="0">
              <a:solidFill>
                <a:srgbClr val="32363F"/>
              </a:solidFill>
              <a:cs typeface="Times New Roman" panose="02020603050405020304" pitchFamily="18" charset="0"/>
            </a:endParaRPr>
          </a:p>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a:pPr>
            <a:endParaRPr lang="en-US" altLang="ja-JP" sz="1000" b="1" dirty="0">
              <a:solidFill>
                <a:srgbClr val="32363F"/>
              </a:solidFill>
              <a:cs typeface="Times New Roman" panose="02020603050405020304" pitchFamily="18" charset="0"/>
            </a:endParaRPr>
          </a:p>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a:pPr>
            <a:r>
              <a:rPr lang="en-US" altLang="ja-JP" sz="1000" b="1" dirty="0">
                <a:solidFill>
                  <a:srgbClr val="32363F"/>
                </a:solidFill>
                <a:cs typeface="Times New Roman" panose="02020603050405020304" pitchFamily="18" charset="0"/>
              </a:rPr>
              <a:t>【</a:t>
            </a:r>
            <a:r>
              <a:rPr lang="ja-JP" altLang="en-US" sz="1000" b="1" dirty="0">
                <a:solidFill>
                  <a:srgbClr val="32363F"/>
                </a:solidFill>
                <a:cs typeface="Times New Roman" panose="02020603050405020304" pitchFamily="18" charset="0"/>
              </a:rPr>
              <a:t>方向性</a:t>
            </a:r>
            <a:r>
              <a:rPr lang="en-US" altLang="ja-JP" sz="1000" b="1" dirty="0">
                <a:solidFill>
                  <a:srgbClr val="32363F"/>
                </a:solidFill>
                <a:cs typeface="Times New Roman" panose="02020603050405020304" pitchFamily="18" charset="0"/>
              </a:rPr>
              <a:t>】</a:t>
            </a:r>
            <a:endParaRPr kumimoji="1" lang="en-US" altLang="ja-JP" sz="1000" b="1"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a:pPr>
            <a:r>
              <a:rPr kumimoji="1" lang="ja-JP" altLang="en-US" sz="1000" b="1"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rPr>
              <a:t>・</a:t>
            </a:r>
            <a:r>
              <a:rPr kumimoji="1" lang="en-US" altLang="ja-JP" sz="1000" b="1"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rPr>
              <a:t>IMGU</a:t>
            </a:r>
            <a:r>
              <a:rPr kumimoji="1" lang="ja-JP" altLang="en-US" sz="1000" b="1"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rPr>
              <a:t>基準の東京都最低賃金の水準</a:t>
            </a:r>
            <a:r>
              <a:rPr kumimoji="1" lang="en-US" altLang="ja-JP" sz="1000" b="1"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rPr>
              <a:t>1,115</a:t>
            </a:r>
            <a:r>
              <a:rPr kumimoji="1" lang="ja-JP" altLang="en-US" sz="1000" b="1"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rPr>
              <a:t>円に合わせる</a:t>
            </a:r>
            <a:endParaRPr kumimoji="1" lang="en-US" altLang="ja-JP" sz="1000" b="1"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a:pPr>
            <a:endParaRPr lang="en-US" altLang="ja-JP" sz="1000" b="1" dirty="0">
              <a:solidFill>
                <a:srgbClr val="32363F"/>
              </a:solidFill>
              <a:cs typeface="Times New Roman" panose="02020603050405020304" pitchFamily="18" charset="0"/>
            </a:endParaRPr>
          </a:p>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a:pPr>
            <a:endParaRPr kumimoji="1" lang="en-US" altLang="ja-JP" sz="1000" b="1"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a:pPr>
            <a:endParaRPr kumimoji="1" lang="en-US" altLang="ja-JP" sz="1000" b="1"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a:pPr>
            <a:endParaRPr kumimoji="1" lang="en-US" altLang="ja-JP" sz="1000" b="1"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a:pPr>
            <a:r>
              <a:rPr kumimoji="1" lang="en-US" altLang="ja-JP" sz="1000" b="1"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rPr>
              <a:t>【</a:t>
            </a:r>
            <a:r>
              <a:rPr kumimoji="1" lang="ja-JP" altLang="en-US" sz="1000" b="1"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rPr>
              <a:t>参考</a:t>
            </a:r>
            <a:r>
              <a:rPr kumimoji="1" lang="en-US" altLang="ja-JP" sz="1000" b="1"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rPr>
              <a:t>】</a:t>
            </a:r>
          </a:p>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a:pPr>
            <a:r>
              <a:rPr lang="ja-JP" altLang="en-US" sz="1000" b="1" dirty="0">
                <a:solidFill>
                  <a:srgbClr val="32363F"/>
                </a:solidFill>
                <a:cs typeface="Times New Roman" panose="02020603050405020304" pitchFamily="18" charset="0"/>
              </a:rPr>
              <a:t>・</a:t>
            </a:r>
            <a:r>
              <a:rPr lang="en-US" altLang="ja-JP" sz="1000" b="1" dirty="0">
                <a:solidFill>
                  <a:srgbClr val="32363F"/>
                </a:solidFill>
                <a:cs typeface="Times New Roman" panose="02020603050405020304" pitchFamily="18" charset="0"/>
              </a:rPr>
              <a:t>2023</a:t>
            </a:r>
            <a:r>
              <a:rPr lang="ja-JP" altLang="en-US" sz="1000" b="1" dirty="0">
                <a:solidFill>
                  <a:srgbClr val="32363F"/>
                </a:solidFill>
                <a:cs typeface="Times New Roman" panose="02020603050405020304" pitchFamily="18" charset="0"/>
              </a:rPr>
              <a:t>年</a:t>
            </a:r>
            <a:r>
              <a:rPr lang="en-US" altLang="ja-JP" sz="1000" b="1" dirty="0">
                <a:solidFill>
                  <a:srgbClr val="32363F"/>
                </a:solidFill>
                <a:cs typeface="Times New Roman" panose="02020603050405020304" pitchFamily="18" charset="0"/>
              </a:rPr>
              <a:t>10</a:t>
            </a:r>
            <a:r>
              <a:rPr lang="ja-JP" altLang="en-US" sz="1000" b="1" dirty="0">
                <a:solidFill>
                  <a:srgbClr val="32363F"/>
                </a:solidFill>
                <a:cs typeface="Times New Roman" panose="02020603050405020304" pitchFamily="18" charset="0"/>
              </a:rPr>
              <a:t>月からの時給改定額について</a:t>
            </a:r>
          </a:p>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a:pPr>
            <a:r>
              <a:rPr lang="ja-JP" altLang="en-US" sz="1000" b="1" dirty="0">
                <a:solidFill>
                  <a:srgbClr val="32363F"/>
                </a:solidFill>
                <a:cs typeface="Times New Roman" panose="02020603050405020304" pitchFamily="18" charset="0"/>
              </a:rPr>
              <a:t>人財サービス職における時給水準を最低賃金引上げに伴い、現行</a:t>
            </a:r>
            <a:r>
              <a:rPr lang="en-US" altLang="ja-JP" sz="1000" b="1" dirty="0">
                <a:solidFill>
                  <a:srgbClr val="32363F"/>
                </a:solidFill>
                <a:cs typeface="Times New Roman" panose="02020603050405020304" pitchFamily="18" charset="0"/>
              </a:rPr>
              <a:t>1,085</a:t>
            </a:r>
            <a:r>
              <a:rPr lang="ja-JP" altLang="en-US" sz="1000" b="1" dirty="0">
                <a:solidFill>
                  <a:srgbClr val="32363F"/>
                </a:solidFill>
                <a:cs typeface="Times New Roman" panose="02020603050405020304" pitchFamily="18" charset="0"/>
              </a:rPr>
              <a:t>円から</a:t>
            </a:r>
            <a:r>
              <a:rPr lang="en-US" altLang="ja-JP" sz="1000" b="1" dirty="0">
                <a:solidFill>
                  <a:srgbClr val="32363F"/>
                </a:solidFill>
                <a:cs typeface="Times New Roman" panose="02020603050405020304" pitchFamily="18" charset="0"/>
              </a:rPr>
              <a:t>1,115</a:t>
            </a:r>
            <a:r>
              <a:rPr lang="ja-JP" altLang="en-US" sz="1000" b="1" dirty="0">
                <a:solidFill>
                  <a:srgbClr val="32363F"/>
                </a:solidFill>
                <a:cs typeface="Times New Roman" panose="02020603050405020304" pitchFamily="18" charset="0"/>
              </a:rPr>
              <a:t>円に引き上げます。</a:t>
            </a:r>
          </a:p>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a:pPr>
            <a:endParaRPr kumimoji="1" lang="en-US" altLang="ja-JP" sz="1000" b="1"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p:txBody>
      </p:sp>
      <p:sp>
        <p:nvSpPr>
          <p:cNvPr id="25" name="正方形/長方形 24">
            <a:extLst>
              <a:ext uri="{FF2B5EF4-FFF2-40B4-BE49-F238E27FC236}">
                <a16:creationId xmlns:a16="http://schemas.microsoft.com/office/drawing/2014/main" id="{BB59168F-2E6B-4CCB-F6DB-8B8EDDA8B528}"/>
              </a:ext>
            </a:extLst>
          </p:cNvPr>
          <p:cNvSpPr/>
          <p:nvPr/>
        </p:nvSpPr>
        <p:spPr>
          <a:xfrm>
            <a:off x="9069863" y="139595"/>
            <a:ext cx="2919278" cy="62194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white"/>
                </a:solidFill>
                <a:effectLst/>
                <a:uLnTx/>
                <a:uFillTx/>
                <a:latin typeface="Calibri Light"/>
                <a:ea typeface="+mn-ea"/>
                <a:cs typeface="+mn-cs"/>
              </a:rPr>
              <a:t>報告事項</a:t>
            </a:r>
            <a:endParaRPr kumimoji="1" lang="en-US" altLang="ja-JP" sz="1200" b="1" i="0" u="none" strike="noStrike" kern="1200" cap="none" spc="0" normalizeH="0" baseline="0" noProof="0" dirty="0">
              <a:ln>
                <a:noFill/>
              </a:ln>
              <a:solidFill>
                <a:prstClr val="white"/>
              </a:solidFill>
              <a:effectLst/>
              <a:uLnTx/>
              <a:uFillTx/>
              <a:latin typeface="Calibri Ligh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white"/>
                </a:solidFill>
                <a:effectLst/>
                <a:uLnTx/>
                <a:uFillTx/>
                <a:latin typeface="Calibri Light"/>
                <a:ea typeface="+mn-ea"/>
                <a:cs typeface="+mn-cs"/>
              </a:rPr>
              <a:t>対象：エルダー社員</a:t>
            </a:r>
          </a:p>
        </p:txBody>
      </p:sp>
      <p:cxnSp>
        <p:nvCxnSpPr>
          <p:cNvPr id="9" name="直線コネクタ 8">
            <a:extLst>
              <a:ext uri="{FF2B5EF4-FFF2-40B4-BE49-F238E27FC236}">
                <a16:creationId xmlns:a16="http://schemas.microsoft.com/office/drawing/2014/main" id="{2D9344FB-E38E-2069-0E19-873D0487CFA0}"/>
              </a:ext>
            </a:extLst>
          </p:cNvPr>
          <p:cNvCxnSpPr>
            <a:cxnSpLocks/>
          </p:cNvCxnSpPr>
          <p:nvPr/>
        </p:nvCxnSpPr>
        <p:spPr>
          <a:xfrm>
            <a:off x="6029325" y="639763"/>
            <a:ext cx="0" cy="5167110"/>
          </a:xfrm>
          <a:prstGeom prst="line">
            <a:avLst/>
          </a:prstGeom>
        </p:spPr>
        <p:style>
          <a:lnRef idx="1">
            <a:schemeClr val="dk1"/>
          </a:lnRef>
          <a:fillRef idx="0">
            <a:schemeClr val="dk1"/>
          </a:fillRef>
          <a:effectRef idx="0">
            <a:schemeClr val="dk1"/>
          </a:effectRef>
          <a:fontRef idx="minor">
            <a:schemeClr val="tx1"/>
          </a:fontRef>
        </p:style>
      </p:cxnSp>
      <p:pic>
        <p:nvPicPr>
          <p:cNvPr id="3" name="図 2">
            <a:extLst>
              <a:ext uri="{FF2B5EF4-FFF2-40B4-BE49-F238E27FC236}">
                <a16:creationId xmlns:a16="http://schemas.microsoft.com/office/drawing/2014/main" id="{378AD5B4-43A8-D4D5-803A-55395378DD2E}"/>
              </a:ext>
            </a:extLst>
          </p:cNvPr>
          <p:cNvPicPr>
            <a:picLocks noChangeAspect="1"/>
          </p:cNvPicPr>
          <p:nvPr/>
        </p:nvPicPr>
        <p:blipFill>
          <a:blip r:embed="rId3"/>
          <a:stretch>
            <a:fillRect/>
          </a:stretch>
        </p:blipFill>
        <p:spPr>
          <a:xfrm>
            <a:off x="493911" y="4686314"/>
            <a:ext cx="5169856" cy="701101"/>
          </a:xfrm>
          <a:prstGeom prst="rect">
            <a:avLst/>
          </a:prstGeom>
        </p:spPr>
      </p:pic>
      <p:sp>
        <p:nvSpPr>
          <p:cNvPr id="6" name="正方形/長方形 5">
            <a:extLst>
              <a:ext uri="{FF2B5EF4-FFF2-40B4-BE49-F238E27FC236}">
                <a16:creationId xmlns:a16="http://schemas.microsoft.com/office/drawing/2014/main" id="{FDBE7232-3661-6C31-DA37-519EB762A0AE}"/>
              </a:ext>
            </a:extLst>
          </p:cNvPr>
          <p:cNvSpPr/>
          <p:nvPr/>
        </p:nvSpPr>
        <p:spPr>
          <a:xfrm>
            <a:off x="284994" y="3833092"/>
            <a:ext cx="5587689" cy="1554324"/>
          </a:xfrm>
          <a:prstGeom prst="rect">
            <a:avLst/>
          </a:prstGeom>
          <a:noFill/>
          <a:ln w="28575">
            <a:solidFill>
              <a:schemeClr val="tx1"/>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コンテンツ プレースホルダー 2">
            <a:extLst>
              <a:ext uri="{FF2B5EF4-FFF2-40B4-BE49-F238E27FC236}">
                <a16:creationId xmlns:a16="http://schemas.microsoft.com/office/drawing/2014/main" id="{067720FD-9211-974C-5D01-B9639A0315ED}"/>
              </a:ext>
            </a:extLst>
          </p:cNvPr>
          <p:cNvSpPr txBox="1">
            <a:spLocks/>
          </p:cNvSpPr>
          <p:nvPr/>
        </p:nvSpPr>
        <p:spPr>
          <a:xfrm>
            <a:off x="6180114" y="761536"/>
            <a:ext cx="5868490" cy="4067683"/>
          </a:xfrm>
          <a:prstGeom prst="rect">
            <a:avLst/>
          </a:prstGeom>
          <a:ln w="25400">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eiryo UI" panose="020B0604030504040204" pitchFamily="50" charset="-128"/>
                <a:ea typeface="Meiryo UI" panose="020B0604030504040204" pitchFamily="50"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eiryo UI" panose="020B0604030504040204" pitchFamily="50" charset="-128"/>
                <a:ea typeface="Meiryo UI" panose="020B0604030504040204" pitchFamily="50"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eiryo UI" panose="020B0604030504040204" pitchFamily="50" charset="-128"/>
                <a:ea typeface="Meiryo UI" panose="020B0604030504040204" pitchFamily="50"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eiryo UI" panose="020B0604030504040204" pitchFamily="50" charset="-128"/>
                <a:ea typeface="Meiryo UI" panose="020B0604030504040204" pitchFamily="50"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eiryo UI" panose="020B0604030504040204" pitchFamily="50" charset="-128"/>
                <a:ea typeface="Meiryo UI" panose="020B0604030504040204"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a:pPr>
            <a:r>
              <a:rPr lang="ja-JP" altLang="en-US" sz="1100" b="1" dirty="0">
                <a:solidFill>
                  <a:srgbClr val="32363F"/>
                </a:solidFill>
                <a:cs typeface="Times New Roman" panose="02020603050405020304" pitchFamily="18" charset="0"/>
              </a:rPr>
              <a:t>２</a:t>
            </a:r>
            <a:r>
              <a:rPr kumimoji="1" lang="en-US" altLang="ja-JP" sz="1100" b="1"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rPr>
              <a:t>)</a:t>
            </a:r>
            <a:r>
              <a:rPr kumimoji="1" lang="ja-JP" altLang="en-US" sz="1100" b="1"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rPr>
              <a:t>エルダースタッフ</a:t>
            </a:r>
            <a:r>
              <a:rPr kumimoji="1" lang="en-US" altLang="ja-JP" sz="1100" b="1"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rPr>
              <a:t>Ⅲ(</a:t>
            </a:r>
            <a:r>
              <a:rPr kumimoji="1" lang="ja-JP" altLang="en-US" sz="1100" b="1"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rPr>
              <a:t>月給制</a:t>
            </a:r>
            <a:r>
              <a:rPr kumimoji="1" lang="en-US" altLang="ja-JP" sz="1100" b="1"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rPr>
              <a:t>)</a:t>
            </a:r>
          </a:p>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a:pPr>
            <a:endParaRPr kumimoji="1" lang="en-US" altLang="ja-JP" sz="1000" b="1"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a:pPr>
            <a:r>
              <a:rPr kumimoji="1" lang="en-US" altLang="ja-JP" sz="1000" b="1"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rPr>
              <a:t>【</a:t>
            </a:r>
            <a:r>
              <a:rPr lang="ja-JP" altLang="en-US" sz="1000" b="1" dirty="0">
                <a:solidFill>
                  <a:srgbClr val="32363F"/>
                </a:solidFill>
                <a:cs typeface="Times New Roman" panose="02020603050405020304" pitchFamily="18" charset="0"/>
              </a:rPr>
              <a:t>考え方</a:t>
            </a:r>
            <a:r>
              <a:rPr kumimoji="1" lang="en-US" altLang="ja-JP" sz="1000" b="1"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rPr>
              <a:t>】</a:t>
            </a:r>
            <a:r>
              <a:rPr kumimoji="1" lang="ja-JP" altLang="en-US" sz="1000" b="1"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rPr>
              <a:t>　</a:t>
            </a:r>
            <a:endParaRPr kumimoji="1" lang="en-US" altLang="ja-JP" sz="1000" b="1"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a:pPr>
            <a:r>
              <a:rPr lang="en-US" altLang="ja-JP" sz="1000" b="1" dirty="0">
                <a:solidFill>
                  <a:srgbClr val="32363F"/>
                </a:solidFill>
                <a:cs typeface="Times New Roman" panose="02020603050405020304" pitchFamily="18" charset="0"/>
              </a:rPr>
              <a:t>23</a:t>
            </a:r>
            <a:r>
              <a:rPr lang="ja-JP" altLang="en-US" sz="1000" b="1" dirty="0">
                <a:solidFill>
                  <a:srgbClr val="32363F"/>
                </a:solidFill>
                <a:cs typeface="Times New Roman" panose="02020603050405020304" pitchFamily="18" charset="0"/>
              </a:rPr>
              <a:t>年</a:t>
            </a:r>
            <a:r>
              <a:rPr lang="en-US" altLang="ja-JP" sz="1000" b="1" dirty="0">
                <a:solidFill>
                  <a:srgbClr val="32363F"/>
                </a:solidFill>
                <a:cs typeface="Times New Roman" panose="02020603050405020304" pitchFamily="18" charset="0"/>
              </a:rPr>
              <a:t>10</a:t>
            </a:r>
            <a:r>
              <a:rPr lang="ja-JP" altLang="en-US" sz="1000" b="1" dirty="0">
                <a:solidFill>
                  <a:srgbClr val="32363F"/>
                </a:solidFill>
                <a:cs typeface="Times New Roman" panose="02020603050405020304" pitchFamily="18" charset="0"/>
              </a:rPr>
              <a:t>月</a:t>
            </a:r>
            <a:r>
              <a:rPr lang="en-US" altLang="ja-JP" sz="1000" b="1" dirty="0">
                <a:solidFill>
                  <a:srgbClr val="32363F"/>
                </a:solidFill>
                <a:cs typeface="Times New Roman" panose="02020603050405020304" pitchFamily="18" charset="0"/>
              </a:rPr>
              <a:t>1</a:t>
            </a:r>
            <a:r>
              <a:rPr lang="ja-JP" altLang="en-US" sz="1000" b="1" dirty="0">
                <a:solidFill>
                  <a:srgbClr val="32363F"/>
                </a:solidFill>
                <a:cs typeface="Times New Roman" panose="02020603050405020304" pitchFamily="18" charset="0"/>
              </a:rPr>
              <a:t>日から最低賃金が東京都で</a:t>
            </a:r>
            <a:r>
              <a:rPr lang="en-US" altLang="ja-JP" sz="1000" b="1" dirty="0">
                <a:solidFill>
                  <a:srgbClr val="32363F"/>
                </a:solidFill>
                <a:cs typeface="Times New Roman" panose="02020603050405020304" pitchFamily="18" charset="0"/>
              </a:rPr>
              <a:t>1,113</a:t>
            </a:r>
            <a:r>
              <a:rPr lang="ja-JP" altLang="en-US" sz="1000" b="1" dirty="0">
                <a:solidFill>
                  <a:srgbClr val="32363F"/>
                </a:solidFill>
                <a:cs typeface="Times New Roman" panose="02020603050405020304" pitchFamily="18" charset="0"/>
              </a:rPr>
              <a:t>円に改定されました。それを受けて</a:t>
            </a:r>
            <a:r>
              <a:rPr lang="en-US" altLang="ja-JP" sz="1000" b="1" dirty="0">
                <a:solidFill>
                  <a:srgbClr val="32363F"/>
                </a:solidFill>
                <a:cs typeface="Times New Roman" panose="02020603050405020304" pitchFamily="18" charset="0"/>
              </a:rPr>
              <a:t>IMGU</a:t>
            </a:r>
            <a:r>
              <a:rPr lang="ja-JP" altLang="en-US" sz="1000" b="1" dirty="0">
                <a:solidFill>
                  <a:srgbClr val="32363F"/>
                </a:solidFill>
                <a:cs typeface="Times New Roman" panose="02020603050405020304" pitchFamily="18" charset="0"/>
              </a:rPr>
              <a:t>基準の最低賃金も東京都で</a:t>
            </a:r>
            <a:r>
              <a:rPr lang="en-US" altLang="ja-JP" sz="1000" b="1" dirty="0">
                <a:solidFill>
                  <a:srgbClr val="32363F"/>
                </a:solidFill>
                <a:cs typeface="Times New Roman" panose="02020603050405020304" pitchFamily="18" charset="0"/>
              </a:rPr>
              <a:t>1,115</a:t>
            </a:r>
            <a:r>
              <a:rPr lang="ja-JP" altLang="en-US" sz="1000" b="1" dirty="0">
                <a:solidFill>
                  <a:srgbClr val="32363F"/>
                </a:solidFill>
                <a:cs typeface="Times New Roman" panose="02020603050405020304" pitchFamily="18" charset="0"/>
              </a:rPr>
              <a:t>円に見直されました。その影響により、人財サービス職の時給</a:t>
            </a:r>
            <a:r>
              <a:rPr lang="en-US" altLang="ja-JP" sz="1000" b="1" dirty="0">
                <a:solidFill>
                  <a:srgbClr val="32363F"/>
                </a:solidFill>
                <a:cs typeface="Times New Roman" panose="02020603050405020304" pitchFamily="18" charset="0"/>
              </a:rPr>
              <a:t>1,085</a:t>
            </a:r>
            <a:r>
              <a:rPr lang="ja-JP" altLang="en-US" sz="1000" b="1" dirty="0">
                <a:solidFill>
                  <a:srgbClr val="32363F"/>
                </a:solidFill>
                <a:cs typeface="Times New Roman" panose="02020603050405020304" pitchFamily="18" charset="0"/>
              </a:rPr>
              <a:t>円が下回ることとなり、改訂を実施いたしました。</a:t>
            </a:r>
            <a:endParaRPr lang="en-US" altLang="ja-JP" sz="1000" b="1" dirty="0">
              <a:solidFill>
                <a:srgbClr val="32363F"/>
              </a:solidFill>
              <a:cs typeface="Times New Roman" panose="02020603050405020304" pitchFamily="18" charset="0"/>
            </a:endParaRPr>
          </a:p>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a:pPr>
            <a:endParaRPr lang="en-US" altLang="ja-JP" sz="1000" b="1" dirty="0">
              <a:solidFill>
                <a:srgbClr val="32363F"/>
              </a:solidFill>
              <a:cs typeface="Times New Roman" panose="02020603050405020304" pitchFamily="18" charset="0"/>
            </a:endParaRPr>
          </a:p>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a:pPr>
            <a:r>
              <a:rPr lang="en-US" altLang="ja-JP" sz="1000" b="1" dirty="0">
                <a:solidFill>
                  <a:srgbClr val="32363F"/>
                </a:solidFill>
                <a:cs typeface="Times New Roman" panose="02020603050405020304" pitchFamily="18" charset="0"/>
              </a:rPr>
              <a:t>【</a:t>
            </a:r>
            <a:r>
              <a:rPr lang="ja-JP" altLang="en-US" sz="1000" b="1" dirty="0">
                <a:solidFill>
                  <a:srgbClr val="32363F"/>
                </a:solidFill>
                <a:cs typeface="Times New Roman" panose="02020603050405020304" pitchFamily="18" charset="0"/>
              </a:rPr>
              <a:t>課題</a:t>
            </a:r>
            <a:r>
              <a:rPr lang="en-US" altLang="ja-JP" sz="1000" b="1" dirty="0">
                <a:solidFill>
                  <a:srgbClr val="32363F"/>
                </a:solidFill>
                <a:cs typeface="Times New Roman" panose="02020603050405020304" pitchFamily="18" charset="0"/>
              </a:rPr>
              <a:t>】</a:t>
            </a:r>
          </a:p>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a:pPr>
            <a:r>
              <a:rPr lang="ja-JP" altLang="en-US" sz="1000" b="1" dirty="0">
                <a:solidFill>
                  <a:srgbClr val="32363F"/>
                </a:solidFill>
                <a:cs typeface="Times New Roman" panose="02020603050405020304" pitchFamily="18" charset="0"/>
              </a:rPr>
              <a:t>・人財サービス職と販売サービス職に分かれているが、販売サービス職は百貨店業務受託の場合に適応されることから、今後の販売サービス職の在り方を考える必要がある。　</a:t>
            </a:r>
            <a:endParaRPr lang="en-US" altLang="ja-JP" sz="1000" b="1" dirty="0">
              <a:solidFill>
                <a:srgbClr val="32363F"/>
              </a:solidFill>
              <a:cs typeface="Times New Roman" panose="02020603050405020304" pitchFamily="18" charset="0"/>
            </a:endParaRPr>
          </a:p>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a:pPr>
            <a:r>
              <a:rPr lang="ja-JP" altLang="en-US" sz="1000" b="1" dirty="0">
                <a:solidFill>
                  <a:srgbClr val="32363F"/>
                </a:solidFill>
                <a:cs typeface="Times New Roman" panose="02020603050405020304" pitchFamily="18" charset="0"/>
              </a:rPr>
              <a:t>・世の中的にみて、本給水準が高いとは言えず、出向受入者との業務の差と比較した時に水準の公平性を考える必要がある。</a:t>
            </a:r>
            <a:endParaRPr lang="en-US" altLang="ja-JP" sz="1000" b="1" dirty="0">
              <a:solidFill>
                <a:srgbClr val="32363F"/>
              </a:solidFill>
              <a:cs typeface="Times New Roman" panose="02020603050405020304" pitchFamily="18" charset="0"/>
            </a:endParaRPr>
          </a:p>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a:pPr>
            <a:r>
              <a:rPr lang="ja-JP" altLang="en-US" sz="1000" b="1" dirty="0">
                <a:solidFill>
                  <a:srgbClr val="32363F"/>
                </a:solidFill>
                <a:cs typeface="Times New Roman" panose="02020603050405020304" pitchFamily="18" charset="0"/>
              </a:rPr>
              <a:t>・現状の業務とあるべき姿の差</a:t>
            </a:r>
            <a:endParaRPr lang="en-US" altLang="ja-JP" sz="1000" b="1" dirty="0">
              <a:solidFill>
                <a:srgbClr val="32363F"/>
              </a:solidFill>
              <a:cs typeface="Times New Roman" panose="02020603050405020304" pitchFamily="18" charset="0"/>
            </a:endParaRPr>
          </a:p>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a:pPr>
            <a:endParaRPr lang="en-US" altLang="ja-JP" sz="1000" b="1" dirty="0">
              <a:solidFill>
                <a:srgbClr val="32363F"/>
              </a:solidFill>
              <a:cs typeface="Times New Roman" panose="02020603050405020304" pitchFamily="18" charset="0"/>
            </a:endParaRPr>
          </a:p>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a:pPr>
            <a:r>
              <a:rPr lang="en-US" altLang="ja-JP" sz="1000" b="1" dirty="0">
                <a:solidFill>
                  <a:srgbClr val="32363F"/>
                </a:solidFill>
                <a:cs typeface="Times New Roman" panose="02020603050405020304" pitchFamily="18" charset="0"/>
              </a:rPr>
              <a:t>【</a:t>
            </a:r>
            <a:r>
              <a:rPr lang="ja-JP" altLang="en-US" sz="1000" b="1" dirty="0">
                <a:solidFill>
                  <a:srgbClr val="32363F"/>
                </a:solidFill>
                <a:cs typeface="Times New Roman" panose="02020603050405020304" pitchFamily="18" charset="0"/>
              </a:rPr>
              <a:t>方向性</a:t>
            </a:r>
            <a:r>
              <a:rPr lang="en-US" altLang="ja-JP" sz="1000" b="1" dirty="0">
                <a:solidFill>
                  <a:srgbClr val="32363F"/>
                </a:solidFill>
                <a:cs typeface="Times New Roman" panose="02020603050405020304" pitchFamily="18" charset="0"/>
              </a:rPr>
              <a:t>】</a:t>
            </a:r>
            <a:endParaRPr kumimoji="1" lang="en-US" altLang="ja-JP" sz="1000" b="1"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a:pPr>
            <a:r>
              <a:rPr lang="ja-JP" altLang="en-US" sz="1000" b="1" dirty="0">
                <a:solidFill>
                  <a:srgbClr val="32363F"/>
                </a:solidFill>
                <a:cs typeface="Times New Roman" panose="02020603050405020304" pitchFamily="18" charset="0"/>
              </a:rPr>
              <a:t>➀職種の統合を検討・・・人材サービス職・販売サービス職の在り方を検討していきます。</a:t>
            </a:r>
            <a:endParaRPr lang="en-US" altLang="ja-JP" sz="1000" b="1" dirty="0">
              <a:solidFill>
                <a:srgbClr val="32363F"/>
              </a:solidFill>
              <a:cs typeface="Times New Roman" panose="02020603050405020304" pitchFamily="18" charset="0"/>
            </a:endParaRPr>
          </a:p>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a:pPr>
            <a:r>
              <a:rPr kumimoji="1" lang="ja-JP" altLang="en-US" sz="1000" b="1"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rPr>
              <a:t>➁本給水準の再検討・・・職種の統合と合わせて、水準の見直しを検討します。</a:t>
            </a:r>
            <a:endParaRPr kumimoji="1" lang="en-US" altLang="ja-JP" sz="1000" b="1"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a:pPr>
            <a:r>
              <a:rPr lang="ja-JP" altLang="en-US" sz="1000" b="1" dirty="0">
                <a:solidFill>
                  <a:srgbClr val="32363F"/>
                </a:solidFill>
                <a:cs typeface="Times New Roman" panose="02020603050405020304" pitchFamily="18" charset="0"/>
              </a:rPr>
              <a:t>➂</a:t>
            </a:r>
            <a:r>
              <a:rPr kumimoji="1" lang="ja-JP" altLang="en-US" sz="10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Times New Roman" panose="02020603050405020304" pitchFamily="18" charset="0"/>
              </a:rPr>
              <a:t>賞与加算制度の検討・・・高い成果発揮をした方への賞与加算制度を検討していきます。</a:t>
            </a:r>
            <a:endParaRPr kumimoji="1" lang="en-US" altLang="ja-JP" sz="10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a:pPr>
            <a:endParaRPr kumimoji="1" lang="en-US" altLang="ja-JP" sz="1000" b="1"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a:pPr>
            <a:endParaRPr kumimoji="1" lang="en-US" altLang="ja-JP" sz="1000" b="1"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a:pPr>
            <a:endParaRPr lang="en-US" altLang="ja-JP" sz="1000" b="1" dirty="0">
              <a:solidFill>
                <a:srgbClr val="32363F"/>
              </a:solidFill>
              <a:cs typeface="Times New Roman" panose="02020603050405020304" pitchFamily="18" charset="0"/>
            </a:endParaRPr>
          </a:p>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a:pPr>
            <a:endParaRPr kumimoji="1" lang="en-US" altLang="ja-JP" sz="1000" b="1"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p:txBody>
      </p:sp>
      <p:grpSp>
        <p:nvGrpSpPr>
          <p:cNvPr id="5" name="グループ化 4">
            <a:extLst>
              <a:ext uri="{FF2B5EF4-FFF2-40B4-BE49-F238E27FC236}">
                <a16:creationId xmlns:a16="http://schemas.microsoft.com/office/drawing/2014/main" id="{AA9539A4-D4B1-37A7-BBA0-6AE41FF0B635}"/>
              </a:ext>
            </a:extLst>
          </p:cNvPr>
          <p:cNvGrpSpPr/>
          <p:nvPr/>
        </p:nvGrpSpPr>
        <p:grpSpPr>
          <a:xfrm>
            <a:off x="6424649" y="5352924"/>
            <a:ext cx="5064602" cy="1255208"/>
            <a:chOff x="6108344" y="4721926"/>
            <a:chExt cx="5857423" cy="1737489"/>
          </a:xfrm>
        </p:grpSpPr>
        <p:sp>
          <p:nvSpPr>
            <p:cNvPr id="7" name="コンテンツ プレースホルダー 2">
              <a:extLst>
                <a:ext uri="{FF2B5EF4-FFF2-40B4-BE49-F238E27FC236}">
                  <a16:creationId xmlns:a16="http://schemas.microsoft.com/office/drawing/2014/main" id="{6340B802-2F19-6076-09AE-13EE39DDE97E}"/>
                </a:ext>
              </a:extLst>
            </p:cNvPr>
            <p:cNvSpPr txBox="1">
              <a:spLocks/>
            </p:cNvSpPr>
            <p:nvPr/>
          </p:nvSpPr>
          <p:spPr>
            <a:xfrm>
              <a:off x="6108344" y="4721926"/>
              <a:ext cx="5857423" cy="1737489"/>
            </a:xfrm>
            <a:prstGeom prst="rect">
              <a:avLst/>
            </a:prstGeom>
            <a:ln w="25400">
              <a:solidFill>
                <a:schemeClr val="tx1"/>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eiryo UI" panose="020B0604030504040204" pitchFamily="50" charset="-128"/>
                  <a:ea typeface="Meiryo UI" panose="020B0604030504040204" pitchFamily="50"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eiryo UI" panose="020B0604030504040204" pitchFamily="50" charset="-128"/>
                  <a:ea typeface="Meiryo UI" panose="020B0604030504040204" pitchFamily="50"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eiryo UI" panose="020B0604030504040204" pitchFamily="50" charset="-128"/>
                  <a:ea typeface="Meiryo UI" panose="020B0604030504040204" pitchFamily="50"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eiryo UI" panose="020B0604030504040204" pitchFamily="50" charset="-128"/>
                  <a:ea typeface="Meiryo UI" panose="020B0604030504040204" pitchFamily="50"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eiryo UI" panose="020B0604030504040204" pitchFamily="50" charset="-128"/>
                  <a:ea typeface="Meiryo UI" panose="020B0604030504040204"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a:pPr>
              <a:r>
                <a:rPr kumimoji="1" lang="en-US" altLang="ja-JP" sz="1600" b="1" i="0" u="none" strike="noStrike" kern="1200" cap="none" spc="0" normalizeH="0" baseline="0" noProof="0" dirty="0">
                  <a:ln>
                    <a:noFill/>
                  </a:ln>
                  <a:solidFill>
                    <a:srgbClr val="32363F"/>
                  </a:solidFill>
                  <a:effectLst/>
                  <a:uLnTx/>
                  <a:uFillTx/>
                  <a:latin typeface="-apple-system"/>
                  <a:ea typeface="Meiryo UI" panose="020B0604030504040204" pitchFamily="50" charset="-128"/>
                  <a:cs typeface="+mn-cs"/>
                </a:rPr>
                <a:t>【</a:t>
              </a:r>
              <a:r>
                <a:rPr kumimoji="1" lang="ja-JP" altLang="en-US" sz="1600" b="1" i="0" u="none" strike="noStrike" kern="1200" cap="none" spc="0" normalizeH="0" baseline="0" noProof="0" dirty="0">
                  <a:ln>
                    <a:noFill/>
                  </a:ln>
                  <a:solidFill>
                    <a:srgbClr val="32363F"/>
                  </a:solidFill>
                  <a:effectLst/>
                  <a:uLnTx/>
                  <a:uFillTx/>
                  <a:latin typeface="-apple-system"/>
                  <a:ea typeface="Meiryo UI" panose="020B0604030504040204" pitchFamily="50" charset="-128"/>
                  <a:cs typeface="+mn-cs"/>
                </a:rPr>
                <a:t>今後のスケジュール</a:t>
              </a:r>
              <a:r>
                <a:rPr kumimoji="1" lang="en-US" altLang="ja-JP" sz="1600" b="1" i="0" u="none" strike="noStrike" kern="1200" cap="none" spc="0" normalizeH="0" baseline="0" noProof="0" dirty="0">
                  <a:ln>
                    <a:noFill/>
                  </a:ln>
                  <a:solidFill>
                    <a:srgbClr val="32363F"/>
                  </a:solidFill>
                  <a:effectLst/>
                  <a:uLnTx/>
                  <a:uFillTx/>
                  <a:latin typeface="-apple-system"/>
                  <a:ea typeface="Meiryo UI" panose="020B0604030504040204" pitchFamily="50" charset="-128"/>
                  <a:cs typeface="+mn-cs"/>
                </a:rPr>
                <a:t>】</a:t>
              </a:r>
            </a:p>
          </p:txBody>
        </p:sp>
        <p:sp>
          <p:nvSpPr>
            <p:cNvPr id="8" name="矢印: 五方向 7">
              <a:extLst>
                <a:ext uri="{FF2B5EF4-FFF2-40B4-BE49-F238E27FC236}">
                  <a16:creationId xmlns:a16="http://schemas.microsoft.com/office/drawing/2014/main" id="{B5A75072-B02B-4941-456B-3F94A09EE0E4}"/>
                </a:ext>
              </a:extLst>
            </p:cNvPr>
            <p:cNvSpPr/>
            <p:nvPr/>
          </p:nvSpPr>
          <p:spPr>
            <a:xfrm>
              <a:off x="10285901" y="5345721"/>
              <a:ext cx="1465385" cy="855785"/>
            </a:xfrm>
            <a:prstGeom prst="homePlate">
              <a:avLst/>
            </a:prstGeom>
            <a:solidFill>
              <a:schemeClr val="bg1"/>
            </a:solidFill>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b="1" i="0" u="none" strike="noStrike" kern="1200" cap="none" spc="0" normalizeH="0" baseline="0" noProof="0" dirty="0">
                  <a:ln>
                    <a:noFill/>
                  </a:ln>
                  <a:solidFill>
                    <a:srgbClr val="32363F"/>
                  </a:solidFill>
                  <a:effectLst/>
                  <a:uLnTx/>
                  <a:uFillTx/>
                  <a:latin typeface="Calibri Light"/>
                  <a:ea typeface="+mn-ea"/>
                  <a:cs typeface="+mn-cs"/>
                </a:rPr>
                <a:t>2024</a:t>
              </a:r>
              <a:r>
                <a:rPr kumimoji="1" lang="ja-JP" altLang="en-US" sz="1100" b="1" i="0" u="none" strike="noStrike" kern="1200" cap="none" spc="0" normalizeH="0" baseline="0" noProof="0" dirty="0">
                  <a:ln>
                    <a:noFill/>
                  </a:ln>
                  <a:solidFill>
                    <a:srgbClr val="32363F"/>
                  </a:solidFill>
                  <a:effectLst/>
                  <a:uLnTx/>
                  <a:uFillTx/>
                  <a:latin typeface="Calibri Light"/>
                  <a:ea typeface="+mn-ea"/>
                  <a:cs typeface="+mn-cs"/>
                </a:rPr>
                <a:t>年</a:t>
              </a:r>
              <a:r>
                <a:rPr kumimoji="1" lang="en-US" altLang="ja-JP" sz="1100" b="1" i="0" u="none" strike="noStrike" kern="1200" cap="none" spc="0" normalizeH="0" baseline="0" noProof="0" dirty="0">
                  <a:ln>
                    <a:noFill/>
                  </a:ln>
                  <a:solidFill>
                    <a:srgbClr val="32363F"/>
                  </a:solidFill>
                  <a:effectLst/>
                  <a:uLnTx/>
                  <a:uFillTx/>
                  <a:latin typeface="Calibri Light"/>
                  <a:ea typeface="+mn-ea"/>
                  <a:cs typeface="+mn-cs"/>
                </a:rPr>
                <a:t>4</a:t>
              </a:r>
              <a:r>
                <a:rPr kumimoji="1" lang="ja-JP" altLang="en-US" sz="1100" b="1" i="0" u="none" strike="noStrike" kern="1200" cap="none" spc="0" normalizeH="0" baseline="0" noProof="0" dirty="0">
                  <a:ln>
                    <a:noFill/>
                  </a:ln>
                  <a:solidFill>
                    <a:srgbClr val="32363F"/>
                  </a:solidFill>
                  <a:effectLst/>
                  <a:uLnTx/>
                  <a:uFillTx/>
                  <a:latin typeface="Calibri Light"/>
                  <a:ea typeface="+mn-ea"/>
                  <a:cs typeface="+mn-cs"/>
                </a:rPr>
                <a:t>月</a:t>
              </a:r>
              <a:endParaRPr kumimoji="1" lang="en-US" altLang="ja-JP" sz="1100" b="1" i="0" u="none" strike="noStrike" kern="1200" cap="none" spc="0" normalizeH="0" baseline="0" noProof="0" dirty="0">
                <a:ln>
                  <a:noFill/>
                </a:ln>
                <a:solidFill>
                  <a:srgbClr val="32363F"/>
                </a:solidFill>
                <a:effectLst/>
                <a:uLnTx/>
                <a:uFillTx/>
                <a:latin typeface="Calibri Ligh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srgbClr val="32363F"/>
                  </a:solidFill>
                  <a:effectLst/>
                  <a:uLnTx/>
                  <a:uFillTx/>
                  <a:latin typeface="Calibri Light"/>
                  <a:ea typeface="+mn-ea"/>
                  <a:cs typeface="+mn-cs"/>
                </a:rPr>
                <a:t>運用開始</a:t>
              </a:r>
            </a:p>
          </p:txBody>
        </p:sp>
        <p:sp>
          <p:nvSpPr>
            <p:cNvPr id="24" name="矢印: 五方向 23">
              <a:extLst>
                <a:ext uri="{FF2B5EF4-FFF2-40B4-BE49-F238E27FC236}">
                  <a16:creationId xmlns:a16="http://schemas.microsoft.com/office/drawing/2014/main" id="{8D096C28-1616-FDCA-40D2-00D2054117BE}"/>
                </a:ext>
              </a:extLst>
            </p:cNvPr>
            <p:cNvSpPr/>
            <p:nvPr/>
          </p:nvSpPr>
          <p:spPr>
            <a:xfrm>
              <a:off x="8942214" y="5345721"/>
              <a:ext cx="1465385" cy="855785"/>
            </a:xfrm>
            <a:prstGeom prst="homePlate">
              <a:avLst/>
            </a:prstGeom>
            <a:solidFill>
              <a:schemeClr val="bg1"/>
            </a:solidFill>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b="1" i="0" u="none" strike="noStrike" kern="1200" cap="none" spc="0" normalizeH="0" baseline="0" noProof="0" dirty="0">
                  <a:ln>
                    <a:noFill/>
                  </a:ln>
                  <a:solidFill>
                    <a:srgbClr val="32363F"/>
                  </a:solidFill>
                  <a:effectLst/>
                  <a:uLnTx/>
                  <a:uFillTx/>
                  <a:latin typeface="Calibri Light"/>
                  <a:ea typeface="+mn-ea"/>
                  <a:cs typeface="+mn-cs"/>
                </a:rPr>
                <a:t>2024</a:t>
              </a:r>
              <a:r>
                <a:rPr kumimoji="1" lang="ja-JP" altLang="en-US" sz="1100" b="1" i="0" u="none" strike="noStrike" kern="1200" cap="none" spc="0" normalizeH="0" baseline="0" noProof="0" dirty="0">
                  <a:ln>
                    <a:noFill/>
                  </a:ln>
                  <a:solidFill>
                    <a:srgbClr val="32363F"/>
                  </a:solidFill>
                  <a:effectLst/>
                  <a:uLnTx/>
                  <a:uFillTx/>
                  <a:latin typeface="Calibri Light"/>
                  <a:ea typeface="+mn-ea"/>
                  <a:cs typeface="+mn-cs"/>
                </a:rPr>
                <a:t>年</a:t>
              </a:r>
              <a:r>
                <a:rPr kumimoji="1" lang="en-US" altLang="ja-JP" sz="1100" b="1" i="0" u="none" strike="noStrike" kern="1200" cap="none" spc="0" normalizeH="0" baseline="0" noProof="0" dirty="0">
                  <a:ln>
                    <a:noFill/>
                  </a:ln>
                  <a:solidFill>
                    <a:srgbClr val="32363F"/>
                  </a:solidFill>
                  <a:effectLst/>
                  <a:uLnTx/>
                  <a:uFillTx/>
                  <a:latin typeface="Calibri Light"/>
                  <a:ea typeface="+mn-ea"/>
                  <a:cs typeface="+mn-cs"/>
                </a:rPr>
                <a:t>3</a:t>
              </a:r>
              <a:r>
                <a:rPr kumimoji="1" lang="ja-JP" altLang="en-US" sz="1100" b="1" i="0" u="none" strike="noStrike" kern="1200" cap="none" spc="0" normalizeH="0" baseline="0" noProof="0" dirty="0">
                  <a:ln>
                    <a:noFill/>
                  </a:ln>
                  <a:solidFill>
                    <a:srgbClr val="32363F"/>
                  </a:solidFill>
                  <a:effectLst/>
                  <a:uLnTx/>
                  <a:uFillTx/>
                  <a:latin typeface="Calibri Light"/>
                  <a:ea typeface="+mn-ea"/>
                  <a:cs typeface="+mn-cs"/>
                </a:rPr>
                <a:t>月</a:t>
              </a:r>
              <a:endParaRPr kumimoji="1" lang="en-US" altLang="ja-JP" sz="1100" b="1" i="0" u="none" strike="noStrike" kern="1200" cap="none" spc="0" normalizeH="0" baseline="0" noProof="0" dirty="0">
                <a:ln>
                  <a:noFill/>
                </a:ln>
                <a:solidFill>
                  <a:srgbClr val="32363F"/>
                </a:solidFill>
                <a:effectLst/>
                <a:uLnTx/>
                <a:uFillTx/>
                <a:latin typeface="Calibri Ligh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srgbClr val="32363F"/>
                  </a:solidFill>
                  <a:effectLst/>
                  <a:uLnTx/>
                  <a:uFillTx/>
                  <a:latin typeface="Calibri Light"/>
                  <a:ea typeface="+mn-ea"/>
                  <a:cs typeface="+mn-cs"/>
                </a:rPr>
                <a:t>支部大会</a:t>
              </a:r>
            </a:p>
          </p:txBody>
        </p:sp>
        <p:sp>
          <p:nvSpPr>
            <p:cNvPr id="26" name="矢印: 五方向 25">
              <a:extLst>
                <a:ext uri="{FF2B5EF4-FFF2-40B4-BE49-F238E27FC236}">
                  <a16:creationId xmlns:a16="http://schemas.microsoft.com/office/drawing/2014/main" id="{D45CF7BF-373F-164D-0DBE-5769B67DA127}"/>
                </a:ext>
              </a:extLst>
            </p:cNvPr>
            <p:cNvSpPr/>
            <p:nvPr/>
          </p:nvSpPr>
          <p:spPr>
            <a:xfrm>
              <a:off x="7644068" y="5345722"/>
              <a:ext cx="1465385" cy="855785"/>
            </a:xfrm>
            <a:prstGeom prst="homePlate">
              <a:avLst/>
            </a:prstGeom>
            <a:solidFill>
              <a:schemeClr val="bg1"/>
            </a:solidFill>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b="1" i="0" u="none" strike="noStrike" kern="1200" cap="none" spc="0" normalizeH="0" baseline="0" noProof="0" dirty="0">
                  <a:ln>
                    <a:noFill/>
                  </a:ln>
                  <a:solidFill>
                    <a:srgbClr val="32363F"/>
                  </a:solidFill>
                  <a:effectLst/>
                  <a:uLnTx/>
                  <a:uFillTx/>
                  <a:latin typeface="Calibri Light"/>
                  <a:ea typeface="+mn-ea"/>
                  <a:cs typeface="+mn-cs"/>
                </a:rPr>
                <a:t>2024</a:t>
              </a:r>
              <a:r>
                <a:rPr kumimoji="1" lang="ja-JP" altLang="en-US" sz="1100" b="1" i="0" u="none" strike="noStrike" kern="1200" cap="none" spc="0" normalizeH="0" baseline="0" noProof="0" dirty="0">
                  <a:ln>
                    <a:noFill/>
                  </a:ln>
                  <a:solidFill>
                    <a:srgbClr val="32363F"/>
                  </a:solidFill>
                  <a:effectLst/>
                  <a:uLnTx/>
                  <a:uFillTx/>
                  <a:latin typeface="Calibri Light"/>
                  <a:ea typeface="+mn-ea"/>
                  <a:cs typeface="+mn-cs"/>
                </a:rPr>
                <a:t>年</a:t>
              </a:r>
              <a:r>
                <a:rPr kumimoji="1" lang="en-US" altLang="ja-JP" sz="1100" b="1" i="0" u="none" strike="noStrike" kern="1200" cap="none" spc="0" normalizeH="0" baseline="0" noProof="0" dirty="0">
                  <a:ln>
                    <a:noFill/>
                  </a:ln>
                  <a:solidFill>
                    <a:srgbClr val="32363F"/>
                  </a:solidFill>
                  <a:effectLst/>
                  <a:uLnTx/>
                  <a:uFillTx/>
                  <a:latin typeface="Calibri Light"/>
                  <a:ea typeface="+mn-ea"/>
                  <a:cs typeface="+mn-cs"/>
                </a:rPr>
                <a:t>2</a:t>
              </a:r>
              <a:r>
                <a:rPr kumimoji="1" lang="ja-JP" altLang="en-US" sz="1100" b="1" i="0" u="none" strike="noStrike" kern="1200" cap="none" spc="0" normalizeH="0" baseline="0" noProof="0" dirty="0">
                  <a:ln>
                    <a:noFill/>
                  </a:ln>
                  <a:solidFill>
                    <a:srgbClr val="32363F"/>
                  </a:solidFill>
                  <a:effectLst/>
                  <a:uLnTx/>
                  <a:uFillTx/>
                  <a:latin typeface="Calibri Light"/>
                  <a:ea typeface="+mn-ea"/>
                  <a:cs typeface="+mn-cs"/>
                </a:rPr>
                <a:t>月</a:t>
              </a:r>
              <a:r>
                <a:rPr kumimoji="1" lang="en-US" altLang="ja-JP" sz="1100" b="1" i="0" u="none" strike="noStrike" kern="1200" cap="none" spc="0" normalizeH="0" baseline="0" noProof="0" dirty="0">
                  <a:ln>
                    <a:noFill/>
                  </a:ln>
                  <a:solidFill>
                    <a:srgbClr val="32363F"/>
                  </a:solidFill>
                  <a:effectLst/>
                  <a:uLnTx/>
                  <a:uFillTx/>
                  <a:latin typeface="Calibri Light"/>
                  <a:ea typeface="+mn-ea"/>
                  <a:cs typeface="+mn-cs"/>
                </a:rPr>
                <a:t>~3</a:t>
              </a:r>
              <a:r>
                <a:rPr kumimoji="1" lang="ja-JP" altLang="en-US" sz="1100" b="1" i="0" u="none" strike="noStrike" kern="1200" cap="none" spc="0" normalizeH="0" baseline="0" noProof="0" dirty="0">
                  <a:ln>
                    <a:noFill/>
                  </a:ln>
                  <a:solidFill>
                    <a:srgbClr val="32363F"/>
                  </a:solidFill>
                  <a:effectLst/>
                  <a:uLnTx/>
                  <a:uFillTx/>
                  <a:latin typeface="Calibri Light"/>
                  <a:ea typeface="+mn-ea"/>
                  <a:cs typeface="+mn-cs"/>
                </a:rPr>
                <a:t>月</a:t>
              </a:r>
              <a:endParaRPr kumimoji="1" lang="en-US" altLang="ja-JP" sz="1100" b="1" i="0" u="none" strike="noStrike" kern="1200" cap="none" spc="0" normalizeH="0" baseline="0" noProof="0" dirty="0">
                <a:ln>
                  <a:noFill/>
                </a:ln>
                <a:solidFill>
                  <a:srgbClr val="32363F"/>
                </a:solidFill>
                <a:effectLst/>
                <a:uLnTx/>
                <a:uFillTx/>
                <a:latin typeface="Calibri Ligh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srgbClr val="32363F"/>
                  </a:solidFill>
                  <a:effectLst/>
                  <a:uLnTx/>
                  <a:uFillTx/>
                  <a:latin typeface="Calibri Light"/>
                  <a:ea typeface="+mn-ea"/>
                  <a:cs typeface="+mn-cs"/>
                </a:rPr>
                <a:t>春の交渉</a:t>
              </a:r>
              <a:r>
                <a:rPr kumimoji="1" lang="en-US" altLang="ja-JP" sz="1100" b="1" i="0" u="none" strike="noStrike" kern="1200" cap="none" spc="0" normalizeH="0" baseline="0" noProof="0" dirty="0">
                  <a:ln>
                    <a:noFill/>
                  </a:ln>
                  <a:solidFill>
                    <a:srgbClr val="32363F"/>
                  </a:solidFill>
                  <a:effectLst/>
                  <a:uLnTx/>
                  <a:uFillTx/>
                  <a:latin typeface="Calibri Light"/>
                  <a:ea typeface="+mn-ea"/>
                  <a:cs typeface="+mn-cs"/>
                </a:rPr>
                <a:t>MV</a:t>
              </a:r>
              <a:endParaRPr kumimoji="1" lang="ja-JP" altLang="en-US" sz="1100" b="1" i="0" u="none" strike="noStrike" kern="1200" cap="none" spc="0" normalizeH="0" baseline="0" noProof="0" dirty="0">
                <a:ln>
                  <a:noFill/>
                </a:ln>
                <a:solidFill>
                  <a:srgbClr val="32363F"/>
                </a:solidFill>
                <a:effectLst/>
                <a:uLnTx/>
                <a:uFillTx/>
                <a:latin typeface="Calibri Light"/>
                <a:ea typeface="+mn-ea"/>
                <a:cs typeface="+mn-cs"/>
              </a:endParaRPr>
            </a:p>
          </p:txBody>
        </p:sp>
        <p:sp>
          <p:nvSpPr>
            <p:cNvPr id="27" name="矢印: 五方向 26">
              <a:extLst>
                <a:ext uri="{FF2B5EF4-FFF2-40B4-BE49-F238E27FC236}">
                  <a16:creationId xmlns:a16="http://schemas.microsoft.com/office/drawing/2014/main" id="{18F1C3C9-88E3-EAF6-A075-4EB73C8C3B72}"/>
                </a:ext>
              </a:extLst>
            </p:cNvPr>
            <p:cNvSpPr/>
            <p:nvPr/>
          </p:nvSpPr>
          <p:spPr>
            <a:xfrm>
              <a:off x="6340686" y="5345720"/>
              <a:ext cx="1465385" cy="855785"/>
            </a:xfrm>
            <a:prstGeom prst="homePlate">
              <a:avLst/>
            </a:prstGeom>
            <a:solidFill>
              <a:schemeClr val="bg1"/>
            </a:solidFill>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b="1" i="0" u="none" strike="noStrike" kern="1200" cap="none" spc="0" normalizeH="0" baseline="0" noProof="0" dirty="0">
                  <a:ln>
                    <a:noFill/>
                  </a:ln>
                  <a:solidFill>
                    <a:srgbClr val="32363F"/>
                  </a:solidFill>
                  <a:effectLst/>
                  <a:uLnTx/>
                  <a:uFillTx/>
                  <a:latin typeface="Calibri Light"/>
                  <a:ea typeface="+mn-ea"/>
                  <a:cs typeface="+mn-cs"/>
                </a:rPr>
                <a:t>2024</a:t>
              </a:r>
              <a:r>
                <a:rPr kumimoji="1" lang="ja-JP" altLang="en-US" sz="1100" b="1" i="0" u="none" strike="noStrike" kern="1200" cap="none" spc="0" normalizeH="0" baseline="0" noProof="0" dirty="0">
                  <a:ln>
                    <a:noFill/>
                  </a:ln>
                  <a:solidFill>
                    <a:srgbClr val="32363F"/>
                  </a:solidFill>
                  <a:effectLst/>
                  <a:uLnTx/>
                  <a:uFillTx/>
                  <a:latin typeface="Calibri Light"/>
                  <a:ea typeface="+mn-ea"/>
                  <a:cs typeface="+mn-cs"/>
                </a:rPr>
                <a:t>年</a:t>
              </a:r>
              <a:r>
                <a:rPr kumimoji="1" lang="en-US" altLang="ja-JP" sz="1100" b="1" i="0" u="none" strike="noStrike" kern="1200" cap="none" spc="0" normalizeH="0" baseline="0" noProof="0" dirty="0">
                  <a:ln>
                    <a:noFill/>
                  </a:ln>
                  <a:solidFill>
                    <a:srgbClr val="32363F"/>
                  </a:solidFill>
                  <a:effectLst/>
                  <a:uLnTx/>
                  <a:uFillTx/>
                  <a:latin typeface="Calibri Light"/>
                  <a:ea typeface="+mn-ea"/>
                  <a:cs typeface="+mn-cs"/>
                </a:rPr>
                <a:t>2</a:t>
              </a:r>
              <a:r>
                <a:rPr kumimoji="1" lang="ja-JP" altLang="en-US" sz="1100" b="1" i="0" u="none" strike="noStrike" kern="1200" cap="none" spc="0" normalizeH="0" baseline="0" noProof="0" dirty="0">
                  <a:ln>
                    <a:noFill/>
                  </a:ln>
                  <a:solidFill>
                    <a:srgbClr val="32363F"/>
                  </a:solidFill>
                  <a:effectLst/>
                  <a:uLnTx/>
                  <a:uFillTx/>
                  <a:latin typeface="Calibri Light"/>
                  <a:ea typeface="+mn-ea"/>
                  <a:cs typeface="+mn-cs"/>
                </a:rPr>
                <a:t>月</a:t>
              </a:r>
              <a:endParaRPr kumimoji="1" lang="en-US" altLang="ja-JP" sz="1100" b="1" i="0" u="none" strike="noStrike" kern="1200" cap="none" spc="0" normalizeH="0" baseline="0" noProof="0" dirty="0">
                <a:ln>
                  <a:noFill/>
                </a:ln>
                <a:solidFill>
                  <a:srgbClr val="32363F"/>
                </a:solidFill>
                <a:effectLst/>
                <a:uLnTx/>
                <a:uFillTx/>
                <a:latin typeface="Calibri Ligh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srgbClr val="32363F"/>
                  </a:solidFill>
                  <a:effectLst/>
                  <a:uLnTx/>
                  <a:uFillTx/>
                  <a:latin typeface="Calibri Light"/>
                  <a:ea typeface="+mn-ea"/>
                  <a:cs typeface="+mn-cs"/>
                </a:rPr>
                <a:t>本部執行委員会</a:t>
              </a:r>
            </a:p>
          </p:txBody>
        </p:sp>
      </p:grpSp>
      <p:grpSp>
        <p:nvGrpSpPr>
          <p:cNvPr id="28" name="グループ化 27">
            <a:extLst>
              <a:ext uri="{FF2B5EF4-FFF2-40B4-BE49-F238E27FC236}">
                <a16:creationId xmlns:a16="http://schemas.microsoft.com/office/drawing/2014/main" id="{8F720E62-0EEC-98F3-D2BF-45FDF19869B9}"/>
              </a:ext>
            </a:extLst>
          </p:cNvPr>
          <p:cNvGrpSpPr/>
          <p:nvPr/>
        </p:nvGrpSpPr>
        <p:grpSpPr>
          <a:xfrm>
            <a:off x="248020" y="5535992"/>
            <a:ext cx="5711135" cy="1255208"/>
            <a:chOff x="6108344" y="4721926"/>
            <a:chExt cx="5857423" cy="1737489"/>
          </a:xfrm>
        </p:grpSpPr>
        <p:sp>
          <p:nvSpPr>
            <p:cNvPr id="29" name="コンテンツ プレースホルダー 2">
              <a:extLst>
                <a:ext uri="{FF2B5EF4-FFF2-40B4-BE49-F238E27FC236}">
                  <a16:creationId xmlns:a16="http://schemas.microsoft.com/office/drawing/2014/main" id="{FBF8FEFA-6D9D-B1B7-62A4-155CF790D0EC}"/>
                </a:ext>
              </a:extLst>
            </p:cNvPr>
            <p:cNvSpPr txBox="1">
              <a:spLocks/>
            </p:cNvSpPr>
            <p:nvPr/>
          </p:nvSpPr>
          <p:spPr>
            <a:xfrm>
              <a:off x="6108344" y="4721926"/>
              <a:ext cx="5857423" cy="1737489"/>
            </a:xfrm>
            <a:prstGeom prst="rect">
              <a:avLst/>
            </a:prstGeom>
            <a:ln w="25400">
              <a:solidFill>
                <a:schemeClr val="tx1"/>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eiryo UI" panose="020B0604030504040204" pitchFamily="50" charset="-128"/>
                  <a:ea typeface="Meiryo UI" panose="020B0604030504040204" pitchFamily="50"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eiryo UI" panose="020B0604030504040204" pitchFamily="50" charset="-128"/>
                  <a:ea typeface="Meiryo UI" panose="020B0604030504040204" pitchFamily="50"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eiryo UI" panose="020B0604030504040204" pitchFamily="50" charset="-128"/>
                  <a:ea typeface="Meiryo UI" panose="020B0604030504040204" pitchFamily="50"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eiryo UI" panose="020B0604030504040204" pitchFamily="50" charset="-128"/>
                  <a:ea typeface="Meiryo UI" panose="020B0604030504040204" pitchFamily="50"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eiryo UI" panose="020B0604030504040204" pitchFamily="50" charset="-128"/>
                  <a:ea typeface="Meiryo UI" panose="020B0604030504040204"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a:pPr>
              <a:r>
                <a:rPr kumimoji="1" lang="en-US" altLang="ja-JP" sz="1600" b="1" i="0" u="none" strike="noStrike" kern="1200" cap="none" spc="0" normalizeH="0" baseline="0" noProof="0" dirty="0">
                  <a:ln>
                    <a:noFill/>
                  </a:ln>
                  <a:solidFill>
                    <a:srgbClr val="32363F"/>
                  </a:solidFill>
                  <a:effectLst/>
                  <a:uLnTx/>
                  <a:uFillTx/>
                  <a:latin typeface="-apple-system"/>
                  <a:ea typeface="Meiryo UI" panose="020B0604030504040204" pitchFamily="50" charset="-128"/>
                  <a:cs typeface="+mn-cs"/>
                </a:rPr>
                <a:t>【</a:t>
              </a:r>
              <a:r>
                <a:rPr kumimoji="1" lang="ja-JP" altLang="en-US" sz="1600" b="1" i="0" u="none" strike="noStrike" kern="1200" cap="none" spc="0" normalizeH="0" baseline="0" noProof="0" dirty="0">
                  <a:ln>
                    <a:noFill/>
                  </a:ln>
                  <a:solidFill>
                    <a:srgbClr val="32363F"/>
                  </a:solidFill>
                  <a:effectLst/>
                  <a:uLnTx/>
                  <a:uFillTx/>
                  <a:latin typeface="-apple-system"/>
                  <a:ea typeface="Meiryo UI" panose="020B0604030504040204" pitchFamily="50" charset="-128"/>
                  <a:cs typeface="+mn-cs"/>
                </a:rPr>
                <a:t>今後のスケジュール</a:t>
              </a:r>
              <a:r>
                <a:rPr kumimoji="1" lang="en-US" altLang="ja-JP" sz="1600" b="1" i="0" u="none" strike="noStrike" kern="1200" cap="none" spc="0" normalizeH="0" baseline="0" noProof="0" dirty="0">
                  <a:ln>
                    <a:noFill/>
                  </a:ln>
                  <a:solidFill>
                    <a:srgbClr val="32363F"/>
                  </a:solidFill>
                  <a:effectLst/>
                  <a:uLnTx/>
                  <a:uFillTx/>
                  <a:latin typeface="-apple-system"/>
                  <a:ea typeface="Meiryo UI" panose="020B0604030504040204" pitchFamily="50" charset="-128"/>
                  <a:cs typeface="+mn-cs"/>
                </a:rPr>
                <a:t>】</a:t>
              </a:r>
            </a:p>
          </p:txBody>
        </p:sp>
        <p:sp>
          <p:nvSpPr>
            <p:cNvPr id="30" name="矢印: 五方向 29">
              <a:extLst>
                <a:ext uri="{FF2B5EF4-FFF2-40B4-BE49-F238E27FC236}">
                  <a16:creationId xmlns:a16="http://schemas.microsoft.com/office/drawing/2014/main" id="{B57890CD-7A5C-08D5-64CA-D271639BA786}"/>
                </a:ext>
              </a:extLst>
            </p:cNvPr>
            <p:cNvSpPr/>
            <p:nvPr/>
          </p:nvSpPr>
          <p:spPr>
            <a:xfrm>
              <a:off x="10285901" y="5345721"/>
              <a:ext cx="1465385" cy="855785"/>
            </a:xfrm>
            <a:prstGeom prst="homePlate">
              <a:avLst/>
            </a:prstGeom>
            <a:solidFill>
              <a:schemeClr val="bg1"/>
            </a:solidFill>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b="1" i="0" u="none" strike="noStrike" kern="1200" cap="none" spc="0" normalizeH="0" baseline="0" noProof="0" dirty="0">
                  <a:ln>
                    <a:noFill/>
                  </a:ln>
                  <a:solidFill>
                    <a:srgbClr val="32363F"/>
                  </a:solidFill>
                  <a:effectLst/>
                  <a:uLnTx/>
                  <a:uFillTx/>
                  <a:latin typeface="Calibri Light"/>
                  <a:ea typeface="+mn-ea"/>
                  <a:cs typeface="+mn-cs"/>
                </a:rPr>
                <a:t>2024</a:t>
              </a:r>
              <a:r>
                <a:rPr kumimoji="1" lang="ja-JP" altLang="en-US" sz="1100" b="1" i="0" u="none" strike="noStrike" kern="1200" cap="none" spc="0" normalizeH="0" baseline="0" noProof="0" dirty="0">
                  <a:ln>
                    <a:noFill/>
                  </a:ln>
                  <a:solidFill>
                    <a:srgbClr val="32363F"/>
                  </a:solidFill>
                  <a:effectLst/>
                  <a:uLnTx/>
                  <a:uFillTx/>
                  <a:latin typeface="Calibri Light"/>
                  <a:ea typeface="+mn-ea"/>
                  <a:cs typeface="+mn-cs"/>
                </a:rPr>
                <a:t>年</a:t>
              </a:r>
              <a:r>
                <a:rPr kumimoji="1" lang="en-US" altLang="ja-JP" sz="1100" b="1" i="0" u="none" strike="noStrike" kern="1200" cap="none" spc="0" normalizeH="0" baseline="0" noProof="0" dirty="0">
                  <a:ln>
                    <a:noFill/>
                  </a:ln>
                  <a:solidFill>
                    <a:srgbClr val="32363F"/>
                  </a:solidFill>
                  <a:effectLst/>
                  <a:uLnTx/>
                  <a:uFillTx/>
                  <a:latin typeface="Calibri Light"/>
                  <a:ea typeface="+mn-ea"/>
                  <a:cs typeface="+mn-cs"/>
                </a:rPr>
                <a:t>4</a:t>
              </a:r>
              <a:r>
                <a:rPr kumimoji="1" lang="ja-JP" altLang="en-US" sz="1100" b="1" i="0" u="none" strike="noStrike" kern="1200" cap="none" spc="0" normalizeH="0" baseline="0" noProof="0" dirty="0">
                  <a:ln>
                    <a:noFill/>
                  </a:ln>
                  <a:solidFill>
                    <a:srgbClr val="32363F"/>
                  </a:solidFill>
                  <a:effectLst/>
                  <a:uLnTx/>
                  <a:uFillTx/>
                  <a:latin typeface="Calibri Light"/>
                  <a:ea typeface="+mn-ea"/>
                  <a:cs typeface="+mn-cs"/>
                </a:rPr>
                <a:t>月</a:t>
              </a:r>
              <a:endParaRPr kumimoji="1" lang="en-US" altLang="ja-JP" sz="1100" b="1" i="0" u="none" strike="noStrike" kern="1200" cap="none" spc="0" normalizeH="0" baseline="0" noProof="0" dirty="0">
                <a:ln>
                  <a:noFill/>
                </a:ln>
                <a:solidFill>
                  <a:srgbClr val="32363F"/>
                </a:solidFill>
                <a:effectLst/>
                <a:uLnTx/>
                <a:uFillTx/>
                <a:latin typeface="Calibri Ligh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srgbClr val="32363F"/>
                  </a:solidFill>
                  <a:effectLst/>
                  <a:uLnTx/>
                  <a:uFillTx/>
                  <a:latin typeface="Calibri Light"/>
                  <a:ea typeface="+mn-ea"/>
                  <a:cs typeface="+mn-cs"/>
                </a:rPr>
                <a:t>運用開始</a:t>
              </a:r>
            </a:p>
          </p:txBody>
        </p:sp>
        <p:sp>
          <p:nvSpPr>
            <p:cNvPr id="31" name="矢印: 五方向 30">
              <a:extLst>
                <a:ext uri="{FF2B5EF4-FFF2-40B4-BE49-F238E27FC236}">
                  <a16:creationId xmlns:a16="http://schemas.microsoft.com/office/drawing/2014/main" id="{D86BD85C-6CB2-D7BA-C920-8B034FF23811}"/>
                </a:ext>
              </a:extLst>
            </p:cNvPr>
            <p:cNvSpPr/>
            <p:nvPr/>
          </p:nvSpPr>
          <p:spPr>
            <a:xfrm>
              <a:off x="8942214" y="5345721"/>
              <a:ext cx="1465385" cy="855785"/>
            </a:xfrm>
            <a:prstGeom prst="homePlate">
              <a:avLst/>
            </a:prstGeom>
            <a:solidFill>
              <a:schemeClr val="bg1"/>
            </a:solidFill>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b="1" i="0" u="none" strike="noStrike" kern="1200" cap="none" spc="0" normalizeH="0" baseline="0" noProof="0" dirty="0">
                  <a:ln>
                    <a:noFill/>
                  </a:ln>
                  <a:solidFill>
                    <a:srgbClr val="32363F"/>
                  </a:solidFill>
                  <a:effectLst/>
                  <a:uLnTx/>
                  <a:uFillTx/>
                  <a:latin typeface="Calibri Light"/>
                  <a:ea typeface="+mn-ea"/>
                  <a:cs typeface="+mn-cs"/>
                </a:rPr>
                <a:t>2024</a:t>
              </a:r>
              <a:r>
                <a:rPr kumimoji="1" lang="ja-JP" altLang="en-US" sz="1100" b="1" i="0" u="none" strike="noStrike" kern="1200" cap="none" spc="0" normalizeH="0" baseline="0" noProof="0" dirty="0">
                  <a:ln>
                    <a:noFill/>
                  </a:ln>
                  <a:solidFill>
                    <a:srgbClr val="32363F"/>
                  </a:solidFill>
                  <a:effectLst/>
                  <a:uLnTx/>
                  <a:uFillTx/>
                  <a:latin typeface="Calibri Light"/>
                  <a:ea typeface="+mn-ea"/>
                  <a:cs typeface="+mn-cs"/>
                </a:rPr>
                <a:t>年</a:t>
              </a:r>
              <a:r>
                <a:rPr kumimoji="1" lang="en-US" altLang="ja-JP" sz="1100" b="1" i="0" u="none" strike="noStrike" kern="1200" cap="none" spc="0" normalizeH="0" baseline="0" noProof="0" dirty="0">
                  <a:ln>
                    <a:noFill/>
                  </a:ln>
                  <a:solidFill>
                    <a:srgbClr val="32363F"/>
                  </a:solidFill>
                  <a:effectLst/>
                  <a:uLnTx/>
                  <a:uFillTx/>
                  <a:latin typeface="Calibri Light"/>
                  <a:ea typeface="+mn-ea"/>
                  <a:cs typeface="+mn-cs"/>
                </a:rPr>
                <a:t>3</a:t>
              </a:r>
              <a:r>
                <a:rPr kumimoji="1" lang="ja-JP" altLang="en-US" sz="1100" b="1" i="0" u="none" strike="noStrike" kern="1200" cap="none" spc="0" normalizeH="0" baseline="0" noProof="0" dirty="0">
                  <a:ln>
                    <a:noFill/>
                  </a:ln>
                  <a:solidFill>
                    <a:srgbClr val="32363F"/>
                  </a:solidFill>
                  <a:effectLst/>
                  <a:uLnTx/>
                  <a:uFillTx/>
                  <a:latin typeface="Calibri Light"/>
                  <a:ea typeface="+mn-ea"/>
                  <a:cs typeface="+mn-cs"/>
                </a:rPr>
                <a:t>月</a:t>
              </a:r>
              <a:endParaRPr kumimoji="1" lang="en-US" altLang="ja-JP" sz="1100" b="1" i="0" u="none" strike="noStrike" kern="1200" cap="none" spc="0" normalizeH="0" baseline="0" noProof="0" dirty="0">
                <a:ln>
                  <a:noFill/>
                </a:ln>
                <a:solidFill>
                  <a:srgbClr val="32363F"/>
                </a:solidFill>
                <a:effectLst/>
                <a:uLnTx/>
                <a:uFillTx/>
                <a:latin typeface="Calibri Ligh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srgbClr val="32363F"/>
                  </a:solidFill>
                  <a:effectLst/>
                  <a:uLnTx/>
                  <a:uFillTx/>
                  <a:latin typeface="Calibri Light"/>
                  <a:ea typeface="+mn-ea"/>
                  <a:cs typeface="+mn-cs"/>
                </a:rPr>
                <a:t>支部大会</a:t>
              </a:r>
            </a:p>
          </p:txBody>
        </p:sp>
        <p:sp>
          <p:nvSpPr>
            <p:cNvPr id="32" name="矢印: 五方向 31">
              <a:extLst>
                <a:ext uri="{FF2B5EF4-FFF2-40B4-BE49-F238E27FC236}">
                  <a16:creationId xmlns:a16="http://schemas.microsoft.com/office/drawing/2014/main" id="{5003F48F-8101-00C4-8242-5413E178BA90}"/>
                </a:ext>
              </a:extLst>
            </p:cNvPr>
            <p:cNvSpPr/>
            <p:nvPr/>
          </p:nvSpPr>
          <p:spPr>
            <a:xfrm>
              <a:off x="7644068" y="5345722"/>
              <a:ext cx="1465385" cy="855785"/>
            </a:xfrm>
            <a:prstGeom prst="homePlate">
              <a:avLst/>
            </a:prstGeom>
            <a:solidFill>
              <a:schemeClr val="bg1"/>
            </a:solidFill>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b="1" i="0" u="none" strike="noStrike" kern="1200" cap="none" spc="0" normalizeH="0" baseline="0" noProof="0" dirty="0">
                  <a:ln>
                    <a:noFill/>
                  </a:ln>
                  <a:solidFill>
                    <a:srgbClr val="32363F"/>
                  </a:solidFill>
                  <a:effectLst/>
                  <a:uLnTx/>
                  <a:uFillTx/>
                  <a:latin typeface="Calibri Light"/>
                  <a:ea typeface="+mn-ea"/>
                  <a:cs typeface="+mn-cs"/>
                </a:rPr>
                <a:t>2024</a:t>
              </a:r>
              <a:r>
                <a:rPr kumimoji="1" lang="ja-JP" altLang="en-US" sz="1100" b="1" i="0" u="none" strike="noStrike" kern="1200" cap="none" spc="0" normalizeH="0" baseline="0" noProof="0" dirty="0">
                  <a:ln>
                    <a:noFill/>
                  </a:ln>
                  <a:solidFill>
                    <a:srgbClr val="32363F"/>
                  </a:solidFill>
                  <a:effectLst/>
                  <a:uLnTx/>
                  <a:uFillTx/>
                  <a:latin typeface="Calibri Light"/>
                  <a:ea typeface="+mn-ea"/>
                  <a:cs typeface="+mn-cs"/>
                </a:rPr>
                <a:t>年</a:t>
              </a:r>
              <a:r>
                <a:rPr kumimoji="1" lang="en-US" altLang="ja-JP" sz="1100" b="1" i="0" u="none" strike="noStrike" kern="1200" cap="none" spc="0" normalizeH="0" baseline="0" noProof="0" dirty="0">
                  <a:ln>
                    <a:noFill/>
                  </a:ln>
                  <a:solidFill>
                    <a:srgbClr val="32363F"/>
                  </a:solidFill>
                  <a:effectLst/>
                  <a:uLnTx/>
                  <a:uFillTx/>
                  <a:latin typeface="Calibri Light"/>
                  <a:ea typeface="+mn-ea"/>
                  <a:cs typeface="+mn-cs"/>
                </a:rPr>
                <a:t>2</a:t>
              </a:r>
              <a:r>
                <a:rPr kumimoji="1" lang="ja-JP" altLang="en-US" sz="1100" b="1" i="0" u="none" strike="noStrike" kern="1200" cap="none" spc="0" normalizeH="0" baseline="0" noProof="0" dirty="0">
                  <a:ln>
                    <a:noFill/>
                  </a:ln>
                  <a:solidFill>
                    <a:srgbClr val="32363F"/>
                  </a:solidFill>
                  <a:effectLst/>
                  <a:uLnTx/>
                  <a:uFillTx/>
                  <a:latin typeface="Calibri Light"/>
                  <a:ea typeface="+mn-ea"/>
                  <a:cs typeface="+mn-cs"/>
                </a:rPr>
                <a:t>月</a:t>
              </a:r>
              <a:r>
                <a:rPr kumimoji="1" lang="en-US" altLang="ja-JP" sz="1100" b="1" i="0" u="none" strike="noStrike" kern="1200" cap="none" spc="0" normalizeH="0" baseline="0" noProof="0" dirty="0">
                  <a:ln>
                    <a:noFill/>
                  </a:ln>
                  <a:solidFill>
                    <a:srgbClr val="32363F"/>
                  </a:solidFill>
                  <a:effectLst/>
                  <a:uLnTx/>
                  <a:uFillTx/>
                  <a:latin typeface="Calibri Light"/>
                  <a:ea typeface="+mn-ea"/>
                  <a:cs typeface="+mn-cs"/>
                </a:rPr>
                <a:t>~3</a:t>
              </a:r>
              <a:r>
                <a:rPr kumimoji="1" lang="ja-JP" altLang="en-US" sz="1100" b="1" i="0" u="none" strike="noStrike" kern="1200" cap="none" spc="0" normalizeH="0" baseline="0" noProof="0" dirty="0">
                  <a:ln>
                    <a:noFill/>
                  </a:ln>
                  <a:solidFill>
                    <a:srgbClr val="32363F"/>
                  </a:solidFill>
                  <a:effectLst/>
                  <a:uLnTx/>
                  <a:uFillTx/>
                  <a:latin typeface="Calibri Light"/>
                  <a:ea typeface="+mn-ea"/>
                  <a:cs typeface="+mn-cs"/>
                </a:rPr>
                <a:t>月</a:t>
              </a:r>
              <a:endParaRPr kumimoji="1" lang="en-US" altLang="ja-JP" sz="1100" b="1" i="0" u="none" strike="noStrike" kern="1200" cap="none" spc="0" normalizeH="0" baseline="0" noProof="0" dirty="0">
                <a:ln>
                  <a:noFill/>
                </a:ln>
                <a:solidFill>
                  <a:srgbClr val="32363F"/>
                </a:solidFill>
                <a:effectLst/>
                <a:uLnTx/>
                <a:uFillTx/>
                <a:latin typeface="Calibri Ligh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srgbClr val="32363F"/>
                  </a:solidFill>
                  <a:effectLst/>
                  <a:uLnTx/>
                  <a:uFillTx/>
                  <a:latin typeface="Calibri Light"/>
                  <a:ea typeface="+mn-ea"/>
                  <a:cs typeface="+mn-cs"/>
                </a:rPr>
                <a:t>春の交渉</a:t>
              </a:r>
              <a:r>
                <a:rPr kumimoji="1" lang="en-US" altLang="ja-JP" sz="1100" b="1" i="0" u="none" strike="noStrike" kern="1200" cap="none" spc="0" normalizeH="0" baseline="0" noProof="0" dirty="0">
                  <a:ln>
                    <a:noFill/>
                  </a:ln>
                  <a:solidFill>
                    <a:srgbClr val="32363F"/>
                  </a:solidFill>
                  <a:effectLst/>
                  <a:uLnTx/>
                  <a:uFillTx/>
                  <a:latin typeface="Calibri Light"/>
                  <a:ea typeface="+mn-ea"/>
                  <a:cs typeface="+mn-cs"/>
                </a:rPr>
                <a:t>MV</a:t>
              </a:r>
              <a:endParaRPr kumimoji="1" lang="ja-JP" altLang="en-US" sz="1100" b="1" i="0" u="none" strike="noStrike" kern="1200" cap="none" spc="0" normalizeH="0" baseline="0" noProof="0" dirty="0">
                <a:ln>
                  <a:noFill/>
                </a:ln>
                <a:solidFill>
                  <a:srgbClr val="32363F"/>
                </a:solidFill>
                <a:effectLst/>
                <a:uLnTx/>
                <a:uFillTx/>
                <a:latin typeface="Calibri Light"/>
                <a:ea typeface="+mn-ea"/>
                <a:cs typeface="+mn-cs"/>
              </a:endParaRPr>
            </a:p>
          </p:txBody>
        </p:sp>
        <p:sp>
          <p:nvSpPr>
            <p:cNvPr id="33" name="矢印: 五方向 32">
              <a:extLst>
                <a:ext uri="{FF2B5EF4-FFF2-40B4-BE49-F238E27FC236}">
                  <a16:creationId xmlns:a16="http://schemas.microsoft.com/office/drawing/2014/main" id="{736DC519-69F0-EF4F-9EA3-6A7492C70F5E}"/>
                </a:ext>
              </a:extLst>
            </p:cNvPr>
            <p:cNvSpPr/>
            <p:nvPr/>
          </p:nvSpPr>
          <p:spPr>
            <a:xfrm>
              <a:off x="6340686" y="5345720"/>
              <a:ext cx="1465385" cy="855785"/>
            </a:xfrm>
            <a:prstGeom prst="homePlate">
              <a:avLst/>
            </a:prstGeom>
            <a:solidFill>
              <a:schemeClr val="bg1"/>
            </a:solidFill>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b="1" i="0" u="none" strike="noStrike" kern="1200" cap="none" spc="0" normalizeH="0" baseline="0" noProof="0" dirty="0">
                  <a:ln>
                    <a:noFill/>
                  </a:ln>
                  <a:solidFill>
                    <a:srgbClr val="32363F"/>
                  </a:solidFill>
                  <a:effectLst/>
                  <a:uLnTx/>
                  <a:uFillTx/>
                  <a:latin typeface="Calibri Light"/>
                  <a:ea typeface="+mn-ea"/>
                  <a:cs typeface="+mn-cs"/>
                </a:rPr>
                <a:t>2024</a:t>
              </a:r>
              <a:r>
                <a:rPr kumimoji="1" lang="ja-JP" altLang="en-US" sz="1100" b="1" i="0" u="none" strike="noStrike" kern="1200" cap="none" spc="0" normalizeH="0" baseline="0" noProof="0" dirty="0">
                  <a:ln>
                    <a:noFill/>
                  </a:ln>
                  <a:solidFill>
                    <a:srgbClr val="32363F"/>
                  </a:solidFill>
                  <a:effectLst/>
                  <a:uLnTx/>
                  <a:uFillTx/>
                  <a:latin typeface="Calibri Light"/>
                  <a:ea typeface="+mn-ea"/>
                  <a:cs typeface="+mn-cs"/>
                </a:rPr>
                <a:t>年</a:t>
              </a:r>
              <a:r>
                <a:rPr kumimoji="1" lang="en-US" altLang="ja-JP" sz="1100" b="1" i="0" u="none" strike="noStrike" kern="1200" cap="none" spc="0" normalizeH="0" baseline="0" noProof="0" dirty="0">
                  <a:ln>
                    <a:noFill/>
                  </a:ln>
                  <a:solidFill>
                    <a:srgbClr val="32363F"/>
                  </a:solidFill>
                  <a:effectLst/>
                  <a:uLnTx/>
                  <a:uFillTx/>
                  <a:latin typeface="Calibri Light"/>
                  <a:ea typeface="+mn-ea"/>
                  <a:cs typeface="+mn-cs"/>
                </a:rPr>
                <a:t>2</a:t>
              </a:r>
              <a:r>
                <a:rPr kumimoji="1" lang="ja-JP" altLang="en-US" sz="1100" b="1" i="0" u="none" strike="noStrike" kern="1200" cap="none" spc="0" normalizeH="0" baseline="0" noProof="0" dirty="0">
                  <a:ln>
                    <a:noFill/>
                  </a:ln>
                  <a:solidFill>
                    <a:srgbClr val="32363F"/>
                  </a:solidFill>
                  <a:effectLst/>
                  <a:uLnTx/>
                  <a:uFillTx/>
                  <a:latin typeface="Calibri Light"/>
                  <a:ea typeface="+mn-ea"/>
                  <a:cs typeface="+mn-cs"/>
                </a:rPr>
                <a:t>月</a:t>
              </a:r>
              <a:endParaRPr kumimoji="1" lang="en-US" altLang="ja-JP" sz="1100" b="1" i="0" u="none" strike="noStrike" kern="1200" cap="none" spc="0" normalizeH="0" baseline="0" noProof="0" dirty="0">
                <a:ln>
                  <a:noFill/>
                </a:ln>
                <a:solidFill>
                  <a:srgbClr val="32363F"/>
                </a:solidFill>
                <a:effectLst/>
                <a:uLnTx/>
                <a:uFillTx/>
                <a:latin typeface="Calibri Ligh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srgbClr val="32363F"/>
                  </a:solidFill>
                  <a:effectLst/>
                  <a:uLnTx/>
                  <a:uFillTx/>
                  <a:latin typeface="Calibri Light"/>
                  <a:ea typeface="+mn-ea"/>
                  <a:cs typeface="+mn-cs"/>
                </a:rPr>
                <a:t>本部執行委員会</a:t>
              </a:r>
            </a:p>
          </p:txBody>
        </p:sp>
      </p:grpSp>
      <p:sp>
        <p:nvSpPr>
          <p:cNvPr id="11" name="正方形/長方形 10">
            <a:extLst>
              <a:ext uri="{FF2B5EF4-FFF2-40B4-BE49-F238E27FC236}">
                <a16:creationId xmlns:a16="http://schemas.microsoft.com/office/drawing/2014/main" id="{2597950B-B3F7-A9BB-B0A6-5E05A2C44545}"/>
              </a:ext>
            </a:extLst>
          </p:cNvPr>
          <p:cNvSpPr/>
          <p:nvPr/>
        </p:nvSpPr>
        <p:spPr>
          <a:xfrm>
            <a:off x="4111002" y="105159"/>
            <a:ext cx="1918322" cy="62194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white"/>
                </a:solidFill>
                <a:effectLst/>
                <a:uLnTx/>
                <a:uFillTx/>
                <a:latin typeface="Calibri Light"/>
                <a:ea typeface="+mn-ea"/>
                <a:cs typeface="+mn-cs"/>
              </a:rPr>
              <a:t>報告事項</a:t>
            </a:r>
            <a:r>
              <a:rPr kumimoji="1" lang="en-US" altLang="ja-JP" sz="1200" b="1" i="0" u="none" strike="noStrike" kern="1200" cap="none" spc="0" normalizeH="0" baseline="0" noProof="0" dirty="0">
                <a:ln>
                  <a:noFill/>
                </a:ln>
                <a:solidFill>
                  <a:prstClr val="white"/>
                </a:solidFill>
                <a:effectLst/>
                <a:uLnTx/>
                <a:uFillTx/>
                <a:latin typeface="Calibri Light"/>
                <a:ea typeface="+mn-ea"/>
                <a:cs typeface="+mn-cs"/>
              </a:rPr>
              <a:t>(</a:t>
            </a:r>
            <a:r>
              <a:rPr kumimoji="1" lang="ja-JP" altLang="en-US" sz="1200" b="1" i="0" u="none" strike="noStrike" kern="1200" cap="none" spc="0" normalizeH="0" baseline="0" noProof="0" dirty="0">
                <a:ln>
                  <a:noFill/>
                </a:ln>
                <a:solidFill>
                  <a:prstClr val="white"/>
                </a:solidFill>
                <a:effectLst/>
                <a:uLnTx/>
                <a:uFillTx/>
                <a:latin typeface="Calibri Light"/>
                <a:ea typeface="+mn-ea"/>
                <a:cs typeface="+mn-cs"/>
              </a:rPr>
              <a:t>導入済</a:t>
            </a:r>
            <a:r>
              <a:rPr kumimoji="1" lang="en-US" altLang="ja-JP" sz="1200" b="1" i="0" u="none" strike="noStrike" kern="1200" cap="none" spc="0" normalizeH="0" baseline="0" noProof="0" dirty="0">
                <a:ln>
                  <a:noFill/>
                </a:ln>
                <a:solidFill>
                  <a:prstClr val="white"/>
                </a:solidFill>
                <a:effectLst/>
                <a:uLnTx/>
                <a:uFillTx/>
                <a:latin typeface="Calibri Light"/>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white"/>
                </a:solidFill>
                <a:effectLst/>
                <a:uLnTx/>
                <a:uFillTx/>
                <a:latin typeface="Calibri Light"/>
                <a:ea typeface="+mn-ea"/>
                <a:cs typeface="+mn-cs"/>
              </a:rPr>
              <a:t>対象：エルダー社員</a:t>
            </a:r>
          </a:p>
        </p:txBody>
      </p:sp>
    </p:spTree>
    <p:extLst>
      <p:ext uri="{BB962C8B-B14F-4D97-AF65-F5344CB8AC3E}">
        <p14:creationId xmlns:p14="http://schemas.microsoft.com/office/powerpoint/2010/main" val="25124141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59F2DD5-6CB0-033C-3C31-58197EC77B52}"/>
              </a:ext>
            </a:extLst>
          </p:cNvPr>
          <p:cNvSpPr>
            <a:spLocks noGrp="1"/>
          </p:cNvSpPr>
          <p:nvPr>
            <p:ph type="title"/>
          </p:nvPr>
        </p:nvSpPr>
        <p:spPr/>
        <p:txBody>
          <a:bodyPr>
            <a:normAutofit/>
          </a:bodyPr>
          <a:lstStyle/>
          <a:p>
            <a:r>
              <a:rPr lang="ja-JP" altLang="en-US" sz="1600" b="1" dirty="0">
                <a:effectLst/>
                <a:latin typeface="Meiryo UI" panose="020B0604030504040204" pitchFamily="50" charset="-128"/>
                <a:ea typeface="Meiryo UI" panose="020B0604030504040204" pitchFamily="50" charset="-128"/>
                <a:cs typeface="Times New Roman" panose="02020603050405020304" pitchFamily="18" charset="0"/>
              </a:rPr>
              <a:t>８．</a:t>
            </a:r>
            <a:r>
              <a:rPr lang="en-US" altLang="ja-JP" sz="1600" b="1" dirty="0">
                <a:effectLst/>
                <a:latin typeface="Meiryo UI" panose="020B0604030504040204" pitchFamily="50" charset="-128"/>
                <a:ea typeface="Meiryo UI" panose="020B0604030504040204" pitchFamily="50" charset="-128"/>
                <a:cs typeface="Times New Roman" panose="02020603050405020304" pitchFamily="18" charset="0"/>
              </a:rPr>
              <a:t>65</a:t>
            </a:r>
            <a:r>
              <a:rPr lang="ja-JP" altLang="en-US" sz="1600" b="1" dirty="0">
                <a:effectLst/>
                <a:latin typeface="Meiryo UI" panose="020B0604030504040204" pitchFamily="50" charset="-128"/>
                <a:ea typeface="Meiryo UI" panose="020B0604030504040204" pitchFamily="50" charset="-128"/>
                <a:cs typeface="Times New Roman" panose="02020603050405020304" pitchFamily="18" charset="0"/>
              </a:rPr>
              <a:t>歳以降直接雇用について</a:t>
            </a:r>
            <a:endParaRPr kumimoji="1" lang="ja-JP" altLang="en-US" sz="1600" dirty="0"/>
          </a:p>
        </p:txBody>
      </p:sp>
      <p:sp>
        <p:nvSpPr>
          <p:cNvPr id="4" name="スライド番号プレースホルダー 3">
            <a:extLst>
              <a:ext uri="{FF2B5EF4-FFF2-40B4-BE49-F238E27FC236}">
                <a16:creationId xmlns:a16="http://schemas.microsoft.com/office/drawing/2014/main" id="{1CA7BE52-5D22-F15D-06EE-8D31966C7A89}"/>
              </a:ext>
            </a:extLst>
          </p:cNvPr>
          <p:cNvSpPr>
            <a:spLocks noGrp="1"/>
          </p:cNvSpPr>
          <p:nvPr>
            <p:ph type="sldNum" sz="quarter" idx="12"/>
          </p:nvPr>
        </p:nvSpPr>
        <p:spPr>
          <a:xfrm>
            <a:off x="11196320" y="6581978"/>
            <a:ext cx="695642" cy="276022"/>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3DC2DEF-D2FE-4B45-ABA4-9F153FD1C98A}" type="slidenum">
              <a:rPr kumimoji="1" lang="en-US" altLang="ja-JP" sz="1200" b="0" i="0" u="none" strike="noStrike" kern="1200" cap="none" spc="0" normalizeH="0" baseline="0" noProof="0" smtClean="0">
                <a:ln>
                  <a:noFill/>
                </a:ln>
                <a:solidFill>
                  <a:prstClr val="white"/>
                </a:solidFill>
                <a:effectLst/>
                <a:uLnTx/>
                <a:uFillTx/>
                <a:latin typeface="Meiryo UI" panose="020B0604030504040204" pitchFamily="50" charset="-128"/>
                <a:ea typeface="Meiryo UI" panose="020B060403050404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1" lang="ja-JP" altLang="en-US" sz="12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15" name="コンテンツ プレースホルダー 2">
            <a:extLst>
              <a:ext uri="{FF2B5EF4-FFF2-40B4-BE49-F238E27FC236}">
                <a16:creationId xmlns:a16="http://schemas.microsoft.com/office/drawing/2014/main" id="{37529E3D-F14F-89E0-3FB1-78A4EB8043D0}"/>
              </a:ext>
            </a:extLst>
          </p:cNvPr>
          <p:cNvSpPr txBox="1">
            <a:spLocks/>
          </p:cNvSpPr>
          <p:nvPr/>
        </p:nvSpPr>
        <p:spPr>
          <a:xfrm>
            <a:off x="305637" y="1019175"/>
            <a:ext cx="5598065" cy="4933217"/>
          </a:xfrm>
          <a:prstGeom prst="rect">
            <a:avLst/>
          </a:prstGeom>
          <a:ln w="25400">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eiryo UI" panose="020B0604030504040204" pitchFamily="50" charset="-128"/>
                <a:ea typeface="Meiryo UI" panose="020B0604030504040204" pitchFamily="50"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eiryo UI" panose="020B0604030504040204" pitchFamily="50" charset="-128"/>
                <a:ea typeface="Meiryo UI" panose="020B0604030504040204" pitchFamily="50"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eiryo UI" panose="020B0604030504040204" pitchFamily="50" charset="-128"/>
                <a:ea typeface="Meiryo UI" panose="020B0604030504040204" pitchFamily="50"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eiryo UI" panose="020B0604030504040204" pitchFamily="50" charset="-128"/>
                <a:ea typeface="Meiryo UI" panose="020B0604030504040204" pitchFamily="50"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eiryo UI" panose="020B0604030504040204" pitchFamily="50" charset="-128"/>
                <a:ea typeface="Meiryo UI" panose="020B0604030504040204"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a:pPr>
            <a:endParaRPr kumimoji="1" lang="en-US" altLang="ja-JP" sz="1000" b="1"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a:pPr>
            <a:r>
              <a:rPr kumimoji="1" lang="en-US" altLang="ja-JP" sz="10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Times New Roman" panose="02020603050405020304" pitchFamily="18" charset="0"/>
              </a:rPr>
              <a:t>【</a:t>
            </a:r>
            <a:r>
              <a:rPr lang="ja-JP" altLang="en-US" sz="1000" b="1" dirty="0">
                <a:cs typeface="Times New Roman" panose="02020603050405020304" pitchFamily="18" charset="0"/>
              </a:rPr>
              <a:t>考え方</a:t>
            </a:r>
            <a:r>
              <a:rPr kumimoji="1" lang="en-US" altLang="ja-JP" sz="10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Times New Roman" panose="02020603050405020304" pitchFamily="18" charset="0"/>
              </a:rPr>
              <a:t>】</a:t>
            </a:r>
            <a:r>
              <a:rPr kumimoji="1" lang="ja-JP" altLang="en-US" sz="10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Times New Roman" panose="02020603050405020304" pitchFamily="18" charset="0"/>
              </a:rPr>
              <a:t>　</a:t>
            </a:r>
            <a:endParaRPr kumimoji="1" lang="en-US" altLang="ja-JP" sz="10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lvl="0" indent="0">
              <a:lnSpc>
                <a:spcPct val="120000"/>
              </a:lnSpc>
              <a:spcBef>
                <a:spcPts val="0"/>
              </a:spcBef>
              <a:buNone/>
              <a:defRPr/>
            </a:pPr>
            <a:r>
              <a:rPr lang="ja-JP" altLang="en-US" sz="1000" b="1" dirty="0"/>
              <a:t>高年齢者安定法（</a:t>
            </a:r>
            <a:r>
              <a:rPr lang="en-US" altLang="ja-JP" sz="1000" b="1" dirty="0"/>
              <a:t>70</a:t>
            </a:r>
            <a:r>
              <a:rPr lang="ja-JP" altLang="en-US" sz="1000" b="1" dirty="0"/>
              <a:t>歳までの就業措置の努力義務）や、従業員の高年齢化（</a:t>
            </a:r>
            <a:r>
              <a:rPr lang="en-US" altLang="ja-JP" sz="1000" b="1" dirty="0"/>
              <a:t>2030</a:t>
            </a:r>
            <a:r>
              <a:rPr lang="ja-JP" altLang="en-US" sz="1000" b="1" dirty="0"/>
              <a:t>年に</a:t>
            </a:r>
            <a:r>
              <a:rPr lang="en-US" altLang="ja-JP" sz="1000" b="1" dirty="0"/>
              <a:t>60</a:t>
            </a:r>
            <a:r>
              <a:rPr lang="ja-JP" altLang="en-US" sz="1000" b="1" dirty="0"/>
              <a:t>歳以上割合が</a:t>
            </a:r>
            <a:r>
              <a:rPr lang="en-US" altLang="ja-JP" sz="1000" b="1" dirty="0"/>
              <a:t>1/4) </a:t>
            </a:r>
            <a:r>
              <a:rPr lang="ja-JP" altLang="en-US" sz="1000" b="1" dirty="0"/>
              <a:t>を背 景に整備してきたグループ指針を踏まえる一方で、あらゆる立場の従業員がそれぞれ活躍できる雇用・働き方の 研究の一環として</a:t>
            </a:r>
            <a:r>
              <a:rPr lang="en-US" altLang="ja-JP" sz="1000" b="1" dirty="0"/>
              <a:t>60</a:t>
            </a:r>
            <a:r>
              <a:rPr lang="ja-JP" altLang="en-US" sz="1000" b="1" dirty="0"/>
              <a:t>歳以降に関する他社・世の中の動向の情報共有を行い、今後の具体的な検討を進めていきます。</a:t>
            </a:r>
            <a:endParaRPr lang="en-US" altLang="ja-JP" sz="1000" b="1" dirty="0"/>
          </a:p>
          <a:p>
            <a:pPr marL="0" lvl="0" indent="0">
              <a:lnSpc>
                <a:spcPct val="120000"/>
              </a:lnSpc>
              <a:spcBef>
                <a:spcPts val="0"/>
              </a:spcBef>
              <a:buNone/>
              <a:defRPr/>
            </a:pPr>
            <a:endParaRPr lang="en-US" altLang="ja-JP" sz="1000" b="1" dirty="0">
              <a:cs typeface="Times New Roman" panose="02020603050405020304" pitchFamily="18" charset="0"/>
            </a:endParaRPr>
          </a:p>
          <a:p>
            <a:pPr marL="0" indent="0">
              <a:lnSpc>
                <a:spcPct val="120000"/>
              </a:lnSpc>
              <a:spcBef>
                <a:spcPts val="0"/>
              </a:spcBef>
              <a:buNone/>
              <a:defRPr/>
            </a:pPr>
            <a:r>
              <a:rPr lang="en-US" altLang="ja-JP" sz="1000" b="1" dirty="0">
                <a:cs typeface="Times New Roman" panose="02020603050405020304" pitchFamily="18" charset="0"/>
              </a:rPr>
              <a:t>【</a:t>
            </a:r>
            <a:r>
              <a:rPr lang="ja-JP" altLang="en-US" sz="1000" b="1" dirty="0">
                <a:cs typeface="Times New Roman" panose="02020603050405020304" pitchFamily="18" charset="0"/>
              </a:rPr>
              <a:t>課題</a:t>
            </a:r>
            <a:r>
              <a:rPr lang="en-US" altLang="ja-JP" sz="1000" b="1" dirty="0">
                <a:cs typeface="Times New Roman" panose="02020603050405020304" pitchFamily="18" charset="0"/>
              </a:rPr>
              <a:t>】</a:t>
            </a:r>
          </a:p>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a:pPr>
            <a:r>
              <a:rPr lang="ja-JP" altLang="en-US" sz="1000" b="1" dirty="0">
                <a:cs typeface="Times New Roman" panose="02020603050405020304" pitchFamily="18" charset="0"/>
              </a:rPr>
              <a:t>・要員不足から起こる運営体制の維持への課題と専門的知識を伴う業務の継承の観点から、今後の会社の成長に繋げるため、人財の確保と柔軟な要員配置を行う必要があります。</a:t>
            </a:r>
            <a:endParaRPr lang="en-US" altLang="ja-JP" sz="1000" b="1" dirty="0">
              <a:cs typeface="Times New Roman" panose="02020603050405020304" pitchFamily="18" charset="0"/>
            </a:endParaRPr>
          </a:p>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a:pPr>
            <a:r>
              <a:rPr lang="ja-JP" altLang="en-US" sz="1000" b="1" dirty="0">
                <a:cs typeface="Times New Roman" panose="02020603050405020304" pitchFamily="18" charset="0"/>
              </a:rPr>
              <a:t>・継続して働くことへの、体力面等配慮が必要と考えます。</a:t>
            </a:r>
            <a:endParaRPr lang="en-US" altLang="ja-JP" sz="1000" b="1" dirty="0">
              <a:cs typeface="Times New Roman" panose="02020603050405020304" pitchFamily="18" charset="0"/>
            </a:endParaRPr>
          </a:p>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a:pPr>
            <a:r>
              <a:rPr lang="ja-JP" altLang="en-US" sz="1000" b="1" dirty="0">
                <a:cs typeface="Times New Roman" panose="02020603050405020304" pitchFamily="18" charset="0"/>
              </a:rPr>
              <a:t>・業務範囲の考え方や期待役割の設定、評価や昇給がなく働く意欲につながらない。</a:t>
            </a:r>
            <a:endParaRPr lang="en-US" altLang="ja-JP" sz="1000" b="1" dirty="0">
              <a:cs typeface="Times New Roman" panose="02020603050405020304" pitchFamily="18" charset="0"/>
            </a:endParaRPr>
          </a:p>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a:pPr>
            <a:r>
              <a:rPr lang="ja-JP" altLang="en-US" sz="1000" b="1" dirty="0">
                <a:solidFill>
                  <a:srgbClr val="32363F"/>
                </a:solidFill>
                <a:cs typeface="Times New Roman" panose="02020603050405020304" pitchFamily="18" charset="0"/>
              </a:rPr>
              <a:t>・</a:t>
            </a:r>
            <a:endParaRPr lang="en-US" altLang="ja-JP" sz="1000" b="1" dirty="0">
              <a:solidFill>
                <a:srgbClr val="32363F"/>
              </a:solidFill>
              <a:cs typeface="Times New Roman" panose="02020603050405020304" pitchFamily="18" charset="0"/>
            </a:endParaRPr>
          </a:p>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a:pPr>
            <a:r>
              <a:rPr lang="en-US" altLang="ja-JP" sz="1000" b="1" dirty="0">
                <a:solidFill>
                  <a:srgbClr val="32363F"/>
                </a:solidFill>
                <a:cs typeface="Times New Roman" panose="02020603050405020304" pitchFamily="18" charset="0"/>
              </a:rPr>
              <a:t>【</a:t>
            </a:r>
            <a:r>
              <a:rPr lang="ja-JP" altLang="en-US" sz="1000" b="1" dirty="0">
                <a:solidFill>
                  <a:srgbClr val="32363F"/>
                </a:solidFill>
                <a:cs typeface="Times New Roman" panose="02020603050405020304" pitchFamily="18" charset="0"/>
              </a:rPr>
              <a:t>方向性</a:t>
            </a:r>
            <a:r>
              <a:rPr lang="en-US" altLang="ja-JP" sz="1000" b="1" dirty="0">
                <a:solidFill>
                  <a:srgbClr val="32363F"/>
                </a:solidFill>
                <a:cs typeface="Times New Roman" panose="02020603050405020304" pitchFamily="18" charset="0"/>
              </a:rPr>
              <a:t>】</a:t>
            </a:r>
            <a:endParaRPr kumimoji="1" lang="en-US" altLang="ja-JP" sz="1000" b="1"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indent="0">
              <a:lnSpc>
                <a:spcPct val="120000"/>
              </a:lnSpc>
              <a:spcBef>
                <a:spcPts val="0"/>
              </a:spcBef>
              <a:buNone/>
              <a:defRPr/>
            </a:pPr>
            <a:r>
              <a:rPr lang="ja-JP" altLang="en-US" sz="1000" b="1" dirty="0">
                <a:solidFill>
                  <a:srgbClr val="32363F"/>
                </a:solidFill>
                <a:cs typeface="Times New Roman" panose="02020603050405020304" pitchFamily="18" charset="0"/>
              </a:rPr>
              <a:t>➀・</a:t>
            </a:r>
            <a:r>
              <a:rPr lang="en-US" altLang="ja-JP" sz="1000" b="1" dirty="0">
                <a:solidFill>
                  <a:srgbClr val="32363F"/>
                </a:solidFill>
                <a:cs typeface="Times New Roman" panose="02020603050405020304" pitchFamily="18" charset="0"/>
              </a:rPr>
              <a:t>60 </a:t>
            </a:r>
            <a:r>
              <a:rPr lang="ja-JP" altLang="en-US" sz="1000" b="1" dirty="0">
                <a:solidFill>
                  <a:srgbClr val="32363F"/>
                </a:solidFill>
                <a:cs typeface="Times New Roman" panose="02020603050405020304" pitchFamily="18" charset="0"/>
              </a:rPr>
              <a:t>歳</a:t>
            </a:r>
            <a:r>
              <a:rPr lang="en-US" altLang="ja-JP" sz="1000" b="1" dirty="0">
                <a:solidFill>
                  <a:srgbClr val="32363F"/>
                </a:solidFill>
                <a:cs typeface="Times New Roman" panose="02020603050405020304" pitchFamily="18" charset="0"/>
              </a:rPr>
              <a:t>/65 </a:t>
            </a:r>
            <a:r>
              <a:rPr lang="ja-JP" altLang="en-US" sz="1000" b="1" dirty="0">
                <a:solidFill>
                  <a:srgbClr val="32363F"/>
                </a:solidFill>
                <a:cs typeface="Times New Roman" panose="02020603050405020304" pitchFamily="18" charset="0"/>
              </a:rPr>
              <a:t>歳以降も、これまで培った経験を活かし、現役世代のサポートを行うことで貢献を期待します。</a:t>
            </a:r>
          </a:p>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a:pPr>
            <a:r>
              <a:rPr lang="ja-JP" altLang="en-US" sz="1000" b="1" dirty="0">
                <a:solidFill>
                  <a:srgbClr val="32363F"/>
                </a:solidFill>
                <a:cs typeface="Times New Roman" panose="02020603050405020304" pitchFamily="18" charset="0"/>
              </a:rPr>
              <a:t>➁雇用の継続を希望される方は、</a:t>
            </a:r>
            <a:r>
              <a:rPr lang="en-US" altLang="ja-JP" sz="1000" b="1" dirty="0">
                <a:solidFill>
                  <a:srgbClr val="32363F"/>
                </a:solidFill>
                <a:cs typeface="Times New Roman" panose="02020603050405020304" pitchFamily="18" charset="0"/>
              </a:rPr>
              <a:t>70 </a:t>
            </a:r>
            <a:r>
              <a:rPr lang="ja-JP" altLang="en-US" sz="1000" b="1" dirty="0">
                <a:solidFill>
                  <a:srgbClr val="32363F"/>
                </a:solidFill>
                <a:cs typeface="Times New Roman" panose="02020603050405020304" pitchFamily="18" charset="0"/>
              </a:rPr>
              <a:t>歳まで勤務を継続することを検討。</a:t>
            </a:r>
            <a:endParaRPr lang="en-US" altLang="ja-JP" sz="1000" b="1" dirty="0">
              <a:solidFill>
                <a:srgbClr val="32363F"/>
              </a:solidFill>
              <a:cs typeface="Times New Roman" panose="02020603050405020304" pitchFamily="18" charset="0"/>
            </a:endParaRPr>
          </a:p>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a:pPr>
            <a:r>
              <a:rPr lang="ja-JP" altLang="en-US" sz="1000" b="1" dirty="0">
                <a:solidFill>
                  <a:srgbClr val="32363F"/>
                </a:solidFill>
                <a:cs typeface="Times New Roman" panose="02020603050405020304" pitchFamily="18" charset="0"/>
              </a:rPr>
              <a:t>➂</a:t>
            </a:r>
            <a:r>
              <a:rPr lang="en-US" altLang="ja-JP" sz="1000" b="1" dirty="0">
                <a:solidFill>
                  <a:srgbClr val="32363F"/>
                </a:solidFill>
                <a:cs typeface="Times New Roman" panose="02020603050405020304" pitchFamily="18" charset="0"/>
              </a:rPr>
              <a:t>65 </a:t>
            </a:r>
            <a:r>
              <a:rPr lang="ja-JP" altLang="en-US" sz="1000" b="1" dirty="0">
                <a:solidFill>
                  <a:srgbClr val="32363F"/>
                </a:solidFill>
                <a:cs typeface="Times New Roman" panose="02020603050405020304" pitchFamily="18" charset="0"/>
              </a:rPr>
              <a:t>歳以降は、エルダーフェローのみ。半年毎の有期契約とし、体力面等の理由から、本人の申し出があれば </a:t>
            </a:r>
            <a:r>
              <a:rPr lang="en-US" altLang="ja-JP" sz="1000" b="1" dirty="0">
                <a:solidFill>
                  <a:srgbClr val="32363F"/>
                </a:solidFill>
                <a:cs typeface="Times New Roman" panose="02020603050405020304" pitchFamily="18" charset="0"/>
              </a:rPr>
              <a:t>70 </a:t>
            </a:r>
            <a:r>
              <a:rPr lang="ja-JP" altLang="en-US" sz="1000" b="1" dirty="0">
                <a:solidFill>
                  <a:srgbClr val="32363F"/>
                </a:solidFill>
                <a:cs typeface="Times New Roman" panose="02020603050405020304" pitchFamily="18" charset="0"/>
              </a:rPr>
              <a:t>歳手前で契約を満了することを検討</a:t>
            </a:r>
          </a:p>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a:pPr>
            <a:r>
              <a:rPr lang="ja-JP" altLang="en-US" sz="1000" b="1" dirty="0">
                <a:solidFill>
                  <a:srgbClr val="32363F"/>
                </a:solidFill>
                <a:cs typeface="Times New Roman" panose="02020603050405020304" pitchFamily="18" charset="0"/>
              </a:rPr>
              <a:t>➃</a:t>
            </a:r>
            <a:r>
              <a:rPr lang="en-US" altLang="ja-JP" sz="1000" b="1" dirty="0">
                <a:solidFill>
                  <a:srgbClr val="32363F"/>
                </a:solidFill>
                <a:cs typeface="Times New Roman" panose="02020603050405020304" pitchFamily="18" charset="0"/>
              </a:rPr>
              <a:t>60 </a:t>
            </a:r>
            <a:r>
              <a:rPr lang="ja-JP" altLang="en-US" sz="1000" b="1" dirty="0">
                <a:solidFill>
                  <a:srgbClr val="32363F"/>
                </a:solidFill>
                <a:cs typeface="Times New Roman" panose="02020603050405020304" pitchFamily="18" charset="0"/>
              </a:rPr>
              <a:t>歳の定年は継続、また </a:t>
            </a:r>
            <a:r>
              <a:rPr lang="en-US" altLang="ja-JP" sz="1000" b="1" dirty="0">
                <a:solidFill>
                  <a:srgbClr val="32363F"/>
                </a:solidFill>
                <a:cs typeface="Times New Roman" panose="02020603050405020304" pitchFamily="18" charset="0"/>
              </a:rPr>
              <a:t>65 </a:t>
            </a:r>
            <a:r>
              <a:rPr lang="ja-JP" altLang="en-US" sz="1000" b="1" dirty="0">
                <a:solidFill>
                  <a:srgbClr val="32363F"/>
                </a:solidFill>
                <a:cs typeface="Times New Roman" panose="02020603050405020304" pitchFamily="18" charset="0"/>
              </a:rPr>
              <a:t>歳から </a:t>
            </a:r>
            <a:r>
              <a:rPr lang="en-US" altLang="ja-JP" sz="1000" b="1" dirty="0">
                <a:solidFill>
                  <a:srgbClr val="32363F"/>
                </a:solidFill>
                <a:cs typeface="Times New Roman" panose="02020603050405020304" pitchFamily="18" charset="0"/>
              </a:rPr>
              <a:t>70 </a:t>
            </a:r>
            <a:r>
              <a:rPr lang="ja-JP" altLang="en-US" sz="1000" b="1" dirty="0">
                <a:solidFill>
                  <a:srgbClr val="32363F"/>
                </a:solidFill>
                <a:cs typeface="Times New Roman" panose="02020603050405020304" pitchFamily="18" charset="0"/>
              </a:rPr>
              <a:t>歳は半年契約のため、新たな雇用区分の新設を検討。</a:t>
            </a:r>
            <a:endParaRPr lang="en-US" altLang="ja-JP" sz="1000" b="1" dirty="0">
              <a:solidFill>
                <a:srgbClr val="32363F"/>
              </a:solidFill>
              <a:cs typeface="Times New Roman" panose="02020603050405020304" pitchFamily="18" charset="0"/>
            </a:endParaRPr>
          </a:p>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a:pPr>
            <a:r>
              <a:rPr lang="ja-JP" altLang="en-US" sz="1000" b="1" dirty="0">
                <a:solidFill>
                  <a:srgbClr val="32363F"/>
                </a:solidFill>
                <a:cs typeface="Times New Roman" panose="02020603050405020304" pitchFamily="18" charset="0"/>
              </a:rPr>
              <a:t>⑤</a:t>
            </a:r>
            <a:r>
              <a:rPr kumimoji="1" lang="ja-JP" altLang="en-US" sz="1000" b="1"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rPr>
              <a:t>評価</a:t>
            </a:r>
            <a:r>
              <a:rPr lang="ja-JP" altLang="en-US" sz="1000" b="1" dirty="0">
                <a:solidFill>
                  <a:srgbClr val="32363F"/>
                </a:solidFill>
                <a:cs typeface="Times New Roman" panose="02020603050405020304" pitchFamily="18" charset="0"/>
              </a:rPr>
              <a:t>・昇給制度導入の検討</a:t>
            </a:r>
            <a:endParaRPr lang="en-US" altLang="ja-JP" sz="1000" b="1" dirty="0">
              <a:solidFill>
                <a:srgbClr val="32363F"/>
              </a:solidFill>
              <a:cs typeface="Times New Roman" panose="02020603050405020304" pitchFamily="18" charset="0"/>
            </a:endParaRPr>
          </a:p>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a:pPr>
            <a:endParaRPr kumimoji="1" lang="en-US" altLang="ja-JP" sz="1000" b="1"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a:pPr>
            <a:endParaRPr kumimoji="1" lang="en-US" altLang="ja-JP" sz="1000" b="1"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p:txBody>
      </p:sp>
      <p:sp>
        <p:nvSpPr>
          <p:cNvPr id="25" name="正方形/長方形 24">
            <a:extLst>
              <a:ext uri="{FF2B5EF4-FFF2-40B4-BE49-F238E27FC236}">
                <a16:creationId xmlns:a16="http://schemas.microsoft.com/office/drawing/2014/main" id="{BB59168F-2E6B-4CCB-F6DB-8B8EDDA8B528}"/>
              </a:ext>
            </a:extLst>
          </p:cNvPr>
          <p:cNvSpPr/>
          <p:nvPr/>
        </p:nvSpPr>
        <p:spPr>
          <a:xfrm>
            <a:off x="8464062" y="139595"/>
            <a:ext cx="3525079" cy="62194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white"/>
                </a:solidFill>
                <a:effectLst/>
                <a:uLnTx/>
                <a:uFillTx/>
                <a:latin typeface="Calibri Light"/>
                <a:ea typeface="+mn-ea"/>
                <a:cs typeface="+mn-cs"/>
              </a:rPr>
              <a:t>報告事項</a:t>
            </a:r>
            <a:endParaRPr kumimoji="1" lang="en-US" altLang="ja-JP" sz="1200" b="1" i="0" u="none" strike="noStrike" kern="1200" cap="none" spc="0" normalizeH="0" baseline="0" noProof="0" dirty="0">
              <a:ln>
                <a:noFill/>
              </a:ln>
              <a:solidFill>
                <a:prstClr val="white"/>
              </a:solidFill>
              <a:effectLst/>
              <a:uLnTx/>
              <a:uFillTx/>
              <a:latin typeface="Calibri Ligh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white"/>
                </a:solidFill>
                <a:effectLst/>
                <a:uLnTx/>
                <a:uFillTx/>
                <a:latin typeface="Calibri Light"/>
                <a:ea typeface="+mn-ea"/>
                <a:cs typeface="+mn-cs"/>
              </a:rPr>
              <a:t>対象：エルダースタッフ・エルダーフェロー</a:t>
            </a:r>
          </a:p>
        </p:txBody>
      </p:sp>
      <p:cxnSp>
        <p:nvCxnSpPr>
          <p:cNvPr id="9" name="直線コネクタ 8">
            <a:extLst>
              <a:ext uri="{FF2B5EF4-FFF2-40B4-BE49-F238E27FC236}">
                <a16:creationId xmlns:a16="http://schemas.microsoft.com/office/drawing/2014/main" id="{2D9344FB-E38E-2069-0E19-873D0487CFA0}"/>
              </a:ext>
            </a:extLst>
          </p:cNvPr>
          <p:cNvCxnSpPr>
            <a:cxnSpLocks/>
          </p:cNvCxnSpPr>
          <p:nvPr/>
        </p:nvCxnSpPr>
        <p:spPr>
          <a:xfrm>
            <a:off x="6029325" y="639763"/>
            <a:ext cx="0" cy="5167110"/>
          </a:xfrm>
          <a:prstGeom prst="line">
            <a:avLst/>
          </a:prstGeom>
        </p:spPr>
        <p:style>
          <a:lnRef idx="1">
            <a:schemeClr val="dk1"/>
          </a:lnRef>
          <a:fillRef idx="0">
            <a:schemeClr val="dk1"/>
          </a:fillRef>
          <a:effectRef idx="0">
            <a:schemeClr val="dk1"/>
          </a:effectRef>
          <a:fontRef idx="minor">
            <a:schemeClr val="tx1"/>
          </a:fontRef>
        </p:style>
      </p:cxnSp>
      <p:pic>
        <p:nvPicPr>
          <p:cNvPr id="7" name="図 6">
            <a:extLst>
              <a:ext uri="{FF2B5EF4-FFF2-40B4-BE49-F238E27FC236}">
                <a16:creationId xmlns:a16="http://schemas.microsoft.com/office/drawing/2014/main" id="{41C1A30C-1DCA-D7A1-C762-03A0CF1FBD60}"/>
              </a:ext>
            </a:extLst>
          </p:cNvPr>
          <p:cNvPicPr>
            <a:picLocks noChangeAspect="1"/>
          </p:cNvPicPr>
          <p:nvPr/>
        </p:nvPicPr>
        <p:blipFill>
          <a:blip r:embed="rId3"/>
          <a:stretch>
            <a:fillRect/>
          </a:stretch>
        </p:blipFill>
        <p:spPr>
          <a:xfrm>
            <a:off x="6270031" y="3102877"/>
            <a:ext cx="4583863" cy="2555170"/>
          </a:xfrm>
          <a:prstGeom prst="rect">
            <a:avLst/>
          </a:prstGeom>
        </p:spPr>
      </p:pic>
      <p:sp>
        <p:nvSpPr>
          <p:cNvPr id="8" name="正方形/長方形 7">
            <a:extLst>
              <a:ext uri="{FF2B5EF4-FFF2-40B4-BE49-F238E27FC236}">
                <a16:creationId xmlns:a16="http://schemas.microsoft.com/office/drawing/2014/main" id="{175405AC-D118-36FB-A559-989457AD125A}"/>
              </a:ext>
            </a:extLst>
          </p:cNvPr>
          <p:cNvSpPr/>
          <p:nvPr/>
        </p:nvSpPr>
        <p:spPr>
          <a:xfrm>
            <a:off x="5716133" y="2778726"/>
            <a:ext cx="2138288" cy="378655"/>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100" dirty="0">
                <a:latin typeface="Meiryo UI" panose="020B0604030504040204" pitchFamily="50" charset="-128"/>
                <a:ea typeface="Meiryo UI" panose="020B0604030504040204" pitchFamily="50" charset="-128"/>
              </a:rPr>
              <a:t>参考：現行制度</a:t>
            </a:r>
          </a:p>
        </p:txBody>
      </p:sp>
      <p:grpSp>
        <p:nvGrpSpPr>
          <p:cNvPr id="3" name="グループ化 2">
            <a:extLst>
              <a:ext uri="{FF2B5EF4-FFF2-40B4-BE49-F238E27FC236}">
                <a16:creationId xmlns:a16="http://schemas.microsoft.com/office/drawing/2014/main" id="{F07AA900-59E4-D9B7-8EBF-90F4DC449A69}"/>
              </a:ext>
            </a:extLst>
          </p:cNvPr>
          <p:cNvGrpSpPr/>
          <p:nvPr/>
        </p:nvGrpSpPr>
        <p:grpSpPr>
          <a:xfrm>
            <a:off x="6270031" y="5707486"/>
            <a:ext cx="4926289" cy="908277"/>
            <a:chOff x="6108344" y="4721926"/>
            <a:chExt cx="5857423" cy="1737489"/>
          </a:xfrm>
        </p:grpSpPr>
        <p:sp>
          <p:nvSpPr>
            <p:cNvPr id="5" name="コンテンツ プレースホルダー 2">
              <a:extLst>
                <a:ext uri="{FF2B5EF4-FFF2-40B4-BE49-F238E27FC236}">
                  <a16:creationId xmlns:a16="http://schemas.microsoft.com/office/drawing/2014/main" id="{B3AF9A37-8D00-47A6-7BAC-1DB6DCCFBF8A}"/>
                </a:ext>
              </a:extLst>
            </p:cNvPr>
            <p:cNvSpPr txBox="1">
              <a:spLocks/>
            </p:cNvSpPr>
            <p:nvPr/>
          </p:nvSpPr>
          <p:spPr>
            <a:xfrm>
              <a:off x="6108344" y="4721926"/>
              <a:ext cx="5857423" cy="1737489"/>
            </a:xfrm>
            <a:prstGeom prst="rect">
              <a:avLst/>
            </a:prstGeom>
            <a:ln w="25400">
              <a:solidFill>
                <a:schemeClr val="tx1"/>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eiryo UI" panose="020B0604030504040204" pitchFamily="50" charset="-128"/>
                  <a:ea typeface="Meiryo UI" panose="020B0604030504040204" pitchFamily="50"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eiryo UI" panose="020B0604030504040204" pitchFamily="50" charset="-128"/>
                  <a:ea typeface="Meiryo UI" panose="020B0604030504040204" pitchFamily="50"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eiryo UI" panose="020B0604030504040204" pitchFamily="50" charset="-128"/>
                  <a:ea typeface="Meiryo UI" panose="020B0604030504040204" pitchFamily="50"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eiryo UI" panose="020B0604030504040204" pitchFamily="50" charset="-128"/>
                  <a:ea typeface="Meiryo UI" panose="020B0604030504040204" pitchFamily="50"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eiryo UI" panose="020B0604030504040204" pitchFamily="50" charset="-128"/>
                  <a:ea typeface="Meiryo UI" panose="020B0604030504040204"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a:pPr>
              <a:r>
                <a:rPr kumimoji="1" lang="en-US" altLang="ja-JP" sz="1200" b="1" i="0" u="none" strike="noStrike" kern="1200" cap="none" spc="0" normalizeH="0" baseline="0" noProof="0" dirty="0">
                  <a:ln>
                    <a:noFill/>
                  </a:ln>
                  <a:solidFill>
                    <a:srgbClr val="32363F"/>
                  </a:solidFill>
                  <a:effectLst/>
                  <a:uLnTx/>
                  <a:uFillTx/>
                  <a:latin typeface="-apple-system"/>
                  <a:ea typeface="Meiryo UI" panose="020B0604030504040204" pitchFamily="50" charset="-128"/>
                  <a:cs typeface="+mn-cs"/>
                </a:rPr>
                <a:t>【</a:t>
              </a:r>
              <a:r>
                <a:rPr kumimoji="1" lang="ja-JP" altLang="en-US" sz="1200" b="1" i="0" u="none" strike="noStrike" kern="1200" cap="none" spc="0" normalizeH="0" baseline="0" noProof="0" dirty="0">
                  <a:ln>
                    <a:noFill/>
                  </a:ln>
                  <a:solidFill>
                    <a:srgbClr val="32363F"/>
                  </a:solidFill>
                  <a:effectLst/>
                  <a:uLnTx/>
                  <a:uFillTx/>
                  <a:latin typeface="-apple-system"/>
                  <a:ea typeface="Meiryo UI" panose="020B0604030504040204" pitchFamily="50" charset="-128"/>
                  <a:cs typeface="+mn-cs"/>
                </a:rPr>
                <a:t>今後のスケジュール</a:t>
              </a:r>
              <a:r>
                <a:rPr kumimoji="1" lang="en-US" altLang="ja-JP" sz="1200" b="1" i="0" u="none" strike="noStrike" kern="1200" cap="none" spc="0" normalizeH="0" baseline="0" noProof="0" dirty="0">
                  <a:ln>
                    <a:noFill/>
                  </a:ln>
                  <a:solidFill>
                    <a:srgbClr val="32363F"/>
                  </a:solidFill>
                  <a:effectLst/>
                  <a:uLnTx/>
                  <a:uFillTx/>
                  <a:latin typeface="-apple-system"/>
                  <a:ea typeface="Meiryo UI" panose="020B0604030504040204" pitchFamily="50" charset="-128"/>
                  <a:cs typeface="+mn-cs"/>
                </a:rPr>
                <a:t>】</a:t>
              </a:r>
            </a:p>
          </p:txBody>
        </p:sp>
        <p:sp>
          <p:nvSpPr>
            <p:cNvPr id="6" name="矢印: 五方向 5">
              <a:extLst>
                <a:ext uri="{FF2B5EF4-FFF2-40B4-BE49-F238E27FC236}">
                  <a16:creationId xmlns:a16="http://schemas.microsoft.com/office/drawing/2014/main" id="{129DC94D-F88A-51AB-9531-BE69CF3BD51E}"/>
                </a:ext>
              </a:extLst>
            </p:cNvPr>
            <p:cNvSpPr/>
            <p:nvPr/>
          </p:nvSpPr>
          <p:spPr>
            <a:xfrm>
              <a:off x="10285901" y="5345721"/>
              <a:ext cx="1465385" cy="855785"/>
            </a:xfrm>
            <a:prstGeom prst="homePlate">
              <a:avLst/>
            </a:prstGeom>
            <a:solidFill>
              <a:schemeClr val="bg1"/>
            </a:solidFill>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1" i="0" u="none" strike="noStrike" kern="1200" cap="none" spc="0" normalizeH="0" baseline="0" noProof="0" dirty="0">
                  <a:ln>
                    <a:noFill/>
                  </a:ln>
                  <a:solidFill>
                    <a:srgbClr val="32363F"/>
                  </a:solidFill>
                  <a:effectLst/>
                  <a:uLnTx/>
                  <a:uFillTx/>
                  <a:latin typeface="Calibri Light"/>
                  <a:ea typeface="+mn-ea"/>
                  <a:cs typeface="+mn-cs"/>
                </a:rPr>
                <a:t>2024</a:t>
              </a:r>
              <a:r>
                <a:rPr kumimoji="1" lang="ja-JP" altLang="en-US" sz="1000" b="1" i="0" u="none" strike="noStrike" kern="1200" cap="none" spc="0" normalizeH="0" baseline="0" noProof="0" dirty="0">
                  <a:ln>
                    <a:noFill/>
                  </a:ln>
                  <a:solidFill>
                    <a:srgbClr val="32363F"/>
                  </a:solidFill>
                  <a:effectLst/>
                  <a:uLnTx/>
                  <a:uFillTx/>
                  <a:latin typeface="Calibri Light"/>
                  <a:ea typeface="+mn-ea"/>
                  <a:cs typeface="+mn-cs"/>
                </a:rPr>
                <a:t>年</a:t>
              </a:r>
              <a:r>
                <a:rPr kumimoji="1" lang="en-US" altLang="ja-JP" sz="1000" b="1" i="0" u="none" strike="noStrike" kern="1200" cap="none" spc="0" normalizeH="0" baseline="0" noProof="0" dirty="0">
                  <a:ln>
                    <a:noFill/>
                  </a:ln>
                  <a:solidFill>
                    <a:srgbClr val="32363F"/>
                  </a:solidFill>
                  <a:effectLst/>
                  <a:uLnTx/>
                  <a:uFillTx/>
                  <a:latin typeface="Calibri Light"/>
                  <a:ea typeface="+mn-ea"/>
                  <a:cs typeface="+mn-cs"/>
                </a:rPr>
                <a:t>4</a:t>
              </a:r>
              <a:r>
                <a:rPr kumimoji="1" lang="ja-JP" altLang="en-US" sz="1000" b="1" i="0" u="none" strike="noStrike" kern="1200" cap="none" spc="0" normalizeH="0" baseline="0" noProof="0" dirty="0">
                  <a:ln>
                    <a:noFill/>
                  </a:ln>
                  <a:solidFill>
                    <a:srgbClr val="32363F"/>
                  </a:solidFill>
                  <a:effectLst/>
                  <a:uLnTx/>
                  <a:uFillTx/>
                  <a:latin typeface="Calibri Light"/>
                  <a:ea typeface="+mn-ea"/>
                  <a:cs typeface="+mn-cs"/>
                </a:rPr>
                <a:t>月</a:t>
              </a:r>
              <a:endParaRPr kumimoji="1" lang="en-US" altLang="ja-JP" sz="1000" b="1" i="0" u="none" strike="noStrike" kern="1200" cap="none" spc="0" normalizeH="0" baseline="0" noProof="0" dirty="0">
                <a:ln>
                  <a:noFill/>
                </a:ln>
                <a:solidFill>
                  <a:srgbClr val="32363F"/>
                </a:solidFill>
                <a:effectLst/>
                <a:uLnTx/>
                <a:uFillTx/>
                <a:latin typeface="Calibri Ligh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srgbClr val="32363F"/>
                  </a:solidFill>
                  <a:effectLst/>
                  <a:uLnTx/>
                  <a:uFillTx/>
                  <a:latin typeface="Calibri Light"/>
                  <a:ea typeface="+mn-ea"/>
                  <a:cs typeface="+mn-cs"/>
                </a:rPr>
                <a:t>運用開始</a:t>
              </a:r>
            </a:p>
          </p:txBody>
        </p:sp>
        <p:sp>
          <p:nvSpPr>
            <p:cNvPr id="10" name="矢印: 五方向 9">
              <a:extLst>
                <a:ext uri="{FF2B5EF4-FFF2-40B4-BE49-F238E27FC236}">
                  <a16:creationId xmlns:a16="http://schemas.microsoft.com/office/drawing/2014/main" id="{A23A96B0-3557-E967-578B-50F8CD0FBBD3}"/>
                </a:ext>
              </a:extLst>
            </p:cNvPr>
            <p:cNvSpPr/>
            <p:nvPr/>
          </p:nvSpPr>
          <p:spPr>
            <a:xfrm>
              <a:off x="8942214" y="5345721"/>
              <a:ext cx="1465385" cy="855785"/>
            </a:xfrm>
            <a:prstGeom prst="homePlate">
              <a:avLst/>
            </a:prstGeom>
            <a:solidFill>
              <a:schemeClr val="bg1"/>
            </a:solidFill>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1" i="0" u="none" strike="noStrike" kern="1200" cap="none" spc="0" normalizeH="0" baseline="0" noProof="0" dirty="0">
                  <a:ln>
                    <a:noFill/>
                  </a:ln>
                  <a:solidFill>
                    <a:srgbClr val="32363F"/>
                  </a:solidFill>
                  <a:effectLst/>
                  <a:uLnTx/>
                  <a:uFillTx/>
                  <a:latin typeface="Calibri Light"/>
                  <a:ea typeface="+mn-ea"/>
                  <a:cs typeface="+mn-cs"/>
                </a:rPr>
                <a:t>2024</a:t>
              </a:r>
              <a:r>
                <a:rPr kumimoji="1" lang="ja-JP" altLang="en-US" sz="1000" b="1" i="0" u="none" strike="noStrike" kern="1200" cap="none" spc="0" normalizeH="0" baseline="0" noProof="0" dirty="0">
                  <a:ln>
                    <a:noFill/>
                  </a:ln>
                  <a:solidFill>
                    <a:srgbClr val="32363F"/>
                  </a:solidFill>
                  <a:effectLst/>
                  <a:uLnTx/>
                  <a:uFillTx/>
                  <a:latin typeface="Calibri Light"/>
                  <a:ea typeface="+mn-ea"/>
                  <a:cs typeface="+mn-cs"/>
                </a:rPr>
                <a:t>年</a:t>
              </a:r>
              <a:r>
                <a:rPr kumimoji="1" lang="en-US" altLang="ja-JP" sz="1000" b="1" i="0" u="none" strike="noStrike" kern="1200" cap="none" spc="0" normalizeH="0" baseline="0" noProof="0" dirty="0">
                  <a:ln>
                    <a:noFill/>
                  </a:ln>
                  <a:solidFill>
                    <a:srgbClr val="32363F"/>
                  </a:solidFill>
                  <a:effectLst/>
                  <a:uLnTx/>
                  <a:uFillTx/>
                  <a:latin typeface="Calibri Light"/>
                  <a:ea typeface="+mn-ea"/>
                  <a:cs typeface="+mn-cs"/>
                </a:rPr>
                <a:t>3</a:t>
              </a:r>
              <a:r>
                <a:rPr kumimoji="1" lang="ja-JP" altLang="en-US" sz="1000" b="1" i="0" u="none" strike="noStrike" kern="1200" cap="none" spc="0" normalizeH="0" baseline="0" noProof="0" dirty="0">
                  <a:ln>
                    <a:noFill/>
                  </a:ln>
                  <a:solidFill>
                    <a:srgbClr val="32363F"/>
                  </a:solidFill>
                  <a:effectLst/>
                  <a:uLnTx/>
                  <a:uFillTx/>
                  <a:latin typeface="Calibri Light"/>
                  <a:ea typeface="+mn-ea"/>
                  <a:cs typeface="+mn-cs"/>
                </a:rPr>
                <a:t>月</a:t>
              </a:r>
              <a:endParaRPr kumimoji="1" lang="en-US" altLang="ja-JP" sz="1000" b="1" i="0" u="none" strike="noStrike" kern="1200" cap="none" spc="0" normalizeH="0" baseline="0" noProof="0" dirty="0">
                <a:ln>
                  <a:noFill/>
                </a:ln>
                <a:solidFill>
                  <a:srgbClr val="32363F"/>
                </a:solidFill>
                <a:effectLst/>
                <a:uLnTx/>
                <a:uFillTx/>
                <a:latin typeface="Calibri Ligh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srgbClr val="32363F"/>
                  </a:solidFill>
                  <a:effectLst/>
                  <a:uLnTx/>
                  <a:uFillTx/>
                  <a:latin typeface="Calibri Light"/>
                  <a:ea typeface="+mn-ea"/>
                  <a:cs typeface="+mn-cs"/>
                </a:rPr>
                <a:t>支部大会</a:t>
              </a:r>
            </a:p>
          </p:txBody>
        </p:sp>
        <p:sp>
          <p:nvSpPr>
            <p:cNvPr id="11" name="矢印: 五方向 10">
              <a:extLst>
                <a:ext uri="{FF2B5EF4-FFF2-40B4-BE49-F238E27FC236}">
                  <a16:creationId xmlns:a16="http://schemas.microsoft.com/office/drawing/2014/main" id="{AE4D8F62-EB08-04D9-A049-608CB8012534}"/>
                </a:ext>
              </a:extLst>
            </p:cNvPr>
            <p:cNvSpPr/>
            <p:nvPr/>
          </p:nvSpPr>
          <p:spPr>
            <a:xfrm>
              <a:off x="7644068" y="5345722"/>
              <a:ext cx="1465385" cy="855785"/>
            </a:xfrm>
            <a:prstGeom prst="homePlate">
              <a:avLst/>
            </a:prstGeom>
            <a:solidFill>
              <a:schemeClr val="bg1"/>
            </a:solidFill>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1" i="0" u="none" strike="noStrike" kern="1200" cap="none" spc="0" normalizeH="0" baseline="0" noProof="0" dirty="0">
                  <a:ln>
                    <a:noFill/>
                  </a:ln>
                  <a:solidFill>
                    <a:srgbClr val="32363F"/>
                  </a:solidFill>
                  <a:effectLst/>
                  <a:uLnTx/>
                  <a:uFillTx/>
                  <a:latin typeface="Calibri Light"/>
                  <a:ea typeface="+mn-ea"/>
                  <a:cs typeface="+mn-cs"/>
                </a:rPr>
                <a:t>2024</a:t>
              </a:r>
              <a:r>
                <a:rPr kumimoji="1" lang="ja-JP" altLang="en-US" sz="1000" b="1" i="0" u="none" strike="noStrike" kern="1200" cap="none" spc="0" normalizeH="0" baseline="0" noProof="0" dirty="0">
                  <a:ln>
                    <a:noFill/>
                  </a:ln>
                  <a:solidFill>
                    <a:srgbClr val="32363F"/>
                  </a:solidFill>
                  <a:effectLst/>
                  <a:uLnTx/>
                  <a:uFillTx/>
                  <a:latin typeface="Calibri Light"/>
                  <a:ea typeface="+mn-ea"/>
                  <a:cs typeface="+mn-cs"/>
                </a:rPr>
                <a:t>年</a:t>
              </a:r>
              <a:r>
                <a:rPr kumimoji="1" lang="en-US" altLang="ja-JP" sz="1000" b="1" i="0" u="none" strike="noStrike" kern="1200" cap="none" spc="0" normalizeH="0" baseline="0" noProof="0" dirty="0">
                  <a:ln>
                    <a:noFill/>
                  </a:ln>
                  <a:solidFill>
                    <a:srgbClr val="32363F"/>
                  </a:solidFill>
                  <a:effectLst/>
                  <a:uLnTx/>
                  <a:uFillTx/>
                  <a:latin typeface="Calibri Light"/>
                  <a:ea typeface="+mn-ea"/>
                  <a:cs typeface="+mn-cs"/>
                </a:rPr>
                <a:t>2</a:t>
              </a:r>
              <a:r>
                <a:rPr kumimoji="1" lang="ja-JP" altLang="en-US" sz="1000" b="1" i="0" u="none" strike="noStrike" kern="1200" cap="none" spc="0" normalizeH="0" baseline="0" noProof="0" dirty="0">
                  <a:ln>
                    <a:noFill/>
                  </a:ln>
                  <a:solidFill>
                    <a:srgbClr val="32363F"/>
                  </a:solidFill>
                  <a:effectLst/>
                  <a:uLnTx/>
                  <a:uFillTx/>
                  <a:latin typeface="Calibri Light"/>
                  <a:ea typeface="+mn-ea"/>
                  <a:cs typeface="+mn-cs"/>
                </a:rPr>
                <a:t>月</a:t>
              </a:r>
              <a:r>
                <a:rPr kumimoji="1" lang="en-US" altLang="ja-JP" sz="1000" b="1" i="0" u="none" strike="noStrike" kern="1200" cap="none" spc="0" normalizeH="0" baseline="0" noProof="0" dirty="0">
                  <a:ln>
                    <a:noFill/>
                  </a:ln>
                  <a:solidFill>
                    <a:srgbClr val="32363F"/>
                  </a:solidFill>
                  <a:effectLst/>
                  <a:uLnTx/>
                  <a:uFillTx/>
                  <a:latin typeface="Calibri Light"/>
                  <a:ea typeface="+mn-ea"/>
                  <a:cs typeface="+mn-cs"/>
                </a:rPr>
                <a:t>~3</a:t>
              </a:r>
              <a:r>
                <a:rPr kumimoji="1" lang="ja-JP" altLang="en-US" sz="1000" b="1" i="0" u="none" strike="noStrike" kern="1200" cap="none" spc="0" normalizeH="0" baseline="0" noProof="0" dirty="0">
                  <a:ln>
                    <a:noFill/>
                  </a:ln>
                  <a:solidFill>
                    <a:srgbClr val="32363F"/>
                  </a:solidFill>
                  <a:effectLst/>
                  <a:uLnTx/>
                  <a:uFillTx/>
                  <a:latin typeface="Calibri Light"/>
                  <a:ea typeface="+mn-ea"/>
                  <a:cs typeface="+mn-cs"/>
                </a:rPr>
                <a:t>月</a:t>
              </a:r>
              <a:endParaRPr kumimoji="1" lang="en-US" altLang="ja-JP" sz="1000" b="1" i="0" u="none" strike="noStrike" kern="1200" cap="none" spc="0" normalizeH="0" baseline="0" noProof="0" dirty="0">
                <a:ln>
                  <a:noFill/>
                </a:ln>
                <a:solidFill>
                  <a:srgbClr val="32363F"/>
                </a:solidFill>
                <a:effectLst/>
                <a:uLnTx/>
                <a:uFillTx/>
                <a:latin typeface="Calibri Ligh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srgbClr val="32363F"/>
                  </a:solidFill>
                  <a:effectLst/>
                  <a:uLnTx/>
                  <a:uFillTx/>
                  <a:latin typeface="Calibri Light"/>
                  <a:ea typeface="+mn-ea"/>
                  <a:cs typeface="+mn-cs"/>
                </a:rPr>
                <a:t>春の交渉</a:t>
              </a:r>
              <a:r>
                <a:rPr kumimoji="1" lang="en-US" altLang="ja-JP" sz="1000" b="1" i="0" u="none" strike="noStrike" kern="1200" cap="none" spc="0" normalizeH="0" baseline="0" noProof="0" dirty="0">
                  <a:ln>
                    <a:noFill/>
                  </a:ln>
                  <a:solidFill>
                    <a:srgbClr val="32363F"/>
                  </a:solidFill>
                  <a:effectLst/>
                  <a:uLnTx/>
                  <a:uFillTx/>
                  <a:latin typeface="Calibri Light"/>
                  <a:ea typeface="+mn-ea"/>
                  <a:cs typeface="+mn-cs"/>
                </a:rPr>
                <a:t>MV</a:t>
              </a:r>
              <a:endParaRPr kumimoji="1" lang="ja-JP" altLang="en-US" sz="1000" b="1" i="0" u="none" strike="noStrike" kern="1200" cap="none" spc="0" normalizeH="0" baseline="0" noProof="0" dirty="0">
                <a:ln>
                  <a:noFill/>
                </a:ln>
                <a:solidFill>
                  <a:srgbClr val="32363F"/>
                </a:solidFill>
                <a:effectLst/>
                <a:uLnTx/>
                <a:uFillTx/>
                <a:latin typeface="Calibri Light"/>
                <a:ea typeface="+mn-ea"/>
                <a:cs typeface="+mn-cs"/>
              </a:endParaRPr>
            </a:p>
          </p:txBody>
        </p:sp>
        <p:sp>
          <p:nvSpPr>
            <p:cNvPr id="12" name="矢印: 五方向 11">
              <a:extLst>
                <a:ext uri="{FF2B5EF4-FFF2-40B4-BE49-F238E27FC236}">
                  <a16:creationId xmlns:a16="http://schemas.microsoft.com/office/drawing/2014/main" id="{B26EFDC0-4CC0-BEA9-54F5-C420C123BE33}"/>
                </a:ext>
              </a:extLst>
            </p:cNvPr>
            <p:cNvSpPr/>
            <p:nvPr/>
          </p:nvSpPr>
          <p:spPr>
            <a:xfrm>
              <a:off x="6340686" y="5345720"/>
              <a:ext cx="1465385" cy="855785"/>
            </a:xfrm>
            <a:prstGeom prst="homePlate">
              <a:avLst/>
            </a:prstGeom>
            <a:solidFill>
              <a:schemeClr val="bg1"/>
            </a:solidFill>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1" i="0" u="none" strike="noStrike" kern="1200" cap="none" spc="0" normalizeH="0" baseline="0" noProof="0" dirty="0">
                  <a:ln>
                    <a:noFill/>
                  </a:ln>
                  <a:solidFill>
                    <a:srgbClr val="32363F"/>
                  </a:solidFill>
                  <a:effectLst/>
                  <a:uLnTx/>
                  <a:uFillTx/>
                  <a:latin typeface="Calibri Light"/>
                  <a:ea typeface="+mn-ea"/>
                  <a:cs typeface="+mn-cs"/>
                </a:rPr>
                <a:t>2024</a:t>
              </a:r>
              <a:r>
                <a:rPr kumimoji="1" lang="ja-JP" altLang="en-US" sz="1000" b="1" i="0" u="none" strike="noStrike" kern="1200" cap="none" spc="0" normalizeH="0" baseline="0" noProof="0" dirty="0">
                  <a:ln>
                    <a:noFill/>
                  </a:ln>
                  <a:solidFill>
                    <a:srgbClr val="32363F"/>
                  </a:solidFill>
                  <a:effectLst/>
                  <a:uLnTx/>
                  <a:uFillTx/>
                  <a:latin typeface="Calibri Light"/>
                  <a:ea typeface="+mn-ea"/>
                  <a:cs typeface="+mn-cs"/>
                </a:rPr>
                <a:t>年</a:t>
              </a:r>
              <a:r>
                <a:rPr kumimoji="1" lang="en-US" altLang="ja-JP" sz="1000" b="1" i="0" u="none" strike="noStrike" kern="1200" cap="none" spc="0" normalizeH="0" baseline="0" noProof="0" dirty="0">
                  <a:ln>
                    <a:noFill/>
                  </a:ln>
                  <a:solidFill>
                    <a:srgbClr val="32363F"/>
                  </a:solidFill>
                  <a:effectLst/>
                  <a:uLnTx/>
                  <a:uFillTx/>
                  <a:latin typeface="Calibri Light"/>
                  <a:ea typeface="+mn-ea"/>
                  <a:cs typeface="+mn-cs"/>
                </a:rPr>
                <a:t>2</a:t>
              </a:r>
              <a:r>
                <a:rPr kumimoji="1" lang="ja-JP" altLang="en-US" sz="1000" b="1" i="0" u="none" strike="noStrike" kern="1200" cap="none" spc="0" normalizeH="0" baseline="0" noProof="0" dirty="0">
                  <a:ln>
                    <a:noFill/>
                  </a:ln>
                  <a:solidFill>
                    <a:srgbClr val="32363F"/>
                  </a:solidFill>
                  <a:effectLst/>
                  <a:uLnTx/>
                  <a:uFillTx/>
                  <a:latin typeface="Calibri Light"/>
                  <a:ea typeface="+mn-ea"/>
                  <a:cs typeface="+mn-cs"/>
                </a:rPr>
                <a:t>月</a:t>
              </a:r>
              <a:endParaRPr kumimoji="1" lang="en-US" altLang="ja-JP" sz="1000" b="1" i="0" u="none" strike="noStrike" kern="1200" cap="none" spc="0" normalizeH="0" baseline="0" noProof="0" dirty="0">
                <a:ln>
                  <a:noFill/>
                </a:ln>
                <a:solidFill>
                  <a:srgbClr val="32363F"/>
                </a:solidFill>
                <a:effectLst/>
                <a:uLnTx/>
                <a:uFillTx/>
                <a:latin typeface="Calibri Ligh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srgbClr val="32363F"/>
                  </a:solidFill>
                  <a:effectLst/>
                  <a:uLnTx/>
                  <a:uFillTx/>
                  <a:latin typeface="Calibri Light"/>
                  <a:ea typeface="+mn-ea"/>
                  <a:cs typeface="+mn-cs"/>
                </a:rPr>
                <a:t>本部執行委員会</a:t>
              </a:r>
            </a:p>
          </p:txBody>
        </p:sp>
      </p:grpSp>
      <p:pic>
        <p:nvPicPr>
          <p:cNvPr id="14" name="図 13">
            <a:extLst>
              <a:ext uri="{FF2B5EF4-FFF2-40B4-BE49-F238E27FC236}">
                <a16:creationId xmlns:a16="http://schemas.microsoft.com/office/drawing/2014/main" id="{19A94097-D1B4-0AD7-C692-A77254415DA0}"/>
              </a:ext>
            </a:extLst>
          </p:cNvPr>
          <p:cNvPicPr>
            <a:picLocks noChangeAspect="1"/>
          </p:cNvPicPr>
          <p:nvPr/>
        </p:nvPicPr>
        <p:blipFill>
          <a:blip r:embed="rId4"/>
          <a:stretch>
            <a:fillRect/>
          </a:stretch>
        </p:blipFill>
        <p:spPr>
          <a:xfrm>
            <a:off x="6030244" y="1308701"/>
            <a:ext cx="5999707" cy="1404376"/>
          </a:xfrm>
          <a:prstGeom prst="rect">
            <a:avLst/>
          </a:prstGeom>
        </p:spPr>
      </p:pic>
    </p:spTree>
    <p:extLst>
      <p:ext uri="{BB962C8B-B14F-4D97-AF65-F5344CB8AC3E}">
        <p14:creationId xmlns:p14="http://schemas.microsoft.com/office/powerpoint/2010/main" val="20303282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1D3EBC2-DB16-5B07-D40D-5FC827BE1E5A}"/>
              </a:ext>
            </a:extLst>
          </p:cNvPr>
          <p:cNvSpPr>
            <a:spLocks noGrp="1"/>
          </p:cNvSpPr>
          <p:nvPr>
            <p:ph type="title"/>
          </p:nvPr>
        </p:nvSpPr>
        <p:spPr>
          <a:xfrm>
            <a:off x="371475" y="69918"/>
            <a:ext cx="5584947" cy="539682"/>
          </a:xfrm>
        </p:spPr>
        <p:txBody>
          <a:bodyPr>
            <a:normAutofit/>
          </a:bodyPr>
          <a:lstStyle/>
          <a:p>
            <a:r>
              <a:rPr kumimoji="1" lang="en-US" altLang="ja-JP" sz="2000" dirty="0"/>
              <a:t>〈</a:t>
            </a:r>
            <a:r>
              <a:rPr kumimoji="1" lang="ja-JP" altLang="en-US" sz="2000" dirty="0"/>
              <a:t>目次</a:t>
            </a:r>
            <a:r>
              <a:rPr kumimoji="1" lang="en-US" altLang="ja-JP" sz="2000" dirty="0"/>
              <a:t>〉2023</a:t>
            </a:r>
            <a:r>
              <a:rPr kumimoji="1" lang="ja-JP" altLang="en-US" sz="2000" dirty="0"/>
              <a:t>年度　春の交渉　議案書（案）</a:t>
            </a:r>
          </a:p>
        </p:txBody>
      </p:sp>
      <p:graphicFrame>
        <p:nvGraphicFramePr>
          <p:cNvPr id="5" name="表 5">
            <a:extLst>
              <a:ext uri="{FF2B5EF4-FFF2-40B4-BE49-F238E27FC236}">
                <a16:creationId xmlns:a16="http://schemas.microsoft.com/office/drawing/2014/main" id="{4D900722-25E9-FD94-9E2B-608064763C73}"/>
              </a:ext>
            </a:extLst>
          </p:cNvPr>
          <p:cNvGraphicFramePr>
            <a:graphicFrameLocks noGrp="1"/>
          </p:cNvGraphicFramePr>
          <p:nvPr>
            <p:ph idx="1"/>
          </p:nvPr>
        </p:nvGraphicFramePr>
        <p:xfrm>
          <a:off x="371475" y="609600"/>
          <a:ext cx="5584947" cy="6178481"/>
        </p:xfrm>
        <a:graphic>
          <a:graphicData uri="http://schemas.openxmlformats.org/drawingml/2006/table">
            <a:tbl>
              <a:tblPr firstRow="1" bandRow="1">
                <a:tableStyleId>{5C22544A-7EE6-4342-B048-85BDC9FD1C3A}</a:tableStyleId>
              </a:tblPr>
              <a:tblGrid>
                <a:gridCol w="743316">
                  <a:extLst>
                    <a:ext uri="{9D8B030D-6E8A-4147-A177-3AD203B41FA5}">
                      <a16:colId xmlns:a16="http://schemas.microsoft.com/office/drawing/2014/main" val="1679363254"/>
                    </a:ext>
                  </a:extLst>
                </a:gridCol>
                <a:gridCol w="4056184">
                  <a:extLst>
                    <a:ext uri="{9D8B030D-6E8A-4147-A177-3AD203B41FA5}">
                      <a16:colId xmlns:a16="http://schemas.microsoft.com/office/drawing/2014/main" val="2505304289"/>
                    </a:ext>
                  </a:extLst>
                </a:gridCol>
                <a:gridCol w="785447">
                  <a:extLst>
                    <a:ext uri="{9D8B030D-6E8A-4147-A177-3AD203B41FA5}">
                      <a16:colId xmlns:a16="http://schemas.microsoft.com/office/drawing/2014/main" val="152151553"/>
                    </a:ext>
                  </a:extLst>
                </a:gridCol>
              </a:tblGrid>
              <a:tr h="358663">
                <a:tc gridSpan="2">
                  <a:txBody>
                    <a:bodyPr/>
                    <a:lstStyle/>
                    <a:p>
                      <a:pPr algn="ctr"/>
                      <a:r>
                        <a:rPr kumimoji="1" lang="ja-JP" altLang="en-US" sz="1600" dirty="0">
                          <a:latin typeface="Meiryo UI" panose="020B0604030504040204" pitchFamily="50" charset="-128"/>
                          <a:ea typeface="Meiryo UI" panose="020B0604030504040204" pitchFamily="50" charset="-128"/>
                        </a:rPr>
                        <a:t>テーマ</a:t>
                      </a:r>
                    </a:p>
                  </a:txBody>
                  <a:tcPr/>
                </a:tc>
                <a:tc hMerge="1">
                  <a:txBody>
                    <a:bodyPr/>
                    <a:lstStyle/>
                    <a:p>
                      <a:endParaRPr kumimoji="1" lang="ja-JP" altLang="en-US" sz="900" dirty="0"/>
                    </a:p>
                  </a:txBody>
                  <a:tcPr/>
                </a:tc>
                <a:tc>
                  <a:txBody>
                    <a:bodyPr/>
                    <a:lstStyle/>
                    <a:p>
                      <a:pPr algn="ctr"/>
                      <a:r>
                        <a:rPr kumimoji="1" lang="ja-JP" altLang="en-US" sz="900" dirty="0">
                          <a:latin typeface="Meiryo UI" panose="020B0604030504040204" pitchFamily="50" charset="-128"/>
                          <a:ea typeface="Meiryo UI" panose="020B0604030504040204" pitchFamily="50" charset="-128"/>
                        </a:rPr>
                        <a:t>ページ</a:t>
                      </a:r>
                    </a:p>
                  </a:txBody>
                  <a:tcPr anchor="ctr"/>
                </a:tc>
                <a:extLst>
                  <a:ext uri="{0D108BD9-81ED-4DB2-BD59-A6C34878D82A}">
                    <a16:rowId xmlns:a16="http://schemas.microsoft.com/office/drawing/2014/main" val="251427039"/>
                  </a:ext>
                </a:extLst>
              </a:tr>
              <a:tr h="358663">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ja-JP" sz="1400" b="1"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rPr>
                        <a:t>Ⅰ.</a:t>
                      </a:r>
                      <a:r>
                        <a:rPr kumimoji="0" lang="ja-JP" altLang="en-US" sz="1400" b="1" dirty="0">
                          <a:solidFill>
                            <a:srgbClr val="32363F"/>
                          </a:solidFill>
                          <a:latin typeface="Meiryo UI" panose="020B0604030504040204" pitchFamily="50" charset="-128"/>
                          <a:ea typeface="Meiryo UI" panose="020B0604030504040204" pitchFamily="50" charset="-128"/>
                          <a:cs typeface="Times New Roman" panose="02020603050405020304" pitchFamily="18" charset="0"/>
                        </a:rPr>
                        <a:t>三越</a:t>
                      </a:r>
                      <a:r>
                        <a:rPr kumimoji="0" lang="ja-JP" altLang="en-US" sz="1400" b="1"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rPr>
                        <a:t>伊勢丹ヒューマンソリューションズを取巻く環境　</a:t>
                      </a:r>
                      <a:endParaRPr kumimoji="0" lang="en-US" altLang="ja-JP" sz="1400" b="1"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txBody>
                  <a:tcPr anchor="ctr"/>
                </a:tc>
                <a:tc hMerge="1">
                  <a:txBody>
                    <a:bodyPr/>
                    <a:lstStyle/>
                    <a:p>
                      <a:endParaRPr kumimoji="1" lang="ja-JP" altLang="en-US"/>
                    </a:p>
                  </a:txBody>
                  <a:tcPr/>
                </a:tc>
                <a:tc>
                  <a:txBody>
                    <a:bodyPr/>
                    <a:lstStyle/>
                    <a:p>
                      <a:pPr algn="ctr"/>
                      <a:r>
                        <a:rPr kumimoji="1" lang="en-US" altLang="ja-JP" sz="1600" dirty="0">
                          <a:latin typeface="Meiryo UI" panose="020B0604030504040204" pitchFamily="50" charset="-128"/>
                          <a:ea typeface="Meiryo UI" panose="020B0604030504040204" pitchFamily="50" charset="-128"/>
                        </a:rPr>
                        <a:t>P.</a:t>
                      </a:r>
                      <a:r>
                        <a:rPr kumimoji="1" lang="ja-JP" altLang="en-US" sz="1600" dirty="0">
                          <a:latin typeface="Meiryo UI" panose="020B0604030504040204" pitchFamily="50" charset="-128"/>
                          <a:ea typeface="Meiryo UI" panose="020B0604030504040204" pitchFamily="50" charset="-128"/>
                        </a:rPr>
                        <a:t>４</a:t>
                      </a:r>
                    </a:p>
                  </a:txBody>
                  <a:tcPr anchor="ctr"/>
                </a:tc>
                <a:extLst>
                  <a:ext uri="{0D108BD9-81ED-4DB2-BD59-A6C34878D82A}">
                    <a16:rowId xmlns:a16="http://schemas.microsoft.com/office/drawing/2014/main" val="4163159070"/>
                  </a:ext>
                </a:extLst>
              </a:tr>
              <a:tr h="439873">
                <a:tc>
                  <a:txBody>
                    <a:bodyPr/>
                    <a:lstStyle/>
                    <a:p>
                      <a:pPr algn="l"/>
                      <a:endParaRPr kumimoji="1" lang="ja-JP" altLang="en-US" sz="1200" dirty="0">
                        <a:latin typeface="Meiryo UI" panose="020B0604030504040204" pitchFamily="50" charset="-128"/>
                        <a:ea typeface="Meiryo UI" panose="020B0604030504040204" pitchFamily="50" charset="-128"/>
                      </a:endParaRPr>
                    </a:p>
                  </a:txBody>
                  <a:tcPr anchor="ctr"/>
                </a:tc>
                <a:tc>
                  <a:txBody>
                    <a:bodyPr/>
                    <a:lstStyle/>
                    <a:p>
                      <a:pPr algn="l"/>
                      <a:r>
                        <a:rPr kumimoji="1" lang="ja-JP" altLang="en-US" sz="1200" dirty="0">
                          <a:latin typeface="Meiryo UI" panose="020B0604030504040204" pitchFamily="50" charset="-128"/>
                          <a:ea typeface="Meiryo UI" panose="020B0604030504040204" pitchFamily="50" charset="-128"/>
                        </a:rPr>
                        <a:t>１．三越伊勢丹グループの</a:t>
                      </a:r>
                      <a:r>
                        <a:rPr kumimoji="1" lang="en-US" altLang="ja-JP" sz="1200" dirty="0">
                          <a:latin typeface="Meiryo UI" panose="020B0604030504040204" pitchFamily="50" charset="-128"/>
                          <a:ea typeface="Meiryo UI" panose="020B0604030504040204" pitchFamily="50" charset="-128"/>
                        </a:rPr>
                        <a:t>23</a:t>
                      </a:r>
                      <a:r>
                        <a:rPr kumimoji="1" lang="ja-JP" altLang="en-US" sz="1200" dirty="0">
                          <a:latin typeface="Meiryo UI" panose="020B0604030504040204" pitchFamily="50" charset="-128"/>
                          <a:ea typeface="Meiryo UI" panose="020B0604030504040204" pitchFamily="50" charset="-128"/>
                        </a:rPr>
                        <a:t>年度第一四半期業績</a:t>
                      </a:r>
                    </a:p>
                  </a:txBody>
                  <a:tcPr anchor="ctr"/>
                </a:tc>
                <a:tc>
                  <a:txBody>
                    <a:bodyPr/>
                    <a:lstStyle/>
                    <a:p>
                      <a:pPr algn="ctr"/>
                      <a:r>
                        <a:rPr kumimoji="1" lang="en-US" altLang="ja-JP" sz="1600" dirty="0">
                          <a:latin typeface="Meiryo UI" panose="020B0604030504040204" pitchFamily="50" charset="-128"/>
                          <a:ea typeface="Meiryo UI" panose="020B0604030504040204" pitchFamily="50" charset="-128"/>
                        </a:rPr>
                        <a:t>P.</a:t>
                      </a:r>
                      <a:r>
                        <a:rPr kumimoji="1" lang="ja-JP" altLang="en-US" sz="1600" dirty="0">
                          <a:latin typeface="Meiryo UI" panose="020B0604030504040204" pitchFamily="50" charset="-128"/>
                          <a:ea typeface="Meiryo UI" panose="020B0604030504040204" pitchFamily="50" charset="-128"/>
                        </a:rPr>
                        <a:t>５</a:t>
                      </a:r>
                      <a:endParaRPr kumimoji="1" lang="en-US" altLang="ja-JP" sz="16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550495068"/>
                  </a:ext>
                </a:extLst>
              </a:tr>
              <a:tr h="358663">
                <a:tc>
                  <a:txBody>
                    <a:bodyPr/>
                    <a:lstStyle/>
                    <a:p>
                      <a:pPr algn="l"/>
                      <a:endParaRPr kumimoji="1" lang="ja-JP" altLang="en-US" sz="1200" dirty="0">
                        <a:latin typeface="Meiryo UI" panose="020B0604030504040204" pitchFamily="50" charset="-128"/>
                        <a:ea typeface="Meiryo UI" panose="020B0604030504040204" pitchFamily="50" charset="-128"/>
                      </a:endParaRPr>
                    </a:p>
                  </a:txBody>
                  <a:tcPr anchor="ctr"/>
                </a:tc>
                <a:tc>
                  <a:txBody>
                    <a:bodyPr/>
                    <a:lstStyle/>
                    <a:p>
                      <a:pPr algn="l"/>
                      <a:r>
                        <a:rPr kumimoji="1" lang="ja-JP" altLang="en-US" sz="1200" dirty="0">
                          <a:latin typeface="Meiryo UI" panose="020B0604030504040204" pitchFamily="50" charset="-128"/>
                          <a:ea typeface="Meiryo UI" panose="020B0604030504040204" pitchFamily="50" charset="-128"/>
                        </a:rPr>
                        <a:t>２．</a:t>
                      </a:r>
                      <a:r>
                        <a:rPr kumimoji="1" lang="en-US" altLang="ja-JP" sz="1200" dirty="0">
                          <a:latin typeface="Meiryo UI" panose="020B0604030504040204" pitchFamily="50" charset="-128"/>
                          <a:ea typeface="Meiryo UI" panose="020B0604030504040204" pitchFamily="50" charset="-128"/>
                        </a:rPr>
                        <a:t>2023</a:t>
                      </a:r>
                      <a:r>
                        <a:rPr kumimoji="1" lang="ja-JP" altLang="en-US" sz="1200" dirty="0">
                          <a:latin typeface="Meiryo UI" panose="020B0604030504040204" pitchFamily="50" charset="-128"/>
                          <a:ea typeface="Meiryo UI" panose="020B0604030504040204" pitchFamily="50" charset="-128"/>
                        </a:rPr>
                        <a:t>年度三越伊勢丹グループ通期計画</a:t>
                      </a:r>
                    </a:p>
                  </a:txBody>
                  <a:tcPr anchor="ctr"/>
                </a:tc>
                <a:tc>
                  <a:txBody>
                    <a:bodyPr/>
                    <a:lstStyle/>
                    <a:p>
                      <a:pPr algn="ctr"/>
                      <a:r>
                        <a:rPr kumimoji="1" lang="en-US" altLang="ja-JP" sz="1600" dirty="0">
                          <a:latin typeface="Meiryo UI" panose="020B0604030504040204" pitchFamily="50" charset="-128"/>
                          <a:ea typeface="Meiryo UI" panose="020B0604030504040204" pitchFamily="50" charset="-128"/>
                        </a:rPr>
                        <a:t>P.</a:t>
                      </a:r>
                      <a:r>
                        <a:rPr kumimoji="1" lang="ja-JP" altLang="en-US" sz="1600" dirty="0">
                          <a:latin typeface="Meiryo UI" panose="020B0604030504040204" pitchFamily="50" charset="-128"/>
                          <a:ea typeface="Meiryo UI" panose="020B0604030504040204" pitchFamily="50" charset="-128"/>
                        </a:rPr>
                        <a:t>６</a:t>
                      </a:r>
                    </a:p>
                  </a:txBody>
                  <a:tcPr anchor="ctr"/>
                </a:tc>
                <a:extLst>
                  <a:ext uri="{0D108BD9-81ED-4DB2-BD59-A6C34878D82A}">
                    <a16:rowId xmlns:a16="http://schemas.microsoft.com/office/drawing/2014/main" val="3205515059"/>
                  </a:ext>
                </a:extLst>
              </a:tr>
              <a:tr h="358663">
                <a:tc>
                  <a:txBody>
                    <a:bodyPr/>
                    <a:lstStyle/>
                    <a:p>
                      <a:pPr algn="l"/>
                      <a:endParaRPr kumimoji="1" lang="ja-JP" altLang="en-US" sz="1200">
                        <a:latin typeface="Meiryo UI" panose="020B0604030504040204" pitchFamily="50" charset="-128"/>
                        <a:ea typeface="Meiryo UI" panose="020B0604030504040204" pitchFamily="50" charset="-128"/>
                      </a:endParaRPr>
                    </a:p>
                  </a:txBody>
                  <a:tcPr anchor="ctr"/>
                </a:tc>
                <a:tc>
                  <a:txBody>
                    <a:bodyPr/>
                    <a:lstStyle/>
                    <a:p>
                      <a:pPr algn="l"/>
                      <a:r>
                        <a:rPr kumimoji="1" lang="ja-JP" altLang="en-US" sz="1200" dirty="0">
                          <a:latin typeface="Meiryo UI" panose="020B0604030504040204" pitchFamily="50" charset="-128"/>
                          <a:ea typeface="Meiryo UI" panose="020B0604030504040204" pitchFamily="50" charset="-128"/>
                        </a:rPr>
                        <a:t>３．三越伊勢丹国内百貨店事業の動向　</a:t>
                      </a:r>
                    </a:p>
                  </a:txBody>
                  <a:tcPr anchor="ctr"/>
                </a:tc>
                <a:tc>
                  <a:txBody>
                    <a:bodyPr/>
                    <a:lstStyle/>
                    <a:p>
                      <a:pPr algn="ctr"/>
                      <a:r>
                        <a:rPr kumimoji="1" lang="en-US" altLang="ja-JP" sz="1600" dirty="0">
                          <a:latin typeface="Meiryo UI" panose="020B0604030504040204" pitchFamily="50" charset="-128"/>
                          <a:ea typeface="Meiryo UI" panose="020B0604030504040204" pitchFamily="50" charset="-128"/>
                        </a:rPr>
                        <a:t>P.</a:t>
                      </a:r>
                      <a:r>
                        <a:rPr kumimoji="1" lang="ja-JP" altLang="en-US" sz="1600" dirty="0">
                          <a:latin typeface="Meiryo UI" panose="020B0604030504040204" pitchFamily="50" charset="-128"/>
                          <a:ea typeface="Meiryo UI" panose="020B0604030504040204" pitchFamily="50" charset="-128"/>
                        </a:rPr>
                        <a:t>７</a:t>
                      </a:r>
                    </a:p>
                  </a:txBody>
                  <a:tcPr anchor="ctr"/>
                </a:tc>
                <a:extLst>
                  <a:ext uri="{0D108BD9-81ED-4DB2-BD59-A6C34878D82A}">
                    <a16:rowId xmlns:a16="http://schemas.microsoft.com/office/drawing/2014/main" val="466313769"/>
                  </a:ext>
                </a:extLst>
              </a:tr>
              <a:tr h="358663">
                <a:tc>
                  <a:txBody>
                    <a:bodyPr/>
                    <a:lstStyle/>
                    <a:p>
                      <a:pPr algn="l"/>
                      <a:endParaRPr kumimoji="1" lang="ja-JP" altLang="en-US" sz="1200" dirty="0">
                        <a:latin typeface="Meiryo UI" panose="020B0604030504040204" pitchFamily="50" charset="-128"/>
                        <a:ea typeface="Meiryo UI" panose="020B0604030504040204" pitchFamily="50" charset="-128"/>
                      </a:endParaRPr>
                    </a:p>
                  </a:txBody>
                  <a:tcPr anchor="ctr"/>
                </a:tc>
                <a:tc>
                  <a:txBody>
                    <a:bodyPr/>
                    <a:lstStyle/>
                    <a:p>
                      <a:pPr algn="l"/>
                      <a:r>
                        <a:rPr lang="ja-JP" altLang="en-US" sz="1200" dirty="0">
                          <a:latin typeface="Meiryo UI" panose="020B0604030504040204" pitchFamily="50" charset="-128"/>
                          <a:ea typeface="Meiryo UI" panose="020B0604030504040204" pitchFamily="50" charset="-128"/>
                        </a:rPr>
                        <a:t>４．三越伊勢丹ヒューマン・ソリューションズの状況</a:t>
                      </a:r>
                      <a:endParaRPr kumimoji="1" lang="ja-JP" altLang="en-US" sz="120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600" dirty="0">
                          <a:latin typeface="Meiryo UI" panose="020B0604030504040204" pitchFamily="50" charset="-128"/>
                          <a:ea typeface="Meiryo UI" panose="020B0604030504040204" pitchFamily="50" charset="-128"/>
                        </a:rPr>
                        <a:t>P.</a:t>
                      </a:r>
                      <a:r>
                        <a:rPr kumimoji="1" lang="ja-JP" altLang="en-US" sz="1600" dirty="0">
                          <a:latin typeface="Meiryo UI" panose="020B0604030504040204" pitchFamily="50" charset="-128"/>
                          <a:ea typeface="Meiryo UI" panose="020B0604030504040204" pitchFamily="50" charset="-128"/>
                        </a:rPr>
                        <a:t>８</a:t>
                      </a:r>
                    </a:p>
                  </a:txBody>
                  <a:tcPr anchor="ctr"/>
                </a:tc>
                <a:extLst>
                  <a:ext uri="{0D108BD9-81ED-4DB2-BD59-A6C34878D82A}">
                    <a16:rowId xmlns:a16="http://schemas.microsoft.com/office/drawing/2014/main" val="69143754"/>
                  </a:ext>
                </a:extLst>
              </a:tr>
              <a:tr h="358663">
                <a:tc>
                  <a:txBody>
                    <a:bodyPr/>
                    <a:lstStyle/>
                    <a:p>
                      <a:pPr algn="l"/>
                      <a:endParaRPr kumimoji="1" lang="ja-JP" altLang="en-US" sz="1200">
                        <a:latin typeface="Meiryo UI" panose="020B0604030504040204" pitchFamily="50" charset="-128"/>
                        <a:ea typeface="Meiryo UI" panose="020B0604030504040204" pitchFamily="50" charset="-128"/>
                      </a:endParaRPr>
                    </a:p>
                  </a:txBody>
                  <a:tcPr anchor="ctr"/>
                </a:tc>
                <a:tc>
                  <a:txBody>
                    <a:bodyPr/>
                    <a:lstStyle/>
                    <a:p>
                      <a:pPr algn="l"/>
                      <a:r>
                        <a:rPr kumimoji="1" lang="ja-JP" altLang="en-US" sz="1200" dirty="0">
                          <a:latin typeface="Meiryo UI" panose="020B0604030504040204" pitchFamily="50" charset="-128"/>
                          <a:ea typeface="Meiryo UI" panose="020B0604030504040204" pitchFamily="50" charset="-128"/>
                        </a:rPr>
                        <a:t>５．</a:t>
                      </a:r>
                      <a:r>
                        <a:rPr kumimoji="1" lang="en-US" altLang="ja-JP" sz="1200" dirty="0">
                          <a:latin typeface="Meiryo UI" panose="020B0604030504040204" pitchFamily="50" charset="-128"/>
                          <a:ea typeface="Meiryo UI" panose="020B0604030504040204" pitchFamily="50" charset="-128"/>
                        </a:rPr>
                        <a:t>IMH</a:t>
                      </a:r>
                      <a:r>
                        <a:rPr kumimoji="1" lang="ja-JP" altLang="en-US" sz="1200" dirty="0">
                          <a:latin typeface="Meiryo UI" panose="020B0604030504040204" pitchFamily="50" charset="-128"/>
                          <a:ea typeface="Meiryo UI" panose="020B0604030504040204" pitchFamily="50" charset="-128"/>
                        </a:rPr>
                        <a:t>の</a:t>
                      </a:r>
                      <a:r>
                        <a:rPr kumimoji="1" lang="en-US" altLang="ja-JP" sz="1200" dirty="0">
                          <a:latin typeface="Meiryo UI" panose="020B0604030504040204" pitchFamily="50" charset="-128"/>
                          <a:ea typeface="Meiryo UI" panose="020B0604030504040204" pitchFamily="50" charset="-128"/>
                        </a:rPr>
                        <a:t>23</a:t>
                      </a:r>
                      <a:r>
                        <a:rPr kumimoji="1" lang="ja-JP" altLang="en-US" sz="1200" dirty="0">
                          <a:latin typeface="Meiryo UI" panose="020B0604030504040204" pitchFamily="50" charset="-128"/>
                          <a:ea typeface="Meiryo UI" panose="020B0604030504040204" pitchFamily="50" charset="-128"/>
                        </a:rPr>
                        <a:t>年度 年度計画</a:t>
                      </a:r>
                    </a:p>
                  </a:txBody>
                  <a:tcPr anchor="ctr"/>
                </a:tc>
                <a:tc>
                  <a:txBody>
                    <a:bodyPr/>
                    <a:lstStyle/>
                    <a:p>
                      <a:pPr algn="ctr"/>
                      <a:r>
                        <a:rPr kumimoji="1" lang="en-US" altLang="ja-JP" sz="1600" dirty="0">
                          <a:latin typeface="Meiryo UI" panose="020B0604030504040204" pitchFamily="50" charset="-128"/>
                          <a:ea typeface="Meiryo UI" panose="020B0604030504040204" pitchFamily="50" charset="-128"/>
                        </a:rPr>
                        <a:t>P.</a:t>
                      </a:r>
                      <a:r>
                        <a:rPr kumimoji="1" lang="ja-JP" altLang="en-US" sz="1600" dirty="0">
                          <a:latin typeface="Meiryo UI" panose="020B0604030504040204" pitchFamily="50" charset="-128"/>
                          <a:ea typeface="Meiryo UI" panose="020B0604030504040204" pitchFamily="50" charset="-128"/>
                        </a:rPr>
                        <a:t>９</a:t>
                      </a:r>
                    </a:p>
                  </a:txBody>
                  <a:tcPr anchor="ctr"/>
                </a:tc>
                <a:extLst>
                  <a:ext uri="{0D108BD9-81ED-4DB2-BD59-A6C34878D82A}">
                    <a16:rowId xmlns:a16="http://schemas.microsoft.com/office/drawing/2014/main" val="780012442"/>
                  </a:ext>
                </a:extLst>
              </a:tr>
              <a:tr h="358663">
                <a:tc>
                  <a:txBody>
                    <a:bodyPr/>
                    <a:lstStyle/>
                    <a:p>
                      <a:pPr algn="l"/>
                      <a:endParaRPr kumimoji="1" lang="ja-JP" altLang="en-US" sz="1200">
                        <a:latin typeface="Meiryo UI" panose="020B0604030504040204" pitchFamily="50" charset="-128"/>
                        <a:ea typeface="Meiryo UI" panose="020B0604030504040204" pitchFamily="50" charset="-128"/>
                      </a:endParaRPr>
                    </a:p>
                  </a:txBody>
                  <a:tcPr anchor="ctr"/>
                </a:tc>
                <a:tc>
                  <a:txBody>
                    <a:bodyPr/>
                    <a:lstStyle/>
                    <a:p>
                      <a:pPr algn="l"/>
                      <a:r>
                        <a:rPr kumimoji="1" lang="ja-JP" altLang="en-US" sz="1200" dirty="0">
                          <a:latin typeface="Meiryo UI" panose="020B0604030504040204" pitchFamily="50" charset="-128"/>
                          <a:ea typeface="Meiryo UI" panose="020B0604030504040204" pitchFamily="50" charset="-128"/>
                        </a:rPr>
                        <a:t>６．環境をふまえた労働組合の考え</a:t>
                      </a:r>
                    </a:p>
                  </a:txBody>
                  <a:tcPr anchor="ctr"/>
                </a:tc>
                <a:tc>
                  <a:txBody>
                    <a:bodyPr/>
                    <a:lstStyle/>
                    <a:p>
                      <a:pPr algn="ctr"/>
                      <a:r>
                        <a:rPr kumimoji="1" lang="en-US" altLang="ja-JP" sz="1600" dirty="0">
                          <a:latin typeface="Meiryo UI" panose="020B0604030504040204" pitchFamily="50" charset="-128"/>
                          <a:ea typeface="Meiryo UI" panose="020B0604030504040204" pitchFamily="50" charset="-128"/>
                        </a:rPr>
                        <a:t>P.10</a:t>
                      </a:r>
                      <a:endParaRPr kumimoji="1" lang="ja-JP" altLang="en-US" sz="16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184291440"/>
                  </a:ext>
                </a:extLst>
              </a:tr>
              <a:tr h="358663">
                <a:tc gridSpan="2">
                  <a:txBody>
                    <a:bodyPr/>
                    <a:lstStyle/>
                    <a:p>
                      <a:pPr algn="l"/>
                      <a:r>
                        <a:rPr lang="en-US" altLang="ja-JP" sz="1600" b="1" dirty="0">
                          <a:latin typeface="Meiryo UI" panose="020B0604030504040204" pitchFamily="50" charset="-128"/>
                          <a:ea typeface="Meiryo UI" panose="020B0604030504040204" pitchFamily="50" charset="-128"/>
                        </a:rPr>
                        <a:t>Ⅱ.2023</a:t>
                      </a:r>
                      <a:r>
                        <a:rPr lang="ja-JP" altLang="en-US" sz="1600" b="1" dirty="0">
                          <a:latin typeface="Meiryo UI" panose="020B0604030504040204" pitchFamily="50" charset="-128"/>
                          <a:ea typeface="Meiryo UI" panose="020B0604030504040204" pitchFamily="50" charset="-128"/>
                        </a:rPr>
                        <a:t>年度</a:t>
                      </a:r>
                      <a:r>
                        <a:rPr lang="en-US" altLang="ja-JP" sz="1600" b="1" dirty="0">
                          <a:latin typeface="Meiryo UI" panose="020B0604030504040204" pitchFamily="50" charset="-128"/>
                          <a:ea typeface="Meiryo UI" panose="020B0604030504040204" pitchFamily="50" charset="-128"/>
                        </a:rPr>
                        <a:t>12</a:t>
                      </a:r>
                      <a:r>
                        <a:rPr lang="ja-JP" altLang="en-US" sz="1600" b="1" dirty="0">
                          <a:latin typeface="Meiryo UI" panose="020B0604030504040204" pitchFamily="50" charset="-128"/>
                          <a:ea typeface="Meiryo UI" panose="020B0604030504040204" pitchFamily="50" charset="-128"/>
                        </a:rPr>
                        <a:t>月賞与について</a:t>
                      </a:r>
                      <a:r>
                        <a:rPr lang="en-US" altLang="ja-JP" sz="1600" b="1" dirty="0">
                          <a:latin typeface="Meiryo UI" panose="020B0604030504040204" pitchFamily="50" charset="-128"/>
                          <a:ea typeface="Meiryo UI" panose="020B0604030504040204" pitchFamily="50" charset="-128"/>
                        </a:rPr>
                        <a:t>【</a:t>
                      </a:r>
                      <a:r>
                        <a:rPr lang="ja-JP" altLang="en-US" sz="1600" b="1" dirty="0">
                          <a:latin typeface="Meiryo UI" panose="020B0604030504040204" pitchFamily="50" charset="-128"/>
                          <a:ea typeface="Meiryo UI" panose="020B0604030504040204" pitchFamily="50" charset="-128"/>
                        </a:rPr>
                        <a:t>審議決定事項</a:t>
                      </a:r>
                      <a:r>
                        <a:rPr lang="en-US" altLang="ja-JP" sz="1600" b="1" dirty="0">
                          <a:latin typeface="Meiryo UI" panose="020B0604030504040204" pitchFamily="50" charset="-128"/>
                          <a:ea typeface="Meiryo UI" panose="020B0604030504040204" pitchFamily="50" charset="-128"/>
                        </a:rPr>
                        <a:t>】</a:t>
                      </a:r>
                      <a:endParaRPr kumimoji="1" lang="ja-JP" altLang="en-US" sz="1600" b="1" dirty="0">
                        <a:latin typeface="Meiryo UI" panose="020B0604030504040204" pitchFamily="50" charset="-128"/>
                        <a:ea typeface="Meiryo UI" panose="020B0604030504040204" pitchFamily="50" charset="-128"/>
                      </a:endParaRPr>
                    </a:p>
                  </a:txBody>
                  <a:tcPr anchor="ctr"/>
                </a:tc>
                <a:tc hMerge="1">
                  <a:txBody>
                    <a:bodyPr/>
                    <a:lstStyle/>
                    <a:p>
                      <a:pPr algn="l"/>
                      <a:r>
                        <a:rPr kumimoji="1" lang="en-US" altLang="ja-JP" sz="1200" b="1" dirty="0">
                          <a:latin typeface="Meiryo UI" panose="020B0604030504040204" pitchFamily="50" charset="-128"/>
                          <a:ea typeface="Meiryo UI" panose="020B0604030504040204" pitchFamily="50" charset="-128"/>
                        </a:rPr>
                        <a:t>Ⅱ.2023</a:t>
                      </a:r>
                      <a:r>
                        <a:rPr kumimoji="1" lang="ja-JP" altLang="en-US" sz="1200" b="1" dirty="0">
                          <a:latin typeface="Meiryo UI" panose="020B0604030504040204" pitchFamily="50" charset="-128"/>
                          <a:ea typeface="Meiryo UI" panose="020B0604030504040204" pitchFamily="50" charset="-128"/>
                        </a:rPr>
                        <a:t>年度賃金要求</a:t>
                      </a:r>
                      <a:r>
                        <a:rPr kumimoji="1" lang="en-US" altLang="ja-JP" sz="1200" b="1" dirty="0">
                          <a:latin typeface="Meiryo UI" panose="020B0604030504040204" pitchFamily="50" charset="-128"/>
                          <a:ea typeface="Meiryo UI" panose="020B0604030504040204" pitchFamily="50" charset="-128"/>
                        </a:rPr>
                        <a:t>(</a:t>
                      </a:r>
                      <a:r>
                        <a:rPr kumimoji="1" lang="ja-JP" altLang="en-US" sz="1200" b="1" dirty="0">
                          <a:latin typeface="Meiryo UI" panose="020B0604030504040204" pitchFamily="50" charset="-128"/>
                          <a:ea typeface="Meiryo UI" panose="020B0604030504040204" pitchFamily="50" charset="-128"/>
                        </a:rPr>
                        <a:t>案</a:t>
                      </a:r>
                      <a:r>
                        <a:rPr kumimoji="1" lang="en-US" altLang="ja-JP" sz="1200" b="1" dirty="0">
                          <a:latin typeface="Meiryo UI" panose="020B0604030504040204" pitchFamily="50" charset="-128"/>
                          <a:ea typeface="Meiryo UI" panose="020B0604030504040204" pitchFamily="50" charset="-128"/>
                        </a:rPr>
                        <a:t>)</a:t>
                      </a:r>
                      <a:r>
                        <a:rPr kumimoji="1" lang="ja-JP" altLang="en-US" sz="1200" b="1" dirty="0">
                          <a:latin typeface="Meiryo UI" panose="020B0604030504040204" pitchFamily="50" charset="-128"/>
                          <a:ea typeface="Meiryo UI" panose="020B0604030504040204" pitchFamily="50" charset="-128"/>
                        </a:rPr>
                        <a:t>について</a:t>
                      </a:r>
                      <a:endParaRPr kumimoji="1" lang="ja-JP" altLang="en-US" sz="120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600" dirty="0">
                          <a:latin typeface="Meiryo UI" panose="020B0604030504040204" pitchFamily="50" charset="-128"/>
                          <a:ea typeface="Meiryo UI" panose="020B0604030504040204" pitchFamily="50" charset="-128"/>
                        </a:rPr>
                        <a:t>P.11</a:t>
                      </a:r>
                      <a:endParaRPr kumimoji="1" lang="ja-JP" altLang="en-US" sz="16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616530013"/>
                  </a:ext>
                </a:extLst>
              </a:tr>
              <a:tr h="358663">
                <a:tc>
                  <a:txBody>
                    <a:bodyPr/>
                    <a:lstStyle/>
                    <a:p>
                      <a:pPr algn="l"/>
                      <a:endParaRPr kumimoji="1" lang="ja-JP" altLang="en-US" sz="1200" dirty="0">
                        <a:latin typeface="Meiryo UI" panose="020B0604030504040204" pitchFamily="50" charset="-128"/>
                        <a:ea typeface="Meiryo UI" panose="020B0604030504040204" pitchFamily="50" charset="-128"/>
                      </a:endParaRPr>
                    </a:p>
                  </a:txBody>
                  <a:tcPr anchor="ctr"/>
                </a:tc>
                <a:tc>
                  <a:txBody>
                    <a:bodyPr/>
                    <a:lstStyle/>
                    <a:p>
                      <a:pPr algn="l"/>
                      <a:r>
                        <a:rPr kumimoji="1" lang="en-US" altLang="ja-JP" sz="1200" dirty="0">
                          <a:latin typeface="Meiryo UI" panose="020B0604030504040204" pitchFamily="50" charset="-128"/>
                          <a:ea typeface="Meiryo UI" panose="020B0604030504040204" pitchFamily="50" charset="-128"/>
                        </a:rPr>
                        <a:t>1</a:t>
                      </a:r>
                      <a:r>
                        <a:rPr kumimoji="1" lang="ja-JP" altLang="en-US" sz="1200" dirty="0">
                          <a:latin typeface="Meiryo UI" panose="020B0604030504040204" pitchFamily="50" charset="-128"/>
                          <a:ea typeface="Meiryo UI" panose="020B0604030504040204" pitchFamily="50" charset="-128"/>
                        </a:rPr>
                        <a:t>．</a:t>
                      </a:r>
                      <a:r>
                        <a:rPr kumimoji="1" lang="en-US" altLang="ja-JP" sz="1200" dirty="0">
                          <a:latin typeface="Meiryo UI" panose="020B0604030504040204" pitchFamily="50" charset="-128"/>
                          <a:ea typeface="Meiryo UI" panose="020B0604030504040204" pitchFamily="50" charset="-128"/>
                        </a:rPr>
                        <a:t>2023</a:t>
                      </a:r>
                      <a:r>
                        <a:rPr kumimoji="1" lang="ja-JP" altLang="en-US" sz="1200" dirty="0">
                          <a:latin typeface="Meiryo UI" panose="020B0604030504040204" pitchFamily="50" charset="-128"/>
                          <a:ea typeface="Meiryo UI" panose="020B0604030504040204" pitchFamily="50" charset="-128"/>
                        </a:rPr>
                        <a:t>年度</a:t>
                      </a:r>
                      <a:r>
                        <a:rPr kumimoji="1" lang="en-US" altLang="ja-JP" sz="1200" dirty="0">
                          <a:latin typeface="Meiryo UI" panose="020B0604030504040204" pitchFamily="50" charset="-128"/>
                          <a:ea typeface="Meiryo UI" panose="020B0604030504040204" pitchFamily="50" charset="-128"/>
                        </a:rPr>
                        <a:t>12</a:t>
                      </a:r>
                      <a:r>
                        <a:rPr kumimoji="1" lang="ja-JP" altLang="en-US" sz="1200" dirty="0">
                          <a:latin typeface="Meiryo UI" panose="020B0604030504040204" pitchFamily="50" charset="-128"/>
                          <a:ea typeface="Meiryo UI" panose="020B0604030504040204" pitchFamily="50" charset="-128"/>
                        </a:rPr>
                        <a:t>月賞与要求について</a:t>
                      </a:r>
                    </a:p>
                  </a:txBody>
                  <a:tcPr anchor="ctr"/>
                </a:tc>
                <a:tc>
                  <a:txBody>
                    <a:bodyPr/>
                    <a:lstStyle/>
                    <a:p>
                      <a:pPr algn="ctr"/>
                      <a:r>
                        <a:rPr kumimoji="1" lang="en-US" altLang="ja-JP" sz="1600" dirty="0">
                          <a:latin typeface="Meiryo UI" panose="020B0604030504040204" pitchFamily="50" charset="-128"/>
                          <a:ea typeface="Meiryo UI" panose="020B0604030504040204" pitchFamily="50" charset="-128"/>
                        </a:rPr>
                        <a:t>P.12</a:t>
                      </a:r>
                      <a:endParaRPr kumimoji="1" lang="ja-JP" altLang="en-US" sz="16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462579634"/>
                  </a:ext>
                </a:extLst>
              </a:tr>
              <a:tr h="358663">
                <a:tc>
                  <a:txBody>
                    <a:bodyPr/>
                    <a:lstStyle/>
                    <a:p>
                      <a:pPr algn="l"/>
                      <a:endParaRPr kumimoji="1" lang="ja-JP" altLang="en-US" sz="1200">
                        <a:latin typeface="Meiryo UI" panose="020B0604030504040204" pitchFamily="50" charset="-128"/>
                        <a:ea typeface="Meiryo UI" panose="020B0604030504040204" pitchFamily="50" charset="-128"/>
                      </a:endParaRPr>
                    </a:p>
                  </a:txBody>
                  <a:tcPr anchor="ctr"/>
                </a:tc>
                <a:tc>
                  <a:txBody>
                    <a:bodyPr/>
                    <a:lstStyle/>
                    <a:p>
                      <a:pPr marL="0" indent="0">
                        <a:buNone/>
                      </a:pPr>
                      <a:r>
                        <a:rPr lang="en-US" altLang="ja-JP" sz="1200" b="0" dirty="0">
                          <a:effectLst/>
                          <a:latin typeface="游明朝" panose="02020400000000000000" pitchFamily="18" charset="-128"/>
                          <a:ea typeface="Meiryo UI" panose="020B0604030504040204" pitchFamily="50" charset="-128"/>
                          <a:cs typeface="Times New Roman" panose="02020603050405020304" pitchFamily="18" charset="0"/>
                        </a:rPr>
                        <a:t>2</a:t>
                      </a:r>
                      <a:r>
                        <a:rPr lang="ja-JP" altLang="ja-JP" sz="1200" b="0" dirty="0">
                          <a:effectLst/>
                          <a:latin typeface="游明朝" panose="02020400000000000000" pitchFamily="18" charset="-128"/>
                          <a:ea typeface="Meiryo UI" panose="020B0604030504040204" pitchFamily="50" charset="-128"/>
                          <a:cs typeface="Times New Roman" panose="02020603050405020304" pitchFamily="18" charset="0"/>
                        </a:rPr>
                        <a:t>．具体的な雇用形態毎の要求内容</a:t>
                      </a:r>
                      <a:endParaRPr lang="ja-JP" altLang="ja-JP" sz="1200" b="0" dirty="0">
                        <a:effectLst/>
                        <a:latin typeface="游明朝" panose="02020400000000000000" pitchFamily="18" charset="-128"/>
                        <a:ea typeface="游明朝" panose="02020400000000000000" pitchFamily="18" charset="-128"/>
                        <a:cs typeface="Times New Roman" panose="02020603050405020304" pitchFamily="18" charset="0"/>
                      </a:endParaRPr>
                    </a:p>
                  </a:txBody>
                  <a:tcPr anchor="ctr"/>
                </a:tc>
                <a:tc>
                  <a:txBody>
                    <a:bodyPr/>
                    <a:lstStyle/>
                    <a:p>
                      <a:pPr algn="ctr"/>
                      <a:r>
                        <a:rPr kumimoji="1" lang="en-US" altLang="ja-JP" sz="1600" dirty="0">
                          <a:latin typeface="Meiryo UI" panose="020B0604030504040204" pitchFamily="50" charset="-128"/>
                          <a:ea typeface="Meiryo UI" panose="020B0604030504040204" pitchFamily="50" charset="-128"/>
                        </a:rPr>
                        <a:t>P.13</a:t>
                      </a:r>
                      <a:endParaRPr kumimoji="1" lang="ja-JP" altLang="en-US" sz="16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918386725"/>
                  </a:ext>
                </a:extLst>
              </a:tr>
              <a:tr h="358663">
                <a:tc>
                  <a:txBody>
                    <a:bodyPr/>
                    <a:lstStyle/>
                    <a:p>
                      <a:pPr algn="l"/>
                      <a:endParaRPr kumimoji="1" lang="ja-JP" altLang="en-US" sz="1200">
                        <a:latin typeface="Meiryo UI" panose="020B0604030504040204" pitchFamily="50" charset="-128"/>
                        <a:ea typeface="Meiryo UI" panose="020B0604030504040204" pitchFamily="50" charset="-128"/>
                      </a:endParaRPr>
                    </a:p>
                  </a:txBody>
                  <a:tcPr anchor="ctr"/>
                </a:tc>
                <a:tc>
                  <a:txBody>
                    <a:bodyPr/>
                    <a:lstStyle/>
                    <a:p>
                      <a:pPr marL="0" indent="0" algn="just">
                        <a:lnSpc>
                          <a:spcPct val="107000"/>
                        </a:lnSpc>
                        <a:spcAft>
                          <a:spcPts val="800"/>
                        </a:spcAft>
                        <a:buNone/>
                      </a:pPr>
                      <a:r>
                        <a:rPr lang="en-US" altLang="ja-JP" sz="1200" b="0" dirty="0">
                          <a:effectLst/>
                          <a:latin typeface="Meiryo UI" panose="020B0604030504040204" pitchFamily="50" charset="-128"/>
                          <a:ea typeface="Meiryo UI" panose="020B0604030504040204" pitchFamily="50" charset="-128"/>
                          <a:cs typeface="Times New Roman" panose="02020603050405020304" pitchFamily="18" charset="0"/>
                        </a:rPr>
                        <a:t>3</a:t>
                      </a:r>
                      <a:r>
                        <a:rPr lang="ja-JP" altLang="ja-JP" sz="1200" b="0" dirty="0">
                          <a:effectLst/>
                          <a:latin typeface="Meiryo UI" panose="020B0604030504040204" pitchFamily="50" charset="-128"/>
                          <a:ea typeface="Meiryo UI" panose="020B0604030504040204" pitchFamily="50" charset="-128"/>
                          <a:cs typeface="Times New Roman" panose="02020603050405020304" pitchFamily="18" charset="0"/>
                        </a:rPr>
                        <a:t>．</a:t>
                      </a:r>
                      <a:r>
                        <a:rPr lang="en-US" altLang="ja-JP" sz="1200" b="0" dirty="0">
                          <a:effectLst/>
                          <a:latin typeface="Meiryo UI" panose="020B0604030504040204" pitchFamily="50" charset="-128"/>
                          <a:ea typeface="Meiryo UI" panose="020B0604030504040204" pitchFamily="50" charset="-128"/>
                          <a:cs typeface="Times New Roman" panose="02020603050405020304" pitchFamily="18" charset="0"/>
                        </a:rPr>
                        <a:t>2023</a:t>
                      </a:r>
                      <a:r>
                        <a:rPr lang="ja-JP" altLang="ja-JP" sz="1200" b="0" dirty="0">
                          <a:effectLst/>
                          <a:latin typeface="Meiryo UI" panose="020B0604030504040204" pitchFamily="50" charset="-128"/>
                          <a:ea typeface="Meiryo UI" panose="020B0604030504040204" pitchFamily="50" charset="-128"/>
                          <a:cs typeface="Times New Roman" panose="02020603050405020304" pitchFamily="18" charset="0"/>
                        </a:rPr>
                        <a:t>年度</a:t>
                      </a:r>
                      <a:r>
                        <a:rPr lang="en-US" altLang="ja-JP" sz="1200" b="0" dirty="0">
                          <a:effectLst/>
                          <a:latin typeface="Meiryo UI" panose="020B0604030504040204" pitchFamily="50" charset="-128"/>
                          <a:ea typeface="Meiryo UI" panose="020B0604030504040204" pitchFamily="50" charset="-128"/>
                          <a:cs typeface="Times New Roman" panose="02020603050405020304" pitchFamily="18" charset="0"/>
                        </a:rPr>
                        <a:t>6</a:t>
                      </a:r>
                      <a:r>
                        <a:rPr lang="ja-JP" altLang="en-US" sz="1200" b="0" dirty="0">
                          <a:effectLst/>
                          <a:latin typeface="Meiryo UI" panose="020B0604030504040204" pitchFamily="50" charset="-128"/>
                          <a:ea typeface="Meiryo UI" panose="020B0604030504040204" pitchFamily="50" charset="-128"/>
                          <a:cs typeface="Times New Roman" panose="02020603050405020304" pitchFamily="18" charset="0"/>
                        </a:rPr>
                        <a:t>月</a:t>
                      </a:r>
                      <a:r>
                        <a:rPr lang="ja-JP" altLang="ja-JP" sz="1200" b="0" dirty="0">
                          <a:effectLst/>
                          <a:latin typeface="Meiryo UI" panose="020B0604030504040204" pitchFamily="50" charset="-128"/>
                          <a:ea typeface="Meiryo UI" panose="020B0604030504040204" pitchFamily="50" charset="-128"/>
                          <a:cs typeface="Times New Roman" panose="02020603050405020304" pitchFamily="18" charset="0"/>
                        </a:rPr>
                        <a:t>賞与について</a:t>
                      </a:r>
                    </a:p>
                  </a:txBody>
                  <a:tcPr anchor="ctr"/>
                </a:tc>
                <a:tc>
                  <a:txBody>
                    <a:bodyPr/>
                    <a:lstStyle/>
                    <a:p>
                      <a:pPr algn="ctr"/>
                      <a:r>
                        <a:rPr kumimoji="1" lang="en-US" altLang="ja-JP" sz="1600" dirty="0">
                          <a:latin typeface="Meiryo UI" panose="020B0604030504040204" pitchFamily="50" charset="-128"/>
                          <a:ea typeface="Meiryo UI" panose="020B0604030504040204" pitchFamily="50" charset="-128"/>
                        </a:rPr>
                        <a:t>P.18</a:t>
                      </a:r>
                      <a:endParaRPr kumimoji="1" lang="ja-JP" altLang="en-US" sz="16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3262228593"/>
                  </a:ext>
                </a:extLst>
              </a:tr>
              <a:tr h="358663">
                <a:tc>
                  <a:txBody>
                    <a:bodyPr/>
                    <a:lstStyle/>
                    <a:p>
                      <a:pPr algn="l"/>
                      <a:endParaRPr kumimoji="1" lang="ja-JP" altLang="en-US" sz="1200">
                        <a:latin typeface="Meiryo UI" panose="020B0604030504040204" pitchFamily="50" charset="-128"/>
                        <a:ea typeface="Meiryo UI" panose="020B0604030504040204" pitchFamily="50" charset="-128"/>
                      </a:endParaRPr>
                    </a:p>
                  </a:txBody>
                  <a:tcPr anchor="ctr"/>
                </a:tc>
                <a:tc>
                  <a:txBody>
                    <a:bodyPr/>
                    <a:lstStyle/>
                    <a:p>
                      <a:pPr algn="l"/>
                      <a:r>
                        <a:rPr lang="ja-JP" altLang="en-US" sz="1200" b="0" dirty="0">
                          <a:latin typeface="Meiryo UI" panose="020B0604030504040204" pitchFamily="50" charset="-128"/>
                          <a:ea typeface="Meiryo UI" panose="020B0604030504040204" pitchFamily="50" charset="-128"/>
                        </a:rPr>
                        <a:t>参考資料　</a:t>
                      </a:r>
                      <a:r>
                        <a:rPr lang="en-US" altLang="ja-JP" sz="1200" b="0" dirty="0">
                          <a:latin typeface="Meiryo UI" panose="020B0604030504040204" pitchFamily="50" charset="-128"/>
                          <a:ea typeface="Meiryo UI" panose="020B0604030504040204" pitchFamily="50" charset="-128"/>
                        </a:rPr>
                        <a:t>.</a:t>
                      </a:r>
                      <a:r>
                        <a:rPr lang="ja-JP" altLang="en-US" sz="1200" b="0" dirty="0">
                          <a:latin typeface="Meiryo UI" panose="020B0604030504040204" pitchFamily="50" charset="-128"/>
                          <a:ea typeface="Meiryo UI" panose="020B0604030504040204" pitchFamily="50" charset="-128"/>
                        </a:rPr>
                        <a:t>　賞与支給表および業績指標について</a:t>
                      </a:r>
                      <a:endParaRPr kumimoji="1" lang="ja-JP" altLang="en-US" sz="1200" b="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600" dirty="0">
                          <a:latin typeface="Meiryo UI" panose="020B0604030504040204" pitchFamily="50" charset="-128"/>
                          <a:ea typeface="Meiryo UI" panose="020B0604030504040204" pitchFamily="50" charset="-128"/>
                        </a:rPr>
                        <a:t>P.19</a:t>
                      </a:r>
                      <a:endParaRPr kumimoji="1" lang="ja-JP" altLang="en-US" sz="16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3558716407"/>
                  </a:ext>
                </a:extLst>
              </a:tr>
              <a:tr h="358663">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1" dirty="0">
                          <a:latin typeface="Meiryo UI" panose="020B0604030504040204" pitchFamily="50" charset="-128"/>
                          <a:ea typeface="Meiryo UI" panose="020B0604030504040204" pitchFamily="50" charset="-128"/>
                        </a:rPr>
                        <a:t>Ⅲ.</a:t>
                      </a:r>
                      <a:r>
                        <a:rPr kumimoji="1" lang="ja-JP" altLang="en-US" sz="1400" b="1" dirty="0">
                          <a:latin typeface="Meiryo UI" panose="020B0604030504040204" pitchFamily="50" charset="-128"/>
                          <a:ea typeface="Meiryo UI" panose="020B0604030504040204" pitchFamily="50" charset="-128"/>
                        </a:rPr>
                        <a:t>労使通年協議項目の取組中間報告</a:t>
                      </a:r>
                      <a:endParaRPr kumimoji="0" lang="en-US" altLang="ja-JP" sz="1400" b="1"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txBody>
                  <a:tcPr anchor="ctr"/>
                </a:tc>
                <a:tc hMerge="1">
                  <a:txBody>
                    <a:bodyPr/>
                    <a:lstStyle/>
                    <a:p>
                      <a:endParaRPr kumimoji="1" lang="ja-JP" altLang="en-US"/>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mn-cs"/>
                        </a:rPr>
                        <a:t>P.20</a:t>
                      </a:r>
                      <a:endParaRPr kumimoji="1" lang="ja-JP" altLang="en-US" sz="1600" b="0"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mn-cs"/>
                      </a:endParaRPr>
                    </a:p>
                  </a:txBody>
                  <a:tcPr anchor="ctr"/>
                </a:tc>
                <a:extLst>
                  <a:ext uri="{0D108BD9-81ED-4DB2-BD59-A6C34878D82A}">
                    <a16:rowId xmlns:a16="http://schemas.microsoft.com/office/drawing/2014/main" val="2655828374"/>
                  </a:ext>
                </a:extLst>
              </a:tr>
              <a:tr h="358663">
                <a:tc gridSpan="2">
                  <a:txBody>
                    <a:bodyPr/>
                    <a:lstStyle/>
                    <a:p>
                      <a:r>
                        <a:rPr kumimoji="1" lang="ja-JP" altLang="en-US" sz="1200" b="1" dirty="0">
                          <a:latin typeface="Meiryo UI" panose="020B0604030504040204" pitchFamily="50" charset="-128"/>
                          <a:ea typeface="Meiryo UI" panose="020B0604030504040204" pitchFamily="50" charset="-128"/>
                        </a:rPr>
                        <a:t>     人に関わる諸制度</a:t>
                      </a:r>
                      <a:endParaRPr kumimoji="1" lang="en-US" altLang="ja-JP" sz="1200" b="1" dirty="0">
                        <a:latin typeface="Meiryo UI" panose="020B0604030504040204" pitchFamily="50" charset="-128"/>
                        <a:ea typeface="Meiryo UI" panose="020B0604030504040204" pitchFamily="50" charset="-128"/>
                      </a:endParaRPr>
                    </a:p>
                  </a:txBody>
                  <a:tcPr anchor="ctr"/>
                </a:tc>
                <a:tc hMerge="1">
                  <a:txBody>
                    <a:bodyPr/>
                    <a:lstStyle/>
                    <a:p>
                      <a:r>
                        <a:rPr kumimoji="1" lang="ja-JP" altLang="en-US" sz="1200" b="1" dirty="0">
                          <a:latin typeface="Meiryo UI" panose="020B0604030504040204" pitchFamily="50" charset="-128"/>
                          <a:ea typeface="Meiryo UI" panose="020B0604030504040204" pitchFamily="50" charset="-128"/>
                        </a:rPr>
                        <a:t>人に関わる諸制度</a:t>
                      </a:r>
                      <a:endParaRPr kumimoji="1" lang="en-US" altLang="ja-JP" sz="1200" b="1"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mn-cs"/>
                      </a:endParaRPr>
                    </a:p>
                  </a:txBody>
                  <a:tcPr anchor="ctr"/>
                </a:tc>
                <a:extLst>
                  <a:ext uri="{0D108BD9-81ED-4DB2-BD59-A6C34878D82A}">
                    <a16:rowId xmlns:a16="http://schemas.microsoft.com/office/drawing/2014/main" val="1284840182"/>
                  </a:ext>
                </a:extLst>
              </a:tr>
              <a:tr h="358663">
                <a:tc>
                  <a:txBody>
                    <a:bodyPr/>
                    <a:lstStyle/>
                    <a:p>
                      <a:pPr algn="l"/>
                      <a:endParaRPr kumimoji="1" lang="ja-JP" altLang="en-US" sz="1200" dirty="0">
                        <a:latin typeface="Meiryo UI" panose="020B0604030504040204" pitchFamily="50" charset="-128"/>
                        <a:ea typeface="Meiryo UI" panose="020B0604030504040204" pitchFamily="50" charset="-128"/>
                      </a:endParaRPr>
                    </a:p>
                  </a:txBody>
                  <a:tcPr anchor="ctr"/>
                </a:tc>
                <a:tc>
                  <a:txBody>
                    <a:bodyPr/>
                    <a:lstStyle/>
                    <a:p>
                      <a:r>
                        <a:rPr kumimoji="1" lang="ja-JP" altLang="en-US" sz="1200" dirty="0">
                          <a:latin typeface="Meiryo UI" panose="020B0604030504040204" pitchFamily="50" charset="-128"/>
                          <a:ea typeface="Meiryo UI" panose="020B0604030504040204" pitchFamily="50" charset="-128"/>
                        </a:rPr>
                        <a:t>１．</a:t>
                      </a:r>
                      <a:r>
                        <a:rPr kumimoji="1" lang="en-US" altLang="ja-JP" sz="1200" dirty="0">
                          <a:latin typeface="Meiryo UI" panose="020B0604030504040204" pitchFamily="50" charset="-128"/>
                          <a:ea typeface="Meiryo UI" panose="020B0604030504040204" pitchFamily="50" charset="-128"/>
                        </a:rPr>
                        <a:t>BC</a:t>
                      </a:r>
                      <a:r>
                        <a:rPr kumimoji="1" lang="ja-JP" altLang="en-US" sz="1200" dirty="0">
                          <a:latin typeface="Meiryo UI" panose="020B0604030504040204" pitchFamily="50" charset="-128"/>
                          <a:ea typeface="Meiryo UI" panose="020B0604030504040204" pitchFamily="50" charset="-128"/>
                        </a:rPr>
                        <a:t>社員ステージ</a:t>
                      </a:r>
                      <a:r>
                        <a:rPr kumimoji="1" lang="en-US" altLang="ja-JP" sz="1200" dirty="0">
                          <a:latin typeface="Meiryo UI" panose="020B0604030504040204" pitchFamily="50" charset="-128"/>
                          <a:ea typeface="Meiryo UI" panose="020B0604030504040204" pitchFamily="50" charset="-128"/>
                        </a:rPr>
                        <a:t>B</a:t>
                      </a:r>
                      <a:r>
                        <a:rPr kumimoji="1" lang="ja-JP" altLang="en-US" sz="1200" dirty="0">
                          <a:latin typeface="Meiryo UI" panose="020B0604030504040204" pitchFamily="50" charset="-128"/>
                          <a:ea typeface="Meiryo UI" panose="020B0604030504040204" pitchFamily="50" charset="-128"/>
                        </a:rPr>
                        <a:t>制度導入</a:t>
                      </a:r>
                      <a:endParaRPr kumimoji="1" lang="en-US" altLang="ja-JP" sz="1200" dirty="0">
                        <a:latin typeface="Meiryo UI" panose="020B0604030504040204" pitchFamily="50" charset="-128"/>
                        <a:ea typeface="Meiryo UI" panose="020B0604030504040204" pitchFamily="50" charset="-128"/>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mn-cs"/>
                        </a:rPr>
                        <a:t>P.22</a:t>
                      </a:r>
                    </a:p>
                  </a:txBody>
                  <a:tcPr anchor="ctr"/>
                </a:tc>
                <a:extLst>
                  <a:ext uri="{0D108BD9-81ED-4DB2-BD59-A6C34878D82A}">
                    <a16:rowId xmlns:a16="http://schemas.microsoft.com/office/drawing/2014/main" val="3539177582"/>
                  </a:ext>
                </a:extLst>
              </a:tr>
              <a:tr h="358663">
                <a:tc>
                  <a:txBody>
                    <a:bodyPr/>
                    <a:lstStyle/>
                    <a:p>
                      <a:pPr algn="l"/>
                      <a:endParaRPr kumimoji="1" lang="ja-JP" altLang="en-US" sz="1200" dirty="0">
                        <a:latin typeface="Meiryo UI" panose="020B0604030504040204" pitchFamily="50" charset="-128"/>
                        <a:ea typeface="Meiryo UI" panose="020B0604030504040204" pitchFamily="50" charset="-128"/>
                      </a:endParaRPr>
                    </a:p>
                  </a:txBody>
                  <a:tcPr anchor="ctr"/>
                </a:tc>
                <a:tc>
                  <a:txBody>
                    <a:bodyPr/>
                    <a:lstStyle/>
                    <a:p>
                      <a:r>
                        <a:rPr kumimoji="1" lang="ja-JP" altLang="en-US" sz="1200" dirty="0">
                          <a:latin typeface="Meiryo UI" panose="020B0604030504040204" pitchFamily="50" charset="-128"/>
                          <a:ea typeface="Meiryo UI" panose="020B0604030504040204" pitchFamily="50" charset="-128"/>
                        </a:rPr>
                        <a:t>２．社員ステージ</a:t>
                      </a:r>
                      <a:r>
                        <a:rPr kumimoji="1" lang="en-US" altLang="ja-JP" sz="1200" dirty="0">
                          <a:latin typeface="Meiryo UI" panose="020B0604030504040204" pitchFamily="50" charset="-128"/>
                          <a:ea typeface="Meiryo UI" panose="020B0604030504040204" pitchFamily="50" charset="-128"/>
                        </a:rPr>
                        <a:t>C</a:t>
                      </a:r>
                      <a:r>
                        <a:rPr kumimoji="1" lang="ja-JP" altLang="en-US" sz="1200" dirty="0">
                          <a:latin typeface="Meiryo UI" panose="020B0604030504040204" pitchFamily="50" charset="-128"/>
                          <a:ea typeface="Meiryo UI" panose="020B0604030504040204" pitchFamily="50" charset="-128"/>
                        </a:rPr>
                        <a:t>本給制度改定</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mn-cs"/>
                        </a:rPr>
                        <a:t>P.23</a:t>
                      </a:r>
                      <a:endParaRPr kumimoji="1" lang="ja-JP" altLang="en-US" sz="1600" b="0"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mn-cs"/>
                      </a:endParaRPr>
                    </a:p>
                  </a:txBody>
                  <a:tcPr anchor="ctr"/>
                </a:tc>
                <a:extLst>
                  <a:ext uri="{0D108BD9-81ED-4DB2-BD59-A6C34878D82A}">
                    <a16:rowId xmlns:a16="http://schemas.microsoft.com/office/drawing/2014/main" val="1673046991"/>
                  </a:ext>
                </a:extLst>
              </a:tr>
            </a:tbl>
          </a:graphicData>
        </a:graphic>
      </p:graphicFrame>
      <p:sp>
        <p:nvSpPr>
          <p:cNvPr id="4" name="スライド番号プレースホルダー 3">
            <a:extLst>
              <a:ext uri="{FF2B5EF4-FFF2-40B4-BE49-F238E27FC236}">
                <a16:creationId xmlns:a16="http://schemas.microsoft.com/office/drawing/2014/main" id="{03365E40-D4AA-EC90-DDC8-0707490EBEC3}"/>
              </a:ext>
            </a:extLst>
          </p:cNvPr>
          <p:cNvSpPr>
            <a:spLocks noGrp="1"/>
          </p:cNvSpPr>
          <p:nvPr>
            <p:ph type="sldNum" sz="quarter" idx="12"/>
          </p:nvPr>
        </p:nvSpPr>
        <p:spPr/>
        <p:txBody>
          <a:bodyPr/>
          <a:lstStyle/>
          <a:p>
            <a:pPr rtl="0"/>
            <a:fld id="{03DC2DEF-D2FE-4B45-ABA4-9F153FD1C98A}" type="slidenum">
              <a:rPr lang="en-US" altLang="ja-JP" noProof="0" smtClean="0"/>
              <a:t>3</a:t>
            </a:fld>
            <a:endParaRPr lang="ja-JP" altLang="en-US" noProof="0"/>
          </a:p>
        </p:txBody>
      </p:sp>
      <p:graphicFrame>
        <p:nvGraphicFramePr>
          <p:cNvPr id="3" name="表 5">
            <a:extLst>
              <a:ext uri="{FF2B5EF4-FFF2-40B4-BE49-F238E27FC236}">
                <a16:creationId xmlns:a16="http://schemas.microsoft.com/office/drawing/2014/main" id="{BE8F8D3C-4A19-0227-3616-78D2C1BFE5E6}"/>
              </a:ext>
            </a:extLst>
          </p:cNvPr>
          <p:cNvGraphicFramePr>
            <a:graphicFrameLocks/>
          </p:cNvGraphicFramePr>
          <p:nvPr>
            <p:extLst>
              <p:ext uri="{D42A27DB-BD31-4B8C-83A1-F6EECF244321}">
                <p14:modId xmlns:p14="http://schemas.microsoft.com/office/powerpoint/2010/main" val="2364480528"/>
              </p:ext>
            </p:extLst>
          </p:nvPr>
        </p:nvGraphicFramePr>
        <p:xfrm>
          <a:off x="6096000" y="609600"/>
          <a:ext cx="5584948" cy="5062415"/>
        </p:xfrm>
        <a:graphic>
          <a:graphicData uri="http://schemas.openxmlformats.org/drawingml/2006/table">
            <a:tbl>
              <a:tblPr firstRow="1" bandRow="1">
                <a:tableStyleId>{5C22544A-7EE6-4342-B048-85BDC9FD1C3A}</a:tableStyleId>
              </a:tblPr>
              <a:tblGrid>
                <a:gridCol w="743316">
                  <a:extLst>
                    <a:ext uri="{9D8B030D-6E8A-4147-A177-3AD203B41FA5}">
                      <a16:colId xmlns:a16="http://schemas.microsoft.com/office/drawing/2014/main" val="1679363254"/>
                    </a:ext>
                  </a:extLst>
                </a:gridCol>
                <a:gridCol w="4056184">
                  <a:extLst>
                    <a:ext uri="{9D8B030D-6E8A-4147-A177-3AD203B41FA5}">
                      <a16:colId xmlns:a16="http://schemas.microsoft.com/office/drawing/2014/main" val="2505304289"/>
                    </a:ext>
                  </a:extLst>
                </a:gridCol>
                <a:gridCol w="785448">
                  <a:extLst>
                    <a:ext uri="{9D8B030D-6E8A-4147-A177-3AD203B41FA5}">
                      <a16:colId xmlns:a16="http://schemas.microsoft.com/office/drawing/2014/main" val="152151553"/>
                    </a:ext>
                  </a:extLst>
                </a:gridCol>
              </a:tblGrid>
              <a:tr h="370840">
                <a:tc gridSpan="2">
                  <a:txBody>
                    <a:bodyPr/>
                    <a:lstStyle/>
                    <a:p>
                      <a:pPr algn="ctr"/>
                      <a:r>
                        <a:rPr kumimoji="1" lang="ja-JP" altLang="en-US" sz="1600" dirty="0">
                          <a:latin typeface="Meiryo UI" panose="020B0604030504040204" pitchFamily="50" charset="-128"/>
                          <a:ea typeface="Meiryo UI" panose="020B0604030504040204" pitchFamily="50" charset="-128"/>
                        </a:rPr>
                        <a:t>テーマ</a:t>
                      </a:r>
                    </a:p>
                  </a:txBody>
                  <a:tcPr/>
                </a:tc>
                <a:tc hMerge="1">
                  <a:txBody>
                    <a:bodyPr/>
                    <a:lstStyle/>
                    <a:p>
                      <a:endParaRPr kumimoji="1" lang="ja-JP" altLang="en-US" sz="900" dirty="0"/>
                    </a:p>
                  </a:txBody>
                  <a:tcPr/>
                </a:tc>
                <a:tc>
                  <a:txBody>
                    <a:bodyPr/>
                    <a:lstStyle/>
                    <a:p>
                      <a:pPr algn="ctr"/>
                      <a:r>
                        <a:rPr kumimoji="1" lang="ja-JP" altLang="en-US" sz="900" dirty="0"/>
                        <a:t>ページ</a:t>
                      </a:r>
                    </a:p>
                  </a:txBody>
                  <a:tcPr anchor="ctr"/>
                </a:tc>
                <a:extLst>
                  <a:ext uri="{0D108BD9-81ED-4DB2-BD59-A6C34878D82A}">
                    <a16:rowId xmlns:a16="http://schemas.microsoft.com/office/drawing/2014/main" val="25142703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ja-JP" sz="1400" b="1" i="0" u="none" strike="noStrike" kern="1200" cap="none" spc="0" normalizeH="0" baseline="0" noProof="0" dirty="0">
                        <a:ln>
                          <a:noFill/>
                        </a:ln>
                        <a:solidFill>
                          <a:srgbClr val="32363F"/>
                        </a:solidFill>
                        <a:effectLst/>
                        <a:uLnTx/>
                        <a:uFillTx/>
                        <a:latin typeface="+mn-lt"/>
                        <a:ea typeface="Meiryo UI" panose="020B0604030504040204" pitchFamily="50" charset="-128"/>
                        <a:cs typeface="Times New Roman" panose="02020603050405020304" pitchFamily="18" charset="0"/>
                      </a:endParaRPr>
                    </a:p>
                  </a:txBody>
                  <a:tcPr anchor="ctr"/>
                </a:tc>
                <a:tc>
                  <a:txBody>
                    <a:bodyPr/>
                    <a:lstStyle/>
                    <a:p>
                      <a:r>
                        <a:rPr lang="ja-JP" altLang="en-US" sz="1400" b="1" dirty="0">
                          <a:effectLst/>
                          <a:latin typeface="Meiryo UI" panose="020B0604030504040204" pitchFamily="50" charset="-128"/>
                          <a:ea typeface="Meiryo UI" panose="020B0604030504040204" pitchFamily="50" charset="-128"/>
                          <a:cs typeface="Times New Roman" panose="02020603050405020304" pitchFamily="18" charset="0"/>
                        </a:rPr>
                        <a:t>３．社員ステージ</a:t>
                      </a:r>
                      <a:r>
                        <a:rPr lang="en-US" altLang="ja-JP" sz="1400" b="1" dirty="0">
                          <a:effectLst/>
                          <a:latin typeface="Meiryo UI" panose="020B0604030504040204" pitchFamily="50" charset="-128"/>
                          <a:ea typeface="Meiryo UI" panose="020B0604030504040204" pitchFamily="50" charset="-128"/>
                          <a:cs typeface="Times New Roman" panose="02020603050405020304" pitchFamily="18" charset="0"/>
                        </a:rPr>
                        <a:t>C</a:t>
                      </a:r>
                      <a:r>
                        <a:rPr lang="ja-JP" altLang="en-US" sz="1400" b="1" dirty="0">
                          <a:effectLst/>
                          <a:latin typeface="Meiryo UI" panose="020B0604030504040204" pitchFamily="50" charset="-128"/>
                          <a:ea typeface="Meiryo UI" panose="020B0604030504040204" pitchFamily="50" charset="-128"/>
                          <a:cs typeface="Times New Roman" panose="02020603050405020304" pitchFamily="18" charset="0"/>
                        </a:rPr>
                        <a:t>　</a:t>
                      </a:r>
                      <a:r>
                        <a:rPr lang="ja-JP" altLang="en-US" sz="1400" b="1" dirty="0">
                          <a:latin typeface="Meiryo UI" panose="020B0604030504040204" pitchFamily="50" charset="-128"/>
                          <a:ea typeface="Meiryo UI" panose="020B0604030504040204" pitchFamily="50" charset="-128"/>
                          <a:cs typeface="Times New Roman" panose="02020603050405020304" pitchFamily="18" charset="0"/>
                        </a:rPr>
                        <a:t>ステージ</a:t>
                      </a:r>
                      <a:r>
                        <a:rPr lang="en-US" altLang="ja-JP" sz="1400" b="1" dirty="0">
                          <a:latin typeface="Meiryo UI" panose="020B0604030504040204" pitchFamily="50" charset="-128"/>
                          <a:ea typeface="Meiryo UI" panose="020B0604030504040204" pitchFamily="50" charset="-128"/>
                          <a:cs typeface="Times New Roman" panose="02020603050405020304" pitchFamily="18" charset="0"/>
                        </a:rPr>
                        <a:t>B</a:t>
                      </a:r>
                      <a:r>
                        <a:rPr lang="ja-JP" altLang="en-US" sz="1400" b="1" dirty="0">
                          <a:latin typeface="Meiryo UI" panose="020B0604030504040204" pitchFamily="50" charset="-128"/>
                          <a:ea typeface="Meiryo UI" panose="020B0604030504040204" pitchFamily="50" charset="-128"/>
                          <a:cs typeface="Times New Roman" panose="02020603050405020304" pitchFamily="18" charset="0"/>
                        </a:rPr>
                        <a:t>受検資格要件改定</a:t>
                      </a:r>
                      <a:endParaRPr kumimoji="1" lang="ja-JP" altLang="en-US" sz="1400" b="1" dirty="0">
                        <a:latin typeface="Meiryo UI" panose="020B0604030504040204" pitchFamily="50" charset="-128"/>
                        <a:ea typeface="Meiryo UI" panose="020B0604030504040204" pitchFamily="50" charset="-128"/>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mn-cs"/>
                        </a:rPr>
                        <a:t>P.24</a:t>
                      </a:r>
                    </a:p>
                  </a:txBody>
                  <a:tcPr anchor="ctr"/>
                </a:tc>
                <a:extLst>
                  <a:ext uri="{0D108BD9-81ED-4DB2-BD59-A6C34878D82A}">
                    <a16:rowId xmlns:a16="http://schemas.microsoft.com/office/drawing/2014/main" val="4163159070"/>
                  </a:ext>
                </a:extLst>
              </a:tr>
              <a:tr h="430628">
                <a:tc>
                  <a:txBody>
                    <a:bodyPr/>
                    <a:lstStyle/>
                    <a:p>
                      <a:pPr algn="l"/>
                      <a:endParaRPr kumimoji="1" lang="ja-JP" altLang="en-US" sz="1200" dirty="0">
                        <a:latin typeface="Meiryo UI" panose="020B0604030504040204" pitchFamily="50" charset="-128"/>
                        <a:ea typeface="Meiryo UI" panose="020B0604030504040204" pitchFamily="50" charset="-128"/>
                      </a:endParaRPr>
                    </a:p>
                  </a:txBody>
                  <a:tcPr anchor="ctr"/>
                </a:tc>
                <a:tc>
                  <a:txBody>
                    <a:bodyPr/>
                    <a:lstStyle/>
                    <a:p>
                      <a:r>
                        <a:rPr lang="ja-JP" altLang="en-US" sz="1400" b="1" dirty="0">
                          <a:effectLst/>
                          <a:latin typeface="Meiryo UI" panose="020B0604030504040204" pitchFamily="50" charset="-128"/>
                          <a:ea typeface="Meiryo UI" panose="020B0604030504040204" pitchFamily="50" charset="-128"/>
                          <a:cs typeface="Times New Roman" panose="02020603050405020304" pitchFamily="18" charset="0"/>
                        </a:rPr>
                        <a:t>４．社員ステージ</a:t>
                      </a:r>
                      <a:r>
                        <a:rPr lang="en-US" altLang="ja-JP" sz="1400" b="1" dirty="0">
                          <a:effectLst/>
                          <a:latin typeface="Meiryo UI" panose="020B0604030504040204" pitchFamily="50" charset="-128"/>
                          <a:ea typeface="Meiryo UI" panose="020B0604030504040204" pitchFamily="50" charset="-128"/>
                          <a:cs typeface="Times New Roman" panose="02020603050405020304" pitchFamily="18" charset="0"/>
                        </a:rPr>
                        <a:t>C</a:t>
                      </a:r>
                      <a:r>
                        <a:rPr lang="ja-JP" altLang="en-US" sz="1400" b="1" dirty="0">
                          <a:effectLst/>
                          <a:latin typeface="Meiryo UI" panose="020B0604030504040204" pitchFamily="50" charset="-128"/>
                          <a:ea typeface="Meiryo UI" panose="020B0604030504040204" pitchFamily="50" charset="-128"/>
                          <a:cs typeface="Times New Roman" panose="02020603050405020304" pitchFamily="18" charset="0"/>
                        </a:rPr>
                        <a:t>・</a:t>
                      </a:r>
                      <a:r>
                        <a:rPr lang="en-US" altLang="ja-JP" sz="1400" b="1" dirty="0">
                          <a:effectLst/>
                          <a:latin typeface="Meiryo UI" panose="020B0604030504040204" pitchFamily="50" charset="-128"/>
                          <a:ea typeface="Meiryo UI" panose="020B0604030504040204" pitchFamily="50" charset="-128"/>
                          <a:cs typeface="Times New Roman" panose="02020603050405020304" pitchFamily="18" charset="0"/>
                        </a:rPr>
                        <a:t>BC-C</a:t>
                      </a:r>
                      <a:r>
                        <a:rPr lang="ja-JP" altLang="en-US" sz="1400" b="1" dirty="0">
                          <a:effectLst/>
                          <a:latin typeface="Meiryo UI" panose="020B0604030504040204" pitchFamily="50" charset="-128"/>
                          <a:ea typeface="Meiryo UI" panose="020B0604030504040204" pitchFamily="50" charset="-128"/>
                          <a:cs typeface="Times New Roman" panose="02020603050405020304" pitchFamily="18" charset="0"/>
                        </a:rPr>
                        <a:t>　評価シート改定</a:t>
                      </a:r>
                      <a:endParaRPr kumimoji="1" lang="ja-JP" altLang="en-US" sz="1400" b="1" dirty="0">
                        <a:latin typeface="Meiryo UI" panose="020B0604030504040204" pitchFamily="50" charset="-128"/>
                        <a:ea typeface="Meiryo UI" panose="020B0604030504040204" pitchFamily="50" charset="-128"/>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mn-cs"/>
                        </a:rPr>
                        <a:t>P.25</a:t>
                      </a:r>
                      <a:endParaRPr kumimoji="1" lang="ja-JP" altLang="en-US" sz="1600" b="0"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mn-cs"/>
                      </a:endParaRPr>
                    </a:p>
                  </a:txBody>
                  <a:tcPr anchor="ctr"/>
                </a:tc>
                <a:extLst>
                  <a:ext uri="{0D108BD9-81ED-4DB2-BD59-A6C34878D82A}">
                    <a16:rowId xmlns:a16="http://schemas.microsoft.com/office/drawing/2014/main" val="1550495068"/>
                  </a:ext>
                </a:extLst>
              </a:tr>
              <a:tr h="325901">
                <a:tc>
                  <a:txBody>
                    <a:bodyPr/>
                    <a:lstStyle/>
                    <a:p>
                      <a:pPr algn="l"/>
                      <a:endParaRPr kumimoji="1" lang="ja-JP" altLang="en-US" sz="1200">
                        <a:latin typeface="Meiryo UI" panose="020B0604030504040204" pitchFamily="50" charset="-128"/>
                        <a:ea typeface="Meiryo UI" panose="020B0604030504040204" pitchFamily="50" charset="-128"/>
                      </a:endParaRPr>
                    </a:p>
                  </a:txBody>
                  <a:tcPr anchor="ctr"/>
                </a:tc>
                <a:tc>
                  <a:txBody>
                    <a:bodyPr/>
                    <a:lstStyle/>
                    <a:p>
                      <a:r>
                        <a:rPr lang="ja-JP" altLang="en-US" sz="1400" b="1" dirty="0">
                          <a:effectLst/>
                          <a:latin typeface="Meiryo UI" panose="020B0604030504040204" pitchFamily="50" charset="-128"/>
                          <a:ea typeface="Meiryo UI" panose="020B0604030504040204" pitchFamily="50" charset="-128"/>
                          <a:cs typeface="Times New Roman" panose="02020603050405020304" pitchFamily="18" charset="0"/>
                        </a:rPr>
                        <a:t>５．</a:t>
                      </a:r>
                      <a:r>
                        <a:rPr lang="ja-JP" altLang="en-US" sz="1400" b="1" dirty="0">
                          <a:latin typeface="Meiryo UI" panose="020B0604030504040204" pitchFamily="50" charset="-128"/>
                          <a:ea typeface="Meiryo UI" panose="020B0604030504040204" pitchFamily="50" charset="-128"/>
                          <a:cs typeface="Times New Roman" panose="02020603050405020304" pitchFamily="18" charset="0"/>
                        </a:rPr>
                        <a:t>メイト社員本給制度改定</a:t>
                      </a:r>
                      <a:endParaRPr kumimoji="1" lang="ja-JP" altLang="en-US" sz="1400" b="1" dirty="0">
                        <a:latin typeface="Meiryo UI" panose="020B0604030504040204" pitchFamily="50" charset="-128"/>
                        <a:ea typeface="Meiryo UI" panose="020B0604030504040204" pitchFamily="50" charset="-128"/>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mn-cs"/>
                        </a:rPr>
                        <a:t>P.26</a:t>
                      </a:r>
                      <a:endParaRPr kumimoji="1" lang="ja-JP" altLang="en-US" sz="1600" b="0"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mn-cs"/>
                      </a:endParaRPr>
                    </a:p>
                  </a:txBody>
                  <a:tcPr anchor="ctr"/>
                </a:tc>
                <a:extLst>
                  <a:ext uri="{0D108BD9-81ED-4DB2-BD59-A6C34878D82A}">
                    <a16:rowId xmlns:a16="http://schemas.microsoft.com/office/drawing/2014/main" val="3205515059"/>
                  </a:ext>
                </a:extLst>
              </a:tr>
              <a:tr h="356381">
                <a:tc>
                  <a:txBody>
                    <a:bodyPr/>
                    <a:lstStyle/>
                    <a:p>
                      <a:pPr algn="l"/>
                      <a:endParaRPr kumimoji="1" lang="ja-JP" altLang="en-US" sz="1200">
                        <a:latin typeface="Meiryo UI" panose="020B0604030504040204" pitchFamily="50" charset="-128"/>
                        <a:ea typeface="Meiryo UI" panose="020B0604030504040204" pitchFamily="50" charset="-128"/>
                      </a:endParaRPr>
                    </a:p>
                  </a:txBody>
                  <a:tcPr anchor="ctr"/>
                </a:tc>
                <a:tc>
                  <a:txBody>
                    <a:bodyPr/>
                    <a:lstStyle/>
                    <a:p>
                      <a:r>
                        <a:rPr lang="ja-JP" altLang="en-US" sz="1400" b="1" dirty="0">
                          <a:effectLst/>
                          <a:latin typeface="Meiryo UI" panose="020B0604030504040204" pitchFamily="50" charset="-128"/>
                          <a:ea typeface="Meiryo UI" panose="020B0604030504040204" pitchFamily="50" charset="-128"/>
                          <a:cs typeface="Times New Roman" panose="02020603050405020304" pitchFamily="18" charset="0"/>
                        </a:rPr>
                        <a:t>６．最低賃金改定</a:t>
                      </a:r>
                      <a:endParaRPr kumimoji="1" lang="ja-JP" altLang="en-US" sz="1400" b="1" dirty="0">
                        <a:latin typeface="Meiryo UI" panose="020B0604030504040204" pitchFamily="50" charset="-128"/>
                        <a:ea typeface="Meiryo UI" panose="020B0604030504040204" pitchFamily="50" charset="-128"/>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mn-cs"/>
                        </a:rPr>
                        <a:t>P.27</a:t>
                      </a:r>
                      <a:endParaRPr kumimoji="1" lang="ja-JP" altLang="en-US" sz="1600" b="0"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mn-cs"/>
                      </a:endParaRPr>
                    </a:p>
                  </a:txBody>
                  <a:tcPr anchor="ctr"/>
                </a:tc>
                <a:extLst>
                  <a:ext uri="{0D108BD9-81ED-4DB2-BD59-A6C34878D82A}">
                    <a16:rowId xmlns:a16="http://schemas.microsoft.com/office/drawing/2014/main" val="466313769"/>
                  </a:ext>
                </a:extLst>
              </a:tr>
              <a:tr h="370840">
                <a:tc>
                  <a:txBody>
                    <a:bodyPr/>
                    <a:lstStyle/>
                    <a:p>
                      <a:pPr algn="l"/>
                      <a:endParaRPr kumimoji="1" lang="ja-JP" altLang="en-US" sz="1200" dirty="0">
                        <a:latin typeface="Meiryo UI" panose="020B0604030504040204" pitchFamily="50" charset="-128"/>
                        <a:ea typeface="Meiryo UI" panose="020B0604030504040204" pitchFamily="50" charset="-128"/>
                      </a:endParaRPr>
                    </a:p>
                  </a:txBody>
                  <a:tcPr anchor="ctr"/>
                </a:tc>
                <a:tc>
                  <a:txBody>
                    <a:bodyPr/>
                    <a:lstStyle/>
                    <a:p>
                      <a:r>
                        <a:rPr lang="ja-JP" altLang="en-US" sz="1400" b="1" dirty="0">
                          <a:effectLst/>
                          <a:latin typeface="Meiryo UI" panose="020B0604030504040204" pitchFamily="50" charset="-128"/>
                          <a:ea typeface="Meiryo UI" panose="020B0604030504040204" pitchFamily="50" charset="-128"/>
                          <a:cs typeface="Times New Roman" panose="02020603050405020304" pitchFamily="18" charset="0"/>
                        </a:rPr>
                        <a:t>７．エルダースタッフ人事賃金</a:t>
                      </a:r>
                      <a:r>
                        <a:rPr lang="ja-JP" altLang="en-US" sz="1400" b="1" dirty="0">
                          <a:latin typeface="Meiryo UI" panose="020B0604030504040204" pitchFamily="50" charset="-128"/>
                          <a:ea typeface="Meiryo UI" panose="020B0604030504040204" pitchFamily="50" charset="-128"/>
                          <a:cs typeface="Times New Roman" panose="02020603050405020304" pitchFamily="18" charset="0"/>
                        </a:rPr>
                        <a:t>制度改定</a:t>
                      </a:r>
                      <a:endParaRPr kumimoji="1" lang="ja-JP" altLang="en-US" sz="1400" b="1" dirty="0">
                        <a:latin typeface="Meiryo UI" panose="020B0604030504040204" pitchFamily="50" charset="-128"/>
                        <a:ea typeface="Meiryo UI" panose="020B0604030504040204" pitchFamily="50" charset="-128"/>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mn-cs"/>
                        </a:rPr>
                        <a:t>P.28</a:t>
                      </a:r>
                      <a:endParaRPr kumimoji="1" lang="ja-JP" altLang="en-US" sz="1600" b="0"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mn-cs"/>
                      </a:endParaRPr>
                    </a:p>
                  </a:txBody>
                  <a:tcPr anchor="ctr"/>
                </a:tc>
                <a:extLst>
                  <a:ext uri="{0D108BD9-81ED-4DB2-BD59-A6C34878D82A}">
                    <a16:rowId xmlns:a16="http://schemas.microsoft.com/office/drawing/2014/main" val="69143754"/>
                  </a:ext>
                </a:extLst>
              </a:tr>
              <a:tr h="238760">
                <a:tc>
                  <a:txBody>
                    <a:bodyPr/>
                    <a:lstStyle/>
                    <a:p>
                      <a:pPr algn="l"/>
                      <a:endParaRPr kumimoji="1" lang="ja-JP" altLang="en-US" sz="1200" dirty="0">
                        <a:latin typeface="Meiryo UI" panose="020B0604030504040204" pitchFamily="50" charset="-128"/>
                        <a:ea typeface="Meiryo UI" panose="020B0604030504040204" pitchFamily="50" charset="-128"/>
                      </a:endParaRPr>
                    </a:p>
                  </a:txBody>
                  <a:tcPr anchor="ctr"/>
                </a:tc>
                <a:tc>
                  <a:txBody>
                    <a:bodyPr/>
                    <a:lstStyle/>
                    <a:p>
                      <a:r>
                        <a:rPr lang="ja-JP" altLang="en-US" sz="1400" b="1" dirty="0">
                          <a:effectLst/>
                          <a:latin typeface="Meiryo UI" panose="020B0604030504040204" pitchFamily="50" charset="-128"/>
                          <a:ea typeface="Meiryo UI" panose="020B0604030504040204" pitchFamily="50" charset="-128"/>
                          <a:cs typeface="Times New Roman" panose="02020603050405020304" pitchFamily="18" charset="0"/>
                        </a:rPr>
                        <a:t>８．</a:t>
                      </a:r>
                      <a:r>
                        <a:rPr lang="en-US" altLang="ja-JP" sz="1400" b="1" dirty="0">
                          <a:effectLst/>
                          <a:latin typeface="Meiryo UI" panose="020B0604030504040204" pitchFamily="50" charset="-128"/>
                          <a:ea typeface="Meiryo UI" panose="020B0604030504040204" pitchFamily="50" charset="-128"/>
                          <a:cs typeface="Times New Roman" panose="02020603050405020304" pitchFamily="18" charset="0"/>
                        </a:rPr>
                        <a:t>65</a:t>
                      </a:r>
                      <a:r>
                        <a:rPr lang="ja-JP" altLang="en-US" sz="1400" b="1" dirty="0">
                          <a:effectLst/>
                          <a:latin typeface="Meiryo UI" panose="020B0604030504040204" pitchFamily="50" charset="-128"/>
                          <a:ea typeface="Meiryo UI" panose="020B0604030504040204" pitchFamily="50" charset="-128"/>
                          <a:cs typeface="Times New Roman" panose="02020603050405020304" pitchFamily="18" charset="0"/>
                        </a:rPr>
                        <a:t>歳以降直接雇用について</a:t>
                      </a:r>
                      <a:endParaRPr kumimoji="1" lang="ja-JP" altLang="en-US" sz="1400" b="1" dirty="0">
                        <a:latin typeface="Meiryo UI" panose="020B0604030504040204" pitchFamily="50" charset="-128"/>
                        <a:ea typeface="Meiryo UI" panose="020B0604030504040204" pitchFamily="50" charset="-128"/>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mn-cs"/>
                        </a:rPr>
                        <a:t>P.29</a:t>
                      </a:r>
                      <a:endParaRPr kumimoji="1" lang="ja-JP" altLang="en-US" sz="1600" b="0"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mn-cs"/>
                      </a:endParaRPr>
                    </a:p>
                  </a:txBody>
                  <a:tcPr anchor="ctr"/>
                </a:tc>
                <a:extLst>
                  <a:ext uri="{0D108BD9-81ED-4DB2-BD59-A6C34878D82A}">
                    <a16:rowId xmlns:a16="http://schemas.microsoft.com/office/drawing/2014/main" val="780012442"/>
                  </a:ext>
                </a:extLst>
              </a:tr>
              <a:tr h="370840">
                <a:tc>
                  <a:txBody>
                    <a:bodyPr/>
                    <a:lstStyle/>
                    <a:p>
                      <a:endParaRPr kumimoji="1" lang="ja-JP" altLang="en-US" sz="1200" dirty="0">
                        <a:latin typeface="Meiryo UI" panose="020B0604030504040204" pitchFamily="50" charset="-128"/>
                        <a:ea typeface="Meiryo UI" panose="020B0604030504040204" pitchFamily="50" charset="-128"/>
                      </a:endParaRPr>
                    </a:p>
                  </a:txBody>
                  <a:tcPr anchor="ctr"/>
                </a:tc>
                <a:tc>
                  <a:txBody>
                    <a:bodyPr/>
                    <a:lstStyle/>
                    <a:p>
                      <a:r>
                        <a:rPr lang="ja-JP" altLang="en-US" sz="1400" b="1" dirty="0">
                          <a:effectLst/>
                          <a:latin typeface="Meiryo UI" panose="020B0604030504040204" pitchFamily="50" charset="-128"/>
                          <a:ea typeface="Meiryo UI" panose="020B0604030504040204" pitchFamily="50" charset="-128"/>
                          <a:cs typeface="Times New Roman" panose="02020603050405020304" pitchFamily="18" charset="0"/>
                        </a:rPr>
                        <a:t>９．ステージ</a:t>
                      </a:r>
                      <a:r>
                        <a:rPr lang="en-US" altLang="ja-JP" sz="1400" b="1" dirty="0">
                          <a:effectLst/>
                          <a:latin typeface="Meiryo UI" panose="020B0604030504040204" pitchFamily="50" charset="-128"/>
                          <a:ea typeface="Meiryo UI" panose="020B0604030504040204" pitchFamily="50" charset="-128"/>
                          <a:cs typeface="Times New Roman" panose="02020603050405020304" pitchFamily="18" charset="0"/>
                        </a:rPr>
                        <a:t>B</a:t>
                      </a:r>
                      <a:r>
                        <a:rPr lang="ja-JP" altLang="en-US" sz="1400" b="1" dirty="0">
                          <a:effectLst/>
                          <a:latin typeface="Meiryo UI" panose="020B0604030504040204" pitchFamily="50" charset="-128"/>
                          <a:ea typeface="Meiryo UI" panose="020B0604030504040204" pitchFamily="50" charset="-128"/>
                          <a:cs typeface="Times New Roman" panose="02020603050405020304" pitchFamily="18" charset="0"/>
                        </a:rPr>
                        <a:t>評価期間</a:t>
                      </a:r>
                      <a:r>
                        <a:rPr lang="en-US" altLang="ja-JP" sz="1400" b="1" dirty="0">
                          <a:effectLst/>
                          <a:latin typeface="Meiryo UI" panose="020B0604030504040204" pitchFamily="50" charset="-128"/>
                          <a:ea typeface="Meiryo UI" panose="020B0604030504040204" pitchFamily="50" charset="-128"/>
                          <a:cs typeface="Times New Roman" panose="02020603050405020304" pitchFamily="18" charset="0"/>
                        </a:rPr>
                        <a:t>(</a:t>
                      </a:r>
                      <a:r>
                        <a:rPr lang="ja-JP" altLang="en-US" sz="1400" b="1" dirty="0">
                          <a:effectLst/>
                          <a:latin typeface="Meiryo UI" panose="020B0604030504040204" pitchFamily="50" charset="-128"/>
                          <a:ea typeface="Meiryo UI" panose="020B0604030504040204" pitchFamily="50" charset="-128"/>
                          <a:cs typeface="Times New Roman" panose="02020603050405020304" pitchFamily="18" charset="0"/>
                        </a:rPr>
                        <a:t>年間・半期評価</a:t>
                      </a:r>
                      <a:r>
                        <a:rPr lang="en-US" altLang="ja-JP" sz="1400" b="1" dirty="0">
                          <a:effectLst/>
                          <a:latin typeface="Meiryo UI" panose="020B0604030504040204" pitchFamily="50" charset="-128"/>
                          <a:ea typeface="Meiryo UI" panose="020B0604030504040204" pitchFamily="50" charset="-128"/>
                          <a:cs typeface="Times New Roman" panose="02020603050405020304" pitchFamily="18" charset="0"/>
                        </a:rPr>
                        <a:t>)</a:t>
                      </a:r>
                      <a:r>
                        <a:rPr lang="ja-JP" altLang="en-US" sz="1400" b="1" dirty="0">
                          <a:effectLst/>
                          <a:latin typeface="Meiryo UI" panose="020B0604030504040204" pitchFamily="50" charset="-128"/>
                          <a:ea typeface="Meiryo UI" panose="020B0604030504040204" pitchFamily="50" charset="-128"/>
                          <a:cs typeface="Times New Roman" panose="02020603050405020304" pitchFamily="18" charset="0"/>
                        </a:rPr>
                        <a:t>について</a:t>
                      </a:r>
                      <a:endParaRPr kumimoji="1" lang="ja-JP" altLang="en-US" sz="1400" b="1" dirty="0">
                        <a:latin typeface="Meiryo UI" panose="020B0604030504040204" pitchFamily="50" charset="-128"/>
                        <a:ea typeface="Meiryo UI" panose="020B0604030504040204" pitchFamily="50" charset="-128"/>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mn-cs"/>
                        </a:rPr>
                        <a:t>P.30</a:t>
                      </a:r>
                      <a:endParaRPr kumimoji="1" lang="ja-JP" altLang="en-US" sz="1600" b="0"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mn-cs"/>
                      </a:endParaRPr>
                    </a:p>
                  </a:txBody>
                  <a:tcPr anchor="ctr"/>
                </a:tc>
                <a:extLst>
                  <a:ext uri="{0D108BD9-81ED-4DB2-BD59-A6C34878D82A}">
                    <a16:rowId xmlns:a16="http://schemas.microsoft.com/office/drawing/2014/main" val="1184291440"/>
                  </a:ext>
                </a:extLst>
              </a:tr>
              <a:tr h="370840">
                <a:tc gridSpan="2">
                  <a:txBody>
                    <a:bodyPr/>
                    <a:lstStyle/>
                    <a:p>
                      <a:pPr algn="l"/>
                      <a:r>
                        <a:rPr kumimoji="1" lang="en-US" altLang="ja-JP" sz="1200" b="1" dirty="0">
                          <a:latin typeface="Meiryo UI" panose="020B0604030504040204" pitchFamily="50" charset="-128"/>
                          <a:ea typeface="Meiryo UI" panose="020B0604030504040204" pitchFamily="50" charset="-128"/>
                        </a:rPr>
                        <a:t>Ⅳ.</a:t>
                      </a:r>
                      <a:r>
                        <a:rPr kumimoji="1" lang="ja-JP" altLang="en-US" sz="1200" b="1" dirty="0">
                          <a:latin typeface="Meiryo UI" panose="020B0604030504040204" pitchFamily="50" charset="-128"/>
                          <a:ea typeface="Meiryo UI" panose="020B0604030504040204" pitchFamily="50" charset="-128"/>
                        </a:rPr>
                        <a:t>働く環境の整備</a:t>
                      </a:r>
                    </a:p>
                  </a:txBody>
                  <a:tcPr anchor="ctr"/>
                </a:tc>
                <a:tc hMerge="1">
                  <a:txBody>
                    <a:bodyPr/>
                    <a:lstStyle/>
                    <a:p>
                      <a:endParaRPr kumimoji="1" lang="ja-JP" altLang="en-US" sz="1200" dirty="0">
                        <a:latin typeface="Meiryo UI" panose="020B0604030504040204" pitchFamily="50" charset="-128"/>
                        <a:ea typeface="Meiryo UI" panose="020B0604030504040204" pitchFamily="50" charset="-128"/>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mn-cs"/>
                        </a:rPr>
                        <a:t>P.32</a:t>
                      </a:r>
                      <a:endParaRPr kumimoji="1" lang="ja-JP" altLang="en-US" sz="1600" b="0"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mn-cs"/>
                      </a:endParaRPr>
                    </a:p>
                  </a:txBody>
                  <a:tcPr anchor="ctr"/>
                </a:tc>
                <a:extLst>
                  <a:ext uri="{0D108BD9-81ED-4DB2-BD59-A6C34878D82A}">
                    <a16:rowId xmlns:a16="http://schemas.microsoft.com/office/drawing/2014/main" val="462579634"/>
                  </a:ext>
                </a:extLst>
              </a:tr>
              <a:tr h="338406">
                <a:tc>
                  <a:txBody>
                    <a:bodyPr/>
                    <a:lstStyle/>
                    <a:p>
                      <a:pPr algn="l"/>
                      <a:endParaRPr kumimoji="1" lang="ja-JP" altLang="en-US" sz="1200">
                        <a:latin typeface="Meiryo UI" panose="020B0604030504040204" pitchFamily="50" charset="-128"/>
                        <a:ea typeface="Meiryo UI" panose="020B0604030504040204" pitchFamily="50" charset="-128"/>
                      </a:endParaRPr>
                    </a:p>
                  </a:txBody>
                  <a:tcPr anchor="ctr"/>
                </a:tc>
                <a:tc>
                  <a:txBody>
                    <a:bodyPr/>
                    <a:lstStyle/>
                    <a:p>
                      <a:r>
                        <a:rPr kumimoji="1" lang="ja-JP" altLang="en-US" sz="1200" dirty="0">
                          <a:latin typeface="Meiryo UI" panose="020B0604030504040204" pitchFamily="50" charset="-128"/>
                          <a:ea typeface="Meiryo UI" panose="020B0604030504040204" pitchFamily="50" charset="-128"/>
                        </a:rPr>
                        <a:t>➀適正な労働時間の取組について</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mn-cs"/>
                        </a:rPr>
                        <a:t>P.33</a:t>
                      </a:r>
                      <a:endParaRPr kumimoji="1" lang="ja-JP" altLang="en-US" sz="1600" b="0"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mn-cs"/>
                      </a:endParaRPr>
                    </a:p>
                  </a:txBody>
                  <a:tcPr anchor="ctr"/>
                </a:tc>
                <a:extLst>
                  <a:ext uri="{0D108BD9-81ED-4DB2-BD59-A6C34878D82A}">
                    <a16:rowId xmlns:a16="http://schemas.microsoft.com/office/drawing/2014/main" val="1918386725"/>
                  </a:ext>
                </a:extLst>
              </a:tr>
              <a:tr h="159826">
                <a:tc>
                  <a:txBody>
                    <a:bodyPr/>
                    <a:lstStyle/>
                    <a:p>
                      <a:pPr algn="l"/>
                      <a:endParaRPr kumimoji="1" lang="ja-JP" altLang="en-US" sz="1200">
                        <a:latin typeface="Meiryo UI" panose="020B0604030504040204" pitchFamily="50" charset="-128"/>
                        <a:ea typeface="Meiryo UI" panose="020B0604030504040204" pitchFamily="50" charset="-128"/>
                      </a:endParaRPr>
                    </a:p>
                  </a:txBody>
                  <a:tcPr anchor="ctr"/>
                </a:tc>
                <a:tc>
                  <a:txBody>
                    <a:bodyPr/>
                    <a:lstStyle/>
                    <a:p>
                      <a:r>
                        <a:rPr kumimoji="1" lang="ja-JP" altLang="en-US" sz="1200" dirty="0">
                          <a:latin typeface="Meiryo UI" panose="020B0604030504040204" pitchFamily="50" charset="-128"/>
                          <a:ea typeface="Meiryo UI" panose="020B0604030504040204" pitchFamily="50" charset="-128"/>
                        </a:rPr>
                        <a:t>➁　職場風土改革について</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mn-cs"/>
                        </a:rPr>
                        <a:t>P.33</a:t>
                      </a:r>
                      <a:endParaRPr kumimoji="1" lang="ja-JP" altLang="en-US" sz="1600" b="0"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mn-cs"/>
                      </a:endParaRPr>
                    </a:p>
                  </a:txBody>
                  <a:tcPr anchor="ctr"/>
                </a:tc>
                <a:extLst>
                  <a:ext uri="{0D108BD9-81ED-4DB2-BD59-A6C34878D82A}">
                    <a16:rowId xmlns:a16="http://schemas.microsoft.com/office/drawing/2014/main" val="3262228593"/>
                  </a:ext>
                </a:extLst>
              </a:tr>
              <a:tr h="370840">
                <a:tc>
                  <a:txBody>
                    <a:bodyPr/>
                    <a:lstStyle/>
                    <a:p>
                      <a:endParaRPr kumimoji="1" lang="ja-JP" altLang="en-US" sz="1200" u="none" dirty="0"/>
                    </a:p>
                  </a:txBody>
                  <a:tcPr anchor="ctr"/>
                </a:tc>
                <a:tc>
                  <a:txBody>
                    <a:bodyPr/>
                    <a:lstStyle/>
                    <a:p>
                      <a:r>
                        <a:rPr kumimoji="1" lang="ja-JP" altLang="en-US" sz="1200" dirty="0">
                          <a:latin typeface="Meiryo UI" panose="020B0604030504040204" pitchFamily="50" charset="-128"/>
                          <a:ea typeface="Meiryo UI" panose="020B0604030504040204" pitchFamily="50" charset="-128"/>
                        </a:rPr>
                        <a:t>➂　人材育成</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mn-cs"/>
                        </a:rPr>
                        <a:t>P.34</a:t>
                      </a:r>
                      <a:endParaRPr kumimoji="1" lang="ja-JP" altLang="en-US" sz="1600" b="0"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mn-cs"/>
                      </a:endParaRPr>
                    </a:p>
                  </a:txBody>
                  <a:tcPr anchor="ctr"/>
                </a:tc>
                <a:extLst>
                  <a:ext uri="{0D108BD9-81ED-4DB2-BD59-A6C34878D82A}">
                    <a16:rowId xmlns:a16="http://schemas.microsoft.com/office/drawing/2014/main" val="3558716407"/>
                  </a:ext>
                </a:extLst>
              </a:tr>
              <a:tr h="370840">
                <a:tc gridSpan="2">
                  <a:txBody>
                    <a:bodyPr/>
                    <a:lstStyle/>
                    <a:p>
                      <a:pPr algn="l"/>
                      <a:r>
                        <a:rPr kumimoji="1" lang="en-US" altLang="ja-JP" sz="1200" dirty="0">
                          <a:latin typeface="Meiryo UI" panose="020B0604030504040204" pitchFamily="50" charset="-128"/>
                          <a:ea typeface="Meiryo UI" panose="020B0604030504040204" pitchFamily="50" charset="-128"/>
                        </a:rPr>
                        <a:t>Ⅴ.</a:t>
                      </a:r>
                      <a:r>
                        <a:rPr kumimoji="1" lang="ja-JP" altLang="en-US" sz="1200" dirty="0">
                          <a:latin typeface="Meiryo UI" panose="020B0604030504040204" pitchFamily="50" charset="-128"/>
                          <a:ea typeface="Meiryo UI" panose="020B0604030504040204" pitchFamily="50" charset="-128"/>
                        </a:rPr>
                        <a:t>その他</a:t>
                      </a:r>
                    </a:p>
                  </a:txBody>
                  <a:tcPr anchor="ctr"/>
                </a:tc>
                <a:tc hMerge="1">
                  <a:txBody>
                    <a:bodyPr/>
                    <a:lstStyle/>
                    <a:p>
                      <a:pPr algn="l"/>
                      <a:endParaRPr kumimoji="1" lang="ja-JP" altLang="en-US" sz="1200" dirty="0">
                        <a:latin typeface="Meiryo UI" panose="020B0604030504040204" pitchFamily="50" charset="-128"/>
                        <a:ea typeface="Meiryo UI" panose="020B0604030504040204" pitchFamily="50" charset="-128"/>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mn-cs"/>
                        </a:rPr>
                        <a:t>P.36</a:t>
                      </a:r>
                      <a:endParaRPr kumimoji="1" lang="ja-JP" altLang="en-US" sz="1600" b="0"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mn-cs"/>
                      </a:endParaRPr>
                    </a:p>
                  </a:txBody>
                  <a:tcPr anchor="ctr"/>
                </a:tc>
                <a:extLst>
                  <a:ext uri="{0D108BD9-81ED-4DB2-BD59-A6C34878D82A}">
                    <a16:rowId xmlns:a16="http://schemas.microsoft.com/office/drawing/2014/main" val="2655828374"/>
                  </a:ext>
                </a:extLst>
              </a:tr>
              <a:tr h="124313">
                <a:tc>
                  <a:txBody>
                    <a:bodyPr/>
                    <a:lstStyle/>
                    <a:p>
                      <a:pPr algn="l"/>
                      <a:endParaRPr kumimoji="1" lang="ja-JP" altLang="en-US" sz="1200" dirty="0">
                        <a:latin typeface="Meiryo UI" panose="020B0604030504040204" pitchFamily="50" charset="-128"/>
                        <a:ea typeface="Meiryo UI" panose="020B0604030504040204" pitchFamily="50" charset="-128"/>
                      </a:endParaRPr>
                    </a:p>
                  </a:txBody>
                  <a:tcPr anchor="ctr"/>
                </a:tc>
                <a:tc>
                  <a:txBody>
                    <a:bodyPr/>
                    <a:lstStyle/>
                    <a:p>
                      <a:pPr algn="l"/>
                      <a:r>
                        <a:rPr kumimoji="1" lang="ja-JP" altLang="en-US" sz="1200" dirty="0">
                          <a:latin typeface="Meiryo UI" panose="020B0604030504040204" pitchFamily="50" charset="-128"/>
                          <a:ea typeface="Meiryo UI" panose="020B0604030504040204" pitchFamily="50" charset="-128"/>
                        </a:rPr>
                        <a:t>そごう・⻄武労働組合によるストライキ権⾏使に関する⾒解 </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mn-cs"/>
                        </a:rPr>
                        <a:t>P.37</a:t>
                      </a:r>
                      <a:endParaRPr kumimoji="1" lang="ja-JP" altLang="en-US" sz="1600" b="0"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mn-cs"/>
                      </a:endParaRPr>
                    </a:p>
                  </a:txBody>
                  <a:tcPr anchor="ctr"/>
                </a:tc>
                <a:extLst>
                  <a:ext uri="{0D108BD9-81ED-4DB2-BD59-A6C34878D82A}">
                    <a16:rowId xmlns:a16="http://schemas.microsoft.com/office/drawing/2014/main" val="1750490874"/>
                  </a:ext>
                </a:extLst>
              </a:tr>
            </a:tbl>
          </a:graphicData>
        </a:graphic>
      </p:graphicFrame>
    </p:spTree>
    <p:extLst>
      <p:ext uri="{BB962C8B-B14F-4D97-AF65-F5344CB8AC3E}">
        <p14:creationId xmlns:p14="http://schemas.microsoft.com/office/powerpoint/2010/main" val="283048584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59F2DD5-6CB0-033C-3C31-58197EC77B52}"/>
              </a:ext>
            </a:extLst>
          </p:cNvPr>
          <p:cNvSpPr>
            <a:spLocks noGrp="1"/>
          </p:cNvSpPr>
          <p:nvPr>
            <p:ph type="title"/>
          </p:nvPr>
        </p:nvSpPr>
        <p:spPr/>
        <p:txBody>
          <a:bodyPr>
            <a:normAutofit/>
          </a:bodyPr>
          <a:lstStyle/>
          <a:p>
            <a:r>
              <a:rPr lang="ja-JP" altLang="en-US" sz="1600" b="1" dirty="0">
                <a:effectLst/>
                <a:latin typeface="Meiryo UI" panose="020B0604030504040204" pitchFamily="50" charset="-128"/>
                <a:ea typeface="Meiryo UI" panose="020B0604030504040204" pitchFamily="50" charset="-128"/>
                <a:cs typeface="Times New Roman" panose="02020603050405020304" pitchFamily="18" charset="0"/>
              </a:rPr>
              <a:t>９．ステージ</a:t>
            </a:r>
            <a:r>
              <a:rPr lang="en-US" altLang="ja-JP" sz="1600" b="1" dirty="0">
                <a:effectLst/>
                <a:latin typeface="Meiryo UI" panose="020B0604030504040204" pitchFamily="50" charset="-128"/>
                <a:ea typeface="Meiryo UI" panose="020B0604030504040204" pitchFamily="50" charset="-128"/>
                <a:cs typeface="Times New Roman" panose="02020603050405020304" pitchFamily="18" charset="0"/>
              </a:rPr>
              <a:t>B</a:t>
            </a:r>
            <a:r>
              <a:rPr lang="ja-JP" altLang="en-US" sz="1600" b="1" dirty="0">
                <a:effectLst/>
                <a:latin typeface="Meiryo UI" panose="020B0604030504040204" pitchFamily="50" charset="-128"/>
                <a:ea typeface="Meiryo UI" panose="020B0604030504040204" pitchFamily="50" charset="-128"/>
                <a:cs typeface="Times New Roman" panose="02020603050405020304" pitchFamily="18" charset="0"/>
              </a:rPr>
              <a:t>評価期間</a:t>
            </a:r>
            <a:r>
              <a:rPr lang="en-US" altLang="ja-JP" sz="1600" b="1" dirty="0">
                <a:effectLst/>
                <a:latin typeface="Meiryo UI" panose="020B0604030504040204" pitchFamily="50" charset="-128"/>
                <a:ea typeface="Meiryo UI" panose="020B0604030504040204" pitchFamily="50" charset="-128"/>
                <a:cs typeface="Times New Roman" panose="02020603050405020304" pitchFamily="18" charset="0"/>
              </a:rPr>
              <a:t>(</a:t>
            </a:r>
            <a:r>
              <a:rPr lang="ja-JP" altLang="en-US" sz="1600" b="1" dirty="0">
                <a:effectLst/>
                <a:latin typeface="Meiryo UI" panose="020B0604030504040204" pitchFamily="50" charset="-128"/>
                <a:ea typeface="Meiryo UI" panose="020B0604030504040204" pitchFamily="50" charset="-128"/>
                <a:cs typeface="Times New Roman" panose="02020603050405020304" pitchFamily="18" charset="0"/>
              </a:rPr>
              <a:t>年間・半期評価</a:t>
            </a:r>
            <a:r>
              <a:rPr lang="en-US" altLang="ja-JP" sz="1600" b="1" dirty="0">
                <a:effectLst/>
                <a:latin typeface="Meiryo UI" panose="020B0604030504040204" pitchFamily="50" charset="-128"/>
                <a:ea typeface="Meiryo UI" panose="020B0604030504040204" pitchFamily="50" charset="-128"/>
                <a:cs typeface="Times New Roman" panose="02020603050405020304" pitchFamily="18" charset="0"/>
              </a:rPr>
              <a:t>)</a:t>
            </a:r>
            <a:r>
              <a:rPr lang="ja-JP" altLang="en-US" sz="1600" b="1" dirty="0">
                <a:effectLst/>
                <a:latin typeface="Meiryo UI" panose="020B0604030504040204" pitchFamily="50" charset="-128"/>
                <a:ea typeface="Meiryo UI" panose="020B0604030504040204" pitchFamily="50" charset="-128"/>
                <a:cs typeface="Times New Roman" panose="02020603050405020304" pitchFamily="18" charset="0"/>
              </a:rPr>
              <a:t>について</a:t>
            </a:r>
            <a:endParaRPr kumimoji="1" lang="ja-JP" altLang="en-US" sz="1600" dirty="0"/>
          </a:p>
        </p:txBody>
      </p:sp>
      <p:sp>
        <p:nvSpPr>
          <p:cNvPr id="4" name="スライド番号プレースホルダー 3">
            <a:extLst>
              <a:ext uri="{FF2B5EF4-FFF2-40B4-BE49-F238E27FC236}">
                <a16:creationId xmlns:a16="http://schemas.microsoft.com/office/drawing/2014/main" id="{1CA7BE52-5D22-F15D-06EE-8D31966C7A89}"/>
              </a:ext>
            </a:extLst>
          </p:cNvPr>
          <p:cNvSpPr>
            <a:spLocks noGrp="1"/>
          </p:cNvSpPr>
          <p:nvPr>
            <p:ph type="sldNum" sz="quarter" idx="12"/>
          </p:nvPr>
        </p:nvSpPr>
        <p:spPr>
          <a:xfrm>
            <a:off x="11196320" y="6581978"/>
            <a:ext cx="695642" cy="276022"/>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3DC2DEF-D2FE-4B45-ABA4-9F153FD1C98A}" type="slidenum">
              <a:rPr kumimoji="1" lang="en-US" altLang="ja-JP" sz="1200" b="0" i="0" u="none" strike="noStrike" kern="1200" cap="none" spc="0" normalizeH="0" baseline="0" noProof="0" smtClean="0">
                <a:ln>
                  <a:noFill/>
                </a:ln>
                <a:solidFill>
                  <a:prstClr val="white"/>
                </a:solidFill>
                <a:effectLst/>
                <a:uLnTx/>
                <a:uFillTx/>
                <a:latin typeface="Meiryo UI" panose="020B0604030504040204" pitchFamily="50" charset="-128"/>
                <a:ea typeface="Meiryo UI" panose="020B060403050404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1" lang="ja-JP" altLang="en-US" sz="12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15" name="コンテンツ プレースホルダー 2">
            <a:extLst>
              <a:ext uri="{FF2B5EF4-FFF2-40B4-BE49-F238E27FC236}">
                <a16:creationId xmlns:a16="http://schemas.microsoft.com/office/drawing/2014/main" id="{37529E3D-F14F-89E0-3FB1-78A4EB8043D0}"/>
              </a:ext>
            </a:extLst>
          </p:cNvPr>
          <p:cNvSpPr txBox="1">
            <a:spLocks/>
          </p:cNvSpPr>
          <p:nvPr/>
        </p:nvSpPr>
        <p:spPr>
          <a:xfrm>
            <a:off x="305637" y="1019175"/>
            <a:ext cx="5598065" cy="5652762"/>
          </a:xfrm>
          <a:prstGeom prst="rect">
            <a:avLst/>
          </a:prstGeom>
          <a:ln w="25400">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eiryo UI" panose="020B0604030504040204" pitchFamily="50" charset="-128"/>
                <a:ea typeface="Meiryo UI" panose="020B0604030504040204" pitchFamily="50"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eiryo UI" panose="020B0604030504040204" pitchFamily="50" charset="-128"/>
                <a:ea typeface="Meiryo UI" panose="020B0604030504040204" pitchFamily="50"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eiryo UI" panose="020B0604030504040204" pitchFamily="50" charset="-128"/>
                <a:ea typeface="Meiryo UI" panose="020B0604030504040204" pitchFamily="50"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eiryo UI" panose="020B0604030504040204" pitchFamily="50" charset="-128"/>
                <a:ea typeface="Meiryo UI" panose="020B0604030504040204" pitchFamily="50"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eiryo UI" panose="020B0604030504040204" pitchFamily="50" charset="-128"/>
                <a:ea typeface="Meiryo UI" panose="020B0604030504040204"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a:pPr>
            <a:endParaRPr kumimoji="1" lang="en-US" altLang="ja-JP" sz="1000" b="1"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a:pPr>
            <a:r>
              <a:rPr kumimoji="1" lang="en-US" altLang="ja-JP" sz="1050" b="1"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rPr>
              <a:t>【</a:t>
            </a:r>
            <a:r>
              <a:rPr kumimoji="1" lang="ja-JP" altLang="en-US" sz="1050" b="1"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rPr>
              <a:t>検討の経緯</a:t>
            </a:r>
            <a:r>
              <a:rPr kumimoji="1" lang="en-US" altLang="ja-JP" sz="1050" b="1"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rPr>
              <a:t>】</a:t>
            </a:r>
            <a:r>
              <a:rPr kumimoji="1" lang="ja-JP" altLang="en-US" sz="1050" b="1"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rPr>
              <a:t>　</a:t>
            </a:r>
            <a:r>
              <a:rPr kumimoji="1" lang="ja-JP" altLang="en-US" sz="1000" b="1"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rPr>
              <a:t>　　</a:t>
            </a:r>
          </a:p>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a:pPr>
            <a:r>
              <a:rPr kumimoji="1" lang="ja-JP" altLang="en-US" sz="1000" b="1"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rPr>
              <a:t>　　</a:t>
            </a:r>
            <a:r>
              <a:rPr kumimoji="1" lang="en-US" altLang="ja-JP" sz="1000" b="1"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rPr>
              <a:t>2021</a:t>
            </a:r>
            <a:r>
              <a:rPr kumimoji="1" lang="ja-JP" altLang="en-US" sz="1000" b="1"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rPr>
              <a:t>年度よりグループ全社の賞与支給決定フローが変更となり、支給表を「半期ごと」に労使確認するフローに改訂されました。その為、賞与評価反映期間の在り方</a:t>
            </a:r>
            <a:r>
              <a:rPr lang="en-US" altLang="ja-JP" sz="1000" b="1" dirty="0">
                <a:solidFill>
                  <a:srgbClr val="32363F"/>
                </a:solidFill>
                <a:cs typeface="Times New Roman" panose="02020603050405020304" pitchFamily="18" charset="0"/>
              </a:rPr>
              <a:t>(</a:t>
            </a:r>
            <a:r>
              <a:rPr lang="ja-JP" altLang="en-US" sz="1000" b="1" dirty="0">
                <a:solidFill>
                  <a:srgbClr val="32363F"/>
                </a:solidFill>
                <a:cs typeface="Times New Roman" panose="02020603050405020304" pitchFamily="18" charset="0"/>
              </a:rPr>
              <a:t>年間・半期</a:t>
            </a:r>
            <a:r>
              <a:rPr lang="en-US" altLang="ja-JP" sz="1000" b="1" dirty="0">
                <a:solidFill>
                  <a:srgbClr val="32363F"/>
                </a:solidFill>
                <a:cs typeface="Times New Roman" panose="02020603050405020304" pitchFamily="18" charset="0"/>
              </a:rPr>
              <a:t>)</a:t>
            </a:r>
            <a:r>
              <a:rPr kumimoji="1" lang="ja-JP" altLang="en-US" sz="1000" b="1"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rPr>
              <a:t>を各社で議論を行い、</a:t>
            </a:r>
            <a:r>
              <a:rPr kumimoji="1" lang="en-US" altLang="ja-JP" sz="1000" b="1"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rPr>
              <a:t>IMH</a:t>
            </a:r>
            <a:r>
              <a:rPr kumimoji="1" lang="ja-JP" altLang="en-US" sz="1000" b="1"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rPr>
              <a:t>では、現在まで年間での評価期間としてきました。</a:t>
            </a:r>
          </a:p>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a:pPr>
            <a:r>
              <a:rPr kumimoji="1" lang="ja-JP" altLang="en-US" sz="1000" b="1"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rPr>
              <a:t>評価は、適正な時期に実施することによって、「評価の納得性」、「メリハリをもった目標設定が可能」、「生産性・業務効率の向上」、「個人・組織の力を最大限発揮できる」ことに繋がり、適切な処遇になると考えてり、今後も事業の状況を鑑みながら協議を継続していきます。</a:t>
            </a:r>
          </a:p>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a:pPr>
            <a:endParaRPr kumimoji="1" lang="en-US" altLang="ja-JP" sz="1000" b="1"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a:pPr>
            <a:r>
              <a:rPr kumimoji="1" lang="en-US" altLang="ja-JP" sz="1000" b="1"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rPr>
              <a:t>【</a:t>
            </a:r>
            <a:r>
              <a:rPr kumimoji="1" lang="ja-JP" altLang="en-US" sz="1000" b="1"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rPr>
              <a:t>評価期間の考え方</a:t>
            </a:r>
            <a:r>
              <a:rPr kumimoji="1" lang="en-US" altLang="ja-JP" sz="1000" b="1"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rPr>
              <a:t>】</a:t>
            </a:r>
            <a:r>
              <a:rPr kumimoji="1" lang="ja-JP" altLang="en-US" sz="1000" b="1"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rPr>
              <a:t>　　　</a:t>
            </a:r>
          </a:p>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a:pPr>
            <a:r>
              <a:rPr kumimoji="1" lang="ja-JP" altLang="en-US" sz="1000" b="1"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rPr>
              <a:t>　　</a:t>
            </a:r>
            <a:r>
              <a:rPr kumimoji="1" lang="en-US" altLang="ja-JP" sz="1000" b="1"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rPr>
              <a:t>IMH</a:t>
            </a:r>
            <a:r>
              <a:rPr kumimoji="1" lang="ja-JP" altLang="en-US" sz="1000" b="1"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rPr>
              <a:t>では、大半の事業のサイクルが、種まき</a:t>
            </a:r>
            <a:r>
              <a:rPr kumimoji="1" lang="en-US" altLang="ja-JP" sz="1000" b="1"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rPr>
              <a:t>(</a:t>
            </a:r>
            <a:r>
              <a:rPr kumimoji="1" lang="ja-JP" altLang="en-US" sz="1000" b="1"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rPr>
              <a:t>準備期間</a:t>
            </a:r>
            <a:r>
              <a:rPr kumimoji="1" lang="en-US" altLang="ja-JP" sz="1000" b="1"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rPr>
              <a:t>)</a:t>
            </a:r>
            <a:r>
              <a:rPr kumimoji="1" lang="ja-JP" altLang="en-US" sz="1000" b="1"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rPr>
              <a:t>から実になる</a:t>
            </a:r>
            <a:r>
              <a:rPr kumimoji="1" lang="en-US" altLang="ja-JP" sz="1000" b="1"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rPr>
              <a:t>(</a:t>
            </a:r>
            <a:r>
              <a:rPr kumimoji="1" lang="ja-JP" altLang="en-US" sz="1000" b="1"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rPr>
              <a:t>成果発揮</a:t>
            </a:r>
            <a:r>
              <a:rPr kumimoji="1" lang="en-US" altLang="ja-JP" sz="1000" b="1"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rPr>
              <a:t>)</a:t>
            </a:r>
            <a:r>
              <a:rPr kumimoji="1" lang="ja-JP" altLang="en-US" sz="1000" b="1"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rPr>
              <a:t>までの期間が、年間単位で構成されている点や、事業の特性から、組織成果を求められるステージ</a:t>
            </a:r>
            <a:r>
              <a:rPr kumimoji="1" lang="en-US" altLang="ja-JP" sz="1000" b="1"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rPr>
              <a:t>A</a:t>
            </a:r>
            <a:r>
              <a:rPr kumimoji="1" lang="ja-JP" altLang="en-US" sz="1000" b="1"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rPr>
              <a:t>・</a:t>
            </a:r>
            <a:r>
              <a:rPr kumimoji="1" lang="en-US" altLang="ja-JP" sz="1000" b="1"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rPr>
              <a:t>B</a:t>
            </a:r>
            <a:r>
              <a:rPr kumimoji="1" lang="ja-JP" altLang="en-US" sz="1000" b="1"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rPr>
              <a:t>に関しては、年間での評価運用としています。</a:t>
            </a:r>
          </a:p>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a:pPr>
            <a:r>
              <a:rPr kumimoji="1" lang="ja-JP" altLang="en-US" sz="1000" b="1"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rPr>
              <a:t>今後の事業の方向性によっては、半期で成果発揮が期待される事業が増えていく場合には、半期評価への改定も検討する必要があると考えています。</a:t>
            </a:r>
          </a:p>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a:pPr>
            <a:endParaRPr kumimoji="1" lang="en-US" altLang="ja-JP" sz="1000" b="1"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indent="0">
              <a:lnSpc>
                <a:spcPct val="120000"/>
              </a:lnSpc>
              <a:spcBef>
                <a:spcPts val="0"/>
              </a:spcBef>
              <a:buNone/>
            </a:pPr>
            <a:r>
              <a:rPr lang="en-US" altLang="ja-JP" sz="1100" b="1" dirty="0">
                <a:cs typeface="Times New Roman" panose="02020603050405020304" pitchFamily="18" charset="0"/>
              </a:rPr>
              <a:t>【</a:t>
            </a:r>
            <a:r>
              <a:rPr lang="ja-JP" altLang="en-US" sz="1100" b="1" dirty="0">
                <a:cs typeface="Times New Roman" panose="02020603050405020304" pitchFamily="18" charset="0"/>
              </a:rPr>
              <a:t>評価期間設定の課題</a:t>
            </a:r>
            <a:r>
              <a:rPr lang="en-US" altLang="ja-JP" sz="1100" b="1" dirty="0">
                <a:cs typeface="Times New Roman" panose="02020603050405020304" pitchFamily="18" charset="0"/>
              </a:rPr>
              <a:t>】</a:t>
            </a:r>
            <a:r>
              <a:rPr lang="ja-JP" altLang="en-US" sz="1100" b="1" dirty="0">
                <a:cs typeface="Times New Roman" panose="02020603050405020304" pitchFamily="18" charset="0"/>
              </a:rPr>
              <a:t>　　</a:t>
            </a:r>
            <a:r>
              <a:rPr lang="ja-JP" altLang="en-US" sz="1000" b="1" dirty="0">
                <a:cs typeface="Times New Roman" panose="02020603050405020304" pitchFamily="18" charset="0"/>
              </a:rPr>
              <a:t>　</a:t>
            </a:r>
            <a:endParaRPr lang="en-US" altLang="ja-JP" sz="1000" b="1" dirty="0">
              <a:cs typeface="Times New Roman" panose="02020603050405020304" pitchFamily="18" charset="0"/>
            </a:endParaRPr>
          </a:p>
          <a:p>
            <a:pPr marL="0" indent="0">
              <a:lnSpc>
                <a:spcPct val="120000"/>
              </a:lnSpc>
              <a:spcBef>
                <a:spcPts val="0"/>
              </a:spcBef>
              <a:buNone/>
            </a:pPr>
            <a:r>
              <a:rPr lang="ja-JP" altLang="en-US" sz="1000" b="1" dirty="0">
                <a:cs typeface="Times New Roman" panose="02020603050405020304" pitchFamily="18" charset="0"/>
              </a:rPr>
              <a:t>　　　①準備期間と成果期間は半年での事業サイクルになっており、半年間での成果発揮の判断が難しい</a:t>
            </a:r>
            <a:endParaRPr lang="en-US" altLang="ja-JP" sz="1000" b="1" dirty="0">
              <a:cs typeface="Times New Roman" panose="02020603050405020304" pitchFamily="18" charset="0"/>
            </a:endParaRPr>
          </a:p>
          <a:p>
            <a:pPr marL="0" indent="0">
              <a:lnSpc>
                <a:spcPct val="120000"/>
              </a:lnSpc>
              <a:spcBef>
                <a:spcPts val="0"/>
              </a:spcBef>
              <a:buNone/>
            </a:pPr>
            <a:endParaRPr lang="en-US" altLang="ja-JP" sz="1000" b="1" dirty="0">
              <a:latin typeface="Meiryo UI" panose="020B0604030504040204" pitchFamily="50" charset="-128"/>
              <a:ea typeface="Meiryo UI" panose="020B0604030504040204" pitchFamily="50" charset="-128"/>
              <a:cs typeface="Times New Roman" panose="02020603050405020304" pitchFamily="18" charset="0"/>
            </a:endParaRPr>
          </a:p>
          <a:p>
            <a:pPr marL="0" indent="0">
              <a:lnSpc>
                <a:spcPct val="120000"/>
              </a:lnSpc>
              <a:spcBef>
                <a:spcPts val="0"/>
              </a:spcBef>
              <a:buNone/>
            </a:pPr>
            <a:r>
              <a:rPr lang="ja-JP" altLang="en-US" sz="1000" b="1" dirty="0">
                <a:latin typeface="Meiryo UI" panose="020B0604030504040204" pitchFamily="50" charset="-128"/>
                <a:ea typeface="Meiryo UI" panose="020B0604030504040204" pitchFamily="50" charset="-128"/>
                <a:cs typeface="Times New Roman" panose="02020603050405020304" pitchFamily="18" charset="0"/>
              </a:rPr>
              <a:t>　　　②</a:t>
            </a:r>
            <a:r>
              <a:rPr lang="en-US" altLang="ja-JP" sz="1000" b="1" dirty="0">
                <a:latin typeface="Meiryo UI" panose="020B0604030504040204" pitchFamily="50" charset="-128"/>
                <a:ea typeface="Meiryo UI" panose="020B0604030504040204" pitchFamily="50" charset="-128"/>
                <a:cs typeface="Times New Roman" panose="02020603050405020304" pitchFamily="18" charset="0"/>
              </a:rPr>
              <a:t>12</a:t>
            </a:r>
            <a:r>
              <a:rPr lang="ja-JP" altLang="en-US" sz="1000" b="1" dirty="0">
                <a:latin typeface="Meiryo UI" panose="020B0604030504040204" pitchFamily="50" charset="-128"/>
                <a:ea typeface="Meiryo UI" panose="020B0604030504040204" pitchFamily="50" charset="-128"/>
                <a:cs typeface="Times New Roman" panose="02020603050405020304" pitchFamily="18" charset="0"/>
              </a:rPr>
              <a:t>月・</a:t>
            </a:r>
            <a:r>
              <a:rPr lang="en-US" altLang="ja-JP" sz="1000" b="1" dirty="0">
                <a:latin typeface="Meiryo UI" panose="020B0604030504040204" pitchFamily="50" charset="-128"/>
                <a:ea typeface="Meiryo UI" panose="020B0604030504040204" pitchFamily="50" charset="-128"/>
                <a:cs typeface="Times New Roman" panose="02020603050405020304" pitchFamily="18" charset="0"/>
              </a:rPr>
              <a:t>6</a:t>
            </a:r>
            <a:r>
              <a:rPr lang="ja-JP" altLang="en-US" sz="1000" b="1" dirty="0">
                <a:latin typeface="Meiryo UI" panose="020B0604030504040204" pitchFamily="50" charset="-128"/>
                <a:ea typeface="Meiryo UI" panose="020B0604030504040204" pitchFamily="50" charset="-128"/>
                <a:cs typeface="Times New Roman" panose="02020603050405020304" pitchFamily="18" charset="0"/>
              </a:rPr>
              <a:t>月賞与支給額のウェイト</a:t>
            </a:r>
            <a:endParaRPr lang="en-US" altLang="ja-JP" sz="1000" b="1" dirty="0">
              <a:latin typeface="Meiryo UI" panose="020B0604030504040204" pitchFamily="50" charset="-128"/>
              <a:ea typeface="Meiryo UI" panose="020B0604030504040204" pitchFamily="50" charset="-128"/>
              <a:cs typeface="Times New Roman" panose="02020603050405020304" pitchFamily="18" charset="0"/>
            </a:endParaRPr>
          </a:p>
          <a:p>
            <a:pPr rtl="0">
              <a:lnSpc>
                <a:spcPct val="120000"/>
              </a:lnSpc>
              <a:spcBef>
                <a:spcPts val="0"/>
              </a:spcBef>
            </a:pPr>
            <a:r>
              <a:rPr lang="ja-JP" altLang="en-US" sz="1000" b="1" dirty="0">
                <a:latin typeface="Meiryo UI" panose="020B0604030504040204" pitchFamily="50" charset="-128"/>
                <a:ea typeface="Meiryo UI" panose="020B0604030504040204" pitchFamily="50" charset="-128"/>
                <a:cs typeface="Times New Roman" panose="02020603050405020304" pitchFamily="18" charset="0"/>
              </a:rPr>
              <a:t>→現状は年間</a:t>
            </a:r>
            <a:r>
              <a:rPr lang="en-US" altLang="ja-JP" sz="1000" b="1" dirty="0">
                <a:latin typeface="Meiryo UI" panose="020B0604030504040204" pitchFamily="50" charset="-128"/>
                <a:ea typeface="Meiryo UI" panose="020B0604030504040204" pitchFamily="50" charset="-128"/>
                <a:cs typeface="Times New Roman" panose="02020603050405020304" pitchFamily="18" charset="0"/>
              </a:rPr>
              <a:t>1</a:t>
            </a:r>
            <a:r>
              <a:rPr lang="ja-JP" altLang="en-US" sz="1000" b="1" dirty="0">
                <a:cs typeface="Times New Roman" panose="02020603050405020304" pitchFamily="18" charset="0"/>
              </a:rPr>
              <a:t>回の評価の為、ウェイトを</a:t>
            </a:r>
            <a:r>
              <a:rPr lang="en-US" altLang="ja-JP" sz="1000" b="1" dirty="0">
                <a:cs typeface="Times New Roman" panose="02020603050405020304" pitchFamily="18" charset="0"/>
              </a:rPr>
              <a:t>12</a:t>
            </a:r>
            <a:r>
              <a:rPr lang="ja-JP" altLang="en-US" sz="1000" b="1" dirty="0">
                <a:cs typeface="Times New Roman" panose="02020603050405020304" pitchFamily="18" charset="0"/>
              </a:rPr>
              <a:t>月賞与が固定の為、、</a:t>
            </a:r>
            <a:r>
              <a:rPr lang="en-US" altLang="ja-JP" sz="1000" b="1" dirty="0">
                <a:cs typeface="Times New Roman" panose="02020603050405020304" pitchFamily="18" charset="0"/>
              </a:rPr>
              <a:t>6</a:t>
            </a:r>
            <a:r>
              <a:rPr lang="ja-JP" altLang="en-US" sz="1000" b="1" dirty="0">
                <a:cs typeface="Times New Roman" panose="02020603050405020304" pitchFamily="18" charset="0"/>
              </a:rPr>
              <a:t>月賞与に重きを置いている。半期評価にする場合、ウェイト設定を議論する必要がある。</a:t>
            </a:r>
            <a:endParaRPr lang="ja-JP" altLang="en-US" sz="1000" b="1" dirty="0">
              <a:effectLst/>
              <a:latin typeface="-apple-system"/>
            </a:endParaRPr>
          </a:p>
          <a:p>
            <a:pPr rtl="0">
              <a:lnSpc>
                <a:spcPct val="120000"/>
              </a:lnSpc>
              <a:spcBef>
                <a:spcPts val="0"/>
              </a:spcBef>
            </a:pPr>
            <a:r>
              <a:rPr lang="ja-JP" altLang="en-US" sz="1000" b="1" dirty="0">
                <a:effectLst/>
                <a:latin typeface="-apple-system"/>
              </a:rPr>
              <a:t>上期の評価内容（項目）と下期の評価項目が違う場合、例えば「上期は新規営業件数で下期は年間営業利益」などの場合には現行のウエイトでも</a:t>
            </a:r>
            <a:r>
              <a:rPr lang="ja-JP" altLang="en-US" sz="1000" b="1" dirty="0">
                <a:latin typeface="-apple-system"/>
              </a:rPr>
              <a:t>可とするか？</a:t>
            </a:r>
            <a:endParaRPr lang="en-US" altLang="ja-JP" sz="1000" b="1" dirty="0">
              <a:latin typeface="-apple-system"/>
            </a:endParaRPr>
          </a:p>
          <a:p>
            <a:pPr rtl="0">
              <a:lnSpc>
                <a:spcPct val="120000"/>
              </a:lnSpc>
              <a:spcBef>
                <a:spcPts val="0"/>
              </a:spcBef>
            </a:pPr>
            <a:r>
              <a:rPr lang="ja-JP" altLang="en-US" sz="1000" b="1" dirty="0">
                <a:effectLst/>
                <a:latin typeface="-apple-system"/>
              </a:rPr>
              <a:t>上期・下期でまったく同じ指標を用いて評価する場合、例えば上期・下期ともに売上総利益額の場合、などは</a:t>
            </a:r>
            <a:r>
              <a:rPr lang="en-US" altLang="ja-JP" sz="1000" b="1" dirty="0">
                <a:effectLst/>
                <a:latin typeface="-apple-system"/>
              </a:rPr>
              <a:t>50</a:t>
            </a:r>
            <a:r>
              <a:rPr lang="ja-JP" altLang="en-US" sz="1000" b="1" dirty="0">
                <a:effectLst/>
                <a:latin typeface="-apple-system"/>
              </a:rPr>
              <a:t>：</a:t>
            </a:r>
            <a:r>
              <a:rPr lang="en-US" altLang="ja-JP" sz="1000" b="1" dirty="0">
                <a:effectLst/>
                <a:latin typeface="-apple-system"/>
              </a:rPr>
              <a:t>50</a:t>
            </a:r>
            <a:r>
              <a:rPr lang="ja-JP" altLang="en-US" sz="1000" b="1" dirty="0">
                <a:effectLst/>
                <a:latin typeface="-apple-system"/>
              </a:rPr>
              <a:t>でもよいか？</a:t>
            </a:r>
            <a:r>
              <a:rPr lang="en-US" altLang="ja-JP" sz="1000" b="1" dirty="0">
                <a:effectLst/>
                <a:latin typeface="-apple-system"/>
              </a:rPr>
              <a:t>(</a:t>
            </a:r>
            <a:r>
              <a:rPr lang="ja-JP" altLang="en-US" sz="1000" b="1" dirty="0">
                <a:effectLst/>
                <a:latin typeface="-apple-system"/>
              </a:rPr>
              <a:t>ただし、上期と下期で売上総利益額の大きさが全く違う場合などは、</a:t>
            </a:r>
            <a:r>
              <a:rPr lang="en-US" altLang="ja-JP" sz="1000" b="1" dirty="0">
                <a:effectLst/>
                <a:latin typeface="-apple-system"/>
              </a:rPr>
              <a:t>50</a:t>
            </a:r>
            <a:r>
              <a:rPr lang="ja-JP" altLang="en-US" sz="1000" b="1" dirty="0">
                <a:effectLst/>
                <a:latin typeface="-apple-system"/>
              </a:rPr>
              <a:t>：</a:t>
            </a:r>
            <a:r>
              <a:rPr lang="en-US" altLang="ja-JP" sz="1000" b="1" dirty="0">
                <a:effectLst/>
                <a:latin typeface="-apple-system"/>
              </a:rPr>
              <a:t>50</a:t>
            </a:r>
            <a:r>
              <a:rPr lang="ja-JP" altLang="en-US" sz="1000" b="1" dirty="0">
                <a:effectLst/>
                <a:latin typeface="-apple-system"/>
              </a:rPr>
              <a:t>は不適当と考えることもできる。 </a:t>
            </a:r>
            <a:r>
              <a:rPr lang="en-US" altLang="ja-JP" sz="1000" b="1" dirty="0">
                <a:effectLst/>
                <a:latin typeface="-apple-system"/>
              </a:rPr>
              <a:t>)</a:t>
            </a:r>
            <a:endParaRPr lang="ja-JP" altLang="en-US" sz="1000" b="1" dirty="0">
              <a:effectLst/>
              <a:latin typeface="-apple-system"/>
            </a:endParaRPr>
          </a:p>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a:pPr>
            <a:endParaRPr kumimoji="1" lang="en-US" altLang="ja-JP" sz="1000" b="1"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a:pPr>
            <a:endParaRPr kumimoji="1" lang="en-US" altLang="ja-JP" sz="1000" b="1"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p:txBody>
      </p:sp>
      <p:sp>
        <p:nvSpPr>
          <p:cNvPr id="25" name="正方形/長方形 24">
            <a:extLst>
              <a:ext uri="{FF2B5EF4-FFF2-40B4-BE49-F238E27FC236}">
                <a16:creationId xmlns:a16="http://schemas.microsoft.com/office/drawing/2014/main" id="{BB59168F-2E6B-4CCB-F6DB-8B8EDDA8B528}"/>
              </a:ext>
            </a:extLst>
          </p:cNvPr>
          <p:cNvSpPr/>
          <p:nvPr/>
        </p:nvSpPr>
        <p:spPr>
          <a:xfrm>
            <a:off x="9069863" y="139595"/>
            <a:ext cx="2919278" cy="62194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white"/>
                </a:solidFill>
                <a:effectLst/>
                <a:uLnTx/>
                <a:uFillTx/>
                <a:latin typeface="Calibri Light"/>
                <a:ea typeface="+mn-ea"/>
                <a:cs typeface="+mn-cs"/>
              </a:rPr>
              <a:t>報告事項</a:t>
            </a:r>
            <a:endParaRPr kumimoji="1" lang="en-US" altLang="ja-JP" sz="1200" b="1" i="0" u="none" strike="noStrike" kern="1200" cap="none" spc="0" normalizeH="0" baseline="0" noProof="0" dirty="0">
              <a:ln>
                <a:noFill/>
              </a:ln>
              <a:solidFill>
                <a:prstClr val="white"/>
              </a:solidFill>
              <a:effectLst/>
              <a:uLnTx/>
              <a:uFillTx/>
              <a:latin typeface="Calibri Ligh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white"/>
                </a:solidFill>
                <a:effectLst/>
                <a:uLnTx/>
                <a:uFillTx/>
                <a:latin typeface="Calibri Light"/>
                <a:ea typeface="+mn-ea"/>
                <a:cs typeface="+mn-cs"/>
              </a:rPr>
              <a:t>対象：エルダーフェロー</a:t>
            </a:r>
          </a:p>
        </p:txBody>
      </p:sp>
      <p:cxnSp>
        <p:nvCxnSpPr>
          <p:cNvPr id="9" name="直線コネクタ 8">
            <a:extLst>
              <a:ext uri="{FF2B5EF4-FFF2-40B4-BE49-F238E27FC236}">
                <a16:creationId xmlns:a16="http://schemas.microsoft.com/office/drawing/2014/main" id="{2D9344FB-E38E-2069-0E19-873D0487CFA0}"/>
              </a:ext>
            </a:extLst>
          </p:cNvPr>
          <p:cNvCxnSpPr>
            <a:cxnSpLocks/>
          </p:cNvCxnSpPr>
          <p:nvPr/>
        </p:nvCxnSpPr>
        <p:spPr>
          <a:xfrm>
            <a:off x="6029325" y="639763"/>
            <a:ext cx="0" cy="5167110"/>
          </a:xfrm>
          <a:prstGeom prst="line">
            <a:avLst/>
          </a:prstGeom>
        </p:spPr>
        <p:style>
          <a:lnRef idx="1">
            <a:schemeClr val="dk1"/>
          </a:lnRef>
          <a:fillRef idx="0">
            <a:schemeClr val="dk1"/>
          </a:fillRef>
          <a:effectRef idx="0">
            <a:schemeClr val="dk1"/>
          </a:effectRef>
          <a:fontRef idx="minor">
            <a:schemeClr val="tx1"/>
          </a:fontRef>
        </p:style>
      </p:cxnSp>
      <p:graphicFrame>
        <p:nvGraphicFramePr>
          <p:cNvPr id="7" name="表 6">
            <a:extLst>
              <a:ext uri="{FF2B5EF4-FFF2-40B4-BE49-F238E27FC236}">
                <a16:creationId xmlns:a16="http://schemas.microsoft.com/office/drawing/2014/main" id="{B4C06334-80ED-2C6B-F915-5E169C5CA88B}"/>
              </a:ext>
            </a:extLst>
          </p:cNvPr>
          <p:cNvGraphicFramePr>
            <a:graphicFrameLocks noGrp="1"/>
          </p:cNvGraphicFramePr>
          <p:nvPr>
            <p:extLst>
              <p:ext uri="{D42A27DB-BD31-4B8C-83A1-F6EECF244321}">
                <p14:modId xmlns:p14="http://schemas.microsoft.com/office/powerpoint/2010/main" val="926701905"/>
              </p:ext>
            </p:extLst>
          </p:nvPr>
        </p:nvGraphicFramePr>
        <p:xfrm>
          <a:off x="6095163" y="808877"/>
          <a:ext cx="5922421" cy="4917454"/>
        </p:xfrm>
        <a:graphic>
          <a:graphicData uri="http://schemas.openxmlformats.org/drawingml/2006/table">
            <a:tbl>
              <a:tblPr/>
              <a:tblGrid>
                <a:gridCol w="872390">
                  <a:extLst>
                    <a:ext uri="{9D8B030D-6E8A-4147-A177-3AD203B41FA5}">
                      <a16:colId xmlns:a16="http://schemas.microsoft.com/office/drawing/2014/main" val="3865267609"/>
                    </a:ext>
                  </a:extLst>
                </a:gridCol>
                <a:gridCol w="2162544">
                  <a:extLst>
                    <a:ext uri="{9D8B030D-6E8A-4147-A177-3AD203B41FA5}">
                      <a16:colId xmlns:a16="http://schemas.microsoft.com/office/drawing/2014/main" val="1124301280"/>
                    </a:ext>
                  </a:extLst>
                </a:gridCol>
                <a:gridCol w="2887487">
                  <a:extLst>
                    <a:ext uri="{9D8B030D-6E8A-4147-A177-3AD203B41FA5}">
                      <a16:colId xmlns:a16="http://schemas.microsoft.com/office/drawing/2014/main" val="2135630323"/>
                    </a:ext>
                  </a:extLst>
                </a:gridCol>
              </a:tblGrid>
              <a:tr h="171871">
                <a:tc>
                  <a:txBody>
                    <a:bodyPr/>
                    <a:lstStyle/>
                    <a:p>
                      <a:pPr algn="ctr" fontAlgn="ctr"/>
                      <a:r>
                        <a:rPr lang="ja-JP" altLang="en-US" sz="1000" b="1" i="0" u="none" strike="noStrike">
                          <a:solidFill>
                            <a:srgbClr val="000000"/>
                          </a:solidFill>
                          <a:effectLst/>
                          <a:latin typeface="Yu Gothic" panose="020B0400000000000000" pitchFamily="50" charset="-128"/>
                          <a:ea typeface="Yu Gothic" panose="020B0400000000000000" pitchFamily="50" charset="-128"/>
                        </a:rPr>
                        <a:t>検討項目</a:t>
                      </a:r>
                    </a:p>
                  </a:txBody>
                  <a:tcPr marL="8963" marR="8963" marT="89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ja-JP" altLang="en-US" sz="1000" b="1" i="0" u="none" strike="noStrike">
                          <a:solidFill>
                            <a:srgbClr val="000000"/>
                          </a:solidFill>
                          <a:effectLst/>
                          <a:latin typeface="Yu Gothic" panose="020B0400000000000000" pitchFamily="50" charset="-128"/>
                          <a:ea typeface="Yu Gothic" panose="020B0400000000000000" pitchFamily="50" charset="-128"/>
                        </a:rPr>
                        <a:t>確認ポイント</a:t>
                      </a:r>
                    </a:p>
                  </a:txBody>
                  <a:tcPr marL="8963" marR="8963" marT="89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ja-JP" altLang="en-US" sz="1000" b="1" i="0" u="none" strike="noStrike">
                          <a:solidFill>
                            <a:srgbClr val="000000"/>
                          </a:solidFill>
                          <a:effectLst/>
                          <a:latin typeface="Yu Gothic" panose="020B0400000000000000" pitchFamily="50" charset="-128"/>
                          <a:ea typeface="Yu Gothic" panose="020B0400000000000000" pitchFamily="50" charset="-128"/>
                        </a:rPr>
                        <a:t>現状</a:t>
                      </a:r>
                    </a:p>
                  </a:txBody>
                  <a:tcPr marL="8963" marR="8963" marT="89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044884336"/>
                  </a:ext>
                </a:extLst>
              </a:tr>
              <a:tr h="334195">
                <a:tc rowSpan="3">
                  <a:txBody>
                    <a:bodyPr/>
                    <a:lstStyle/>
                    <a:p>
                      <a:pPr algn="l" fontAlgn="ctr"/>
                      <a:r>
                        <a:rPr lang="ja-JP" altLang="en-US" sz="1000" b="1" i="0" u="none" strike="noStrike" dirty="0">
                          <a:solidFill>
                            <a:srgbClr val="000000"/>
                          </a:solidFill>
                          <a:effectLst/>
                          <a:latin typeface="Yu Gothic" panose="020B0400000000000000" pitchFamily="50" charset="-128"/>
                          <a:ea typeface="Yu Gothic" panose="020B0400000000000000" pitchFamily="50" charset="-128"/>
                        </a:rPr>
                        <a:t>評価運用の実態・課題</a:t>
                      </a:r>
                    </a:p>
                  </a:txBody>
                  <a:tcPr marL="8963" marR="8963" marT="89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ctr"/>
                      <a:r>
                        <a:rPr lang="ja-JP" altLang="en-US" sz="1000" b="1" i="0" u="none" strike="noStrike">
                          <a:solidFill>
                            <a:srgbClr val="000000"/>
                          </a:solidFill>
                          <a:effectLst/>
                          <a:latin typeface="Yu Gothic" panose="020B0400000000000000" pitchFamily="50" charset="-128"/>
                          <a:ea typeface="Yu Gothic" panose="020B0400000000000000" pitchFamily="50" charset="-128"/>
                        </a:rPr>
                        <a:t>目標管理面談・フィードバックの状況は適切か？</a:t>
                      </a:r>
                    </a:p>
                  </a:txBody>
                  <a:tcPr marL="8963" marR="8963" marT="89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a:txBody>
                    <a:bodyPr/>
                    <a:lstStyle/>
                    <a:p>
                      <a:pPr algn="l" fontAlgn="t"/>
                      <a:r>
                        <a:rPr lang="ja-JP" altLang="en-US" sz="1000" b="0" i="0" u="none" strike="noStrike">
                          <a:solidFill>
                            <a:srgbClr val="000000"/>
                          </a:solidFill>
                          <a:effectLst/>
                          <a:latin typeface="Yu Gothic" panose="020B0400000000000000" pitchFamily="50" charset="-128"/>
                          <a:ea typeface="Yu Gothic" panose="020B0400000000000000" pitchFamily="50" charset="-128"/>
                        </a:rPr>
                        <a:t>「中間振り返り面談や中間時点の評価を伝える」運用は、適正な時期での実施の取組がされている。</a:t>
                      </a:r>
                      <a:br>
                        <a:rPr lang="ja-JP" altLang="en-US" sz="1000" b="0" i="0" u="none" strike="noStrike">
                          <a:solidFill>
                            <a:srgbClr val="000000"/>
                          </a:solidFill>
                          <a:effectLst/>
                          <a:latin typeface="Yu Gothic" panose="020B0400000000000000" pitchFamily="50" charset="-128"/>
                          <a:ea typeface="Yu Gothic" panose="020B0400000000000000" pitchFamily="50" charset="-128"/>
                        </a:rPr>
                      </a:br>
                      <a:r>
                        <a:rPr lang="ja-JP" altLang="en-US" sz="1000" b="0" i="0" u="none" strike="noStrike">
                          <a:solidFill>
                            <a:srgbClr val="000000"/>
                          </a:solidFill>
                          <a:effectLst/>
                          <a:latin typeface="Yu Gothic" panose="020B0400000000000000" pitchFamily="50" charset="-128"/>
                          <a:ea typeface="Yu Gothic" panose="020B0400000000000000" pitchFamily="50" charset="-128"/>
                        </a:rPr>
                        <a:t>・「評価者（被評価者）の人事異動」によって評価の振り返りやフィードバック</a:t>
                      </a:r>
                      <a:br>
                        <a:rPr lang="ja-JP" altLang="en-US" sz="1000" b="0" i="0" u="none" strike="noStrike">
                          <a:solidFill>
                            <a:srgbClr val="000000"/>
                          </a:solidFill>
                          <a:effectLst/>
                          <a:latin typeface="Yu Gothic" panose="020B0400000000000000" pitchFamily="50" charset="-128"/>
                          <a:ea typeface="Yu Gothic" panose="020B0400000000000000" pitchFamily="50" charset="-128"/>
                        </a:rPr>
                      </a:br>
                      <a:r>
                        <a:rPr lang="ja-JP" altLang="en-US" sz="1000" b="0" i="0" u="none" strike="noStrike">
                          <a:solidFill>
                            <a:srgbClr val="000000"/>
                          </a:solidFill>
                          <a:effectLst/>
                          <a:latin typeface="Yu Gothic" panose="020B0400000000000000" pitchFamily="50" charset="-128"/>
                          <a:ea typeface="Yu Gothic" panose="020B0400000000000000" pitchFamily="50" charset="-128"/>
                        </a:rPr>
                        <a:t>　が滞っている状況は、改善の取組中であり、早期に適正な体制を整えていく必要がある。</a:t>
                      </a:r>
                      <a:br>
                        <a:rPr lang="ja-JP" altLang="en-US" sz="1000" b="0" i="0" u="none" strike="noStrike">
                          <a:solidFill>
                            <a:srgbClr val="000000"/>
                          </a:solidFill>
                          <a:effectLst/>
                          <a:latin typeface="Yu Gothic" panose="020B0400000000000000" pitchFamily="50" charset="-128"/>
                          <a:ea typeface="Yu Gothic" panose="020B0400000000000000" pitchFamily="50" charset="-128"/>
                        </a:rPr>
                      </a:br>
                      <a:r>
                        <a:rPr lang="ja-JP" altLang="en-US" sz="1000" b="0" i="0" u="none" strike="noStrike">
                          <a:solidFill>
                            <a:srgbClr val="000000"/>
                          </a:solidFill>
                          <a:effectLst/>
                          <a:latin typeface="Yu Gothic" panose="020B0400000000000000" pitchFamily="50" charset="-128"/>
                          <a:ea typeface="Yu Gothic" panose="020B0400000000000000" pitchFamily="50" charset="-128"/>
                        </a:rPr>
                        <a:t>・「期中における目標の追加・修正」については、原則期初の目標に沿っており、追加・修正が起こる頻度は少ない状況と考える。</a:t>
                      </a:r>
                    </a:p>
                  </a:txBody>
                  <a:tcPr marL="8963" marR="8963" marT="89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45332433"/>
                  </a:ext>
                </a:extLst>
              </a:tr>
              <a:tr h="334195">
                <a:tc vMerge="1">
                  <a:txBody>
                    <a:bodyPr/>
                    <a:lstStyle/>
                    <a:p>
                      <a:endParaRPr kumimoji="1" lang="ja-JP" altLang="en-US"/>
                    </a:p>
                  </a:txBody>
                  <a:tcPr/>
                </a:tc>
                <a:tc>
                  <a:txBody>
                    <a:bodyPr/>
                    <a:lstStyle/>
                    <a:p>
                      <a:pPr algn="l" fontAlgn="ctr"/>
                      <a:r>
                        <a:rPr lang="ja-JP" altLang="en-US" sz="1000" b="1" i="0" u="none" strike="noStrike">
                          <a:solidFill>
                            <a:srgbClr val="000000"/>
                          </a:solidFill>
                          <a:effectLst/>
                          <a:latin typeface="Yu Gothic" panose="020B0400000000000000" pitchFamily="50" charset="-128"/>
                          <a:ea typeface="Yu Gothic" panose="020B0400000000000000" pitchFamily="50" charset="-128"/>
                        </a:rPr>
                        <a:t>中間評価が適切に実施されているか？</a:t>
                      </a:r>
                    </a:p>
                  </a:txBody>
                  <a:tcPr marL="8963" marR="8963" marT="89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kumimoji="1" lang="ja-JP" altLang="en-US"/>
                    </a:p>
                  </a:txBody>
                  <a:tcPr/>
                </a:tc>
                <a:extLst>
                  <a:ext uri="{0D108BD9-81ED-4DB2-BD59-A6C34878D82A}">
                    <a16:rowId xmlns:a16="http://schemas.microsoft.com/office/drawing/2014/main" val="1723977235"/>
                  </a:ext>
                </a:extLst>
              </a:tr>
              <a:tr h="802074">
                <a:tc vMerge="1">
                  <a:txBody>
                    <a:bodyPr/>
                    <a:lstStyle/>
                    <a:p>
                      <a:endParaRPr kumimoji="1" lang="ja-JP" altLang="en-US"/>
                    </a:p>
                  </a:txBody>
                  <a:tcPr/>
                </a:tc>
                <a:tc>
                  <a:txBody>
                    <a:bodyPr/>
                    <a:lstStyle/>
                    <a:p>
                      <a:pPr algn="l" fontAlgn="ctr"/>
                      <a:r>
                        <a:rPr lang="ja-JP" altLang="en-US" sz="1000" b="1" i="0" u="none" strike="noStrike">
                          <a:solidFill>
                            <a:srgbClr val="000000"/>
                          </a:solidFill>
                          <a:effectLst/>
                          <a:latin typeface="Yu Gothic" panose="020B0400000000000000" pitchFamily="50" charset="-128"/>
                          <a:ea typeface="Yu Gothic" panose="020B0400000000000000" pitchFamily="50" charset="-128"/>
                        </a:rPr>
                        <a:t>期中のミッション変更・追加修正への対応は可能か？</a:t>
                      </a:r>
                    </a:p>
                  </a:txBody>
                  <a:tcPr marL="8963" marR="8963" marT="89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kumimoji="1" lang="ja-JP" altLang="en-US"/>
                    </a:p>
                  </a:txBody>
                  <a:tcPr/>
                </a:tc>
                <a:extLst>
                  <a:ext uri="{0D108BD9-81ED-4DB2-BD59-A6C34878D82A}">
                    <a16:rowId xmlns:a16="http://schemas.microsoft.com/office/drawing/2014/main" val="2848701586"/>
                  </a:ext>
                </a:extLst>
              </a:tr>
              <a:tr h="334195">
                <a:tc rowSpan="2">
                  <a:txBody>
                    <a:bodyPr/>
                    <a:lstStyle/>
                    <a:p>
                      <a:pPr algn="l" fontAlgn="ctr"/>
                      <a:r>
                        <a:rPr lang="ja-JP" altLang="en-US" sz="1000" b="1" i="0" u="none" strike="noStrike">
                          <a:solidFill>
                            <a:srgbClr val="000000"/>
                          </a:solidFill>
                          <a:effectLst/>
                          <a:latin typeface="Yu Gothic" panose="020B0400000000000000" pitchFamily="50" charset="-128"/>
                          <a:ea typeface="Yu Gothic" panose="020B0400000000000000" pitchFamily="50" charset="-128"/>
                        </a:rPr>
                        <a:t>計数の評価反映</a:t>
                      </a:r>
                    </a:p>
                  </a:txBody>
                  <a:tcPr marL="8963" marR="8963" marT="89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ctr"/>
                      <a:r>
                        <a:rPr lang="ja-JP" altLang="en-US" sz="1000" b="1" i="0" u="none" strike="noStrike">
                          <a:solidFill>
                            <a:srgbClr val="000000"/>
                          </a:solidFill>
                          <a:effectLst/>
                          <a:latin typeface="Yu Gothic" panose="020B0400000000000000" pitchFamily="50" charset="-128"/>
                          <a:ea typeface="Yu Gothic" panose="020B0400000000000000" pitchFamily="50" charset="-128"/>
                        </a:rPr>
                        <a:t>上期・下期の営業計数バランスの確認</a:t>
                      </a:r>
                    </a:p>
                  </a:txBody>
                  <a:tcPr marL="8963" marR="8963" marT="89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l" fontAlgn="t"/>
                      <a:r>
                        <a:rPr lang="ja-JP" altLang="en-US" sz="1000" b="0" i="0" u="none" strike="noStrike" dirty="0">
                          <a:solidFill>
                            <a:srgbClr val="000000"/>
                          </a:solidFill>
                          <a:effectLst/>
                          <a:latin typeface="Yu Gothic" panose="020B0400000000000000" pitchFamily="50" charset="-128"/>
                          <a:ea typeface="Yu Gothic" panose="020B0400000000000000" pitchFamily="50" charset="-128"/>
                        </a:rPr>
                        <a:t>・営業計数において上期と下期に大きなバラツキと期間に関しては、準備と成果発揮とに分かれており、外部収益へ経営方針がシフトしている点も考えるとバラツキがある状態と言える。</a:t>
                      </a:r>
                      <a:br>
                        <a:rPr lang="ja-JP" altLang="en-US" sz="1000" b="0" i="0" u="none" strike="noStrike" dirty="0">
                          <a:solidFill>
                            <a:srgbClr val="000000"/>
                          </a:solidFill>
                          <a:effectLst/>
                          <a:latin typeface="Yu Gothic" panose="020B0400000000000000" pitchFamily="50" charset="-128"/>
                          <a:ea typeface="Yu Gothic" panose="020B0400000000000000" pitchFamily="50" charset="-128"/>
                        </a:rPr>
                      </a:br>
                      <a:r>
                        <a:rPr lang="ja-JP" altLang="en-US" sz="1000" b="0" i="0" u="none" strike="noStrike" dirty="0">
                          <a:solidFill>
                            <a:srgbClr val="000000"/>
                          </a:solidFill>
                          <a:effectLst/>
                          <a:latin typeface="Yu Gothic" panose="020B0400000000000000" pitchFamily="50" charset="-128"/>
                          <a:ea typeface="Yu Gothic" panose="020B0400000000000000" pitchFamily="50" charset="-128"/>
                        </a:rPr>
                        <a:t>・期中の計数目標の変更について、組織の目標値変更を個々人のレベルにまで</a:t>
                      </a:r>
                      <a:br>
                        <a:rPr lang="ja-JP" altLang="en-US" sz="1000" b="0" i="0" u="none" strike="noStrike" dirty="0">
                          <a:solidFill>
                            <a:srgbClr val="000000"/>
                          </a:solidFill>
                          <a:effectLst/>
                          <a:latin typeface="Yu Gothic" panose="020B0400000000000000" pitchFamily="50" charset="-128"/>
                          <a:ea typeface="Yu Gothic" panose="020B0400000000000000" pitchFamily="50" charset="-128"/>
                        </a:rPr>
                      </a:br>
                      <a:r>
                        <a:rPr lang="ja-JP" altLang="en-US" sz="1000" b="0" i="0" u="none" strike="noStrike" dirty="0">
                          <a:solidFill>
                            <a:srgbClr val="000000"/>
                          </a:solidFill>
                          <a:effectLst/>
                          <a:latin typeface="Yu Gothic" panose="020B0400000000000000" pitchFamily="50" charset="-128"/>
                          <a:ea typeface="Yu Gothic" panose="020B0400000000000000" pitchFamily="50" charset="-128"/>
                        </a:rPr>
                        <a:t>ブレイクダウン・評価反映が可能かとは言えない。</a:t>
                      </a:r>
                    </a:p>
                  </a:txBody>
                  <a:tcPr marL="8963" marR="8963" marT="89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86761822"/>
                  </a:ext>
                </a:extLst>
              </a:tr>
              <a:tr h="811619">
                <a:tc vMerge="1">
                  <a:txBody>
                    <a:bodyPr/>
                    <a:lstStyle/>
                    <a:p>
                      <a:endParaRPr kumimoji="1" lang="ja-JP" altLang="en-US"/>
                    </a:p>
                  </a:txBody>
                  <a:tcPr/>
                </a:tc>
                <a:tc>
                  <a:txBody>
                    <a:bodyPr/>
                    <a:lstStyle/>
                    <a:p>
                      <a:pPr algn="l" fontAlgn="ctr"/>
                      <a:r>
                        <a:rPr lang="ja-JP" altLang="en-US" sz="1000" b="1" i="0" u="none" strike="noStrike">
                          <a:solidFill>
                            <a:srgbClr val="000000"/>
                          </a:solidFill>
                          <a:effectLst/>
                          <a:latin typeface="Yu Gothic" panose="020B0400000000000000" pitchFamily="50" charset="-128"/>
                          <a:ea typeface="Yu Gothic" panose="020B0400000000000000" pitchFamily="50" charset="-128"/>
                        </a:rPr>
                        <a:t>上期・下期毎の計数目標の期中修正・ローリングの頻度は？</a:t>
                      </a:r>
                    </a:p>
                  </a:txBody>
                  <a:tcPr marL="8963" marR="8963" marT="89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kumimoji="1" lang="ja-JP" altLang="en-US"/>
                    </a:p>
                  </a:txBody>
                  <a:tcPr/>
                </a:tc>
                <a:extLst>
                  <a:ext uri="{0D108BD9-81ED-4DB2-BD59-A6C34878D82A}">
                    <a16:rowId xmlns:a16="http://schemas.microsoft.com/office/drawing/2014/main" val="1275165514"/>
                  </a:ext>
                </a:extLst>
              </a:tr>
              <a:tr h="821166">
                <a:tc>
                  <a:txBody>
                    <a:bodyPr/>
                    <a:lstStyle/>
                    <a:p>
                      <a:pPr algn="l" fontAlgn="ctr"/>
                      <a:r>
                        <a:rPr lang="ja-JP" altLang="en-US" sz="1000" b="1" i="0" u="none" strike="noStrike">
                          <a:solidFill>
                            <a:srgbClr val="000000"/>
                          </a:solidFill>
                          <a:effectLst/>
                          <a:latin typeface="Yu Gothic" panose="020B0400000000000000" pitchFamily="50" charset="-128"/>
                          <a:ea typeface="Yu Gothic" panose="020B0400000000000000" pitchFamily="50" charset="-128"/>
                        </a:rPr>
                        <a:t>賞与支給ヵ月水準</a:t>
                      </a:r>
                      <a:br>
                        <a:rPr lang="ja-JP" altLang="en-US" sz="1000" b="1" i="0" u="none" strike="noStrike">
                          <a:solidFill>
                            <a:srgbClr val="000000"/>
                          </a:solidFill>
                          <a:effectLst/>
                          <a:latin typeface="Yu Gothic" panose="020B0400000000000000" pitchFamily="50" charset="-128"/>
                          <a:ea typeface="Yu Gothic" panose="020B0400000000000000" pitchFamily="50" charset="-128"/>
                        </a:rPr>
                      </a:br>
                      <a:r>
                        <a:rPr lang="en-US" altLang="ja-JP" sz="1000" b="1" i="0" u="none" strike="noStrike">
                          <a:solidFill>
                            <a:srgbClr val="000000"/>
                          </a:solidFill>
                          <a:effectLst/>
                          <a:latin typeface="Yu Gothic" panose="020B0400000000000000" pitchFamily="50" charset="-128"/>
                          <a:ea typeface="Yu Gothic" panose="020B0400000000000000" pitchFamily="50" charset="-128"/>
                        </a:rPr>
                        <a:t>12</a:t>
                      </a:r>
                      <a:r>
                        <a:rPr lang="ja-JP" altLang="en-US" sz="1000" b="1" i="0" u="none" strike="noStrike">
                          <a:solidFill>
                            <a:srgbClr val="000000"/>
                          </a:solidFill>
                          <a:effectLst/>
                          <a:latin typeface="Yu Gothic" panose="020B0400000000000000" pitchFamily="50" charset="-128"/>
                          <a:ea typeface="Yu Gothic" panose="020B0400000000000000" pitchFamily="50" charset="-128"/>
                        </a:rPr>
                        <a:t>月と</a:t>
                      </a:r>
                      <a:r>
                        <a:rPr lang="en-US" altLang="ja-JP" sz="1000" b="1" i="0" u="none" strike="noStrike">
                          <a:solidFill>
                            <a:srgbClr val="000000"/>
                          </a:solidFill>
                          <a:effectLst/>
                          <a:latin typeface="Yu Gothic" panose="020B0400000000000000" pitchFamily="50" charset="-128"/>
                          <a:ea typeface="Yu Gothic" panose="020B0400000000000000" pitchFamily="50" charset="-128"/>
                        </a:rPr>
                        <a:t>6</a:t>
                      </a:r>
                      <a:r>
                        <a:rPr lang="ja-JP" altLang="en-US" sz="1000" b="1" i="0" u="none" strike="noStrike">
                          <a:solidFill>
                            <a:srgbClr val="000000"/>
                          </a:solidFill>
                          <a:effectLst/>
                          <a:latin typeface="Yu Gothic" panose="020B0400000000000000" pitchFamily="50" charset="-128"/>
                          <a:ea typeface="Yu Gothic" panose="020B0400000000000000" pitchFamily="50" charset="-128"/>
                        </a:rPr>
                        <a:t>月の支給額のバランス</a:t>
                      </a:r>
                    </a:p>
                  </a:txBody>
                  <a:tcPr marL="8963" marR="8963" marT="89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ctr"/>
                      <a:r>
                        <a:rPr lang="ja-JP" altLang="en-US" sz="1000" b="1" i="0" u="none" strike="noStrike">
                          <a:solidFill>
                            <a:srgbClr val="000000"/>
                          </a:solidFill>
                          <a:effectLst/>
                          <a:latin typeface="Yu Gothic" panose="020B0400000000000000" pitchFamily="50" charset="-128"/>
                          <a:ea typeface="Yu Gothic" panose="020B0400000000000000" pitchFamily="50" charset="-128"/>
                        </a:rPr>
                        <a:t>賞与支給ヵ月の水準・バランス</a:t>
                      </a:r>
                    </a:p>
                  </a:txBody>
                  <a:tcPr marL="8963" marR="8963" marT="89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Yu Gothic" panose="020B0400000000000000" pitchFamily="50" charset="-128"/>
                          <a:ea typeface="Yu Gothic" panose="020B0400000000000000" pitchFamily="50" charset="-128"/>
                        </a:rPr>
                        <a:t>・賞与支給ヵ月において、</a:t>
                      </a:r>
                      <a:r>
                        <a:rPr lang="en-US" altLang="ja-JP" sz="1000" b="0" i="0" u="none" strike="noStrike">
                          <a:solidFill>
                            <a:srgbClr val="000000"/>
                          </a:solidFill>
                          <a:effectLst/>
                          <a:latin typeface="Yu Gothic" panose="020B0400000000000000" pitchFamily="50" charset="-128"/>
                          <a:ea typeface="Yu Gothic" panose="020B0400000000000000" pitchFamily="50" charset="-128"/>
                        </a:rPr>
                        <a:t>12</a:t>
                      </a:r>
                      <a:r>
                        <a:rPr lang="ja-JP" altLang="en-US" sz="1000" b="0" i="0" u="none" strike="noStrike">
                          <a:solidFill>
                            <a:srgbClr val="000000"/>
                          </a:solidFill>
                          <a:effectLst/>
                          <a:latin typeface="Yu Gothic" panose="020B0400000000000000" pitchFamily="50" charset="-128"/>
                          <a:ea typeface="Yu Gothic" panose="020B0400000000000000" pitchFamily="50" charset="-128"/>
                        </a:rPr>
                        <a:t>月に比べて</a:t>
                      </a:r>
                      <a:r>
                        <a:rPr lang="en-US" altLang="ja-JP" sz="1000" b="0" i="0" u="none" strike="noStrike">
                          <a:solidFill>
                            <a:srgbClr val="000000"/>
                          </a:solidFill>
                          <a:effectLst/>
                          <a:latin typeface="Yu Gothic" panose="020B0400000000000000" pitchFamily="50" charset="-128"/>
                          <a:ea typeface="Yu Gothic" panose="020B0400000000000000" pitchFamily="50" charset="-128"/>
                        </a:rPr>
                        <a:t>6</a:t>
                      </a:r>
                      <a:r>
                        <a:rPr lang="ja-JP" altLang="en-US" sz="1000" b="0" i="0" u="none" strike="noStrike">
                          <a:solidFill>
                            <a:srgbClr val="000000"/>
                          </a:solidFill>
                          <a:effectLst/>
                          <a:latin typeface="Yu Gothic" panose="020B0400000000000000" pitchFamily="50" charset="-128"/>
                          <a:ea typeface="Yu Gothic" panose="020B0400000000000000" pitchFamily="50" charset="-128"/>
                        </a:rPr>
                        <a:t>月の比重が大きい状態と言える。</a:t>
                      </a:r>
                    </a:p>
                  </a:txBody>
                  <a:tcPr marL="8963" marR="8963" marT="89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29341950"/>
                  </a:ext>
                </a:extLst>
              </a:tr>
              <a:tr h="334195">
                <a:tc rowSpan="3">
                  <a:txBody>
                    <a:bodyPr/>
                    <a:lstStyle/>
                    <a:p>
                      <a:pPr algn="l" fontAlgn="ctr"/>
                      <a:r>
                        <a:rPr lang="ja-JP" altLang="en-US" sz="1000" b="1" i="0" u="none" strike="noStrike">
                          <a:solidFill>
                            <a:srgbClr val="000000"/>
                          </a:solidFill>
                          <a:effectLst/>
                          <a:latin typeface="Yu Gothic" panose="020B0400000000000000" pitchFamily="50" charset="-128"/>
                          <a:ea typeface="Yu Gothic" panose="020B0400000000000000" pitchFamily="50" charset="-128"/>
                        </a:rPr>
                        <a:t>その他</a:t>
                      </a:r>
                    </a:p>
                  </a:txBody>
                  <a:tcPr marL="8963" marR="8963" marT="89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ctr"/>
                      <a:r>
                        <a:rPr lang="ja-JP" altLang="en-US" sz="1000" b="1" i="0" u="none" strike="noStrike" dirty="0">
                          <a:solidFill>
                            <a:srgbClr val="000000"/>
                          </a:solidFill>
                          <a:effectLst/>
                          <a:latin typeface="Yu Gothic" panose="020B0400000000000000" pitchFamily="50" charset="-128"/>
                          <a:ea typeface="Yu Gothic" panose="020B0400000000000000" pitchFamily="50" charset="-128"/>
                        </a:rPr>
                        <a:t>事業特性を踏まえた評価期間の在り方</a:t>
                      </a:r>
                    </a:p>
                  </a:txBody>
                  <a:tcPr marL="8963" marR="8963" marT="89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a:txBody>
                    <a:bodyPr/>
                    <a:lstStyle/>
                    <a:p>
                      <a:pPr algn="l" fontAlgn="t"/>
                      <a:r>
                        <a:rPr lang="ja-JP" altLang="en-US" sz="1000" b="0" i="0" u="none" strike="noStrike">
                          <a:solidFill>
                            <a:srgbClr val="000000"/>
                          </a:solidFill>
                          <a:effectLst/>
                          <a:latin typeface="Yu Gothic" panose="020B0400000000000000" pitchFamily="50" charset="-128"/>
                          <a:ea typeface="Yu Gothic" panose="020B0400000000000000" pitchFamily="50" charset="-128"/>
                        </a:rPr>
                        <a:t>・会社の業務ミッションは、いままで、シェアード業務の比重が高い状態だったが、今後の方向性はより外部収益志向になっており、現在はその過渡期と言える。</a:t>
                      </a:r>
                      <a:br>
                        <a:rPr lang="ja-JP" altLang="en-US" sz="1000" b="0" i="0" u="none" strike="noStrike">
                          <a:solidFill>
                            <a:srgbClr val="000000"/>
                          </a:solidFill>
                          <a:effectLst/>
                          <a:latin typeface="Yu Gothic" panose="020B0400000000000000" pitchFamily="50" charset="-128"/>
                          <a:ea typeface="Yu Gothic" panose="020B0400000000000000" pitchFamily="50" charset="-128"/>
                        </a:rPr>
                      </a:br>
                      <a:r>
                        <a:rPr lang="ja-JP" altLang="en-US" sz="1000" b="0" i="0" u="none" strike="noStrike">
                          <a:solidFill>
                            <a:srgbClr val="000000"/>
                          </a:solidFill>
                          <a:effectLst/>
                          <a:latin typeface="Yu Gothic" panose="020B0400000000000000" pitchFamily="50" charset="-128"/>
                          <a:ea typeface="Yu Gothic" panose="020B0400000000000000" pitchFamily="50" charset="-128"/>
                        </a:rPr>
                        <a:t>・全社の評価調整分布を行う際、部門の評価をそのまま完結させられるか？</a:t>
                      </a:r>
                      <a:br>
                        <a:rPr lang="ja-JP" altLang="en-US" sz="1000" b="0" i="0" u="none" strike="noStrike">
                          <a:solidFill>
                            <a:srgbClr val="000000"/>
                          </a:solidFill>
                          <a:effectLst/>
                          <a:latin typeface="Yu Gothic" panose="020B0400000000000000" pitchFamily="50" charset="-128"/>
                          <a:ea typeface="Yu Gothic" panose="020B0400000000000000" pitchFamily="50" charset="-128"/>
                        </a:rPr>
                      </a:br>
                      <a:r>
                        <a:rPr lang="ja-JP" altLang="en-US" sz="1000" b="0" i="0" u="none" strike="noStrike">
                          <a:solidFill>
                            <a:srgbClr val="000000"/>
                          </a:solidFill>
                          <a:effectLst/>
                          <a:latin typeface="Yu Gothic" panose="020B0400000000000000" pitchFamily="50" charset="-128"/>
                          <a:ea typeface="Yu Gothic" panose="020B0400000000000000" pitchFamily="50" charset="-128"/>
                        </a:rPr>
                        <a:t>　それとも全社の調整が発生するか？</a:t>
                      </a:r>
                      <a:br>
                        <a:rPr lang="ja-JP" altLang="en-US" sz="1000" b="0" i="0" u="none" strike="noStrike">
                          <a:solidFill>
                            <a:srgbClr val="000000"/>
                          </a:solidFill>
                          <a:effectLst/>
                          <a:latin typeface="Yu Gothic" panose="020B0400000000000000" pitchFamily="50" charset="-128"/>
                          <a:ea typeface="Yu Gothic" panose="020B0400000000000000" pitchFamily="50" charset="-128"/>
                        </a:rPr>
                      </a:br>
                      <a:r>
                        <a:rPr lang="ja-JP" altLang="en-US" sz="1000" b="0" i="0" u="none" strike="noStrike">
                          <a:solidFill>
                            <a:srgbClr val="000000"/>
                          </a:solidFill>
                          <a:effectLst/>
                          <a:latin typeface="Yu Gothic" panose="020B0400000000000000" pitchFamily="50" charset="-128"/>
                          <a:ea typeface="Yu Gothic" panose="020B0400000000000000" pitchFamily="50" charset="-128"/>
                        </a:rPr>
                        <a:t>　</a:t>
                      </a:r>
                    </a:p>
                  </a:txBody>
                  <a:tcPr marL="8963" marR="8963" marT="89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15539107"/>
                  </a:ext>
                </a:extLst>
              </a:tr>
              <a:tr h="334195">
                <a:tc vMerge="1">
                  <a:txBody>
                    <a:bodyPr/>
                    <a:lstStyle/>
                    <a:p>
                      <a:endParaRPr kumimoji="1" lang="ja-JP" altLang="en-US"/>
                    </a:p>
                  </a:txBody>
                  <a:tcPr/>
                </a:tc>
                <a:tc>
                  <a:txBody>
                    <a:bodyPr/>
                    <a:lstStyle/>
                    <a:p>
                      <a:pPr algn="l" fontAlgn="ctr"/>
                      <a:r>
                        <a:rPr lang="ja-JP" altLang="en-US" sz="1000" b="1" i="0" u="none" strike="noStrike">
                          <a:solidFill>
                            <a:srgbClr val="000000"/>
                          </a:solidFill>
                          <a:effectLst/>
                          <a:latin typeface="Yu Gothic" panose="020B0400000000000000" pitchFamily="50" charset="-128"/>
                          <a:ea typeface="Yu Gothic" panose="020B0400000000000000" pitchFamily="50" charset="-128"/>
                        </a:rPr>
                        <a:t>組織体制や要員数を踏まえた評価期間の在り方</a:t>
                      </a:r>
                    </a:p>
                  </a:txBody>
                  <a:tcPr marL="8963" marR="8963" marT="89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kumimoji="1" lang="ja-JP" altLang="en-US"/>
                    </a:p>
                  </a:txBody>
                  <a:tcPr/>
                </a:tc>
                <a:extLst>
                  <a:ext uri="{0D108BD9-81ED-4DB2-BD59-A6C34878D82A}">
                    <a16:rowId xmlns:a16="http://schemas.microsoft.com/office/drawing/2014/main" val="1496574565"/>
                  </a:ext>
                </a:extLst>
              </a:tr>
              <a:tr h="639749">
                <a:tc vMerge="1">
                  <a:txBody>
                    <a:bodyPr/>
                    <a:lstStyle/>
                    <a:p>
                      <a:endParaRPr kumimoji="1" lang="ja-JP" altLang="en-US"/>
                    </a:p>
                  </a:txBody>
                  <a:tcPr/>
                </a:tc>
                <a:tc>
                  <a:txBody>
                    <a:bodyPr/>
                    <a:lstStyle/>
                    <a:p>
                      <a:pPr algn="l" fontAlgn="ctr"/>
                      <a:r>
                        <a:rPr lang="ja-JP" altLang="en-US" sz="1000" b="1" i="0" u="none" strike="noStrike" dirty="0">
                          <a:solidFill>
                            <a:srgbClr val="000000"/>
                          </a:solidFill>
                          <a:effectLst/>
                          <a:latin typeface="Yu Gothic" panose="020B0400000000000000" pitchFamily="50" charset="-128"/>
                          <a:ea typeface="Yu Gothic" panose="020B0400000000000000" pitchFamily="50" charset="-128"/>
                        </a:rPr>
                        <a:t>自社の評価制度全体の整合性</a:t>
                      </a:r>
                    </a:p>
                  </a:txBody>
                  <a:tcPr marL="8963" marR="8963" marT="89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kumimoji="1" lang="ja-JP" altLang="en-US"/>
                    </a:p>
                  </a:txBody>
                  <a:tcPr/>
                </a:tc>
                <a:extLst>
                  <a:ext uri="{0D108BD9-81ED-4DB2-BD59-A6C34878D82A}">
                    <a16:rowId xmlns:a16="http://schemas.microsoft.com/office/drawing/2014/main" val="2735786923"/>
                  </a:ext>
                </a:extLst>
              </a:tr>
            </a:tbl>
          </a:graphicData>
        </a:graphic>
      </p:graphicFrame>
      <p:grpSp>
        <p:nvGrpSpPr>
          <p:cNvPr id="3" name="グループ化 2">
            <a:extLst>
              <a:ext uri="{FF2B5EF4-FFF2-40B4-BE49-F238E27FC236}">
                <a16:creationId xmlns:a16="http://schemas.microsoft.com/office/drawing/2014/main" id="{F28C944F-F8D6-ADAA-DB50-AAAC6E06C2A3}"/>
              </a:ext>
            </a:extLst>
          </p:cNvPr>
          <p:cNvGrpSpPr/>
          <p:nvPr/>
        </p:nvGrpSpPr>
        <p:grpSpPr>
          <a:xfrm>
            <a:off x="6095164" y="5773672"/>
            <a:ext cx="5101156" cy="854624"/>
            <a:chOff x="6108344" y="4721926"/>
            <a:chExt cx="5857423" cy="1737489"/>
          </a:xfrm>
        </p:grpSpPr>
        <p:sp>
          <p:nvSpPr>
            <p:cNvPr id="5" name="コンテンツ プレースホルダー 2">
              <a:extLst>
                <a:ext uri="{FF2B5EF4-FFF2-40B4-BE49-F238E27FC236}">
                  <a16:creationId xmlns:a16="http://schemas.microsoft.com/office/drawing/2014/main" id="{5205BB2A-3B44-DFFA-1DCB-7E38DB29CA29}"/>
                </a:ext>
              </a:extLst>
            </p:cNvPr>
            <p:cNvSpPr txBox="1">
              <a:spLocks/>
            </p:cNvSpPr>
            <p:nvPr/>
          </p:nvSpPr>
          <p:spPr>
            <a:xfrm>
              <a:off x="6108344" y="4721926"/>
              <a:ext cx="5857423" cy="1737489"/>
            </a:xfrm>
            <a:prstGeom prst="rect">
              <a:avLst/>
            </a:prstGeom>
            <a:ln w="25400">
              <a:solidFill>
                <a:schemeClr val="tx1"/>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eiryo UI" panose="020B0604030504040204" pitchFamily="50" charset="-128"/>
                  <a:ea typeface="Meiryo UI" panose="020B0604030504040204" pitchFamily="50"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eiryo UI" panose="020B0604030504040204" pitchFamily="50" charset="-128"/>
                  <a:ea typeface="Meiryo UI" panose="020B0604030504040204" pitchFamily="50"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eiryo UI" panose="020B0604030504040204" pitchFamily="50" charset="-128"/>
                  <a:ea typeface="Meiryo UI" panose="020B0604030504040204" pitchFamily="50"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eiryo UI" panose="020B0604030504040204" pitchFamily="50" charset="-128"/>
                  <a:ea typeface="Meiryo UI" panose="020B0604030504040204" pitchFamily="50"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eiryo UI" panose="020B0604030504040204" pitchFamily="50" charset="-128"/>
                  <a:ea typeface="Meiryo UI" panose="020B0604030504040204"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a:pPr>
              <a:r>
                <a:rPr kumimoji="1" lang="en-US" altLang="ja-JP" sz="1600" b="1" i="0" u="none" strike="noStrike" kern="1200" cap="none" spc="0" normalizeH="0" baseline="0" noProof="0" dirty="0">
                  <a:ln>
                    <a:noFill/>
                  </a:ln>
                  <a:solidFill>
                    <a:srgbClr val="32363F"/>
                  </a:solidFill>
                  <a:effectLst/>
                  <a:uLnTx/>
                  <a:uFillTx/>
                  <a:latin typeface="-apple-system"/>
                  <a:ea typeface="Meiryo UI" panose="020B0604030504040204" pitchFamily="50" charset="-128"/>
                  <a:cs typeface="+mn-cs"/>
                </a:rPr>
                <a:t>【</a:t>
              </a:r>
              <a:r>
                <a:rPr kumimoji="1" lang="ja-JP" altLang="en-US" sz="1600" b="1" i="0" u="none" strike="noStrike" kern="1200" cap="none" spc="0" normalizeH="0" baseline="0" noProof="0" dirty="0">
                  <a:ln>
                    <a:noFill/>
                  </a:ln>
                  <a:solidFill>
                    <a:srgbClr val="32363F"/>
                  </a:solidFill>
                  <a:effectLst/>
                  <a:uLnTx/>
                  <a:uFillTx/>
                  <a:latin typeface="-apple-system"/>
                  <a:ea typeface="Meiryo UI" panose="020B0604030504040204" pitchFamily="50" charset="-128"/>
                  <a:cs typeface="+mn-cs"/>
                </a:rPr>
                <a:t>今後のスケジュール</a:t>
              </a:r>
              <a:r>
                <a:rPr kumimoji="1" lang="en-US" altLang="ja-JP" sz="1600" b="1" i="0" u="none" strike="noStrike" kern="1200" cap="none" spc="0" normalizeH="0" baseline="0" noProof="0" dirty="0">
                  <a:ln>
                    <a:noFill/>
                  </a:ln>
                  <a:solidFill>
                    <a:srgbClr val="32363F"/>
                  </a:solidFill>
                  <a:effectLst/>
                  <a:uLnTx/>
                  <a:uFillTx/>
                  <a:latin typeface="-apple-system"/>
                  <a:ea typeface="Meiryo UI" panose="020B0604030504040204" pitchFamily="50" charset="-128"/>
                  <a:cs typeface="+mn-cs"/>
                </a:rPr>
                <a:t>】</a:t>
              </a:r>
            </a:p>
          </p:txBody>
        </p:sp>
        <p:sp>
          <p:nvSpPr>
            <p:cNvPr id="6" name="矢印: 五方向 5">
              <a:extLst>
                <a:ext uri="{FF2B5EF4-FFF2-40B4-BE49-F238E27FC236}">
                  <a16:creationId xmlns:a16="http://schemas.microsoft.com/office/drawing/2014/main" id="{2BD2BCAB-865F-1C0A-174C-EF80BD254B1F}"/>
                </a:ext>
              </a:extLst>
            </p:cNvPr>
            <p:cNvSpPr/>
            <p:nvPr/>
          </p:nvSpPr>
          <p:spPr>
            <a:xfrm>
              <a:off x="10285901" y="5345721"/>
              <a:ext cx="1465385" cy="855785"/>
            </a:xfrm>
            <a:prstGeom prst="homePlate">
              <a:avLst/>
            </a:prstGeom>
            <a:solidFill>
              <a:schemeClr val="bg1"/>
            </a:solidFill>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b="1" i="0" u="none" strike="noStrike" kern="1200" cap="none" spc="0" normalizeH="0" baseline="0" noProof="0" dirty="0">
                  <a:ln>
                    <a:noFill/>
                  </a:ln>
                  <a:solidFill>
                    <a:srgbClr val="32363F"/>
                  </a:solidFill>
                  <a:effectLst/>
                  <a:uLnTx/>
                  <a:uFillTx/>
                  <a:latin typeface="Calibri Light"/>
                  <a:ea typeface="+mn-ea"/>
                  <a:cs typeface="+mn-cs"/>
                </a:rPr>
                <a:t>2024</a:t>
              </a:r>
              <a:r>
                <a:rPr kumimoji="1" lang="ja-JP" altLang="en-US" sz="1100" b="1" i="0" u="none" strike="noStrike" kern="1200" cap="none" spc="0" normalizeH="0" baseline="0" noProof="0" dirty="0">
                  <a:ln>
                    <a:noFill/>
                  </a:ln>
                  <a:solidFill>
                    <a:srgbClr val="32363F"/>
                  </a:solidFill>
                  <a:effectLst/>
                  <a:uLnTx/>
                  <a:uFillTx/>
                  <a:latin typeface="Calibri Light"/>
                  <a:ea typeface="+mn-ea"/>
                  <a:cs typeface="+mn-cs"/>
                </a:rPr>
                <a:t>年</a:t>
              </a:r>
              <a:r>
                <a:rPr kumimoji="1" lang="en-US" altLang="ja-JP" sz="1100" b="1" i="0" u="none" strike="noStrike" kern="1200" cap="none" spc="0" normalizeH="0" baseline="0" noProof="0" dirty="0">
                  <a:ln>
                    <a:noFill/>
                  </a:ln>
                  <a:solidFill>
                    <a:srgbClr val="32363F"/>
                  </a:solidFill>
                  <a:effectLst/>
                  <a:uLnTx/>
                  <a:uFillTx/>
                  <a:latin typeface="Calibri Light"/>
                  <a:ea typeface="+mn-ea"/>
                  <a:cs typeface="+mn-cs"/>
                </a:rPr>
                <a:t>4</a:t>
              </a:r>
              <a:r>
                <a:rPr kumimoji="1" lang="ja-JP" altLang="en-US" sz="1100" b="1" i="0" u="none" strike="noStrike" kern="1200" cap="none" spc="0" normalizeH="0" baseline="0" noProof="0" dirty="0">
                  <a:ln>
                    <a:noFill/>
                  </a:ln>
                  <a:solidFill>
                    <a:srgbClr val="32363F"/>
                  </a:solidFill>
                  <a:effectLst/>
                  <a:uLnTx/>
                  <a:uFillTx/>
                  <a:latin typeface="Calibri Light"/>
                  <a:ea typeface="+mn-ea"/>
                  <a:cs typeface="+mn-cs"/>
                </a:rPr>
                <a:t>月</a:t>
              </a:r>
              <a:endParaRPr kumimoji="1" lang="en-US" altLang="ja-JP" sz="1100" b="1" i="0" u="none" strike="noStrike" kern="1200" cap="none" spc="0" normalizeH="0" baseline="0" noProof="0" dirty="0">
                <a:ln>
                  <a:noFill/>
                </a:ln>
                <a:solidFill>
                  <a:srgbClr val="32363F"/>
                </a:solidFill>
                <a:effectLst/>
                <a:uLnTx/>
                <a:uFillTx/>
                <a:latin typeface="Calibri Ligh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srgbClr val="32363F"/>
                  </a:solidFill>
                  <a:effectLst/>
                  <a:uLnTx/>
                  <a:uFillTx/>
                  <a:latin typeface="Calibri Light"/>
                  <a:ea typeface="+mn-ea"/>
                  <a:cs typeface="+mn-cs"/>
                </a:rPr>
                <a:t>運用開始</a:t>
              </a:r>
            </a:p>
          </p:txBody>
        </p:sp>
        <p:sp>
          <p:nvSpPr>
            <p:cNvPr id="8" name="矢印: 五方向 7">
              <a:extLst>
                <a:ext uri="{FF2B5EF4-FFF2-40B4-BE49-F238E27FC236}">
                  <a16:creationId xmlns:a16="http://schemas.microsoft.com/office/drawing/2014/main" id="{C6ACEB6C-F992-CFFE-DABA-828C669560EC}"/>
                </a:ext>
              </a:extLst>
            </p:cNvPr>
            <p:cNvSpPr/>
            <p:nvPr/>
          </p:nvSpPr>
          <p:spPr>
            <a:xfrm>
              <a:off x="8942214" y="5345721"/>
              <a:ext cx="1465385" cy="855785"/>
            </a:xfrm>
            <a:prstGeom prst="homePlate">
              <a:avLst/>
            </a:prstGeom>
            <a:solidFill>
              <a:schemeClr val="bg1"/>
            </a:solidFill>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b="1" i="0" u="none" strike="noStrike" kern="1200" cap="none" spc="0" normalizeH="0" baseline="0" noProof="0" dirty="0">
                  <a:ln>
                    <a:noFill/>
                  </a:ln>
                  <a:solidFill>
                    <a:srgbClr val="32363F"/>
                  </a:solidFill>
                  <a:effectLst/>
                  <a:uLnTx/>
                  <a:uFillTx/>
                  <a:latin typeface="Calibri Light"/>
                  <a:ea typeface="+mn-ea"/>
                  <a:cs typeface="+mn-cs"/>
                </a:rPr>
                <a:t>2024</a:t>
              </a:r>
              <a:r>
                <a:rPr kumimoji="1" lang="ja-JP" altLang="en-US" sz="1100" b="1" i="0" u="none" strike="noStrike" kern="1200" cap="none" spc="0" normalizeH="0" baseline="0" noProof="0" dirty="0">
                  <a:ln>
                    <a:noFill/>
                  </a:ln>
                  <a:solidFill>
                    <a:srgbClr val="32363F"/>
                  </a:solidFill>
                  <a:effectLst/>
                  <a:uLnTx/>
                  <a:uFillTx/>
                  <a:latin typeface="Calibri Light"/>
                  <a:ea typeface="+mn-ea"/>
                  <a:cs typeface="+mn-cs"/>
                </a:rPr>
                <a:t>年</a:t>
              </a:r>
              <a:r>
                <a:rPr kumimoji="1" lang="en-US" altLang="ja-JP" sz="1100" b="1" i="0" u="none" strike="noStrike" kern="1200" cap="none" spc="0" normalizeH="0" baseline="0" noProof="0" dirty="0">
                  <a:ln>
                    <a:noFill/>
                  </a:ln>
                  <a:solidFill>
                    <a:srgbClr val="32363F"/>
                  </a:solidFill>
                  <a:effectLst/>
                  <a:uLnTx/>
                  <a:uFillTx/>
                  <a:latin typeface="Calibri Light"/>
                  <a:ea typeface="+mn-ea"/>
                  <a:cs typeface="+mn-cs"/>
                </a:rPr>
                <a:t>3</a:t>
              </a:r>
              <a:r>
                <a:rPr kumimoji="1" lang="ja-JP" altLang="en-US" sz="1100" b="1" i="0" u="none" strike="noStrike" kern="1200" cap="none" spc="0" normalizeH="0" baseline="0" noProof="0" dirty="0">
                  <a:ln>
                    <a:noFill/>
                  </a:ln>
                  <a:solidFill>
                    <a:srgbClr val="32363F"/>
                  </a:solidFill>
                  <a:effectLst/>
                  <a:uLnTx/>
                  <a:uFillTx/>
                  <a:latin typeface="Calibri Light"/>
                  <a:ea typeface="+mn-ea"/>
                  <a:cs typeface="+mn-cs"/>
                </a:rPr>
                <a:t>月</a:t>
              </a:r>
              <a:endParaRPr kumimoji="1" lang="en-US" altLang="ja-JP" sz="1100" b="1" i="0" u="none" strike="noStrike" kern="1200" cap="none" spc="0" normalizeH="0" baseline="0" noProof="0" dirty="0">
                <a:ln>
                  <a:noFill/>
                </a:ln>
                <a:solidFill>
                  <a:srgbClr val="32363F"/>
                </a:solidFill>
                <a:effectLst/>
                <a:uLnTx/>
                <a:uFillTx/>
                <a:latin typeface="Calibri Ligh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srgbClr val="32363F"/>
                  </a:solidFill>
                  <a:effectLst/>
                  <a:uLnTx/>
                  <a:uFillTx/>
                  <a:latin typeface="Calibri Light"/>
                  <a:ea typeface="+mn-ea"/>
                  <a:cs typeface="+mn-cs"/>
                </a:rPr>
                <a:t>支部大会</a:t>
              </a:r>
            </a:p>
          </p:txBody>
        </p:sp>
        <p:sp>
          <p:nvSpPr>
            <p:cNvPr id="10" name="矢印: 五方向 9">
              <a:extLst>
                <a:ext uri="{FF2B5EF4-FFF2-40B4-BE49-F238E27FC236}">
                  <a16:creationId xmlns:a16="http://schemas.microsoft.com/office/drawing/2014/main" id="{DC64D4AD-0B6C-6108-E518-C44CD2F8C015}"/>
                </a:ext>
              </a:extLst>
            </p:cNvPr>
            <p:cNvSpPr/>
            <p:nvPr/>
          </p:nvSpPr>
          <p:spPr>
            <a:xfrm>
              <a:off x="7644068" y="5345722"/>
              <a:ext cx="1465385" cy="855785"/>
            </a:xfrm>
            <a:prstGeom prst="homePlate">
              <a:avLst/>
            </a:prstGeom>
            <a:solidFill>
              <a:schemeClr val="bg1"/>
            </a:solidFill>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b="1" i="0" u="none" strike="noStrike" kern="1200" cap="none" spc="0" normalizeH="0" baseline="0" noProof="0" dirty="0">
                  <a:ln>
                    <a:noFill/>
                  </a:ln>
                  <a:solidFill>
                    <a:srgbClr val="32363F"/>
                  </a:solidFill>
                  <a:effectLst/>
                  <a:uLnTx/>
                  <a:uFillTx/>
                  <a:latin typeface="Calibri Light"/>
                  <a:ea typeface="+mn-ea"/>
                  <a:cs typeface="+mn-cs"/>
                </a:rPr>
                <a:t>2024</a:t>
              </a:r>
              <a:r>
                <a:rPr kumimoji="1" lang="ja-JP" altLang="en-US" sz="1100" b="1" i="0" u="none" strike="noStrike" kern="1200" cap="none" spc="0" normalizeH="0" baseline="0" noProof="0" dirty="0">
                  <a:ln>
                    <a:noFill/>
                  </a:ln>
                  <a:solidFill>
                    <a:srgbClr val="32363F"/>
                  </a:solidFill>
                  <a:effectLst/>
                  <a:uLnTx/>
                  <a:uFillTx/>
                  <a:latin typeface="Calibri Light"/>
                  <a:ea typeface="+mn-ea"/>
                  <a:cs typeface="+mn-cs"/>
                </a:rPr>
                <a:t>年</a:t>
              </a:r>
              <a:r>
                <a:rPr kumimoji="1" lang="en-US" altLang="ja-JP" sz="1100" b="1" i="0" u="none" strike="noStrike" kern="1200" cap="none" spc="0" normalizeH="0" baseline="0" noProof="0" dirty="0">
                  <a:ln>
                    <a:noFill/>
                  </a:ln>
                  <a:solidFill>
                    <a:srgbClr val="32363F"/>
                  </a:solidFill>
                  <a:effectLst/>
                  <a:uLnTx/>
                  <a:uFillTx/>
                  <a:latin typeface="Calibri Light"/>
                  <a:ea typeface="+mn-ea"/>
                  <a:cs typeface="+mn-cs"/>
                </a:rPr>
                <a:t>2</a:t>
              </a:r>
              <a:r>
                <a:rPr kumimoji="1" lang="ja-JP" altLang="en-US" sz="1100" b="1" i="0" u="none" strike="noStrike" kern="1200" cap="none" spc="0" normalizeH="0" baseline="0" noProof="0" dirty="0">
                  <a:ln>
                    <a:noFill/>
                  </a:ln>
                  <a:solidFill>
                    <a:srgbClr val="32363F"/>
                  </a:solidFill>
                  <a:effectLst/>
                  <a:uLnTx/>
                  <a:uFillTx/>
                  <a:latin typeface="Calibri Light"/>
                  <a:ea typeface="+mn-ea"/>
                  <a:cs typeface="+mn-cs"/>
                </a:rPr>
                <a:t>月</a:t>
              </a:r>
              <a:r>
                <a:rPr kumimoji="1" lang="en-US" altLang="ja-JP" sz="1100" b="1" i="0" u="none" strike="noStrike" kern="1200" cap="none" spc="0" normalizeH="0" baseline="0" noProof="0" dirty="0">
                  <a:ln>
                    <a:noFill/>
                  </a:ln>
                  <a:solidFill>
                    <a:srgbClr val="32363F"/>
                  </a:solidFill>
                  <a:effectLst/>
                  <a:uLnTx/>
                  <a:uFillTx/>
                  <a:latin typeface="Calibri Light"/>
                  <a:ea typeface="+mn-ea"/>
                  <a:cs typeface="+mn-cs"/>
                </a:rPr>
                <a:t>~3</a:t>
              </a:r>
              <a:r>
                <a:rPr kumimoji="1" lang="ja-JP" altLang="en-US" sz="1100" b="1" i="0" u="none" strike="noStrike" kern="1200" cap="none" spc="0" normalizeH="0" baseline="0" noProof="0" dirty="0">
                  <a:ln>
                    <a:noFill/>
                  </a:ln>
                  <a:solidFill>
                    <a:srgbClr val="32363F"/>
                  </a:solidFill>
                  <a:effectLst/>
                  <a:uLnTx/>
                  <a:uFillTx/>
                  <a:latin typeface="Calibri Light"/>
                  <a:ea typeface="+mn-ea"/>
                  <a:cs typeface="+mn-cs"/>
                </a:rPr>
                <a:t>月</a:t>
              </a:r>
              <a:endParaRPr kumimoji="1" lang="en-US" altLang="ja-JP" sz="1100" b="1" i="0" u="none" strike="noStrike" kern="1200" cap="none" spc="0" normalizeH="0" baseline="0" noProof="0" dirty="0">
                <a:ln>
                  <a:noFill/>
                </a:ln>
                <a:solidFill>
                  <a:srgbClr val="32363F"/>
                </a:solidFill>
                <a:effectLst/>
                <a:uLnTx/>
                <a:uFillTx/>
                <a:latin typeface="Calibri Ligh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srgbClr val="32363F"/>
                  </a:solidFill>
                  <a:effectLst/>
                  <a:uLnTx/>
                  <a:uFillTx/>
                  <a:latin typeface="Calibri Light"/>
                  <a:ea typeface="+mn-ea"/>
                  <a:cs typeface="+mn-cs"/>
                </a:rPr>
                <a:t>春の交渉</a:t>
              </a:r>
              <a:r>
                <a:rPr kumimoji="1" lang="en-US" altLang="ja-JP" sz="1100" b="1" i="0" u="none" strike="noStrike" kern="1200" cap="none" spc="0" normalizeH="0" baseline="0" noProof="0" dirty="0">
                  <a:ln>
                    <a:noFill/>
                  </a:ln>
                  <a:solidFill>
                    <a:srgbClr val="32363F"/>
                  </a:solidFill>
                  <a:effectLst/>
                  <a:uLnTx/>
                  <a:uFillTx/>
                  <a:latin typeface="Calibri Light"/>
                  <a:ea typeface="+mn-ea"/>
                  <a:cs typeface="+mn-cs"/>
                </a:rPr>
                <a:t>MV</a:t>
              </a:r>
              <a:endParaRPr kumimoji="1" lang="ja-JP" altLang="en-US" sz="1100" b="1" i="0" u="none" strike="noStrike" kern="1200" cap="none" spc="0" normalizeH="0" baseline="0" noProof="0" dirty="0">
                <a:ln>
                  <a:noFill/>
                </a:ln>
                <a:solidFill>
                  <a:srgbClr val="32363F"/>
                </a:solidFill>
                <a:effectLst/>
                <a:uLnTx/>
                <a:uFillTx/>
                <a:latin typeface="Calibri Light"/>
                <a:ea typeface="+mn-ea"/>
                <a:cs typeface="+mn-cs"/>
              </a:endParaRPr>
            </a:p>
          </p:txBody>
        </p:sp>
        <p:sp>
          <p:nvSpPr>
            <p:cNvPr id="11" name="矢印: 五方向 10">
              <a:extLst>
                <a:ext uri="{FF2B5EF4-FFF2-40B4-BE49-F238E27FC236}">
                  <a16:creationId xmlns:a16="http://schemas.microsoft.com/office/drawing/2014/main" id="{6DFA1AF8-C3D2-85B2-4E20-6306FF3B94F1}"/>
                </a:ext>
              </a:extLst>
            </p:cNvPr>
            <p:cNvSpPr/>
            <p:nvPr/>
          </p:nvSpPr>
          <p:spPr>
            <a:xfrm>
              <a:off x="6340686" y="5345720"/>
              <a:ext cx="1465385" cy="855785"/>
            </a:xfrm>
            <a:prstGeom prst="homePlate">
              <a:avLst/>
            </a:prstGeom>
            <a:solidFill>
              <a:schemeClr val="bg1"/>
            </a:solidFill>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b="1" i="0" u="none" strike="noStrike" kern="1200" cap="none" spc="0" normalizeH="0" baseline="0" noProof="0" dirty="0">
                  <a:ln>
                    <a:noFill/>
                  </a:ln>
                  <a:solidFill>
                    <a:srgbClr val="32363F"/>
                  </a:solidFill>
                  <a:effectLst/>
                  <a:uLnTx/>
                  <a:uFillTx/>
                  <a:latin typeface="Calibri Light"/>
                  <a:ea typeface="+mn-ea"/>
                  <a:cs typeface="+mn-cs"/>
                </a:rPr>
                <a:t>2024</a:t>
              </a:r>
              <a:r>
                <a:rPr kumimoji="1" lang="ja-JP" altLang="en-US" sz="1100" b="1" i="0" u="none" strike="noStrike" kern="1200" cap="none" spc="0" normalizeH="0" baseline="0" noProof="0" dirty="0">
                  <a:ln>
                    <a:noFill/>
                  </a:ln>
                  <a:solidFill>
                    <a:srgbClr val="32363F"/>
                  </a:solidFill>
                  <a:effectLst/>
                  <a:uLnTx/>
                  <a:uFillTx/>
                  <a:latin typeface="Calibri Light"/>
                  <a:ea typeface="+mn-ea"/>
                  <a:cs typeface="+mn-cs"/>
                </a:rPr>
                <a:t>年</a:t>
              </a:r>
              <a:r>
                <a:rPr kumimoji="1" lang="en-US" altLang="ja-JP" sz="1100" b="1" i="0" u="none" strike="noStrike" kern="1200" cap="none" spc="0" normalizeH="0" baseline="0" noProof="0" dirty="0">
                  <a:ln>
                    <a:noFill/>
                  </a:ln>
                  <a:solidFill>
                    <a:srgbClr val="32363F"/>
                  </a:solidFill>
                  <a:effectLst/>
                  <a:uLnTx/>
                  <a:uFillTx/>
                  <a:latin typeface="Calibri Light"/>
                  <a:ea typeface="+mn-ea"/>
                  <a:cs typeface="+mn-cs"/>
                </a:rPr>
                <a:t>2</a:t>
              </a:r>
              <a:r>
                <a:rPr kumimoji="1" lang="ja-JP" altLang="en-US" sz="1100" b="1" i="0" u="none" strike="noStrike" kern="1200" cap="none" spc="0" normalizeH="0" baseline="0" noProof="0" dirty="0">
                  <a:ln>
                    <a:noFill/>
                  </a:ln>
                  <a:solidFill>
                    <a:srgbClr val="32363F"/>
                  </a:solidFill>
                  <a:effectLst/>
                  <a:uLnTx/>
                  <a:uFillTx/>
                  <a:latin typeface="Calibri Light"/>
                  <a:ea typeface="+mn-ea"/>
                  <a:cs typeface="+mn-cs"/>
                </a:rPr>
                <a:t>月</a:t>
              </a:r>
              <a:endParaRPr kumimoji="1" lang="en-US" altLang="ja-JP" sz="1100" b="1" i="0" u="none" strike="noStrike" kern="1200" cap="none" spc="0" normalizeH="0" baseline="0" noProof="0" dirty="0">
                <a:ln>
                  <a:noFill/>
                </a:ln>
                <a:solidFill>
                  <a:srgbClr val="32363F"/>
                </a:solidFill>
                <a:effectLst/>
                <a:uLnTx/>
                <a:uFillTx/>
                <a:latin typeface="Calibri Ligh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srgbClr val="32363F"/>
                  </a:solidFill>
                  <a:effectLst/>
                  <a:uLnTx/>
                  <a:uFillTx/>
                  <a:latin typeface="Calibri Light"/>
                  <a:ea typeface="+mn-ea"/>
                  <a:cs typeface="+mn-cs"/>
                </a:rPr>
                <a:t>本部執行委員会</a:t>
              </a:r>
            </a:p>
          </p:txBody>
        </p:sp>
      </p:grpSp>
    </p:spTree>
    <p:extLst>
      <p:ext uri="{BB962C8B-B14F-4D97-AF65-F5344CB8AC3E}">
        <p14:creationId xmlns:p14="http://schemas.microsoft.com/office/powerpoint/2010/main" val="7980703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7BE23D3-DE93-541F-FE36-D964BCEFB17E}"/>
              </a:ext>
            </a:extLst>
          </p:cNvPr>
          <p:cNvSpPr>
            <a:spLocks noGrp="1"/>
          </p:cNvSpPr>
          <p:nvPr>
            <p:ph type="title"/>
          </p:nvPr>
        </p:nvSpPr>
        <p:spPr>
          <a:xfrm>
            <a:off x="1108930" y="3131283"/>
            <a:ext cx="10297624" cy="595434"/>
          </a:xfrm>
        </p:spPr>
        <p:txBody>
          <a:bodyPr>
            <a:noAutofit/>
          </a:bodyPr>
          <a:lstStyle/>
          <a:p>
            <a:pPr algn="ctr"/>
            <a:r>
              <a:rPr kumimoji="1" lang="en-US" altLang="ja-JP" sz="4000" b="1" dirty="0">
                <a:latin typeface="Meiryo UI" panose="020B0604030504040204" pitchFamily="50" charset="-128"/>
                <a:ea typeface="Meiryo UI" panose="020B0604030504040204" pitchFamily="50" charset="-128"/>
              </a:rPr>
              <a:t>Ⅳ.</a:t>
            </a:r>
            <a:r>
              <a:rPr kumimoji="1" lang="ja-JP" altLang="en-US" sz="4000" b="1" dirty="0">
                <a:latin typeface="Meiryo UI" panose="020B0604030504040204" pitchFamily="50" charset="-128"/>
                <a:ea typeface="Meiryo UI" panose="020B0604030504040204" pitchFamily="50" charset="-128"/>
              </a:rPr>
              <a:t>働く環境の整備</a:t>
            </a:r>
            <a:endParaRPr kumimoji="1" lang="ja-JP" altLang="en-US" sz="4000" dirty="0"/>
          </a:p>
        </p:txBody>
      </p:sp>
      <p:sp>
        <p:nvSpPr>
          <p:cNvPr id="4" name="スライド番号プレースホルダー 3">
            <a:extLst>
              <a:ext uri="{FF2B5EF4-FFF2-40B4-BE49-F238E27FC236}">
                <a16:creationId xmlns:a16="http://schemas.microsoft.com/office/drawing/2014/main" id="{467DAB4A-FE90-5784-EF19-C72C84004A1D}"/>
              </a:ext>
            </a:extLst>
          </p:cNvPr>
          <p:cNvSpPr>
            <a:spLocks noGrp="1"/>
          </p:cNvSpPr>
          <p:nvPr>
            <p:ph type="sldNum" sz="quarter" idx="12"/>
          </p:nvPr>
        </p:nvSpPr>
        <p:spPr>
          <a:xfrm>
            <a:off x="11406554" y="6581978"/>
            <a:ext cx="485408" cy="276022"/>
          </a:xfrm>
        </p:spPr>
        <p:txBody>
          <a:bodyPr/>
          <a:lstStyle/>
          <a:p>
            <a:pPr rtl="0"/>
            <a:fld id="{03DC2DEF-D2FE-4B45-ABA4-9F153FD1C98A}" type="slidenum">
              <a:rPr lang="en-US" altLang="ja-JP" noProof="0" smtClean="0"/>
              <a:t>31</a:t>
            </a:fld>
            <a:endParaRPr lang="ja-JP" altLang="en-US" noProof="0" dirty="0"/>
          </a:p>
        </p:txBody>
      </p:sp>
    </p:spTree>
    <p:extLst>
      <p:ext uri="{BB962C8B-B14F-4D97-AF65-F5344CB8AC3E}">
        <p14:creationId xmlns:p14="http://schemas.microsoft.com/office/powerpoint/2010/main" val="154563416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194764A-9081-3227-F10D-AA4A19E29A73}"/>
              </a:ext>
            </a:extLst>
          </p:cNvPr>
          <p:cNvSpPr>
            <a:spLocks noGrp="1"/>
          </p:cNvSpPr>
          <p:nvPr>
            <p:ph type="title"/>
          </p:nvPr>
        </p:nvSpPr>
        <p:spPr>
          <a:xfrm>
            <a:off x="371475" y="260351"/>
            <a:ext cx="4824639" cy="758824"/>
          </a:xfrm>
        </p:spPr>
        <p:txBody>
          <a:bodyPr>
            <a:normAutofit/>
          </a:bodyPr>
          <a:lstStyle/>
          <a:p>
            <a:r>
              <a:rPr lang="ja-JP" altLang="en-US" sz="1400" dirty="0">
                <a:cs typeface="Arial" panose="020B0604020202020204" pitchFamily="34" charset="0"/>
              </a:rPr>
              <a:t>①</a:t>
            </a:r>
            <a:r>
              <a:rPr lang="ja-JP" altLang="en-US" sz="1400" b="1" dirty="0">
                <a:effectLst/>
                <a:ea typeface="Meiryo UI" panose="020B0604030504040204" pitchFamily="50" charset="-128"/>
                <a:cs typeface="Arial" panose="020B0604020202020204" pitchFamily="34" charset="0"/>
              </a:rPr>
              <a:t>　適正な労働時間の取組について</a:t>
            </a:r>
            <a:endParaRPr kumimoji="1" lang="ja-JP" altLang="en-US" sz="1400" dirty="0"/>
          </a:p>
        </p:txBody>
      </p:sp>
      <p:sp>
        <p:nvSpPr>
          <p:cNvPr id="3" name="スライド番号プレースホルダー 2">
            <a:extLst>
              <a:ext uri="{FF2B5EF4-FFF2-40B4-BE49-F238E27FC236}">
                <a16:creationId xmlns:a16="http://schemas.microsoft.com/office/drawing/2014/main" id="{65A5D127-E7E7-F931-4FE2-7F4C08059AC1}"/>
              </a:ext>
            </a:extLst>
          </p:cNvPr>
          <p:cNvSpPr>
            <a:spLocks noGrp="1"/>
          </p:cNvSpPr>
          <p:nvPr>
            <p:ph type="sldNum" sz="quarter" idx="12"/>
          </p:nvPr>
        </p:nvSpPr>
        <p:spPr>
          <a:xfrm>
            <a:off x="11418277" y="6581978"/>
            <a:ext cx="473685" cy="276022"/>
          </a:xfrm>
        </p:spPr>
        <p:txBody>
          <a:bodyPr/>
          <a:lstStyle/>
          <a:p>
            <a:pPr rtl="0"/>
            <a:fld id="{03DC2DEF-D2FE-4B45-ABA4-9F153FD1C98A}" type="slidenum">
              <a:rPr lang="en-US" altLang="ja-JP" noProof="0" smtClean="0"/>
              <a:t>32</a:t>
            </a:fld>
            <a:endParaRPr lang="ja-JP" altLang="en-US" noProof="0" dirty="0"/>
          </a:p>
        </p:txBody>
      </p:sp>
      <p:sp>
        <p:nvSpPr>
          <p:cNvPr id="6" name="テキスト ボックス 5">
            <a:extLst>
              <a:ext uri="{FF2B5EF4-FFF2-40B4-BE49-F238E27FC236}">
                <a16:creationId xmlns:a16="http://schemas.microsoft.com/office/drawing/2014/main" id="{4E1738C7-80BE-BFA2-9C95-612F0C790DA5}"/>
              </a:ext>
            </a:extLst>
          </p:cNvPr>
          <p:cNvSpPr txBox="1"/>
          <p:nvPr/>
        </p:nvSpPr>
        <p:spPr>
          <a:xfrm>
            <a:off x="234993" y="1117556"/>
            <a:ext cx="5414125" cy="461665"/>
          </a:xfrm>
          <a:prstGeom prst="rect">
            <a:avLst/>
          </a:prstGeom>
          <a:noFill/>
        </p:spPr>
        <p:txBody>
          <a:bodyPr wrap="square">
            <a:spAutoFit/>
          </a:bodyPr>
          <a:lstStyle/>
          <a:p>
            <a:r>
              <a:rPr lang="en-US" altLang="ja-JP" sz="1200" dirty="0">
                <a:latin typeface="Meiryo UI" panose="020B0604030504040204" pitchFamily="50" charset="-128"/>
                <a:ea typeface="Meiryo UI" panose="020B0604030504040204" pitchFamily="50" charset="-128"/>
              </a:rPr>
              <a:t>2023</a:t>
            </a:r>
            <a:r>
              <a:rPr lang="ja-JP" altLang="en-US" sz="1200" dirty="0">
                <a:latin typeface="Meiryo UI" panose="020B0604030504040204" pitchFamily="50" charset="-128"/>
                <a:ea typeface="Meiryo UI" panose="020B0604030504040204" pitchFamily="50" charset="-128"/>
              </a:rPr>
              <a:t>年度については、労使で現状の時間管理実態を把握すること、その内容を共有化することを取り組みました。 </a:t>
            </a:r>
            <a:endParaRPr lang="en-US" altLang="ja-JP" sz="1200" dirty="0">
              <a:latin typeface="Meiryo UI" panose="020B0604030504040204" pitchFamily="50" charset="-128"/>
              <a:ea typeface="Meiryo UI" panose="020B0604030504040204" pitchFamily="50" charset="-128"/>
            </a:endParaRPr>
          </a:p>
        </p:txBody>
      </p:sp>
      <p:sp>
        <p:nvSpPr>
          <p:cNvPr id="9" name="テキスト ボックス 8">
            <a:extLst>
              <a:ext uri="{FF2B5EF4-FFF2-40B4-BE49-F238E27FC236}">
                <a16:creationId xmlns:a16="http://schemas.microsoft.com/office/drawing/2014/main" id="{07C0D996-5E48-AB02-1A9F-29B099BAD5DB}"/>
              </a:ext>
            </a:extLst>
          </p:cNvPr>
          <p:cNvSpPr txBox="1"/>
          <p:nvPr/>
        </p:nvSpPr>
        <p:spPr>
          <a:xfrm>
            <a:off x="234992" y="2436953"/>
            <a:ext cx="5414125" cy="600164"/>
          </a:xfrm>
          <a:prstGeom prst="rect">
            <a:avLst/>
          </a:prstGeom>
          <a:noFill/>
          <a:ln>
            <a:noFill/>
          </a:ln>
        </p:spPr>
        <p:txBody>
          <a:bodyPr wrap="square">
            <a:spAutoFit/>
          </a:bodyPr>
          <a:lstStyle/>
          <a:p>
            <a:r>
              <a:rPr lang="en-US" altLang="ja-JP" sz="1100" dirty="0">
                <a:latin typeface="Meiryo UI" panose="020B0604030504040204" pitchFamily="50" charset="-128"/>
                <a:ea typeface="Meiryo UI" panose="020B0604030504040204" pitchFamily="50" charset="-128"/>
              </a:rPr>
              <a:t>※IDLM</a:t>
            </a:r>
            <a:r>
              <a:rPr lang="ja-JP" altLang="en-US" sz="1100" dirty="0">
                <a:latin typeface="Meiryo UI" panose="020B0604030504040204" pitchFamily="50" charset="-128"/>
                <a:ea typeface="Meiryo UI" panose="020B0604030504040204" pitchFamily="50" charset="-128"/>
              </a:rPr>
              <a:t>とは</a:t>
            </a:r>
            <a:r>
              <a:rPr lang="en-US" altLang="ja-JP" sz="1100" dirty="0">
                <a:latin typeface="Meiryo UI" panose="020B0604030504040204" pitchFamily="50" charset="-128"/>
                <a:ea typeface="Meiryo UI" panose="020B0604030504040204" pitchFamily="50" charset="-128"/>
              </a:rPr>
              <a:t>…ID Link Manager</a:t>
            </a:r>
            <a:r>
              <a:rPr lang="ja-JP" altLang="en-US" sz="1100" dirty="0">
                <a:latin typeface="Meiryo UI" panose="020B0604030504040204" pitchFamily="50" charset="-128"/>
                <a:ea typeface="Meiryo UI" panose="020B0604030504040204" pitchFamily="50" charset="-128"/>
              </a:rPr>
              <a:t>の略で</a:t>
            </a:r>
            <a:r>
              <a:rPr lang="en-US" altLang="ja-JP" sz="1100" dirty="0">
                <a:latin typeface="Meiryo UI" panose="020B0604030504040204" pitchFamily="50" charset="-128"/>
                <a:ea typeface="Meiryo UI" panose="020B0604030504040204" pitchFamily="50" charset="-128"/>
              </a:rPr>
              <a:t>PC</a:t>
            </a:r>
            <a:r>
              <a:rPr lang="ja-JP" altLang="en-US" sz="1100" dirty="0">
                <a:latin typeface="Meiryo UI" panose="020B0604030504040204" pitchFamily="50" charset="-128"/>
                <a:ea typeface="Meiryo UI" panose="020B0604030504040204" pitchFamily="50" charset="-128"/>
              </a:rPr>
              <a:t>使用時間適正化システムのこと。このシステムで</a:t>
            </a:r>
            <a:r>
              <a:rPr lang="en-US" altLang="ja-JP" sz="1100" dirty="0">
                <a:latin typeface="Meiryo UI" panose="020B0604030504040204" pitchFamily="50" charset="-128"/>
                <a:ea typeface="Meiryo UI" panose="020B0604030504040204" pitchFamily="50" charset="-128"/>
              </a:rPr>
              <a:t>PC</a:t>
            </a:r>
            <a:r>
              <a:rPr lang="ja-JP" altLang="en-US" sz="1100" dirty="0">
                <a:latin typeface="Meiryo UI" panose="020B0604030504040204" pitchFamily="50" charset="-128"/>
                <a:ea typeface="Meiryo UI" panose="020B0604030504040204" pitchFamily="50" charset="-128"/>
              </a:rPr>
              <a:t>の稼働時間を確認することができ、 打刻時間とのズレや休日に</a:t>
            </a:r>
            <a:r>
              <a:rPr lang="en-US" altLang="ja-JP" sz="1100" dirty="0">
                <a:latin typeface="Meiryo UI" panose="020B0604030504040204" pitchFamily="50" charset="-128"/>
                <a:ea typeface="Meiryo UI" panose="020B0604030504040204" pitchFamily="50" charset="-128"/>
              </a:rPr>
              <a:t>PC</a:t>
            </a:r>
            <a:r>
              <a:rPr lang="ja-JP" altLang="en-US" sz="1100" dirty="0">
                <a:latin typeface="Meiryo UI" panose="020B0604030504040204" pitchFamily="50" charset="-128"/>
                <a:ea typeface="Meiryo UI" panose="020B0604030504040204" pitchFamily="50" charset="-128"/>
              </a:rPr>
              <a:t>が稼働しているかなどを確認することができます。</a:t>
            </a:r>
            <a:endParaRPr lang="en-US" altLang="ja-JP" sz="1100" dirty="0">
              <a:latin typeface="Meiryo UI" panose="020B0604030504040204" pitchFamily="50" charset="-128"/>
              <a:ea typeface="Meiryo UI" panose="020B0604030504040204" pitchFamily="50" charset="-128"/>
            </a:endParaRPr>
          </a:p>
        </p:txBody>
      </p:sp>
      <p:sp>
        <p:nvSpPr>
          <p:cNvPr id="4" name="正方形/長方形 3">
            <a:extLst>
              <a:ext uri="{FF2B5EF4-FFF2-40B4-BE49-F238E27FC236}">
                <a16:creationId xmlns:a16="http://schemas.microsoft.com/office/drawing/2014/main" id="{A30EBEF6-252B-CF6B-A4A2-30ABE86FAE9B}"/>
              </a:ext>
            </a:extLst>
          </p:cNvPr>
          <p:cNvSpPr/>
          <p:nvPr/>
        </p:nvSpPr>
        <p:spPr>
          <a:xfrm>
            <a:off x="10145485" y="139595"/>
            <a:ext cx="1843655" cy="68825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solidFill>
                  <a:schemeClr val="bg1"/>
                </a:solidFill>
              </a:rPr>
              <a:t>報告事項</a:t>
            </a:r>
            <a:endParaRPr kumimoji="1" lang="ja-JP" altLang="en-US" sz="1400" b="1" dirty="0">
              <a:solidFill>
                <a:schemeClr val="bg1"/>
              </a:solidFill>
            </a:endParaRPr>
          </a:p>
        </p:txBody>
      </p:sp>
      <p:sp>
        <p:nvSpPr>
          <p:cNvPr id="7" name="テキスト ボックス 6">
            <a:extLst>
              <a:ext uri="{FF2B5EF4-FFF2-40B4-BE49-F238E27FC236}">
                <a16:creationId xmlns:a16="http://schemas.microsoft.com/office/drawing/2014/main" id="{AF77E7BC-ABE8-6502-31C6-E4D8CB5B9E57}"/>
              </a:ext>
            </a:extLst>
          </p:cNvPr>
          <p:cNvSpPr txBox="1"/>
          <p:nvPr/>
        </p:nvSpPr>
        <p:spPr>
          <a:xfrm>
            <a:off x="234993" y="1729067"/>
            <a:ext cx="5414125" cy="677108"/>
          </a:xfrm>
          <a:prstGeom prst="rect">
            <a:avLst/>
          </a:prstGeom>
          <a:noFill/>
          <a:ln>
            <a:solidFill>
              <a:schemeClr val="tx1"/>
            </a:solidFill>
          </a:ln>
        </p:spPr>
        <p:txBody>
          <a:bodyPr wrap="square">
            <a:spAutoFit/>
          </a:bodyPr>
          <a:lstStyle/>
          <a:p>
            <a:r>
              <a:rPr lang="ja-JP" altLang="en-US" sz="1400" b="1" dirty="0">
                <a:latin typeface="Meiryo UI" panose="020B0604030504040204" pitchFamily="50" charset="-128"/>
                <a:ea typeface="Meiryo UI" panose="020B0604030504040204" pitchFamily="50" charset="-128"/>
              </a:rPr>
              <a:t>１</a:t>
            </a:r>
            <a:r>
              <a:rPr lang="en-US" altLang="ja-JP" sz="1400" b="1" dirty="0">
                <a:latin typeface="Meiryo UI" panose="020B0604030504040204" pitchFamily="50" charset="-128"/>
                <a:ea typeface="Meiryo UI" panose="020B0604030504040204" pitchFamily="50" charset="-128"/>
              </a:rPr>
              <a:t>)</a:t>
            </a:r>
            <a:r>
              <a:rPr lang="ja-JP" altLang="en-US" sz="1400" b="1" dirty="0">
                <a:latin typeface="Meiryo UI" panose="020B0604030504040204" pitchFamily="50" charset="-128"/>
                <a:ea typeface="Meiryo UI" panose="020B0604030504040204" pitchFamily="50" charset="-128"/>
              </a:rPr>
              <a:t>取組項目</a:t>
            </a:r>
            <a:endParaRPr lang="en-US" altLang="ja-JP" sz="1400" b="1"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a:t>
            </a:r>
            <a:r>
              <a:rPr lang="en-US" altLang="ja-JP" sz="1200" dirty="0">
                <a:latin typeface="Meiryo UI" panose="020B0604030504040204" pitchFamily="50" charset="-128"/>
                <a:ea typeface="Meiryo UI" panose="020B0604030504040204" pitchFamily="50" charset="-128"/>
              </a:rPr>
              <a:t>Time3</a:t>
            </a:r>
            <a:r>
              <a:rPr lang="ja-JP" altLang="en-US" sz="1200" dirty="0">
                <a:latin typeface="Meiryo UI" panose="020B0604030504040204" pitchFamily="50" charset="-128"/>
                <a:ea typeface="Meiryo UI" panose="020B0604030504040204" pitchFamily="50" charset="-128"/>
              </a:rPr>
              <a:t>データの確認・・・月</a:t>
            </a:r>
            <a:r>
              <a:rPr lang="en-US" altLang="ja-JP" sz="1200" dirty="0">
                <a:latin typeface="Meiryo UI" panose="020B0604030504040204" pitchFamily="50" charset="-128"/>
                <a:ea typeface="Meiryo UI" panose="020B0604030504040204" pitchFamily="50" charset="-128"/>
              </a:rPr>
              <a:t>1</a:t>
            </a:r>
            <a:r>
              <a:rPr lang="ja-JP" altLang="en-US" sz="1200" dirty="0">
                <a:latin typeface="Meiryo UI" panose="020B0604030504040204" pitchFamily="50" charset="-128"/>
                <a:ea typeface="Meiryo UI" panose="020B0604030504040204" pitchFamily="50" charset="-128"/>
              </a:rPr>
              <a:t>回の安全衛生委員会にて時間外の実態を確認</a:t>
            </a:r>
            <a:endParaRPr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a:t>
            </a:r>
            <a:r>
              <a:rPr lang="en-US" altLang="ja-JP" sz="1200" dirty="0">
                <a:latin typeface="Meiryo UI" panose="020B0604030504040204" pitchFamily="50" charset="-128"/>
                <a:ea typeface="Meiryo UI" panose="020B0604030504040204" pitchFamily="50" charset="-128"/>
              </a:rPr>
              <a:t>IDLM</a:t>
            </a:r>
            <a:r>
              <a:rPr lang="ja-JP" altLang="en-US" sz="1200" dirty="0">
                <a:latin typeface="Meiryo UI" panose="020B0604030504040204" pitchFamily="50" charset="-128"/>
                <a:ea typeface="Meiryo UI" panose="020B0604030504040204" pitchFamily="50" charset="-128"/>
              </a:rPr>
              <a:t>データの確認・・・月</a:t>
            </a:r>
            <a:r>
              <a:rPr lang="en-US" altLang="ja-JP" sz="1200" dirty="0">
                <a:latin typeface="Meiryo UI" panose="020B0604030504040204" pitchFamily="50" charset="-128"/>
                <a:ea typeface="Meiryo UI" panose="020B0604030504040204" pitchFamily="50" charset="-128"/>
              </a:rPr>
              <a:t>1</a:t>
            </a:r>
            <a:r>
              <a:rPr lang="ja-JP" altLang="en-US" sz="1200" dirty="0">
                <a:latin typeface="Meiryo UI" panose="020B0604030504040204" pitchFamily="50" charset="-128"/>
                <a:ea typeface="Meiryo UI" panose="020B0604030504040204" pitchFamily="50" charset="-128"/>
              </a:rPr>
              <a:t>回の安全衛生委員会にて</a:t>
            </a:r>
            <a:r>
              <a:rPr lang="en-US" altLang="ja-JP" sz="1200" dirty="0">
                <a:latin typeface="Meiryo UI" panose="020B0604030504040204" pitchFamily="50" charset="-128"/>
                <a:ea typeface="Meiryo UI" panose="020B0604030504040204" pitchFamily="50" charset="-128"/>
              </a:rPr>
              <a:t>PC</a:t>
            </a:r>
            <a:r>
              <a:rPr lang="ja-JP" altLang="en-US" sz="1200" dirty="0">
                <a:latin typeface="Meiryo UI" panose="020B0604030504040204" pitchFamily="50" charset="-128"/>
                <a:ea typeface="Meiryo UI" panose="020B0604030504040204" pitchFamily="50" charset="-128"/>
              </a:rPr>
              <a:t>時差時間の実態を確認</a:t>
            </a:r>
            <a:endParaRPr lang="en-US" altLang="ja-JP" sz="1200" dirty="0">
              <a:latin typeface="Meiryo UI" panose="020B0604030504040204" pitchFamily="50" charset="-128"/>
              <a:ea typeface="Meiryo UI" panose="020B0604030504040204" pitchFamily="50" charset="-128"/>
            </a:endParaRPr>
          </a:p>
        </p:txBody>
      </p:sp>
      <p:sp>
        <p:nvSpPr>
          <p:cNvPr id="11" name="テキスト ボックス 10">
            <a:extLst>
              <a:ext uri="{FF2B5EF4-FFF2-40B4-BE49-F238E27FC236}">
                <a16:creationId xmlns:a16="http://schemas.microsoft.com/office/drawing/2014/main" id="{D98D28A8-02E7-10CE-1C22-A8EA6FE20E0C}"/>
              </a:ext>
            </a:extLst>
          </p:cNvPr>
          <p:cNvSpPr txBox="1"/>
          <p:nvPr/>
        </p:nvSpPr>
        <p:spPr>
          <a:xfrm>
            <a:off x="234992" y="4955526"/>
            <a:ext cx="5414125" cy="1015663"/>
          </a:xfrm>
          <a:prstGeom prst="rect">
            <a:avLst/>
          </a:prstGeom>
          <a:noFill/>
        </p:spPr>
        <p:txBody>
          <a:bodyPr wrap="square">
            <a:spAutoFit/>
          </a:bodyPr>
          <a:lstStyle/>
          <a:p>
            <a:r>
              <a:rPr lang="en-US" altLang="ja-JP" sz="1200" dirty="0">
                <a:latin typeface="Meiryo UI" panose="020B0604030504040204" pitchFamily="50" charset="-128"/>
                <a:ea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rPr>
              <a:t>適正な時間管理を推進するためには、打刻をする、休みの日には働かない、もし働いたら申請をする、計画を立てる、 などの基本的なルールを守ることが重要であると考えています。</a:t>
            </a:r>
            <a:endParaRPr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 </a:t>
            </a:r>
            <a:r>
              <a:rPr lang="en-US" altLang="ja-JP" sz="1200" dirty="0">
                <a:latin typeface="Meiryo UI" panose="020B0604030504040204" pitchFamily="50" charset="-128"/>
                <a:ea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rPr>
              <a:t>そのためには、上司・上長と従業員一人ひとりが正しい知識と意識をもち取り組むことが大切であると考えています。 </a:t>
            </a:r>
          </a:p>
        </p:txBody>
      </p:sp>
      <p:sp>
        <p:nvSpPr>
          <p:cNvPr id="13" name="テキスト ボックス 12">
            <a:extLst>
              <a:ext uri="{FF2B5EF4-FFF2-40B4-BE49-F238E27FC236}">
                <a16:creationId xmlns:a16="http://schemas.microsoft.com/office/drawing/2014/main" id="{BC0DB912-221C-3A2E-2036-A34FB5917655}"/>
              </a:ext>
            </a:extLst>
          </p:cNvPr>
          <p:cNvSpPr txBox="1"/>
          <p:nvPr/>
        </p:nvSpPr>
        <p:spPr>
          <a:xfrm>
            <a:off x="234992" y="3493411"/>
            <a:ext cx="5414125" cy="1384995"/>
          </a:xfrm>
          <a:prstGeom prst="rect">
            <a:avLst/>
          </a:prstGeom>
          <a:noFill/>
        </p:spPr>
        <p:txBody>
          <a:bodyPr wrap="square">
            <a:spAutoFit/>
          </a:bodyPr>
          <a:lstStyle/>
          <a:p>
            <a:r>
              <a:rPr lang="ja-JP" altLang="en-US" sz="1200" dirty="0">
                <a:latin typeface="Meiryo UI" panose="020B0604030504040204" pitchFamily="50" charset="-128"/>
                <a:ea typeface="Meiryo UI" panose="020B0604030504040204" pitchFamily="50" charset="-128"/>
              </a:rPr>
              <a:t>■適正な労働時間管理の推進</a:t>
            </a:r>
            <a:endParaRPr lang="en-US" altLang="ja-JP" sz="1200" dirty="0">
              <a:latin typeface="Meiryo UI" panose="020B0604030504040204" pitchFamily="50" charset="-128"/>
              <a:ea typeface="Meiryo UI" panose="020B0604030504040204" pitchFamily="50" charset="-128"/>
            </a:endParaRPr>
          </a:p>
          <a:p>
            <a:endParaRPr lang="ja-JP" altLang="en-US"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・特定の会社の所属や個人では、引き続き長時間の時間外・時差時間が発生</a:t>
            </a:r>
          </a:p>
          <a:p>
            <a:r>
              <a:rPr lang="ja-JP" altLang="en-US" sz="1200" dirty="0">
                <a:latin typeface="Meiryo UI" panose="020B0604030504040204" pitchFamily="50" charset="-128"/>
                <a:ea typeface="Meiryo UI" panose="020B0604030504040204" pitchFamily="50" charset="-128"/>
              </a:rPr>
              <a:t>・営業活動の活発化もあり時間外は増加傾向、時差時間が置き換わっている可能性もあり</a:t>
            </a:r>
          </a:p>
          <a:p>
            <a:r>
              <a:rPr lang="ja-JP" altLang="en-US" sz="1200" dirty="0">
                <a:latin typeface="Meiryo UI" panose="020B0604030504040204" pitchFamily="50" charset="-128"/>
                <a:ea typeface="Meiryo UI" panose="020B0604030504040204" pitchFamily="50" charset="-128"/>
              </a:rPr>
              <a:t>・労働組合の意識調査でも、勤務記録の改ざん等の“誤った勤怠管理”の実態が確認されており、エンゲージメント調査でも、 “労働時間管理”に関するポイントが低評価</a:t>
            </a:r>
          </a:p>
        </p:txBody>
      </p:sp>
      <p:cxnSp>
        <p:nvCxnSpPr>
          <p:cNvPr id="14" name="直線コネクタ 13">
            <a:extLst>
              <a:ext uri="{FF2B5EF4-FFF2-40B4-BE49-F238E27FC236}">
                <a16:creationId xmlns:a16="http://schemas.microsoft.com/office/drawing/2014/main" id="{71B12B70-E4FF-F0FA-CA96-4B23AAD44DF5}"/>
              </a:ext>
            </a:extLst>
          </p:cNvPr>
          <p:cNvCxnSpPr>
            <a:cxnSpLocks/>
          </p:cNvCxnSpPr>
          <p:nvPr/>
        </p:nvCxnSpPr>
        <p:spPr>
          <a:xfrm>
            <a:off x="6029325" y="639763"/>
            <a:ext cx="0" cy="5167110"/>
          </a:xfrm>
          <a:prstGeom prst="line">
            <a:avLst/>
          </a:prstGeom>
        </p:spPr>
        <p:style>
          <a:lnRef idx="1">
            <a:schemeClr val="dk1"/>
          </a:lnRef>
          <a:fillRef idx="0">
            <a:schemeClr val="dk1"/>
          </a:fillRef>
          <a:effectRef idx="0">
            <a:schemeClr val="dk1"/>
          </a:effectRef>
          <a:fontRef idx="minor">
            <a:schemeClr val="tx1"/>
          </a:fontRef>
        </p:style>
      </p:cxnSp>
      <p:sp>
        <p:nvSpPr>
          <p:cNvPr id="15" name="タイトル 1">
            <a:extLst>
              <a:ext uri="{FF2B5EF4-FFF2-40B4-BE49-F238E27FC236}">
                <a16:creationId xmlns:a16="http://schemas.microsoft.com/office/drawing/2014/main" id="{AC763EF4-872A-7AD8-1E64-DB4F8DA3FBCF}"/>
              </a:ext>
            </a:extLst>
          </p:cNvPr>
          <p:cNvSpPr txBox="1">
            <a:spLocks/>
          </p:cNvSpPr>
          <p:nvPr/>
        </p:nvSpPr>
        <p:spPr>
          <a:xfrm>
            <a:off x="6029325" y="260351"/>
            <a:ext cx="4824639" cy="75882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3600" b="1" kern="1200">
                <a:solidFill>
                  <a:schemeClr val="tx1"/>
                </a:solidFill>
                <a:latin typeface="Meiryo UI" panose="020B0604030504040204" pitchFamily="50" charset="-128"/>
                <a:ea typeface="Meiryo UI" panose="020B0604030504040204" pitchFamily="50" charset="-128"/>
                <a:cs typeface="+mj-cs"/>
              </a:defRPr>
            </a:lvl1pPr>
          </a:lstStyle>
          <a:p>
            <a:r>
              <a:rPr lang="ja-JP" altLang="en-US" sz="1400" dirty="0">
                <a:cs typeface="Arial" panose="020B0604020202020204" pitchFamily="34" charset="0"/>
              </a:rPr>
              <a:t>➁　職場風土改革について</a:t>
            </a:r>
            <a:endParaRPr lang="ja-JP" altLang="en-US" sz="1400" dirty="0"/>
          </a:p>
        </p:txBody>
      </p:sp>
      <p:sp>
        <p:nvSpPr>
          <p:cNvPr id="17" name="テキスト ボックス 16">
            <a:extLst>
              <a:ext uri="{FF2B5EF4-FFF2-40B4-BE49-F238E27FC236}">
                <a16:creationId xmlns:a16="http://schemas.microsoft.com/office/drawing/2014/main" id="{E1155141-63AE-5498-F78B-47C40DFC5563}"/>
              </a:ext>
            </a:extLst>
          </p:cNvPr>
          <p:cNvSpPr txBox="1"/>
          <p:nvPr/>
        </p:nvSpPr>
        <p:spPr>
          <a:xfrm>
            <a:off x="6185882" y="877165"/>
            <a:ext cx="5826462" cy="3231654"/>
          </a:xfrm>
          <a:prstGeom prst="rect">
            <a:avLst/>
          </a:prstGeom>
          <a:noFill/>
        </p:spPr>
        <p:txBody>
          <a:bodyPr wrap="square">
            <a:spAutoFit/>
          </a:bodyPr>
          <a:lstStyle/>
          <a:p>
            <a:r>
              <a:rPr lang="ja-JP" altLang="en-US" sz="1200" dirty="0">
                <a:latin typeface="Meiryo UI" panose="020B0604030504040204" pitchFamily="50" charset="-128"/>
                <a:ea typeface="Meiryo UI" panose="020B0604030504040204" pitchFamily="50" charset="-128"/>
              </a:rPr>
              <a:t>　従業員一人ひとりが生き生きと働くことができる環境の整備の取組として、１）上司と部下とのコミュニケーションの促進、２）ハラスメントの撲滅の２つを取り組みました。</a:t>
            </a:r>
            <a:endParaRPr lang="en-US" altLang="ja-JP" sz="1200" dirty="0">
              <a:latin typeface="Meiryo UI" panose="020B0604030504040204" pitchFamily="50" charset="-128"/>
              <a:ea typeface="Meiryo UI" panose="020B0604030504040204" pitchFamily="50" charset="-128"/>
            </a:endParaRPr>
          </a:p>
          <a:p>
            <a:endParaRPr lang="en-US" altLang="ja-JP" sz="1200" dirty="0">
              <a:latin typeface="Meiryo UI" panose="020B0604030504040204" pitchFamily="50" charset="-128"/>
              <a:ea typeface="Meiryo UI" panose="020B0604030504040204" pitchFamily="50" charset="-128"/>
            </a:endParaRPr>
          </a:p>
          <a:p>
            <a:r>
              <a:rPr lang="ja-JP" altLang="en-US" sz="1200" b="1" dirty="0">
                <a:latin typeface="Meiryo UI" panose="020B0604030504040204" pitchFamily="50" charset="-128"/>
                <a:ea typeface="Meiryo UI" panose="020B0604030504040204" pitchFamily="50" charset="-128"/>
              </a:rPr>
              <a:t>１</a:t>
            </a:r>
            <a:r>
              <a:rPr lang="en-US" altLang="ja-JP" sz="1200" b="1" dirty="0">
                <a:latin typeface="Meiryo UI" panose="020B0604030504040204" pitchFamily="50" charset="-128"/>
                <a:ea typeface="Meiryo UI" panose="020B0604030504040204" pitchFamily="50" charset="-128"/>
              </a:rPr>
              <a:t>)</a:t>
            </a:r>
            <a:r>
              <a:rPr lang="ja-JP" altLang="en-US" sz="1200" b="1" dirty="0">
                <a:latin typeface="Meiryo UI" panose="020B0604030504040204" pitchFamily="50" charset="-128"/>
                <a:ea typeface="Meiryo UI" panose="020B0604030504040204" pitchFamily="50" charset="-128"/>
              </a:rPr>
              <a:t>上司と部下のコミュニケーションの促進について</a:t>
            </a:r>
            <a:endParaRPr lang="en-US" altLang="ja-JP" sz="1200" b="1"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　</a:t>
            </a:r>
            <a:endParaRPr lang="en-US" altLang="ja-JP" sz="1200" dirty="0">
              <a:latin typeface="Meiryo UI" panose="020B0604030504040204" pitchFamily="50" charset="-128"/>
              <a:ea typeface="Meiryo UI" panose="020B0604030504040204" pitchFamily="50" charset="-128"/>
            </a:endParaRPr>
          </a:p>
          <a:p>
            <a:r>
              <a:rPr lang="en-US" altLang="ja-JP" sz="1200" dirty="0">
                <a:latin typeface="Meiryo UI" panose="020B0604030504040204" pitchFamily="50" charset="-128"/>
                <a:ea typeface="Meiryo UI" panose="020B0604030504040204" pitchFamily="50" charset="-128"/>
              </a:rPr>
              <a:t>2021</a:t>
            </a:r>
            <a:r>
              <a:rPr lang="ja-JP" altLang="en-US" sz="1200" dirty="0">
                <a:latin typeface="Meiryo UI" panose="020B0604030504040204" pitchFamily="50" charset="-128"/>
                <a:ea typeface="Meiryo UI" panose="020B0604030504040204" pitchFamily="50" charset="-128"/>
              </a:rPr>
              <a:t>年からの取組として、評価面談・中間面談・評価面談の実施は重要であることから、適正な時期の実施と実施率１００％を目指してきました。</a:t>
            </a:r>
            <a:endParaRPr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実施時期や実施率は早い段階で達成されてきましたが、</a:t>
            </a:r>
            <a:r>
              <a:rPr lang="en-US" altLang="ja-JP" sz="1200" dirty="0">
                <a:latin typeface="Meiryo UI" panose="020B0604030504040204" pitchFamily="50" charset="-128"/>
                <a:ea typeface="Meiryo UI" panose="020B0604030504040204" pitchFamily="50" charset="-128"/>
              </a:rPr>
              <a:t>22</a:t>
            </a:r>
            <a:r>
              <a:rPr lang="ja-JP" altLang="en-US" sz="1200" dirty="0">
                <a:latin typeface="Meiryo UI" panose="020B0604030504040204" pitchFamily="50" charset="-128"/>
                <a:ea typeface="Meiryo UI" panose="020B0604030504040204" pitchFamily="50" charset="-128"/>
              </a:rPr>
              <a:t>年度・</a:t>
            </a:r>
            <a:r>
              <a:rPr lang="en-US" altLang="ja-JP" sz="1200" dirty="0">
                <a:latin typeface="Meiryo UI" panose="020B0604030504040204" pitchFamily="50" charset="-128"/>
                <a:ea typeface="Meiryo UI" panose="020B0604030504040204" pitchFamily="50" charset="-128"/>
              </a:rPr>
              <a:t>23</a:t>
            </a:r>
            <a:r>
              <a:rPr lang="ja-JP" altLang="en-US" sz="1200" dirty="0">
                <a:latin typeface="Meiryo UI" panose="020B0604030504040204" pitchFamily="50" charset="-128"/>
                <a:ea typeface="Meiryo UI" panose="020B0604030504040204" pitchFamily="50" charset="-128"/>
              </a:rPr>
              <a:t>年度と継続して実施していくことができるよう労使で確認をしていきます。</a:t>
            </a:r>
            <a:endParaRPr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また、課題として、面談の手法</a:t>
            </a:r>
            <a:r>
              <a:rPr lang="ja-JP" altLang="en-US" sz="1200">
                <a:latin typeface="Meiryo UI" panose="020B0604030504040204" pitchFamily="50" charset="-128"/>
                <a:ea typeface="Meiryo UI" panose="020B0604030504040204" pitchFamily="50" charset="-128"/>
              </a:rPr>
              <a:t>や納得性があります。</a:t>
            </a:r>
            <a:endParaRPr lang="en-US" altLang="ja-JP" sz="1200" dirty="0">
              <a:latin typeface="Meiryo UI" panose="020B0604030504040204" pitchFamily="50" charset="-128"/>
              <a:ea typeface="Meiryo UI" panose="020B0604030504040204" pitchFamily="50" charset="-128"/>
            </a:endParaRPr>
          </a:p>
          <a:p>
            <a:r>
              <a:rPr lang="en-US" altLang="ja-JP" sz="1200" dirty="0">
                <a:latin typeface="Meiryo UI" panose="020B0604030504040204" pitchFamily="50" charset="-128"/>
                <a:ea typeface="Meiryo UI" panose="020B0604030504040204" pitchFamily="50" charset="-128"/>
              </a:rPr>
              <a:t>24</a:t>
            </a:r>
            <a:r>
              <a:rPr lang="ja-JP" altLang="en-US" sz="1200" dirty="0">
                <a:latin typeface="Meiryo UI" panose="020B0604030504040204" pitchFamily="50" charset="-128"/>
                <a:ea typeface="Meiryo UI" panose="020B0604030504040204" pitchFamily="50" charset="-128"/>
              </a:rPr>
              <a:t>年度以降は評価方法の変更なども労使通年協議で検討されており、評価者・被評価者双方が正しい理解で評価面談ができるような制度を目指します。</a:t>
            </a:r>
            <a:endParaRPr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　また１</a:t>
            </a:r>
            <a:r>
              <a:rPr lang="en-US" altLang="ja-JP" sz="1200" dirty="0">
                <a:latin typeface="Meiryo UI" panose="020B0604030504040204" pitchFamily="50" charset="-128"/>
                <a:ea typeface="Meiryo UI" panose="020B0604030504040204" pitchFamily="50" charset="-128"/>
              </a:rPr>
              <a:t>ON</a:t>
            </a:r>
            <a:r>
              <a:rPr lang="ja-JP" altLang="en-US" sz="1200" dirty="0">
                <a:latin typeface="Meiryo UI" panose="020B0604030504040204" pitchFamily="50" charset="-128"/>
                <a:ea typeface="Meiryo UI" panose="020B0604030504040204" pitchFamily="50" charset="-128"/>
              </a:rPr>
              <a:t>１を経営層・マネジメント層が率先して行いました。</a:t>
            </a:r>
            <a:endParaRPr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１</a:t>
            </a:r>
            <a:r>
              <a:rPr lang="en-US" altLang="ja-JP" sz="1200" dirty="0">
                <a:latin typeface="Meiryo UI" panose="020B0604030504040204" pitchFamily="50" charset="-128"/>
                <a:ea typeface="Meiryo UI" panose="020B0604030504040204" pitchFamily="50" charset="-128"/>
              </a:rPr>
              <a:t>ON</a:t>
            </a:r>
            <a:r>
              <a:rPr lang="ja-JP" altLang="en-US" sz="1200" dirty="0">
                <a:latin typeface="Meiryo UI" panose="020B0604030504040204" pitchFamily="50" charset="-128"/>
                <a:ea typeface="Meiryo UI" panose="020B0604030504040204" pitchFamily="50" charset="-128"/>
              </a:rPr>
              <a:t>１の実施については、実施率や双方の理解にまだ課題があると考えており、継続的に実施できる方法も含めて改善に取り組んでまいります。</a:t>
            </a:r>
            <a:endParaRPr lang="en-US" altLang="ja-JP" sz="1200" dirty="0">
              <a:latin typeface="Meiryo UI" panose="020B0604030504040204" pitchFamily="50" charset="-128"/>
              <a:ea typeface="Meiryo UI" panose="020B0604030504040204" pitchFamily="50" charset="-128"/>
            </a:endParaRPr>
          </a:p>
          <a:p>
            <a:endParaRPr lang="en-US" altLang="ja-JP" sz="1200" dirty="0">
              <a:latin typeface="Meiryo UI" panose="020B0604030504040204" pitchFamily="50" charset="-128"/>
              <a:ea typeface="Meiryo UI" panose="020B0604030504040204" pitchFamily="50" charset="-128"/>
            </a:endParaRPr>
          </a:p>
          <a:p>
            <a:endParaRPr lang="ja-JP" altLang="en-US" sz="1200" dirty="0">
              <a:latin typeface="Meiryo UI" panose="020B0604030504040204" pitchFamily="50" charset="-128"/>
              <a:ea typeface="Meiryo UI" panose="020B0604030504040204" pitchFamily="50" charset="-128"/>
            </a:endParaRPr>
          </a:p>
        </p:txBody>
      </p:sp>
      <p:pic>
        <p:nvPicPr>
          <p:cNvPr id="20" name="図 19">
            <a:extLst>
              <a:ext uri="{FF2B5EF4-FFF2-40B4-BE49-F238E27FC236}">
                <a16:creationId xmlns:a16="http://schemas.microsoft.com/office/drawing/2014/main" id="{07030E14-4C1C-853B-A0FC-FE57A24C7443}"/>
              </a:ext>
            </a:extLst>
          </p:cNvPr>
          <p:cNvPicPr>
            <a:picLocks noChangeAspect="1"/>
          </p:cNvPicPr>
          <p:nvPr/>
        </p:nvPicPr>
        <p:blipFill>
          <a:blip r:embed="rId2"/>
          <a:stretch>
            <a:fillRect/>
          </a:stretch>
        </p:blipFill>
        <p:spPr>
          <a:xfrm>
            <a:off x="8810101" y="4226658"/>
            <a:ext cx="3253194" cy="1846750"/>
          </a:xfrm>
          <a:prstGeom prst="rect">
            <a:avLst/>
          </a:prstGeom>
        </p:spPr>
      </p:pic>
      <p:sp>
        <p:nvSpPr>
          <p:cNvPr id="21" name="テキスト ボックス 20">
            <a:extLst>
              <a:ext uri="{FF2B5EF4-FFF2-40B4-BE49-F238E27FC236}">
                <a16:creationId xmlns:a16="http://schemas.microsoft.com/office/drawing/2014/main" id="{3D37F8CB-EACC-8268-524A-D359342C5A7E}"/>
              </a:ext>
            </a:extLst>
          </p:cNvPr>
          <p:cNvSpPr txBox="1"/>
          <p:nvPr/>
        </p:nvSpPr>
        <p:spPr>
          <a:xfrm>
            <a:off x="6185883" y="4093575"/>
            <a:ext cx="2573267" cy="2308324"/>
          </a:xfrm>
          <a:prstGeom prst="rect">
            <a:avLst/>
          </a:prstGeom>
          <a:noFill/>
          <a:ln w="3175">
            <a:noFill/>
          </a:ln>
        </p:spPr>
        <p:txBody>
          <a:bodyPr wrap="square">
            <a:spAutoFit/>
          </a:bodyPr>
          <a:lstStyle/>
          <a:p>
            <a:r>
              <a:rPr lang="ja-JP" altLang="en-US" sz="1200" b="1" dirty="0">
                <a:latin typeface="Meiryo UI" panose="020B0604030504040204" pitchFamily="50" charset="-128"/>
                <a:ea typeface="Meiryo UI" panose="020B0604030504040204" pitchFamily="50" charset="-128"/>
              </a:rPr>
              <a:t>２</a:t>
            </a:r>
            <a:r>
              <a:rPr lang="en-US" altLang="ja-JP" sz="1200" b="1" dirty="0">
                <a:latin typeface="Meiryo UI" panose="020B0604030504040204" pitchFamily="50" charset="-128"/>
                <a:ea typeface="Meiryo UI" panose="020B0604030504040204" pitchFamily="50" charset="-128"/>
              </a:rPr>
              <a:t>)</a:t>
            </a:r>
            <a:r>
              <a:rPr lang="ja-JP" altLang="en-US" sz="1200" b="1" dirty="0">
                <a:latin typeface="Meiryo UI" panose="020B0604030504040204" pitchFamily="50" charset="-128"/>
                <a:ea typeface="Meiryo UI" panose="020B0604030504040204" pitchFamily="50" charset="-128"/>
              </a:rPr>
              <a:t>ハラスメントの撲滅の取組について</a:t>
            </a:r>
            <a:endParaRPr lang="en-US" altLang="ja-JP" sz="1200" b="1" dirty="0">
              <a:latin typeface="Meiryo UI" panose="020B0604030504040204" pitchFamily="50" charset="-128"/>
              <a:ea typeface="Meiryo UI" panose="020B0604030504040204" pitchFamily="50" charset="-128"/>
            </a:endParaRPr>
          </a:p>
          <a:p>
            <a:endParaRPr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これまでの議案書でも共有している相互尊重の精神を浸透されるための取り組みとして、まずはハラスメント行為の　撲滅に向けて取り組みを進めてきました。また対策委員会を協約の内容に基づき定期的に開催することにより、労使で撲滅に向けた活動の進捗確認と実施内容の効果性について議論を進めていきました。</a:t>
            </a:r>
          </a:p>
          <a:p>
            <a:endParaRPr lang="ja-JP" altLang="en-US" sz="12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4459700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A693E60-3B26-7D8A-23AC-3F31B4C9EA25}"/>
              </a:ext>
            </a:extLst>
          </p:cNvPr>
          <p:cNvSpPr>
            <a:spLocks noGrp="1"/>
          </p:cNvSpPr>
          <p:nvPr>
            <p:ph type="title"/>
          </p:nvPr>
        </p:nvSpPr>
        <p:spPr>
          <a:xfrm>
            <a:off x="371474" y="195406"/>
            <a:ext cx="9062812" cy="586508"/>
          </a:xfrm>
        </p:spPr>
        <p:txBody>
          <a:bodyPr>
            <a:normAutofit/>
          </a:bodyPr>
          <a:lstStyle/>
          <a:p>
            <a:r>
              <a:rPr lang="ja-JP" altLang="en-US" sz="1400" dirty="0"/>
              <a:t>➂</a:t>
            </a:r>
            <a:r>
              <a:rPr kumimoji="1" lang="ja-JP" altLang="en-US" sz="1400" dirty="0"/>
              <a:t>　人材育成</a:t>
            </a:r>
          </a:p>
        </p:txBody>
      </p:sp>
      <p:sp>
        <p:nvSpPr>
          <p:cNvPr id="3" name="スライド番号プレースホルダー 2">
            <a:extLst>
              <a:ext uri="{FF2B5EF4-FFF2-40B4-BE49-F238E27FC236}">
                <a16:creationId xmlns:a16="http://schemas.microsoft.com/office/drawing/2014/main" id="{A905A6F7-0651-E8E8-4915-7F7B1EA0611A}"/>
              </a:ext>
            </a:extLst>
          </p:cNvPr>
          <p:cNvSpPr>
            <a:spLocks noGrp="1"/>
          </p:cNvSpPr>
          <p:nvPr>
            <p:ph type="sldNum" sz="quarter" idx="12"/>
          </p:nvPr>
        </p:nvSpPr>
        <p:spPr>
          <a:xfrm>
            <a:off x="11172092" y="6581978"/>
            <a:ext cx="719870" cy="276022"/>
          </a:xfrm>
        </p:spPr>
        <p:txBody>
          <a:bodyPr/>
          <a:lstStyle/>
          <a:p>
            <a:pPr rtl="0"/>
            <a:fld id="{03DC2DEF-D2FE-4B45-ABA4-9F153FD1C98A}" type="slidenum">
              <a:rPr lang="en-US" altLang="ja-JP" noProof="0" smtClean="0"/>
              <a:t>33</a:t>
            </a:fld>
            <a:endParaRPr lang="ja-JP" altLang="en-US" noProof="0" dirty="0"/>
          </a:p>
        </p:txBody>
      </p:sp>
      <p:pic>
        <p:nvPicPr>
          <p:cNvPr id="6" name="図 5">
            <a:extLst>
              <a:ext uri="{FF2B5EF4-FFF2-40B4-BE49-F238E27FC236}">
                <a16:creationId xmlns:a16="http://schemas.microsoft.com/office/drawing/2014/main" id="{231B6112-FF3A-9958-C331-090FE8F970C9}"/>
              </a:ext>
            </a:extLst>
          </p:cNvPr>
          <p:cNvPicPr>
            <a:picLocks noChangeAspect="1"/>
          </p:cNvPicPr>
          <p:nvPr/>
        </p:nvPicPr>
        <p:blipFill>
          <a:blip r:embed="rId2"/>
          <a:stretch>
            <a:fillRect/>
          </a:stretch>
        </p:blipFill>
        <p:spPr>
          <a:xfrm>
            <a:off x="1430669" y="1857056"/>
            <a:ext cx="8451884" cy="4758098"/>
          </a:xfrm>
          <a:prstGeom prst="rect">
            <a:avLst/>
          </a:prstGeom>
        </p:spPr>
      </p:pic>
      <p:sp>
        <p:nvSpPr>
          <p:cNvPr id="10" name="テキスト ボックス 9">
            <a:extLst>
              <a:ext uri="{FF2B5EF4-FFF2-40B4-BE49-F238E27FC236}">
                <a16:creationId xmlns:a16="http://schemas.microsoft.com/office/drawing/2014/main" id="{CE8795B3-BB10-DE5D-8951-3424CB6C8006}"/>
              </a:ext>
            </a:extLst>
          </p:cNvPr>
          <p:cNvSpPr txBox="1"/>
          <p:nvPr/>
        </p:nvSpPr>
        <p:spPr>
          <a:xfrm>
            <a:off x="679938" y="810035"/>
            <a:ext cx="10492154" cy="646331"/>
          </a:xfrm>
          <a:prstGeom prst="rect">
            <a:avLst/>
          </a:prstGeom>
          <a:noFill/>
        </p:spPr>
        <p:txBody>
          <a:bodyPr wrap="square">
            <a:spAutoFit/>
          </a:bodyPr>
          <a:lstStyle/>
          <a:p>
            <a:r>
              <a:rPr lang="ja-JP" altLang="en-US" sz="1200" dirty="0">
                <a:latin typeface="Meiryo UI" panose="020B0604030504040204" pitchFamily="50" charset="-128"/>
                <a:ea typeface="Meiryo UI" panose="020B0604030504040204" pitchFamily="50" charset="-128"/>
              </a:rPr>
              <a:t>人材育成の取組は、</a:t>
            </a:r>
            <a:r>
              <a:rPr lang="en-US" altLang="ja-JP" sz="1200" dirty="0">
                <a:latin typeface="Meiryo UI" panose="020B0604030504040204" pitchFamily="50" charset="-128"/>
                <a:ea typeface="Meiryo UI" panose="020B0604030504040204" pitchFamily="50" charset="-128"/>
              </a:rPr>
              <a:t>2021</a:t>
            </a:r>
            <a:r>
              <a:rPr lang="ja-JP" altLang="en-US" sz="1200" dirty="0">
                <a:latin typeface="Meiryo UI" panose="020B0604030504040204" pitchFamily="50" charset="-128"/>
                <a:ea typeface="Meiryo UI" panose="020B0604030504040204" pitchFamily="50" charset="-128"/>
              </a:rPr>
              <a:t>年度から、ステージ</a:t>
            </a:r>
            <a:r>
              <a:rPr lang="en-US" altLang="ja-JP" sz="1200" dirty="0">
                <a:latin typeface="Meiryo UI" panose="020B0604030504040204" pitchFamily="50" charset="-128"/>
                <a:ea typeface="Meiryo UI" panose="020B0604030504040204" pitchFamily="50" charset="-128"/>
              </a:rPr>
              <a:t>C</a:t>
            </a:r>
            <a:r>
              <a:rPr lang="ja-JP" altLang="en-US" sz="1200" dirty="0">
                <a:latin typeface="Meiryo UI" panose="020B0604030504040204" pitchFamily="50" charset="-128"/>
                <a:ea typeface="Meiryo UI" panose="020B0604030504040204" pitchFamily="50" charset="-128"/>
              </a:rPr>
              <a:t>の節目教育と転換者を中心に、明確な目的をもって人材開発をおこなってきました。</a:t>
            </a:r>
            <a:endParaRPr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今後は、各雇用形態それぞれの求められる知識や能力を事業戦略に沿った教育支援基盤を整えていきます。ステップアップの仕組みを明確化し、メンバーそれぞれが将来を描ける体制を構築していきます。</a:t>
            </a:r>
          </a:p>
        </p:txBody>
      </p:sp>
      <p:sp>
        <p:nvSpPr>
          <p:cNvPr id="12" name="テキスト ボックス 11">
            <a:extLst>
              <a:ext uri="{FF2B5EF4-FFF2-40B4-BE49-F238E27FC236}">
                <a16:creationId xmlns:a16="http://schemas.microsoft.com/office/drawing/2014/main" id="{D966BB5F-F0CD-819C-32F2-2A6CFB54FF13}"/>
              </a:ext>
            </a:extLst>
          </p:cNvPr>
          <p:cNvSpPr txBox="1"/>
          <p:nvPr/>
        </p:nvSpPr>
        <p:spPr>
          <a:xfrm>
            <a:off x="1301261" y="1459603"/>
            <a:ext cx="9249507" cy="369332"/>
          </a:xfrm>
          <a:prstGeom prst="rect">
            <a:avLst/>
          </a:prstGeom>
          <a:noFill/>
          <a:ln>
            <a:solidFill>
              <a:schemeClr val="tx1"/>
            </a:solidFill>
          </a:ln>
        </p:spPr>
        <p:txBody>
          <a:bodyPr wrap="square">
            <a:spAutoFit/>
          </a:bodyPr>
          <a:lstStyle/>
          <a:p>
            <a:r>
              <a:rPr kumimoji="1" lang="ja-JP" altLang="en-US" sz="1800" dirty="0">
                <a:solidFill>
                  <a:schemeClr val="tx1"/>
                </a:solidFill>
              </a:rPr>
              <a:t>「</a:t>
            </a:r>
            <a:r>
              <a:rPr kumimoji="1" lang="ja-JP" altLang="en-US" sz="1800" b="1" dirty="0">
                <a:solidFill>
                  <a:schemeClr val="accent1"/>
                </a:solidFill>
              </a:rPr>
              <a:t>業務に関する学びによる成長＝</a:t>
            </a:r>
            <a:r>
              <a:rPr kumimoji="1" lang="en-US" altLang="ja-JP" sz="1800" b="1" dirty="0">
                <a:solidFill>
                  <a:schemeClr val="accent1"/>
                </a:solidFill>
              </a:rPr>
              <a:t> Off-JT </a:t>
            </a:r>
            <a:r>
              <a:rPr kumimoji="1" lang="ja-JP" altLang="en-US" sz="1800" b="1" dirty="0">
                <a:solidFill>
                  <a:schemeClr val="accent1"/>
                </a:solidFill>
              </a:rPr>
              <a:t>」「</a:t>
            </a:r>
            <a:r>
              <a:rPr lang="ja-JP" altLang="en-US" sz="1800" b="1" dirty="0">
                <a:solidFill>
                  <a:srgbClr val="CC9900"/>
                </a:solidFill>
              </a:rPr>
              <a:t>業務内での成長</a:t>
            </a:r>
            <a:r>
              <a:rPr lang="en-US" altLang="ja-JP" sz="1800" b="1" dirty="0">
                <a:solidFill>
                  <a:srgbClr val="CC9900"/>
                </a:solidFill>
              </a:rPr>
              <a:t>=OJT</a:t>
            </a:r>
            <a:r>
              <a:rPr lang="ja-JP" altLang="en-US" sz="1800" b="1" dirty="0">
                <a:solidFill>
                  <a:srgbClr val="CC9900"/>
                </a:solidFill>
              </a:rPr>
              <a:t>」</a:t>
            </a:r>
            <a:r>
              <a:rPr lang="ja-JP" altLang="en-US" sz="1800" b="1" dirty="0">
                <a:solidFill>
                  <a:schemeClr val="tx1"/>
                </a:solidFill>
              </a:rPr>
              <a:t>を繰り返し実践</a:t>
            </a:r>
            <a:endParaRPr lang="ja-JP" altLang="en-US" dirty="0"/>
          </a:p>
        </p:txBody>
      </p:sp>
      <p:sp>
        <p:nvSpPr>
          <p:cNvPr id="4" name="正方形/長方形 3">
            <a:extLst>
              <a:ext uri="{FF2B5EF4-FFF2-40B4-BE49-F238E27FC236}">
                <a16:creationId xmlns:a16="http://schemas.microsoft.com/office/drawing/2014/main" id="{B84C87FE-D586-79A5-F446-81303EED8639}"/>
              </a:ext>
            </a:extLst>
          </p:cNvPr>
          <p:cNvSpPr/>
          <p:nvPr/>
        </p:nvSpPr>
        <p:spPr>
          <a:xfrm>
            <a:off x="10145485" y="139595"/>
            <a:ext cx="1843655" cy="68825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solidFill>
                  <a:schemeClr val="bg1"/>
                </a:solidFill>
              </a:rPr>
              <a:t>報告事項</a:t>
            </a:r>
            <a:endParaRPr kumimoji="1" lang="ja-JP" altLang="en-US" sz="1400" b="1" dirty="0">
              <a:solidFill>
                <a:schemeClr val="bg1"/>
              </a:solidFill>
            </a:endParaRPr>
          </a:p>
        </p:txBody>
      </p:sp>
    </p:spTree>
    <p:extLst>
      <p:ext uri="{BB962C8B-B14F-4D97-AF65-F5344CB8AC3E}">
        <p14:creationId xmlns:p14="http://schemas.microsoft.com/office/powerpoint/2010/main" val="223223659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D40A8F54-0E3C-AD77-9139-C9D039E9CFCF}"/>
              </a:ext>
            </a:extLst>
          </p:cNvPr>
          <p:cNvSpPr>
            <a:spLocks noGrp="1"/>
          </p:cNvSpPr>
          <p:nvPr>
            <p:ph type="sldNum" sz="quarter" idx="12"/>
          </p:nvPr>
        </p:nvSpPr>
        <p:spPr>
          <a:xfrm>
            <a:off x="11371385" y="6581978"/>
            <a:ext cx="520577" cy="276022"/>
          </a:xfrm>
        </p:spPr>
        <p:txBody>
          <a:bodyPr/>
          <a:lstStyle/>
          <a:p>
            <a:pPr rtl="0"/>
            <a:fld id="{03DC2DEF-D2FE-4B45-ABA4-9F153FD1C98A}" type="slidenum">
              <a:rPr lang="en-US" altLang="ja-JP" noProof="0" smtClean="0"/>
              <a:t>34</a:t>
            </a:fld>
            <a:endParaRPr lang="ja-JP" altLang="en-US" noProof="0"/>
          </a:p>
        </p:txBody>
      </p:sp>
      <p:pic>
        <p:nvPicPr>
          <p:cNvPr id="5" name="グラフ プレースホルダー 4">
            <a:extLst>
              <a:ext uri="{FF2B5EF4-FFF2-40B4-BE49-F238E27FC236}">
                <a16:creationId xmlns:a16="http://schemas.microsoft.com/office/drawing/2014/main" id="{E0AA33AE-D70D-F8FC-2CCD-8C8E8A47E2CE}"/>
              </a:ext>
            </a:extLst>
          </p:cNvPr>
          <p:cNvPicPr>
            <a:picLocks noGrp="1" noChangeAspect="1"/>
          </p:cNvPicPr>
          <p:nvPr>
            <p:ph type="chart" sz="quarter" idx="13"/>
          </p:nvPr>
        </p:nvPicPr>
        <p:blipFill>
          <a:blip r:embed="rId2"/>
          <a:stretch>
            <a:fillRect/>
          </a:stretch>
        </p:blipFill>
        <p:spPr>
          <a:xfrm>
            <a:off x="553144" y="584392"/>
            <a:ext cx="10527162" cy="5997586"/>
          </a:xfrm>
          <a:prstGeom prst="rect">
            <a:avLst/>
          </a:prstGeom>
        </p:spPr>
      </p:pic>
    </p:spTree>
    <p:extLst>
      <p:ext uri="{BB962C8B-B14F-4D97-AF65-F5344CB8AC3E}">
        <p14:creationId xmlns:p14="http://schemas.microsoft.com/office/powerpoint/2010/main" val="315077404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A0C1B15-9C54-C64A-4241-ECEA6FA3A8B8}"/>
              </a:ext>
            </a:extLst>
          </p:cNvPr>
          <p:cNvSpPr>
            <a:spLocks noGrp="1"/>
          </p:cNvSpPr>
          <p:nvPr>
            <p:ph type="title"/>
          </p:nvPr>
        </p:nvSpPr>
        <p:spPr>
          <a:xfrm>
            <a:off x="2563690" y="2815981"/>
            <a:ext cx="8080863" cy="853341"/>
          </a:xfrm>
        </p:spPr>
        <p:txBody>
          <a:bodyPr>
            <a:normAutofit fontScale="90000"/>
          </a:bodyPr>
          <a:lstStyle/>
          <a:p>
            <a:r>
              <a:rPr lang="en-US" altLang="ja-JP" u="sng" dirty="0">
                <a:cs typeface="Arial" panose="020B0604020202020204" pitchFamily="34" charset="0"/>
              </a:rPr>
              <a:t>Ⅴ</a:t>
            </a:r>
            <a:r>
              <a:rPr lang="ja-JP" altLang="ja-JP" sz="3600" b="1" u="sng" dirty="0">
                <a:effectLst/>
                <a:latin typeface="Meiryo UI" panose="020B0604030504040204" pitchFamily="50" charset="-128"/>
                <a:ea typeface="Meiryo UI" panose="020B0604030504040204" pitchFamily="50" charset="-128"/>
                <a:cs typeface="Arial" panose="020B0604020202020204" pitchFamily="34" charset="0"/>
              </a:rPr>
              <a:t>．その他</a:t>
            </a:r>
            <a:r>
              <a:rPr lang="en-US" altLang="ja-JP" sz="3600" b="1" u="sng" dirty="0">
                <a:effectLst/>
                <a:latin typeface="Meiryo UI" panose="020B0604030504040204" pitchFamily="50" charset="-128"/>
                <a:ea typeface="Meiryo UI" panose="020B0604030504040204" pitchFamily="50" charset="-128"/>
                <a:cs typeface="Arial" panose="020B0604020202020204" pitchFamily="34" charset="0"/>
              </a:rPr>
              <a:t>.</a:t>
            </a:r>
            <a:r>
              <a:rPr lang="ja-JP" altLang="ja-JP" sz="3600" b="1" u="sng" dirty="0">
                <a:effectLst/>
                <a:latin typeface="Meiryo UI" panose="020B0604030504040204" pitchFamily="50" charset="-128"/>
                <a:ea typeface="Meiryo UI" panose="020B0604030504040204" pitchFamily="50" charset="-128"/>
                <a:cs typeface="Arial" panose="020B0604020202020204" pitchFamily="34" charset="0"/>
              </a:rPr>
              <a:t>　</a:t>
            </a:r>
            <a:br>
              <a:rPr lang="ja-JP" altLang="ja-JP" sz="3600" dirty="0">
                <a:effectLst/>
                <a:latin typeface="Meiryo UI" panose="020B0604030504040204" pitchFamily="50" charset="-128"/>
                <a:ea typeface="Meiryo UI" panose="020B0604030504040204" pitchFamily="50" charset="-128"/>
                <a:cs typeface="Arial" panose="020B0604020202020204" pitchFamily="34" charset="0"/>
              </a:rPr>
            </a:br>
            <a:endParaRPr kumimoji="1" lang="ja-JP" altLang="en-US" dirty="0"/>
          </a:p>
        </p:txBody>
      </p:sp>
      <p:sp>
        <p:nvSpPr>
          <p:cNvPr id="4" name="スライド番号プレースホルダー 3">
            <a:extLst>
              <a:ext uri="{FF2B5EF4-FFF2-40B4-BE49-F238E27FC236}">
                <a16:creationId xmlns:a16="http://schemas.microsoft.com/office/drawing/2014/main" id="{D0A2CCA6-05F5-B63E-C6BD-76ED155A99B0}"/>
              </a:ext>
            </a:extLst>
          </p:cNvPr>
          <p:cNvSpPr>
            <a:spLocks noGrp="1"/>
          </p:cNvSpPr>
          <p:nvPr>
            <p:ph type="sldNum" sz="quarter" idx="12"/>
          </p:nvPr>
        </p:nvSpPr>
        <p:spPr>
          <a:xfrm>
            <a:off x="11518899" y="6581978"/>
            <a:ext cx="555869" cy="158791"/>
          </a:xfrm>
        </p:spPr>
        <p:txBody>
          <a:bodyPr/>
          <a:lstStyle/>
          <a:p>
            <a:pPr rtl="0"/>
            <a:fld id="{03DC2DEF-D2FE-4B45-ABA4-9F153FD1C98A}" type="slidenum">
              <a:rPr lang="en-US" altLang="ja-JP" noProof="0" smtClean="0"/>
              <a:t>35</a:t>
            </a:fld>
            <a:endParaRPr lang="ja-JP" altLang="en-US" noProof="0"/>
          </a:p>
        </p:txBody>
      </p:sp>
    </p:spTree>
    <p:extLst>
      <p:ext uri="{BB962C8B-B14F-4D97-AF65-F5344CB8AC3E}">
        <p14:creationId xmlns:p14="http://schemas.microsoft.com/office/powerpoint/2010/main" val="147096192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D40A8F54-0E3C-AD77-9139-C9D039E9CFCF}"/>
              </a:ext>
            </a:extLst>
          </p:cNvPr>
          <p:cNvSpPr>
            <a:spLocks noGrp="1"/>
          </p:cNvSpPr>
          <p:nvPr>
            <p:ph type="sldNum" sz="quarter" idx="12"/>
          </p:nvPr>
        </p:nvSpPr>
        <p:spPr>
          <a:xfrm>
            <a:off x="11371385" y="6581978"/>
            <a:ext cx="520577" cy="276022"/>
          </a:xfrm>
        </p:spPr>
        <p:txBody>
          <a:bodyPr/>
          <a:lstStyle/>
          <a:p>
            <a:pPr rtl="0"/>
            <a:fld id="{03DC2DEF-D2FE-4B45-ABA4-9F153FD1C98A}" type="slidenum">
              <a:rPr lang="en-US" altLang="ja-JP" noProof="0" smtClean="0"/>
              <a:t>36</a:t>
            </a:fld>
            <a:endParaRPr lang="ja-JP" altLang="en-US" noProof="0"/>
          </a:p>
        </p:txBody>
      </p:sp>
      <p:sp>
        <p:nvSpPr>
          <p:cNvPr id="4" name="グラフ プレースホルダー 3">
            <a:extLst>
              <a:ext uri="{FF2B5EF4-FFF2-40B4-BE49-F238E27FC236}">
                <a16:creationId xmlns:a16="http://schemas.microsoft.com/office/drawing/2014/main" id="{CCCC5E9F-A97F-CD18-E939-354509A09E9D}"/>
              </a:ext>
            </a:extLst>
          </p:cNvPr>
          <p:cNvSpPr>
            <a:spLocks noGrp="1"/>
          </p:cNvSpPr>
          <p:nvPr>
            <p:ph type="chart" sz="quarter" idx="13"/>
          </p:nvPr>
        </p:nvSpPr>
        <p:spPr>
          <a:xfrm>
            <a:off x="335756" y="985001"/>
            <a:ext cx="11644679" cy="5596977"/>
          </a:xfrm>
        </p:spPr>
        <p:txBody>
          <a:bodyPr>
            <a:normAutofit fontScale="70000" lnSpcReduction="20000"/>
          </a:bodyPr>
          <a:lstStyle/>
          <a:p>
            <a:pPr algn="l">
              <a:lnSpc>
                <a:spcPct val="120000"/>
              </a:lnSpc>
              <a:spcBef>
                <a:spcPts val="0"/>
              </a:spcBef>
            </a:pPr>
            <a:endParaRPr lang="ja-JP" altLang="en-US" dirty="0"/>
          </a:p>
          <a:p>
            <a:pPr algn="l">
              <a:lnSpc>
                <a:spcPct val="120000"/>
              </a:lnSpc>
              <a:spcBef>
                <a:spcPts val="0"/>
              </a:spcBef>
            </a:pPr>
            <a:r>
              <a:rPr lang="en-US" altLang="ja-JP" dirty="0"/>
              <a:t>8⽉28</a:t>
            </a:r>
            <a:r>
              <a:rPr lang="ja-JP" altLang="en-US" dirty="0"/>
              <a:t>日、そごう・⻄武労働組合がストライキ権⾏使の通知を⾏いました。</a:t>
            </a:r>
          </a:p>
          <a:p>
            <a:pPr algn="l">
              <a:lnSpc>
                <a:spcPct val="120000"/>
              </a:lnSpc>
              <a:spcBef>
                <a:spcPts val="0"/>
              </a:spcBef>
            </a:pPr>
            <a:r>
              <a:rPr lang="ja-JP" altLang="en-US" dirty="0"/>
              <a:t>セブン</a:t>
            </a:r>
            <a:r>
              <a:rPr lang="en-US" altLang="ja-JP" dirty="0"/>
              <a:t>&amp;</a:t>
            </a:r>
            <a:r>
              <a:rPr lang="ja-JP" altLang="en-US" dirty="0"/>
              <a:t>アイ・ホールディングス経営陣が労使協議に対する態度を変えない限り、</a:t>
            </a:r>
            <a:r>
              <a:rPr lang="en-US" altLang="ja-JP" dirty="0"/>
              <a:t>31</a:t>
            </a:r>
            <a:r>
              <a:rPr lang="ja-JP" altLang="en-US" dirty="0"/>
              <a:t>日にストライキを実施することとなる⾒込みです。</a:t>
            </a:r>
          </a:p>
          <a:p>
            <a:pPr algn="l">
              <a:lnSpc>
                <a:spcPct val="120000"/>
              </a:lnSpc>
              <a:spcBef>
                <a:spcPts val="0"/>
              </a:spcBef>
            </a:pPr>
            <a:r>
              <a:rPr lang="ja-JP" altLang="en-US" dirty="0"/>
              <a:t>三越伊勢丹グループ労働組合本部では、この間も、そごう・⻄武労使における協議が建設的に⾏われていない状況を打開すべく、他の百貨店労組と共に、会社に対する要請書の提出や署名活動への参加などといった⽀援を⾏ってまいりました。</a:t>
            </a:r>
          </a:p>
          <a:p>
            <a:pPr algn="l">
              <a:lnSpc>
                <a:spcPct val="120000"/>
              </a:lnSpc>
              <a:spcBef>
                <a:spcPts val="0"/>
              </a:spcBef>
            </a:pPr>
            <a:r>
              <a:rPr lang="ja-JP" altLang="en-US" dirty="0"/>
              <a:t>しかしながら、その後も株式譲渡後の雇用のあり⽅をはじめとした労働条件に関して、いまだ建設的な協議が⾏われない状況が続いていました。</a:t>
            </a:r>
          </a:p>
          <a:p>
            <a:pPr algn="l">
              <a:lnSpc>
                <a:spcPct val="120000"/>
              </a:lnSpc>
              <a:spcBef>
                <a:spcPts val="0"/>
              </a:spcBef>
            </a:pPr>
            <a:r>
              <a:rPr lang="ja-JP" altLang="en-US" dirty="0"/>
              <a:t>こうした状況を打開すべく、そごう・⻄武労働組合は、組合員の全員投票を実施し、</a:t>
            </a:r>
            <a:r>
              <a:rPr lang="en-US" altLang="ja-JP" dirty="0"/>
              <a:t>2023</a:t>
            </a:r>
            <a:r>
              <a:rPr lang="ja-JP" altLang="en-US" dirty="0"/>
              <a:t>年</a:t>
            </a:r>
            <a:r>
              <a:rPr lang="en-US" altLang="ja-JP" dirty="0"/>
              <a:t>7⽉25</a:t>
            </a:r>
            <a:r>
              <a:rPr lang="ja-JP" altLang="en-US" dirty="0"/>
              <a:t>日にストライキ権を確⽴しました。</a:t>
            </a:r>
          </a:p>
          <a:p>
            <a:pPr algn="l">
              <a:lnSpc>
                <a:spcPct val="120000"/>
              </a:lnSpc>
              <a:spcBef>
                <a:spcPts val="0"/>
              </a:spcBef>
            </a:pPr>
            <a:r>
              <a:rPr lang="ja-JP" altLang="en-US" dirty="0"/>
              <a:t>その後、セブン＆アイ・ホールディングス経営陣とそごう・⻄武売却の経緯・今後の計画・従業員の雇用をはじめとした労働条件のあり⽅等について、何度か団体交渉を重ねてきました。</a:t>
            </a:r>
          </a:p>
          <a:p>
            <a:pPr algn="l">
              <a:lnSpc>
                <a:spcPct val="120000"/>
              </a:lnSpc>
              <a:spcBef>
                <a:spcPts val="0"/>
              </a:spcBef>
            </a:pPr>
            <a:r>
              <a:rPr lang="ja-JP" altLang="en-US" dirty="0"/>
              <a:t>この団体交渉の中では、経緯や今後の計画についての⼀定の説明はあったものの、従業員の雇用・その他労働条件についての具体的な協議には⾄っておらず、執⾏部としても、売却後の働き⽅について、組合員に説明ができない状態が続いています。⼀⽅、このような状況下にも関わらず、セブン＆アイ・ホールディングス経営陣は取締役会にて売却を決定しようとしており、そごう・⻄武労働組合としては、その対抗措置として、ストライキ権⾏使に踏み切らざるを得ない状態にまで来ています。</a:t>
            </a:r>
          </a:p>
          <a:p>
            <a:pPr algn="l">
              <a:lnSpc>
                <a:spcPct val="120000"/>
              </a:lnSpc>
              <a:spcBef>
                <a:spcPts val="0"/>
              </a:spcBef>
            </a:pPr>
            <a:r>
              <a:rPr lang="ja-JP" altLang="en-US" dirty="0"/>
              <a:t>このストライキ権⾏使という判断については、全員投票でも組合員の</a:t>
            </a:r>
            <a:r>
              <a:rPr lang="en-US" altLang="ja-JP" dirty="0"/>
              <a:t>93</a:t>
            </a:r>
            <a:r>
              <a:rPr lang="ja-JP" altLang="en-US" dirty="0"/>
              <a:t>％の賛成率を得ていること、すなわちそれだけ多くの組合員が株式譲渡後の労働条件に不安を抱えていることを意味しており、労働組合として妥当な判断であることは間違いありません。</a:t>
            </a:r>
          </a:p>
          <a:p>
            <a:pPr algn="l">
              <a:lnSpc>
                <a:spcPct val="120000"/>
              </a:lnSpc>
              <a:spcBef>
                <a:spcPts val="0"/>
              </a:spcBef>
            </a:pPr>
            <a:r>
              <a:rPr lang="ja-JP" altLang="en-US" dirty="0"/>
              <a:t>このような状況において、今まさに重要なのは、そごう・⻄武労働組合の経営に対する影響⼒をより強めることに他なりません。</a:t>
            </a:r>
          </a:p>
          <a:p>
            <a:pPr algn="l">
              <a:lnSpc>
                <a:spcPct val="120000"/>
              </a:lnSpc>
              <a:spcBef>
                <a:spcPts val="0"/>
              </a:spcBef>
            </a:pPr>
            <a:r>
              <a:rPr lang="ja-JP" altLang="en-US" dirty="0"/>
              <a:t>その為には、そごう・⻄武労働組合の⾏動に対する理解を社会的にも広めること、そごう・⻄武労働組合の⾏動をより強固なものとなるよう⽀援していくことだと考えます。</a:t>
            </a:r>
          </a:p>
          <a:p>
            <a:pPr algn="l">
              <a:lnSpc>
                <a:spcPct val="120000"/>
              </a:lnSpc>
              <a:spcBef>
                <a:spcPts val="0"/>
              </a:spcBef>
            </a:pPr>
            <a:r>
              <a:rPr lang="ja-JP" altLang="en-US" dirty="0"/>
              <a:t>こうした考え⽅から、三越伊勢丹グループ労働組合は、そごう・⻄武労働組合の⾏動を全⾯的に⽀持し、今後の組織⾏動をできる限り⽀援してまいります。</a:t>
            </a:r>
          </a:p>
          <a:p>
            <a:pPr algn="l">
              <a:lnSpc>
                <a:spcPct val="120000"/>
              </a:lnSpc>
              <a:spcBef>
                <a:spcPts val="0"/>
              </a:spcBef>
            </a:pPr>
            <a:r>
              <a:rPr lang="ja-JP" altLang="en-US" dirty="0"/>
              <a:t>そごう・⻄武労働組合とは、過去より店舗営業終了の際の雇用対応など、これまでもお互いに⽀え合ってきた間柄にあります。</a:t>
            </a:r>
          </a:p>
          <a:p>
            <a:pPr algn="l">
              <a:lnSpc>
                <a:spcPct val="120000"/>
              </a:lnSpc>
              <a:spcBef>
                <a:spcPts val="0"/>
              </a:spcBef>
            </a:pPr>
            <a:r>
              <a:rPr lang="ja-JP" altLang="en-US" dirty="0"/>
              <a:t>そごう・⻄武で働く従業員の皆さんが、今後の雇用に関する安⼼を持ちながら少しでも前向きに日々の業務に取組めるよう、共に取組んでいきたいと思います。皆さまのご理解、ご協⼒をお願い致します。</a:t>
            </a:r>
          </a:p>
          <a:p>
            <a:pPr algn="r">
              <a:lnSpc>
                <a:spcPct val="120000"/>
              </a:lnSpc>
              <a:spcBef>
                <a:spcPts val="0"/>
              </a:spcBef>
            </a:pPr>
            <a:r>
              <a:rPr lang="en-US" altLang="ja-JP" dirty="0"/>
              <a:t>2023</a:t>
            </a:r>
            <a:r>
              <a:rPr lang="ja-JP" altLang="en-US" dirty="0"/>
              <a:t>年</a:t>
            </a:r>
            <a:r>
              <a:rPr lang="en-US" altLang="ja-JP" dirty="0"/>
              <a:t>8⽉29</a:t>
            </a:r>
            <a:r>
              <a:rPr lang="ja-JP" altLang="en-US" dirty="0"/>
              <a:t>日</a:t>
            </a:r>
          </a:p>
          <a:p>
            <a:pPr algn="r">
              <a:lnSpc>
                <a:spcPct val="120000"/>
              </a:lnSpc>
              <a:spcBef>
                <a:spcPts val="0"/>
              </a:spcBef>
            </a:pPr>
            <a:r>
              <a:rPr lang="ja-JP" altLang="en-US" dirty="0"/>
              <a:t>三越伊勢丹グループ労働組合</a:t>
            </a:r>
          </a:p>
          <a:p>
            <a:pPr algn="r">
              <a:lnSpc>
                <a:spcPct val="120000"/>
              </a:lnSpc>
              <a:spcBef>
                <a:spcPts val="0"/>
              </a:spcBef>
            </a:pPr>
            <a:r>
              <a:rPr lang="ja-JP" altLang="en-US" dirty="0"/>
              <a:t>本部執⾏委員⻑ 菊池 史和</a:t>
            </a:r>
            <a:endParaRPr lang="en-US" altLang="ja-JP" dirty="0"/>
          </a:p>
          <a:p>
            <a:pPr algn="l">
              <a:lnSpc>
                <a:spcPct val="120000"/>
              </a:lnSpc>
              <a:spcBef>
                <a:spcPts val="0"/>
              </a:spcBef>
            </a:pPr>
            <a:endParaRPr lang="en-US" altLang="ja-JP" dirty="0"/>
          </a:p>
          <a:p>
            <a:pPr algn="l">
              <a:lnSpc>
                <a:spcPct val="120000"/>
              </a:lnSpc>
              <a:spcBef>
                <a:spcPts val="0"/>
              </a:spcBef>
            </a:pPr>
            <a:r>
              <a:rPr lang="ja-JP" altLang="en-US" dirty="0"/>
              <a:t>こういった⼀連の活動に取り組んできたものの、残念ながら当該労使間の協議が前⾝しないまま、</a:t>
            </a:r>
            <a:r>
              <a:rPr lang="en-US" altLang="ja-JP" dirty="0"/>
              <a:t>2023</a:t>
            </a:r>
            <a:r>
              <a:rPr lang="ja-JP" altLang="en-US" dirty="0"/>
              <a:t>年</a:t>
            </a:r>
            <a:r>
              <a:rPr lang="en-US" altLang="ja-JP" dirty="0"/>
              <a:t>9⽉1</a:t>
            </a:r>
            <a:r>
              <a:rPr lang="ja-JP" altLang="en-US" dirty="0"/>
              <a:t>日にそごう・⻄武売却 の決議がなされました。</a:t>
            </a:r>
          </a:p>
        </p:txBody>
      </p:sp>
      <p:sp>
        <p:nvSpPr>
          <p:cNvPr id="8" name="タイトル 1">
            <a:extLst>
              <a:ext uri="{FF2B5EF4-FFF2-40B4-BE49-F238E27FC236}">
                <a16:creationId xmlns:a16="http://schemas.microsoft.com/office/drawing/2014/main" id="{8C64C472-3C22-4889-2537-E4012BE8672C}"/>
              </a:ext>
            </a:extLst>
          </p:cNvPr>
          <p:cNvSpPr>
            <a:spLocks noGrp="1"/>
          </p:cNvSpPr>
          <p:nvPr>
            <p:ph type="title"/>
          </p:nvPr>
        </p:nvSpPr>
        <p:spPr>
          <a:xfrm>
            <a:off x="335756" y="195406"/>
            <a:ext cx="11520488" cy="758823"/>
          </a:xfrm>
        </p:spPr>
        <p:txBody>
          <a:bodyPr>
            <a:noAutofit/>
          </a:bodyPr>
          <a:lstStyle/>
          <a:p>
            <a:r>
              <a:rPr kumimoji="1" lang="en-US" altLang="ja-JP" sz="1600" dirty="0"/>
              <a:t>【 </a:t>
            </a:r>
            <a:r>
              <a:rPr kumimoji="1" lang="ja-JP" altLang="en-US" sz="1600" dirty="0"/>
              <a:t>そごう・⻄武労働組合によるストライキ権⾏使に関する⾒解 </a:t>
            </a:r>
            <a:r>
              <a:rPr kumimoji="1" lang="en-US" altLang="ja-JP" sz="1600" dirty="0"/>
              <a:t>】</a:t>
            </a:r>
            <a:r>
              <a:rPr kumimoji="1" lang="ja-JP" altLang="en-US" sz="1600" dirty="0"/>
              <a:t>（</a:t>
            </a:r>
            <a:r>
              <a:rPr kumimoji="1" lang="en-US" altLang="ja-JP" sz="1600" dirty="0"/>
              <a:t>2023.08/29 IMGU</a:t>
            </a:r>
            <a:r>
              <a:rPr kumimoji="1" lang="ja-JP" altLang="en-US" sz="1600" dirty="0"/>
              <a:t>ホームページより）</a:t>
            </a:r>
          </a:p>
        </p:txBody>
      </p:sp>
      <p:sp>
        <p:nvSpPr>
          <p:cNvPr id="9" name="正方形/長方形 8">
            <a:extLst>
              <a:ext uri="{FF2B5EF4-FFF2-40B4-BE49-F238E27FC236}">
                <a16:creationId xmlns:a16="http://schemas.microsoft.com/office/drawing/2014/main" id="{69826AA6-F128-C126-3D2B-342AFB525313}"/>
              </a:ext>
            </a:extLst>
          </p:cNvPr>
          <p:cNvSpPr/>
          <p:nvPr/>
        </p:nvSpPr>
        <p:spPr>
          <a:xfrm>
            <a:off x="335755" y="1101968"/>
            <a:ext cx="11644679" cy="4970585"/>
          </a:xfrm>
          <a:prstGeom prst="rect">
            <a:avLst/>
          </a:prstGeom>
          <a:noFill/>
          <a:ln w="28575">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Tree>
    <p:extLst>
      <p:ext uri="{BB962C8B-B14F-4D97-AF65-F5344CB8AC3E}">
        <p14:creationId xmlns:p14="http://schemas.microsoft.com/office/powerpoint/2010/main" val="56526326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D40A8F54-0E3C-AD77-9139-C9D039E9CFCF}"/>
              </a:ext>
            </a:extLst>
          </p:cNvPr>
          <p:cNvSpPr>
            <a:spLocks noGrp="1"/>
          </p:cNvSpPr>
          <p:nvPr>
            <p:ph type="sldNum" sz="quarter" idx="12"/>
          </p:nvPr>
        </p:nvSpPr>
        <p:spPr>
          <a:xfrm>
            <a:off x="11371385" y="6581978"/>
            <a:ext cx="520577" cy="276022"/>
          </a:xfrm>
        </p:spPr>
        <p:txBody>
          <a:bodyPr/>
          <a:lstStyle/>
          <a:p>
            <a:pPr rtl="0"/>
            <a:fld id="{03DC2DEF-D2FE-4B45-ABA4-9F153FD1C98A}" type="slidenum">
              <a:rPr lang="en-US" altLang="ja-JP" noProof="0" smtClean="0"/>
              <a:t>37</a:t>
            </a:fld>
            <a:endParaRPr lang="ja-JP" altLang="en-US" noProof="0"/>
          </a:p>
        </p:txBody>
      </p:sp>
      <p:pic>
        <p:nvPicPr>
          <p:cNvPr id="11" name="図 10">
            <a:extLst>
              <a:ext uri="{FF2B5EF4-FFF2-40B4-BE49-F238E27FC236}">
                <a16:creationId xmlns:a16="http://schemas.microsoft.com/office/drawing/2014/main" id="{508FA676-CE46-B5A9-FEFB-8FA46CCF2851}"/>
              </a:ext>
            </a:extLst>
          </p:cNvPr>
          <p:cNvPicPr>
            <a:picLocks noChangeAspect="1"/>
          </p:cNvPicPr>
          <p:nvPr/>
        </p:nvPicPr>
        <p:blipFill>
          <a:blip r:embed="rId2"/>
          <a:stretch>
            <a:fillRect/>
          </a:stretch>
        </p:blipFill>
        <p:spPr>
          <a:xfrm>
            <a:off x="1093463" y="166018"/>
            <a:ext cx="9816273" cy="6525963"/>
          </a:xfrm>
          <a:prstGeom prst="rect">
            <a:avLst/>
          </a:prstGeom>
        </p:spPr>
      </p:pic>
    </p:spTree>
    <p:extLst>
      <p:ext uri="{BB962C8B-B14F-4D97-AF65-F5344CB8AC3E}">
        <p14:creationId xmlns:p14="http://schemas.microsoft.com/office/powerpoint/2010/main" val="342462443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6B4B797A-426E-0C2B-D8FB-04DB76650066}"/>
              </a:ext>
            </a:extLst>
          </p:cNvPr>
          <p:cNvSpPr>
            <a:spLocks noGrp="1"/>
          </p:cNvSpPr>
          <p:nvPr>
            <p:ph type="sldNum" sz="quarter" idx="12"/>
          </p:nvPr>
        </p:nvSpPr>
        <p:spPr>
          <a:xfrm>
            <a:off x="11277600" y="6581978"/>
            <a:ext cx="614362" cy="193960"/>
          </a:xfrm>
        </p:spPr>
        <p:txBody>
          <a:bodyPr/>
          <a:lstStyle/>
          <a:p>
            <a:pPr rtl="0"/>
            <a:fld id="{03DC2DEF-D2FE-4B45-ABA4-9F153FD1C98A}" type="slidenum">
              <a:rPr lang="en-US" altLang="ja-JP" noProof="0" smtClean="0"/>
              <a:t>38</a:t>
            </a:fld>
            <a:endParaRPr lang="ja-JP" altLang="en-US" noProof="0"/>
          </a:p>
        </p:txBody>
      </p:sp>
      <p:sp>
        <p:nvSpPr>
          <p:cNvPr id="10" name="テキスト ボックス 9">
            <a:extLst>
              <a:ext uri="{FF2B5EF4-FFF2-40B4-BE49-F238E27FC236}">
                <a16:creationId xmlns:a16="http://schemas.microsoft.com/office/drawing/2014/main" id="{AA2CE9B5-3D2C-2761-93DD-6438FC389FBE}"/>
              </a:ext>
            </a:extLst>
          </p:cNvPr>
          <p:cNvSpPr txBox="1"/>
          <p:nvPr/>
        </p:nvSpPr>
        <p:spPr>
          <a:xfrm>
            <a:off x="566058" y="2670475"/>
            <a:ext cx="10711542" cy="646331"/>
          </a:xfrm>
          <a:prstGeom prst="rect">
            <a:avLst/>
          </a:prstGeom>
          <a:noFill/>
        </p:spPr>
        <p:txBody>
          <a:bodyPr wrap="square">
            <a:spAutoFit/>
          </a:bodyPr>
          <a:lstStyle/>
          <a:p>
            <a:r>
              <a:rPr lang="ja-JP" altLang="en-US" dirty="0">
                <a:latin typeface="Meiryo UI" panose="020B0604030504040204" pitchFamily="50" charset="-128"/>
                <a:ea typeface="Meiryo UI" panose="020B0604030504040204" pitchFamily="50" charset="-128"/>
              </a:rPr>
              <a:t>上記の</a:t>
            </a:r>
            <a:r>
              <a:rPr lang="en-US" altLang="ja-JP" dirty="0">
                <a:latin typeface="Meiryo UI" panose="020B0604030504040204" pitchFamily="50" charset="-128"/>
                <a:ea typeface="Meiryo UI" panose="020B0604030504040204" pitchFamily="50" charset="-128"/>
              </a:rPr>
              <a:t>Forms</a:t>
            </a:r>
            <a:r>
              <a:rPr lang="ja-JP" altLang="en-US" dirty="0">
                <a:latin typeface="Meiryo UI" panose="020B0604030504040204" pitchFamily="50" charset="-128"/>
                <a:ea typeface="Meiryo UI" panose="020B0604030504040204" pitchFamily="50" charset="-128"/>
              </a:rPr>
              <a:t>が使えない、または匿名でご質問・ご意見・要望等がある場合は、以下のメールアドレスをご利用ください。</a:t>
            </a:r>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　⇒</a:t>
            </a:r>
            <a:r>
              <a:rPr lang="ja-JP" altLang="en-US" dirty="0">
                <a:solidFill>
                  <a:srgbClr val="000000"/>
                </a:solidFill>
                <a:latin typeface="Calibri" panose="020F0502020204030204" pitchFamily="34" charset="0"/>
                <a:ea typeface="Meiryo UI" panose="020B0604030504040204" pitchFamily="50" charset="-128"/>
              </a:rPr>
              <a:t>　</a:t>
            </a:r>
            <a:r>
              <a:rPr lang="en-US" altLang="ja-JP" b="0" i="0" dirty="0">
                <a:solidFill>
                  <a:schemeClr val="accent1"/>
                </a:solidFill>
                <a:effectLst/>
                <a:latin typeface="Calibri" panose="020F0502020204030204" pitchFamily="34" charset="0"/>
              </a:rPr>
              <a:t>imh-solutions@imgu.or.jp</a:t>
            </a:r>
            <a:endParaRPr lang="ja-JP" altLang="en-US" dirty="0">
              <a:solidFill>
                <a:schemeClr val="accent1"/>
              </a:solidFill>
              <a:latin typeface="Meiryo UI" panose="020B0604030504040204" pitchFamily="50" charset="-128"/>
              <a:ea typeface="Meiryo UI" panose="020B0604030504040204" pitchFamily="50" charset="-128"/>
            </a:endParaRPr>
          </a:p>
        </p:txBody>
      </p:sp>
      <p:sp>
        <p:nvSpPr>
          <p:cNvPr id="14" name="タイトル 13">
            <a:extLst>
              <a:ext uri="{FF2B5EF4-FFF2-40B4-BE49-F238E27FC236}">
                <a16:creationId xmlns:a16="http://schemas.microsoft.com/office/drawing/2014/main" id="{A4E2827D-AB46-DDF3-E006-EB5CA7BF77AF}"/>
              </a:ext>
            </a:extLst>
          </p:cNvPr>
          <p:cNvSpPr>
            <a:spLocks noGrp="1"/>
          </p:cNvSpPr>
          <p:nvPr>
            <p:ph type="title"/>
          </p:nvPr>
        </p:nvSpPr>
        <p:spPr>
          <a:solidFill>
            <a:schemeClr val="accent1">
              <a:lumMod val="20000"/>
              <a:lumOff val="80000"/>
            </a:schemeClr>
          </a:solidFill>
          <a:ln>
            <a:solidFill>
              <a:schemeClr val="tx1"/>
            </a:solidFill>
          </a:ln>
        </p:spPr>
        <p:txBody>
          <a:bodyPr>
            <a:noAutofit/>
          </a:bodyPr>
          <a:lstStyle/>
          <a:p>
            <a:r>
              <a:rPr lang="en-US" altLang="ja-JP" sz="2400" dirty="0">
                <a:latin typeface="Meiryo UI" panose="020B0604030504040204" pitchFamily="50" charset="-128"/>
                <a:ea typeface="Meiryo UI" panose="020B0604030504040204" pitchFamily="50" charset="-128"/>
              </a:rPr>
              <a:t>【</a:t>
            </a:r>
            <a:r>
              <a:rPr lang="ja-JP" altLang="en-US" sz="2400" dirty="0">
                <a:latin typeface="Meiryo UI" panose="020B0604030504040204" pitchFamily="50" charset="-128"/>
                <a:ea typeface="Meiryo UI" panose="020B0604030504040204" pitchFamily="50" charset="-128"/>
              </a:rPr>
              <a:t>重要</a:t>
            </a:r>
            <a:r>
              <a:rPr lang="en-US" altLang="ja-JP" sz="2400" dirty="0">
                <a:latin typeface="Meiryo UI" panose="020B0604030504040204" pitchFamily="50" charset="-128"/>
                <a:ea typeface="Meiryo UI" panose="020B0604030504040204" pitchFamily="50" charset="-128"/>
              </a:rPr>
              <a:t>】</a:t>
            </a:r>
            <a:r>
              <a:rPr lang="ja-JP" altLang="en-US" sz="2400" dirty="0">
                <a:latin typeface="Meiryo UI" panose="020B0604030504040204" pitchFamily="50" charset="-128"/>
                <a:ea typeface="Meiryo UI" panose="020B0604030504040204" pitchFamily="50" charset="-128"/>
              </a:rPr>
              <a:t>動画視聴及びオンライン出席された方は以下の二次元バーコードから</a:t>
            </a:r>
            <a:r>
              <a:rPr lang="en-US" altLang="ja-JP" sz="2400" dirty="0">
                <a:latin typeface="Meiryo UI" panose="020B0604030504040204" pitchFamily="50" charset="-128"/>
                <a:ea typeface="Meiryo UI" panose="020B0604030504040204" pitchFamily="50" charset="-128"/>
              </a:rPr>
              <a:t>Forms</a:t>
            </a:r>
            <a:r>
              <a:rPr lang="ja-JP" altLang="en-US" sz="2400" dirty="0">
                <a:latin typeface="Meiryo UI" panose="020B0604030504040204" pitchFamily="50" charset="-128"/>
                <a:ea typeface="Meiryo UI" panose="020B0604030504040204" pitchFamily="50" charset="-128"/>
              </a:rPr>
              <a:t>に出席をご入力ください。</a:t>
            </a:r>
            <a:endParaRPr lang="ja-JP" altLang="en-US" sz="2400" dirty="0"/>
          </a:p>
        </p:txBody>
      </p:sp>
      <p:grpSp>
        <p:nvGrpSpPr>
          <p:cNvPr id="25" name="グループ化 24">
            <a:extLst>
              <a:ext uri="{FF2B5EF4-FFF2-40B4-BE49-F238E27FC236}">
                <a16:creationId xmlns:a16="http://schemas.microsoft.com/office/drawing/2014/main" id="{D7ED6C31-4B93-8B0F-31A1-FA49A251E641}"/>
              </a:ext>
            </a:extLst>
          </p:cNvPr>
          <p:cNvGrpSpPr/>
          <p:nvPr/>
        </p:nvGrpSpPr>
        <p:grpSpPr>
          <a:xfrm>
            <a:off x="5819549" y="4706888"/>
            <a:ext cx="3663496" cy="2042160"/>
            <a:chOff x="3976610" y="4467792"/>
            <a:chExt cx="3663496" cy="2042160"/>
          </a:xfrm>
        </p:grpSpPr>
        <p:sp>
          <p:nvSpPr>
            <p:cNvPr id="16" name="テキスト ボックス 15">
              <a:extLst>
                <a:ext uri="{FF2B5EF4-FFF2-40B4-BE49-F238E27FC236}">
                  <a16:creationId xmlns:a16="http://schemas.microsoft.com/office/drawing/2014/main" id="{AF197467-FA4C-92C2-FE90-6ED21F9DD991}"/>
                </a:ext>
              </a:extLst>
            </p:cNvPr>
            <p:cNvSpPr txBox="1"/>
            <p:nvPr/>
          </p:nvSpPr>
          <p:spPr>
            <a:xfrm>
              <a:off x="4483362" y="4467792"/>
              <a:ext cx="2156505" cy="523220"/>
            </a:xfrm>
            <a:prstGeom prst="rect">
              <a:avLst/>
            </a:prstGeom>
            <a:noFill/>
          </p:spPr>
          <p:txBody>
            <a:bodyPr wrap="square">
              <a:spAutoFit/>
            </a:bodyPr>
            <a:lstStyle/>
            <a:p>
              <a:pPr algn="ctr"/>
              <a:r>
                <a:rPr lang="ja-JP" altLang="en-US" sz="1400" b="1" dirty="0">
                  <a:latin typeface="Meiryo UI" panose="020B0604030504040204" pitchFamily="50" charset="-128"/>
                  <a:ea typeface="Meiryo UI" panose="020B0604030504040204" pitchFamily="50" charset="-128"/>
                </a:rPr>
                <a:t>労働組合</a:t>
              </a:r>
              <a:endParaRPr lang="en-US" altLang="ja-JP" sz="1400" b="1" dirty="0">
                <a:latin typeface="Meiryo UI" panose="020B0604030504040204" pitchFamily="50" charset="-128"/>
                <a:ea typeface="Meiryo UI" panose="020B0604030504040204" pitchFamily="50" charset="-128"/>
              </a:endParaRPr>
            </a:p>
            <a:p>
              <a:pPr algn="ctr"/>
              <a:r>
                <a:rPr lang="ja-JP" altLang="en-US" sz="1400" b="1" dirty="0">
                  <a:latin typeface="Meiryo UI" panose="020B0604030504040204" pitchFamily="50" charset="-128"/>
                  <a:ea typeface="Meiryo UI" panose="020B0604030504040204" pitchFamily="50" charset="-128"/>
                </a:rPr>
                <a:t> ホームページ </a:t>
              </a:r>
            </a:p>
          </p:txBody>
        </p:sp>
        <p:pic>
          <p:nvPicPr>
            <p:cNvPr id="18" name="図 17" descr="QR コード&#10;&#10;自動的に生成された説明">
              <a:extLst>
                <a:ext uri="{FF2B5EF4-FFF2-40B4-BE49-F238E27FC236}">
                  <a16:creationId xmlns:a16="http://schemas.microsoft.com/office/drawing/2014/main" id="{69F6B798-FA42-852A-4600-083A453D0AA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2978" y="4991012"/>
              <a:ext cx="1057275" cy="1057275"/>
            </a:xfrm>
            <a:prstGeom prst="rect">
              <a:avLst/>
            </a:prstGeom>
          </p:spPr>
        </p:pic>
        <p:sp>
          <p:nvSpPr>
            <p:cNvPr id="20" name="テキスト ボックス 19">
              <a:extLst>
                <a:ext uri="{FF2B5EF4-FFF2-40B4-BE49-F238E27FC236}">
                  <a16:creationId xmlns:a16="http://schemas.microsoft.com/office/drawing/2014/main" id="{6B0D6E28-872E-FAB9-FD60-89067C5C2FCA}"/>
                </a:ext>
              </a:extLst>
            </p:cNvPr>
            <p:cNvSpPr txBox="1"/>
            <p:nvPr/>
          </p:nvSpPr>
          <p:spPr>
            <a:xfrm>
              <a:off x="3976610" y="6048287"/>
              <a:ext cx="3663496" cy="461665"/>
            </a:xfrm>
            <a:prstGeom prst="rect">
              <a:avLst/>
            </a:prstGeom>
            <a:noFill/>
          </p:spPr>
          <p:txBody>
            <a:bodyPr wrap="square">
              <a:spAutoFit/>
            </a:bodyPr>
            <a:lstStyle/>
            <a:p>
              <a:r>
                <a:rPr lang="ja-JP" altLang="en-US" sz="1200" b="1" dirty="0">
                  <a:latin typeface="Meiryo UI" panose="020B0604030504040204" pitchFamily="50" charset="-128"/>
                  <a:ea typeface="Meiryo UI" panose="020B0604030504040204" pitchFamily="50" charset="-128"/>
                </a:rPr>
                <a:t>ユーザー名：企業コード</a:t>
              </a:r>
              <a:r>
                <a:rPr lang="en-US" altLang="ja-JP" sz="1200" b="1" dirty="0" err="1">
                  <a:latin typeface="Meiryo UI" panose="020B0604030504040204" pitchFamily="50" charset="-128"/>
                  <a:ea typeface="Meiryo UI" panose="020B0604030504040204" pitchFamily="50" charset="-128"/>
                </a:rPr>
                <a:t>ik</a:t>
              </a:r>
              <a:r>
                <a:rPr lang="ja-JP" altLang="en-US" sz="1200" b="1" dirty="0">
                  <a:latin typeface="Meiryo UI" panose="020B0604030504040204" pitchFamily="50" charset="-128"/>
                  <a:ea typeface="Meiryo UI" panose="020B0604030504040204" pitchFamily="50" charset="-128"/>
                </a:rPr>
                <a:t>＋従業員コード</a:t>
              </a:r>
              <a:r>
                <a:rPr lang="en-US" altLang="ja-JP" sz="1200" b="1" dirty="0">
                  <a:latin typeface="Meiryo UI" panose="020B0604030504040204" pitchFamily="50" charset="-128"/>
                  <a:ea typeface="Meiryo UI" panose="020B0604030504040204" pitchFamily="50" charset="-128"/>
                </a:rPr>
                <a:t>8</a:t>
              </a:r>
              <a:r>
                <a:rPr lang="ja-JP" altLang="en-US" sz="1200" b="1" dirty="0">
                  <a:latin typeface="Meiryo UI" panose="020B0604030504040204" pitchFamily="50" charset="-128"/>
                  <a:ea typeface="Meiryo UI" panose="020B0604030504040204" pitchFamily="50" charset="-128"/>
                </a:rPr>
                <a:t>桁</a:t>
              </a:r>
              <a:endParaRPr lang="en-US" altLang="ja-JP" sz="1200" b="1" dirty="0">
                <a:latin typeface="Meiryo UI" panose="020B0604030504040204" pitchFamily="50" charset="-128"/>
                <a:ea typeface="Meiryo UI" panose="020B0604030504040204" pitchFamily="50" charset="-128"/>
              </a:endParaRPr>
            </a:p>
            <a:p>
              <a:r>
                <a:rPr lang="ja-JP" altLang="en-US" sz="1200" b="1" dirty="0">
                  <a:latin typeface="Meiryo UI" panose="020B0604030504040204" pitchFamily="50" charset="-128"/>
                  <a:ea typeface="Meiryo UI" panose="020B0604030504040204" pitchFamily="50" charset="-128"/>
                </a:rPr>
                <a:t> パスワード：生年月日（例：</a:t>
              </a:r>
              <a:r>
                <a:rPr lang="en-US" altLang="ja-JP" sz="1200" b="1" dirty="0">
                  <a:latin typeface="Meiryo UI" panose="020B0604030504040204" pitchFamily="50" charset="-128"/>
                  <a:ea typeface="Meiryo UI" panose="020B0604030504040204" pitchFamily="50" charset="-128"/>
                </a:rPr>
                <a:t>20220101</a:t>
              </a:r>
              <a:r>
                <a:rPr lang="ja-JP" altLang="en-US" sz="1200" b="1" dirty="0">
                  <a:latin typeface="Meiryo UI" panose="020B0604030504040204" pitchFamily="50" charset="-128"/>
                  <a:ea typeface="Meiryo UI" panose="020B0604030504040204" pitchFamily="50" charset="-128"/>
                </a:rPr>
                <a:t>）</a:t>
              </a:r>
              <a:r>
                <a:rPr lang="en-US" altLang="ja-JP" sz="1200" b="1" dirty="0">
                  <a:latin typeface="Meiryo UI" panose="020B0604030504040204" pitchFamily="50" charset="-128"/>
                  <a:ea typeface="Meiryo UI" panose="020B0604030504040204" pitchFamily="50" charset="-128"/>
                </a:rPr>
                <a:t>8</a:t>
              </a:r>
              <a:r>
                <a:rPr lang="ja-JP" altLang="en-US" sz="1200" b="1" dirty="0">
                  <a:latin typeface="Meiryo UI" panose="020B0604030504040204" pitchFamily="50" charset="-128"/>
                  <a:ea typeface="Meiryo UI" panose="020B0604030504040204" pitchFamily="50" charset="-128"/>
                </a:rPr>
                <a:t>桁</a:t>
              </a:r>
            </a:p>
          </p:txBody>
        </p:sp>
      </p:grpSp>
      <p:grpSp>
        <p:nvGrpSpPr>
          <p:cNvPr id="24" name="グループ化 23">
            <a:extLst>
              <a:ext uri="{FF2B5EF4-FFF2-40B4-BE49-F238E27FC236}">
                <a16:creationId xmlns:a16="http://schemas.microsoft.com/office/drawing/2014/main" id="{EC47C0DC-EA0B-CE8F-98C3-D3623FFD8057}"/>
              </a:ext>
            </a:extLst>
          </p:cNvPr>
          <p:cNvGrpSpPr/>
          <p:nvPr/>
        </p:nvGrpSpPr>
        <p:grpSpPr>
          <a:xfrm>
            <a:off x="8905763" y="4777985"/>
            <a:ext cx="1034708" cy="1416633"/>
            <a:chOff x="7752835" y="4395222"/>
            <a:chExt cx="1034708" cy="1416633"/>
          </a:xfrm>
        </p:grpSpPr>
        <p:sp>
          <p:nvSpPr>
            <p:cNvPr id="21" name="テキスト ボックス 20">
              <a:extLst>
                <a:ext uri="{FF2B5EF4-FFF2-40B4-BE49-F238E27FC236}">
                  <a16:creationId xmlns:a16="http://schemas.microsoft.com/office/drawing/2014/main" id="{2D67C79B-54AD-0DA0-B9EE-49189C36B8E5}"/>
                </a:ext>
              </a:extLst>
            </p:cNvPr>
            <p:cNvSpPr txBox="1"/>
            <p:nvPr/>
          </p:nvSpPr>
          <p:spPr>
            <a:xfrm>
              <a:off x="7752835" y="4395222"/>
              <a:ext cx="1034708" cy="523220"/>
            </a:xfrm>
            <a:prstGeom prst="rect">
              <a:avLst/>
            </a:prstGeom>
            <a:noFill/>
          </p:spPr>
          <p:txBody>
            <a:bodyPr wrap="square">
              <a:spAutoFit/>
            </a:bodyPr>
            <a:lstStyle/>
            <a:p>
              <a:pPr algn="ctr"/>
              <a:r>
                <a:rPr lang="ja-JP" altLang="en-US" sz="1400" b="1" dirty="0">
                  <a:latin typeface="Meiryo UI" panose="020B0604030504040204" pitchFamily="50" charset="-128"/>
                  <a:ea typeface="Meiryo UI" panose="020B0604030504040204" pitchFamily="50" charset="-128"/>
                </a:rPr>
                <a:t>労働組合</a:t>
              </a:r>
            </a:p>
            <a:p>
              <a:pPr algn="ctr"/>
              <a:r>
                <a:rPr lang="en-US" altLang="ja-JP" sz="1400" b="1" dirty="0">
                  <a:latin typeface="Meiryo UI" panose="020B0604030504040204" pitchFamily="50" charset="-128"/>
                  <a:ea typeface="Meiryo UI" panose="020B0604030504040204" pitchFamily="50" charset="-128"/>
                </a:rPr>
                <a:t>LINE</a:t>
              </a:r>
              <a:r>
                <a:rPr lang="ja-JP" altLang="en-US" sz="1400" b="1" dirty="0">
                  <a:latin typeface="Meiryo UI" panose="020B0604030504040204" pitchFamily="50" charset="-128"/>
                  <a:ea typeface="Meiryo UI" panose="020B0604030504040204" pitchFamily="50" charset="-128"/>
                </a:rPr>
                <a:t>＠</a:t>
              </a:r>
            </a:p>
          </p:txBody>
        </p:sp>
        <p:pic>
          <p:nvPicPr>
            <p:cNvPr id="23" name="図 22">
              <a:extLst>
                <a:ext uri="{FF2B5EF4-FFF2-40B4-BE49-F238E27FC236}">
                  <a16:creationId xmlns:a16="http://schemas.microsoft.com/office/drawing/2014/main" id="{3B5BF285-8361-CAD5-09C1-F6DD6878CA50}"/>
                </a:ext>
              </a:extLst>
            </p:cNvPr>
            <p:cNvPicPr>
              <a:picLocks noChangeAspect="1"/>
            </p:cNvPicPr>
            <p:nvPr/>
          </p:nvPicPr>
          <p:blipFill>
            <a:blip r:embed="rId3"/>
            <a:stretch>
              <a:fillRect/>
            </a:stretch>
          </p:blipFill>
          <p:spPr>
            <a:xfrm>
              <a:off x="7839919" y="4887801"/>
              <a:ext cx="895475" cy="924054"/>
            </a:xfrm>
            <a:prstGeom prst="rect">
              <a:avLst/>
            </a:prstGeom>
          </p:spPr>
        </p:pic>
      </p:grpSp>
      <p:sp>
        <p:nvSpPr>
          <p:cNvPr id="26" name="テキスト ボックス 25">
            <a:extLst>
              <a:ext uri="{FF2B5EF4-FFF2-40B4-BE49-F238E27FC236}">
                <a16:creationId xmlns:a16="http://schemas.microsoft.com/office/drawing/2014/main" id="{FAE626A9-FEC2-6781-A801-71E130AE5011}"/>
              </a:ext>
            </a:extLst>
          </p:cNvPr>
          <p:cNvSpPr txBox="1"/>
          <p:nvPr/>
        </p:nvSpPr>
        <p:spPr>
          <a:xfrm>
            <a:off x="605518" y="3450751"/>
            <a:ext cx="10711542" cy="646331"/>
          </a:xfrm>
          <a:prstGeom prst="rect">
            <a:avLst/>
          </a:prstGeom>
          <a:noFill/>
        </p:spPr>
        <p:txBody>
          <a:bodyPr wrap="square">
            <a:spAutoFit/>
          </a:bodyPr>
          <a:lstStyle/>
          <a:p>
            <a:r>
              <a:rPr lang="ja-JP" altLang="en-US" dirty="0">
                <a:latin typeface="Meiryo UI" panose="020B0604030504040204" pitchFamily="50" charset="-128"/>
                <a:ea typeface="Meiryo UI" panose="020B0604030504040204" pitchFamily="50" charset="-128"/>
              </a:rPr>
              <a:t>①</a:t>
            </a:r>
            <a:r>
              <a:rPr lang="en-US" altLang="ja-JP" dirty="0">
                <a:latin typeface="Meiryo UI" panose="020B0604030504040204" pitchFamily="50" charset="-128"/>
                <a:ea typeface="Meiryo UI" panose="020B0604030504040204" pitchFamily="50" charset="-128"/>
              </a:rPr>
              <a:t>23</a:t>
            </a:r>
            <a:r>
              <a:rPr lang="ja-JP" altLang="en-US" dirty="0">
                <a:latin typeface="Meiryo UI" panose="020B0604030504040204" pitchFamily="50" charset="-128"/>
                <a:ea typeface="Meiryo UI" panose="020B0604030504040204" pitchFamily="50" charset="-128"/>
              </a:rPr>
              <a:t>年度春の交渉議案書</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案</a:t>
            </a:r>
            <a:r>
              <a:rPr lang="en-US" altLang="ja-JP" dirty="0">
                <a:latin typeface="Meiryo UI" panose="020B0604030504040204" pitchFamily="50" charset="-128"/>
                <a:ea typeface="Meiryo UI" panose="020B0604030504040204" pitchFamily="50" charset="-128"/>
              </a:rPr>
              <a:t>)PDF</a:t>
            </a:r>
            <a:r>
              <a:rPr lang="ja-JP" altLang="en-US" dirty="0">
                <a:latin typeface="Meiryo UI" panose="020B0604030504040204" pitchFamily="50" charset="-128"/>
                <a:ea typeface="Meiryo UI" panose="020B0604030504040204" pitchFamily="50" charset="-128"/>
              </a:rPr>
              <a:t>データ　</a:t>
            </a:r>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②議案書説明動画　</a:t>
            </a:r>
          </a:p>
        </p:txBody>
      </p:sp>
      <p:sp>
        <p:nvSpPr>
          <p:cNvPr id="29" name="テキスト ボックス 28">
            <a:extLst>
              <a:ext uri="{FF2B5EF4-FFF2-40B4-BE49-F238E27FC236}">
                <a16:creationId xmlns:a16="http://schemas.microsoft.com/office/drawing/2014/main" id="{68B6A14A-4784-5CE4-E084-8E41E7E137C6}"/>
              </a:ext>
            </a:extLst>
          </p:cNvPr>
          <p:cNvSpPr txBox="1"/>
          <p:nvPr/>
        </p:nvSpPr>
        <p:spPr>
          <a:xfrm>
            <a:off x="371475" y="4179873"/>
            <a:ext cx="10468995" cy="646331"/>
          </a:xfrm>
          <a:prstGeom prst="rect">
            <a:avLst/>
          </a:prstGeom>
          <a:noFill/>
        </p:spPr>
        <p:txBody>
          <a:bodyPr wrap="square">
            <a:spAutoFit/>
          </a:bodyPr>
          <a:lstStyle/>
          <a:p>
            <a:r>
              <a:rPr lang="ja-JP" altLang="en-US" dirty="0">
                <a:hlinkClick r:id="rId4"/>
              </a:rPr>
              <a:t>リンク先⇒三越伊勢丹ヒューマン・ソリューションズ支部 </a:t>
            </a:r>
            <a:r>
              <a:rPr lang="en-US" altLang="ja-JP" dirty="0">
                <a:hlinkClick r:id="rId4"/>
              </a:rPr>
              <a:t>| </a:t>
            </a:r>
            <a:r>
              <a:rPr lang="ja-JP" altLang="en-US" dirty="0">
                <a:hlinkClick r:id="rId4"/>
              </a:rPr>
              <a:t>三越伊勢丹グループ労働組合 </a:t>
            </a:r>
            <a:r>
              <a:rPr lang="en-US" altLang="ja-JP" dirty="0">
                <a:hlinkClick r:id="rId4"/>
              </a:rPr>
              <a:t>(imgu.or.jp)</a:t>
            </a:r>
            <a:endParaRPr lang="en-US" altLang="ja-JP" dirty="0"/>
          </a:p>
          <a:p>
            <a:r>
              <a:rPr lang="en-US" altLang="ja-JP" dirty="0"/>
              <a:t>https://members.imgu.or.jp/ka001</a:t>
            </a:r>
            <a:endParaRPr lang="ja-JP" altLang="en-US" dirty="0"/>
          </a:p>
        </p:txBody>
      </p:sp>
    </p:spTree>
    <p:extLst>
      <p:ext uri="{BB962C8B-B14F-4D97-AF65-F5344CB8AC3E}">
        <p14:creationId xmlns:p14="http://schemas.microsoft.com/office/powerpoint/2010/main" val="11812863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DEF92B9-044B-3719-C47D-855086A2A43C}"/>
              </a:ext>
            </a:extLst>
          </p:cNvPr>
          <p:cNvSpPr>
            <a:spLocks noGrp="1"/>
          </p:cNvSpPr>
          <p:nvPr>
            <p:ph type="title"/>
          </p:nvPr>
        </p:nvSpPr>
        <p:spPr>
          <a:xfrm>
            <a:off x="371475" y="1420935"/>
            <a:ext cx="11520487" cy="4299926"/>
          </a:xfrm>
        </p:spPr>
        <p:txBody>
          <a:bodyPr>
            <a:normAutofit/>
          </a:bodyPr>
          <a:lstStyle/>
          <a:p>
            <a:pPr algn="ctr"/>
            <a:r>
              <a:rPr kumimoji="1" lang="en-US" altLang="ja-JP" sz="4800" dirty="0"/>
              <a:t>【</a:t>
            </a:r>
            <a:r>
              <a:rPr kumimoji="1" lang="ja-JP" altLang="en-US" sz="4800" dirty="0"/>
              <a:t>報告事項</a:t>
            </a:r>
            <a:r>
              <a:rPr kumimoji="1" lang="en-US" altLang="ja-JP" sz="4800" dirty="0"/>
              <a:t>】</a:t>
            </a:r>
            <a:br>
              <a:rPr lang="en-US" altLang="ja-JP" sz="4800" dirty="0"/>
            </a:br>
            <a:r>
              <a:rPr kumimoji="1" lang="en-US" altLang="ja-JP" sz="4800" dirty="0"/>
              <a:t>Ⅰ.</a:t>
            </a:r>
            <a:r>
              <a:rPr kumimoji="1" lang="ja-JP" altLang="en-US" sz="4800" dirty="0"/>
              <a:t>三越伊勢丹ヒューマン・ソリューションズ</a:t>
            </a:r>
            <a:br>
              <a:rPr kumimoji="1" lang="en-US" altLang="ja-JP" sz="4800" dirty="0"/>
            </a:br>
            <a:r>
              <a:rPr kumimoji="1" lang="ja-JP" altLang="en-US" sz="4800" dirty="0"/>
              <a:t>を取巻く環境</a:t>
            </a:r>
            <a:br>
              <a:rPr kumimoji="1" lang="en-US" altLang="ja-JP" sz="4800" dirty="0"/>
            </a:br>
            <a:br>
              <a:rPr kumimoji="1" lang="en-US" altLang="ja-JP" sz="4800" dirty="0"/>
            </a:br>
            <a:r>
              <a:rPr kumimoji="1" lang="ja-JP" altLang="en-US" sz="3200" dirty="0"/>
              <a:t>対象：</a:t>
            </a:r>
            <a:r>
              <a:rPr lang="ja-JP" altLang="en-US" sz="3200" dirty="0"/>
              <a:t>全員</a:t>
            </a:r>
            <a:endParaRPr kumimoji="1" lang="ja-JP" altLang="en-US" sz="4800" dirty="0"/>
          </a:p>
        </p:txBody>
      </p:sp>
      <p:sp>
        <p:nvSpPr>
          <p:cNvPr id="4" name="スライド番号プレースホルダー 3">
            <a:extLst>
              <a:ext uri="{FF2B5EF4-FFF2-40B4-BE49-F238E27FC236}">
                <a16:creationId xmlns:a16="http://schemas.microsoft.com/office/drawing/2014/main" id="{61C5E28D-478A-312F-88D4-5BEDB4C8C8F4}"/>
              </a:ext>
            </a:extLst>
          </p:cNvPr>
          <p:cNvSpPr>
            <a:spLocks noGrp="1"/>
          </p:cNvSpPr>
          <p:nvPr>
            <p:ph type="sldNum" sz="quarter" idx="12"/>
          </p:nvPr>
        </p:nvSpPr>
        <p:spPr/>
        <p:txBody>
          <a:bodyPr/>
          <a:lstStyle/>
          <a:p>
            <a:pPr rtl="0"/>
            <a:fld id="{03DC2DEF-D2FE-4B45-ABA4-9F153FD1C98A}" type="slidenum">
              <a:rPr lang="en-US" altLang="ja-JP" noProof="0" smtClean="0"/>
              <a:t>4</a:t>
            </a:fld>
            <a:endParaRPr lang="ja-JP" altLang="en-US" noProof="0"/>
          </a:p>
        </p:txBody>
      </p:sp>
    </p:spTree>
    <p:extLst>
      <p:ext uri="{BB962C8B-B14F-4D97-AF65-F5344CB8AC3E}">
        <p14:creationId xmlns:p14="http://schemas.microsoft.com/office/powerpoint/2010/main" val="15468138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8238962-0610-482B-FA84-E97CE5A66B56}"/>
              </a:ext>
            </a:extLst>
          </p:cNvPr>
          <p:cNvSpPr>
            <a:spLocks noGrp="1"/>
          </p:cNvSpPr>
          <p:nvPr>
            <p:ph type="title"/>
          </p:nvPr>
        </p:nvSpPr>
        <p:spPr>
          <a:xfrm>
            <a:off x="303356" y="128955"/>
            <a:ext cx="5944822" cy="472502"/>
          </a:xfrm>
        </p:spPr>
        <p:txBody>
          <a:bodyPr>
            <a:normAutofit/>
          </a:bodyPr>
          <a:lstStyle/>
          <a:p>
            <a:r>
              <a:rPr kumimoji="1" lang="ja-JP" altLang="en-US" sz="1600" dirty="0"/>
              <a:t>１．三越伊勢丹グループの</a:t>
            </a:r>
            <a:r>
              <a:rPr kumimoji="1" lang="en-US" altLang="ja-JP" sz="1600" dirty="0"/>
              <a:t>23</a:t>
            </a:r>
            <a:r>
              <a:rPr kumimoji="1" lang="ja-JP" altLang="en-US" sz="1600" dirty="0"/>
              <a:t>年度第一四半期業績</a:t>
            </a:r>
          </a:p>
        </p:txBody>
      </p:sp>
      <p:sp>
        <p:nvSpPr>
          <p:cNvPr id="3" name="コンテンツ プレースホルダー 2">
            <a:extLst>
              <a:ext uri="{FF2B5EF4-FFF2-40B4-BE49-F238E27FC236}">
                <a16:creationId xmlns:a16="http://schemas.microsoft.com/office/drawing/2014/main" id="{C60FCA14-F71A-86BF-6CDC-5A319F9A00EF}"/>
              </a:ext>
            </a:extLst>
          </p:cNvPr>
          <p:cNvSpPr>
            <a:spLocks noGrp="1"/>
          </p:cNvSpPr>
          <p:nvPr>
            <p:ph idx="1"/>
          </p:nvPr>
        </p:nvSpPr>
        <p:spPr>
          <a:xfrm>
            <a:off x="303356" y="644768"/>
            <a:ext cx="6906335" cy="6084277"/>
          </a:xfrm>
          <a:solidFill>
            <a:schemeClr val="bg1"/>
          </a:solidFill>
          <a:ln>
            <a:noFill/>
          </a:ln>
        </p:spPr>
        <p:txBody>
          <a:bodyPr>
            <a:normAutofit lnSpcReduction="10000"/>
          </a:bodyPr>
          <a:lstStyle/>
          <a:p>
            <a:pPr marL="0" indent="0">
              <a:lnSpc>
                <a:spcPct val="100000"/>
              </a:lnSpc>
              <a:buNone/>
            </a:pPr>
            <a:r>
              <a:rPr kumimoji="1" lang="en-US" altLang="ja-JP" sz="1300" b="1" dirty="0"/>
              <a:t>1)</a:t>
            </a:r>
            <a:r>
              <a:rPr kumimoji="1" lang="ja-JP" altLang="en-US" sz="1300" b="1" dirty="0"/>
              <a:t>三越伊勢丹グループの</a:t>
            </a:r>
            <a:r>
              <a:rPr kumimoji="1" lang="ja-JP" altLang="en-US" sz="1300" b="1"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mn-cs"/>
              </a:rPr>
              <a:t>第</a:t>
            </a:r>
            <a:r>
              <a:rPr lang="ja-JP" altLang="en-US" sz="1300" b="1" dirty="0">
                <a:solidFill>
                  <a:srgbClr val="32363F"/>
                </a:solidFill>
              </a:rPr>
              <a:t>一</a:t>
            </a:r>
            <a:r>
              <a:rPr kumimoji="1" lang="ja-JP" altLang="en-US" sz="1300" b="1"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mn-cs"/>
              </a:rPr>
              <a:t>四半期連結業績</a:t>
            </a:r>
            <a:r>
              <a:rPr kumimoji="1" lang="en-US" altLang="ja-JP" sz="1300" b="1"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mn-cs"/>
              </a:rPr>
              <a:t>【</a:t>
            </a:r>
            <a:r>
              <a:rPr kumimoji="1" lang="ja-JP" altLang="en-US" sz="1300" b="1"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mn-cs"/>
              </a:rPr>
              <a:t>表❶</a:t>
            </a:r>
            <a:r>
              <a:rPr kumimoji="1" lang="en-US" altLang="ja-JP" sz="1300" b="1"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mn-cs"/>
              </a:rPr>
              <a:t>】</a:t>
            </a:r>
          </a:p>
          <a:p>
            <a:pPr marL="0" indent="0">
              <a:lnSpc>
                <a:spcPct val="100000"/>
              </a:lnSpc>
              <a:buNone/>
            </a:pPr>
            <a:r>
              <a:rPr lang="ja-JP" altLang="en-US" sz="1200" dirty="0"/>
              <a:t>総額売上高は、</a:t>
            </a:r>
            <a:r>
              <a:rPr lang="en-US" altLang="ja-JP" sz="1200" dirty="0"/>
              <a:t>2,777</a:t>
            </a:r>
            <a:r>
              <a:rPr lang="ja-JP" altLang="en-US" sz="1200" dirty="0"/>
              <a:t>億円と 引き続き堅調に推移し、堅調継続な国内需要に加え、インバウンド売上の回 復により、前年比</a:t>
            </a:r>
            <a:r>
              <a:rPr lang="en-US" altLang="ja-JP" sz="1200" dirty="0"/>
              <a:t>114.3</a:t>
            </a:r>
            <a:r>
              <a:rPr lang="ja-JP" altLang="en-US" sz="1200" dirty="0"/>
              <a:t>％、前年差</a:t>
            </a:r>
            <a:r>
              <a:rPr lang="en-US" altLang="ja-JP" sz="1200" dirty="0"/>
              <a:t>348</a:t>
            </a:r>
            <a:r>
              <a:rPr lang="ja-JP" altLang="en-US" sz="1200" dirty="0"/>
              <a:t>億円と大幅な増収となりました。 収益認識基準適用後の売上で</a:t>
            </a:r>
            <a:r>
              <a:rPr lang="en-US" altLang="ja-JP" sz="1200" dirty="0"/>
              <a:t>1,186</a:t>
            </a:r>
            <a:r>
              <a:rPr lang="ja-JP" altLang="en-US" sz="1200" dirty="0"/>
              <a:t>億円。こちらも、前年比</a:t>
            </a:r>
            <a:r>
              <a:rPr lang="en-US" altLang="ja-JP" sz="1200" dirty="0"/>
              <a:t>116.8</a:t>
            </a:r>
            <a:r>
              <a:rPr lang="ja-JP" altLang="en-US" sz="1200" dirty="0"/>
              <a:t>％、前年 差プラス</a:t>
            </a:r>
            <a:r>
              <a:rPr lang="en-US" altLang="ja-JP" sz="1200" dirty="0"/>
              <a:t>170</a:t>
            </a:r>
            <a:r>
              <a:rPr lang="ja-JP" altLang="en-US" sz="1200" dirty="0"/>
              <a:t>億円となっています。 </a:t>
            </a:r>
            <a:endParaRPr lang="en-US" altLang="ja-JP" sz="1200" dirty="0"/>
          </a:p>
          <a:p>
            <a:pPr marL="0" indent="0">
              <a:lnSpc>
                <a:spcPct val="100000"/>
              </a:lnSpc>
              <a:buNone/>
            </a:pPr>
            <a:r>
              <a:rPr lang="ja-JP" altLang="en-US" sz="1200" dirty="0"/>
              <a:t>販売管理費についても、</a:t>
            </a:r>
            <a:r>
              <a:rPr lang="en-US" altLang="ja-JP" sz="1200" dirty="0"/>
              <a:t>620</a:t>
            </a:r>
            <a:r>
              <a:rPr lang="ja-JP" altLang="en-US" sz="1200" dirty="0"/>
              <a:t>億円とコントロールが着実に進んでいます。前 年比</a:t>
            </a:r>
            <a:r>
              <a:rPr lang="en-US" altLang="ja-JP" sz="1200" dirty="0"/>
              <a:t>106.6</a:t>
            </a:r>
            <a:r>
              <a:rPr lang="ja-JP" altLang="en-US" sz="1200" dirty="0"/>
              <a:t>％と、売上の伸びと比較しても抑制されており、売上連動費等の増 加はありますが、経費構造改革は着実に進捗しています。 営業利益については</a:t>
            </a:r>
            <a:r>
              <a:rPr lang="en-US" altLang="ja-JP" sz="1200" dirty="0"/>
              <a:t>86</a:t>
            </a:r>
            <a:r>
              <a:rPr lang="ja-JP" altLang="en-US" sz="1200" dirty="0"/>
              <a:t>億円、前年比</a:t>
            </a:r>
            <a:r>
              <a:rPr lang="en-US" altLang="ja-JP" sz="1200" dirty="0"/>
              <a:t>218.3</a:t>
            </a:r>
            <a:r>
              <a:rPr lang="ja-JP" altLang="en-US" sz="1200" dirty="0"/>
              <a:t>％と前年倍増となっています。収 益認識基準適用前では</a:t>
            </a:r>
            <a:r>
              <a:rPr lang="en-US" altLang="ja-JP" sz="1200" dirty="0"/>
              <a:t>114</a:t>
            </a:r>
            <a:r>
              <a:rPr lang="ja-JP" altLang="en-US" sz="1200" dirty="0"/>
              <a:t>億円と、コロナ前</a:t>
            </a:r>
            <a:r>
              <a:rPr lang="en-US" altLang="ja-JP" sz="1200" dirty="0"/>
              <a:t>18</a:t>
            </a:r>
            <a:r>
              <a:rPr lang="ja-JP" altLang="en-US" sz="1200" dirty="0"/>
              <a:t>年度を超える水準となりまし た。 経常利益は</a:t>
            </a:r>
            <a:r>
              <a:rPr lang="en-US" altLang="ja-JP" sz="1200" dirty="0"/>
              <a:t>101</a:t>
            </a:r>
            <a:r>
              <a:rPr lang="ja-JP" altLang="en-US" sz="1200" dirty="0"/>
              <a:t>億円、当期純利益は</a:t>
            </a:r>
            <a:r>
              <a:rPr lang="en-US" altLang="ja-JP" sz="1200" dirty="0"/>
              <a:t>68</a:t>
            </a:r>
            <a:r>
              <a:rPr lang="ja-JP" altLang="en-US" sz="1200" dirty="0"/>
              <a:t>億円と、前年を超える黒字を確保しています。</a:t>
            </a:r>
            <a:endParaRPr lang="en-US" altLang="ja-JP" sz="1200" dirty="0"/>
          </a:p>
          <a:p>
            <a:pPr marL="0" indent="0">
              <a:lnSpc>
                <a:spcPct val="100000"/>
              </a:lnSpc>
              <a:buNone/>
            </a:pPr>
            <a:r>
              <a:rPr lang="ja-JP" altLang="en-US" sz="1300" dirty="0"/>
              <a:t> </a:t>
            </a:r>
            <a:endParaRPr lang="en-US" altLang="ja-JP" sz="1300" dirty="0">
              <a:solidFill>
                <a:srgbClr val="32363F"/>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300" b="1"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mn-cs"/>
              </a:rPr>
              <a:t>２</a:t>
            </a:r>
            <a:r>
              <a:rPr kumimoji="1" lang="en-US" altLang="ja-JP" sz="1300" b="1"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mn-cs"/>
              </a:rPr>
              <a:t>)</a:t>
            </a:r>
            <a:r>
              <a:rPr kumimoji="1" lang="ja-JP" altLang="en-US" sz="1300" b="1"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mn-cs"/>
              </a:rPr>
              <a:t>連結販管費について</a:t>
            </a:r>
            <a:r>
              <a:rPr kumimoji="1" lang="en-US" altLang="ja-JP" sz="1300" b="1"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mn-cs"/>
              </a:rPr>
              <a:t>(</a:t>
            </a:r>
            <a:r>
              <a:rPr kumimoji="1" lang="ja-JP" altLang="en-US" sz="1300" b="1"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mn-cs"/>
              </a:rPr>
              <a:t>第一四半期実績</a:t>
            </a:r>
            <a:r>
              <a:rPr kumimoji="1" lang="en-US" altLang="ja-JP" sz="1300" b="1"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mn-cs"/>
              </a:rPr>
              <a:t>)【</a:t>
            </a:r>
            <a:r>
              <a:rPr kumimoji="1" lang="ja-JP" altLang="en-US" sz="1300" b="1"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mn-cs"/>
              </a:rPr>
              <a:t>表❷</a:t>
            </a:r>
            <a:r>
              <a:rPr kumimoji="1" lang="en-US" altLang="ja-JP" sz="1300" b="1"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t>販管費に関しては、第１四半期合計で</a:t>
            </a:r>
            <a:r>
              <a:rPr lang="en-US" altLang="ja-JP" sz="1200" dirty="0"/>
              <a:t>620</a:t>
            </a:r>
            <a:r>
              <a:rPr lang="ja-JP" altLang="en-US" sz="1200" dirty="0"/>
              <a:t>億円、前年差プラス</a:t>
            </a:r>
            <a:r>
              <a:rPr lang="en-US" altLang="ja-JP" sz="1200" dirty="0"/>
              <a:t>38</a:t>
            </a:r>
            <a:r>
              <a:rPr lang="ja-JP" altLang="en-US" sz="1200" dirty="0"/>
              <a:t>億円となっています。</a:t>
            </a: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t>　主には昨年第２四半期からエムアイフードスタイルを新規連結したことによるものがまだ残っており、プラス</a:t>
            </a:r>
            <a:r>
              <a:rPr lang="en-US" altLang="ja-JP" sz="1200" dirty="0"/>
              <a:t>31</a:t>
            </a:r>
            <a:r>
              <a:rPr lang="ja-JP" altLang="en-US" sz="1200" dirty="0"/>
              <a:t>億円の要因となります。</a:t>
            </a: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t>経費構造改革による経費削減はマイナス</a:t>
            </a:r>
            <a:r>
              <a:rPr lang="en-US" altLang="ja-JP" sz="1200" dirty="0"/>
              <a:t>12</a:t>
            </a:r>
            <a:r>
              <a:rPr lang="ja-JP" altLang="en-US" sz="1200" dirty="0"/>
              <a:t>億円。年間ではマイナス</a:t>
            </a:r>
            <a:r>
              <a:rPr lang="en-US" altLang="ja-JP" sz="1200" dirty="0"/>
              <a:t>40</a:t>
            </a:r>
            <a:r>
              <a:rPr lang="ja-JP" altLang="en-US" sz="1200" dirty="0"/>
              <a:t>億円と計画しており、計画通り順調に進捗していると考えています。</a:t>
            </a: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t>物価上昇による要因も想定より低くコントロールができており、プラス７億円に留まり、今後も引き続き動的な経費コントロールを継続していきます。</a:t>
            </a:r>
            <a:endParaRPr lang="en-US" altLang="ja-JP"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300" b="1" dirty="0">
                <a:solidFill>
                  <a:srgbClr val="32363F"/>
                </a:solidFill>
              </a:rPr>
              <a:t>３</a:t>
            </a:r>
            <a:r>
              <a:rPr lang="en-US" altLang="ja-JP" sz="1300" b="1" dirty="0">
                <a:solidFill>
                  <a:srgbClr val="32363F"/>
                </a:solidFill>
              </a:rPr>
              <a:t>)</a:t>
            </a:r>
            <a:r>
              <a:rPr lang="ja-JP" altLang="en-US" sz="1300" b="1" dirty="0">
                <a:solidFill>
                  <a:srgbClr val="32363F"/>
                </a:solidFill>
              </a:rPr>
              <a:t>セグメント別業績</a:t>
            </a:r>
            <a:r>
              <a:rPr kumimoji="1" lang="en-US" altLang="ja-JP" sz="1300" b="1"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mn-cs"/>
              </a:rPr>
              <a:t>(</a:t>
            </a:r>
            <a:r>
              <a:rPr kumimoji="1" lang="ja-JP" altLang="en-US" sz="1300" b="1"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mn-cs"/>
              </a:rPr>
              <a:t>第一四半期実績</a:t>
            </a:r>
            <a:r>
              <a:rPr kumimoji="1" lang="en-US" altLang="ja-JP" sz="1300" b="1"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mn-cs"/>
              </a:rPr>
              <a:t>)</a:t>
            </a:r>
            <a:r>
              <a:rPr lang="en-US" altLang="ja-JP" sz="1300" b="1" dirty="0">
                <a:solidFill>
                  <a:srgbClr val="32363F"/>
                </a:solidFill>
              </a:rPr>
              <a:t>【</a:t>
            </a:r>
            <a:r>
              <a:rPr lang="ja-JP" altLang="en-US" sz="1300" b="1" dirty="0">
                <a:solidFill>
                  <a:srgbClr val="32363F"/>
                </a:solidFill>
              </a:rPr>
              <a:t>表❸</a:t>
            </a:r>
            <a:r>
              <a:rPr lang="en-US" altLang="ja-JP" sz="1300" b="1" dirty="0">
                <a:solidFill>
                  <a:srgbClr val="32363F"/>
                </a:solidFill>
              </a:rPr>
              <a:t>】</a:t>
            </a:r>
            <a:endParaRPr kumimoji="1" lang="en-US" altLang="ja-JP" sz="1300" b="1"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t>百貨店業については、首都圏で識別顧客の拡大が更に進捗し、５月８日以降コロナ５類への変更に伴う制限の解除もあり、総額売上高は引き続き好調に推移し</a:t>
            </a:r>
            <a:r>
              <a:rPr lang="en-US" altLang="ja-JP" sz="1200" dirty="0"/>
              <a:t>2,576</a:t>
            </a:r>
            <a:r>
              <a:rPr lang="ja-JP" altLang="en-US" sz="1200" dirty="0"/>
              <a:t>億円、前年比</a:t>
            </a:r>
            <a:r>
              <a:rPr lang="en-US" altLang="ja-JP" sz="1200" dirty="0"/>
              <a:t>111.6</a:t>
            </a:r>
            <a:r>
              <a:rPr lang="ja-JP" altLang="en-US" sz="1200" dirty="0"/>
              <a:t>％となっています。</a:t>
            </a: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t>そして、経費構造改革の効果も合わせ、営業利益は</a:t>
            </a:r>
            <a:r>
              <a:rPr lang="en-US" altLang="ja-JP" sz="1200" dirty="0"/>
              <a:t>67</a:t>
            </a:r>
            <a:r>
              <a:rPr lang="ja-JP" altLang="en-US" sz="1200" dirty="0"/>
              <a:t>億円、前年差</a:t>
            </a:r>
            <a:r>
              <a:rPr lang="en-US" altLang="ja-JP" sz="1200" dirty="0"/>
              <a:t>47</a:t>
            </a:r>
            <a:r>
              <a:rPr lang="ja-JP" altLang="en-US" sz="1200" dirty="0"/>
              <a:t>億円と大幅な増加をしています。</a:t>
            </a:r>
            <a:endParaRPr lang="en-US" altLang="ja-JP"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t>クレジット・金融・友の会業のセグメントは、外部取扱高の増加により総額売上高は増加しましたが、投資等もあり営業利益は前年同様となっています。</a:t>
            </a: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t>不動産業については、建装事業強化により総額売上高は拡大はしたものの、一方で家賃収入減の影響で営業利益で減益となっています。</a:t>
            </a: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t>その他の部分の連結補正を行い、営業利益は最終合計で</a:t>
            </a:r>
            <a:r>
              <a:rPr lang="en-US" altLang="ja-JP" sz="1200" dirty="0"/>
              <a:t>86</a:t>
            </a:r>
            <a:r>
              <a:rPr lang="ja-JP" altLang="en-US" sz="1200" dirty="0"/>
              <a:t>億円の黒字となっています。</a:t>
            </a:r>
          </a:p>
        </p:txBody>
      </p:sp>
      <p:sp>
        <p:nvSpPr>
          <p:cNvPr id="4" name="スライド番号プレースホルダー 3">
            <a:extLst>
              <a:ext uri="{FF2B5EF4-FFF2-40B4-BE49-F238E27FC236}">
                <a16:creationId xmlns:a16="http://schemas.microsoft.com/office/drawing/2014/main" id="{412819C6-2821-D618-FF28-70D7EE46A159}"/>
              </a:ext>
            </a:extLst>
          </p:cNvPr>
          <p:cNvSpPr>
            <a:spLocks noGrp="1"/>
          </p:cNvSpPr>
          <p:nvPr>
            <p:ph type="sldNum" sz="quarter" idx="12"/>
          </p:nvPr>
        </p:nvSpPr>
        <p:spPr>
          <a:xfrm>
            <a:off x="11518899" y="6581978"/>
            <a:ext cx="579315" cy="147068"/>
          </a:xfrm>
        </p:spPr>
        <p:txBody>
          <a:bodyPr/>
          <a:lstStyle/>
          <a:p>
            <a:pPr rtl="0"/>
            <a:fld id="{03DC2DEF-D2FE-4B45-ABA4-9F153FD1C98A}" type="slidenum">
              <a:rPr lang="en-US" altLang="ja-JP" noProof="0" smtClean="0"/>
              <a:t>5</a:t>
            </a:fld>
            <a:endParaRPr lang="ja-JP" altLang="en-US" noProof="0"/>
          </a:p>
        </p:txBody>
      </p:sp>
      <p:grpSp>
        <p:nvGrpSpPr>
          <p:cNvPr id="16" name="グループ化 15">
            <a:extLst>
              <a:ext uri="{FF2B5EF4-FFF2-40B4-BE49-F238E27FC236}">
                <a16:creationId xmlns:a16="http://schemas.microsoft.com/office/drawing/2014/main" id="{1B765819-0EBE-EE0F-C66A-3A7D6EF9A933}"/>
              </a:ext>
            </a:extLst>
          </p:cNvPr>
          <p:cNvGrpSpPr/>
          <p:nvPr/>
        </p:nvGrpSpPr>
        <p:grpSpPr>
          <a:xfrm>
            <a:off x="7399669" y="2497868"/>
            <a:ext cx="3324801" cy="2038822"/>
            <a:chOff x="6949468" y="2809385"/>
            <a:chExt cx="3324801" cy="2038822"/>
          </a:xfrm>
        </p:grpSpPr>
        <p:pic>
          <p:nvPicPr>
            <p:cNvPr id="11" name="図 10">
              <a:extLst>
                <a:ext uri="{FF2B5EF4-FFF2-40B4-BE49-F238E27FC236}">
                  <a16:creationId xmlns:a16="http://schemas.microsoft.com/office/drawing/2014/main" id="{1AFAED90-2789-7E7D-6078-716EDACCF8D9}"/>
                </a:ext>
              </a:extLst>
            </p:cNvPr>
            <p:cNvPicPr>
              <a:picLocks noChangeAspect="1"/>
            </p:cNvPicPr>
            <p:nvPr/>
          </p:nvPicPr>
          <p:blipFill>
            <a:blip r:embed="rId2"/>
            <a:stretch>
              <a:fillRect/>
            </a:stretch>
          </p:blipFill>
          <p:spPr>
            <a:xfrm>
              <a:off x="6961191" y="2840439"/>
              <a:ext cx="3313078" cy="2007768"/>
            </a:xfrm>
            <a:prstGeom prst="rect">
              <a:avLst/>
            </a:prstGeom>
          </p:spPr>
        </p:pic>
        <p:sp>
          <p:nvSpPr>
            <p:cNvPr id="24" name="テキスト ボックス 23">
              <a:extLst>
                <a:ext uri="{FF2B5EF4-FFF2-40B4-BE49-F238E27FC236}">
                  <a16:creationId xmlns:a16="http://schemas.microsoft.com/office/drawing/2014/main" id="{49992411-842B-C864-CD18-2DDCA3ABA693}"/>
                </a:ext>
              </a:extLst>
            </p:cNvPr>
            <p:cNvSpPr txBox="1"/>
            <p:nvPr/>
          </p:nvSpPr>
          <p:spPr>
            <a:xfrm>
              <a:off x="6949468" y="2809385"/>
              <a:ext cx="3048000" cy="261610"/>
            </a:xfrm>
            <a:prstGeom prst="rect">
              <a:avLst/>
            </a:prstGeom>
            <a:noFill/>
          </p:spPr>
          <p:txBody>
            <a:bodyPr wrap="square">
              <a:spAutoFit/>
            </a:bodyPr>
            <a:lstStyle/>
            <a:p>
              <a:r>
                <a:rPr lang="ja-JP" altLang="en-US" sz="1050" b="1" dirty="0">
                  <a:latin typeface="Meiryo UI" panose="020B0604030504040204" pitchFamily="50" charset="-128"/>
                  <a:ea typeface="Meiryo UI" panose="020B0604030504040204" pitchFamily="50" charset="-128"/>
                </a:rPr>
                <a:t>表❷　</a:t>
              </a:r>
              <a:r>
                <a:rPr lang="zh-TW" altLang="en-US" sz="1050" b="1" dirty="0">
                  <a:latin typeface="Meiryo UI" panose="020B0604030504040204" pitchFamily="50" charset="-128"/>
                  <a:ea typeface="Meiryo UI" panose="020B0604030504040204" pitchFamily="50" charset="-128"/>
                </a:rPr>
                <a:t>連結販管費増減</a:t>
              </a:r>
              <a:endParaRPr lang="ja-JP" altLang="en-US" sz="1050" b="1" dirty="0">
                <a:latin typeface="Meiryo UI" panose="020B0604030504040204" pitchFamily="50" charset="-128"/>
                <a:ea typeface="Meiryo UI" panose="020B0604030504040204" pitchFamily="50" charset="-128"/>
              </a:endParaRPr>
            </a:p>
          </p:txBody>
        </p:sp>
      </p:grpSp>
      <p:grpSp>
        <p:nvGrpSpPr>
          <p:cNvPr id="15" name="グループ化 14">
            <a:extLst>
              <a:ext uri="{FF2B5EF4-FFF2-40B4-BE49-F238E27FC236}">
                <a16:creationId xmlns:a16="http://schemas.microsoft.com/office/drawing/2014/main" id="{7DB4F690-367B-C48B-8C98-2EBA4DFC2482}"/>
              </a:ext>
            </a:extLst>
          </p:cNvPr>
          <p:cNvGrpSpPr/>
          <p:nvPr/>
        </p:nvGrpSpPr>
        <p:grpSpPr>
          <a:xfrm>
            <a:off x="7371496" y="-39308"/>
            <a:ext cx="4569431" cy="2530711"/>
            <a:chOff x="6949468" y="-4139"/>
            <a:chExt cx="4569431" cy="2530711"/>
          </a:xfrm>
        </p:grpSpPr>
        <p:sp>
          <p:nvSpPr>
            <p:cNvPr id="14" name="テキスト ボックス 13">
              <a:extLst>
                <a:ext uri="{FF2B5EF4-FFF2-40B4-BE49-F238E27FC236}">
                  <a16:creationId xmlns:a16="http://schemas.microsoft.com/office/drawing/2014/main" id="{EDC91DA0-A562-4CFE-7FE7-1C4D871E624D}"/>
                </a:ext>
              </a:extLst>
            </p:cNvPr>
            <p:cNvSpPr txBox="1"/>
            <p:nvPr/>
          </p:nvSpPr>
          <p:spPr>
            <a:xfrm>
              <a:off x="6949468" y="-4139"/>
              <a:ext cx="4173415" cy="261610"/>
            </a:xfrm>
            <a:prstGeom prst="rect">
              <a:avLst/>
            </a:prstGeom>
            <a:noFill/>
          </p:spPr>
          <p:txBody>
            <a:bodyPr wrap="square">
              <a:spAutoFit/>
            </a:bodyPr>
            <a:lstStyle/>
            <a:p>
              <a:r>
                <a:rPr lang="ja-JP" altLang="en-US" sz="1050" b="1" dirty="0">
                  <a:latin typeface="Meiryo UI" panose="020B0604030504040204" pitchFamily="50" charset="-128"/>
                  <a:ea typeface="Meiryo UI" panose="020B0604030504040204" pitchFamily="50" charset="-128"/>
                </a:rPr>
                <a:t>表❶　</a:t>
              </a:r>
              <a:r>
                <a:rPr lang="zh-TW" altLang="en-US" sz="1050" b="1" dirty="0">
                  <a:latin typeface="Meiryo UI" panose="020B0604030504040204" pitchFamily="50" charset="-128"/>
                  <a:ea typeface="Meiryo UI" panose="020B0604030504040204" pitchFamily="50" charset="-128"/>
                </a:rPr>
                <a:t>連結業績 第</a:t>
              </a:r>
              <a:r>
                <a:rPr lang="ja-JP" altLang="en-US" sz="1050" b="1" dirty="0">
                  <a:latin typeface="Meiryo UI" panose="020B0604030504040204" pitchFamily="50" charset="-128"/>
                  <a:ea typeface="Meiryo UI" panose="020B0604030504040204" pitchFamily="50" charset="-128"/>
                </a:rPr>
                <a:t>一</a:t>
              </a:r>
              <a:r>
                <a:rPr lang="zh-TW" altLang="en-US" sz="1050" b="1" dirty="0">
                  <a:latin typeface="Meiryo UI" panose="020B0604030504040204" pitchFamily="50" charset="-128"/>
                  <a:ea typeface="Meiryo UI" panose="020B0604030504040204" pitchFamily="50" charset="-128"/>
                </a:rPr>
                <a:t>四半期</a:t>
              </a:r>
              <a:r>
                <a:rPr lang="en-US" altLang="zh-TW" sz="1050" b="1" dirty="0">
                  <a:latin typeface="Meiryo UI" panose="020B0604030504040204" pitchFamily="50" charset="-128"/>
                  <a:ea typeface="Meiryo UI" panose="020B0604030504040204" pitchFamily="50" charset="-128"/>
                </a:rPr>
                <a:t>(</a:t>
              </a:r>
              <a:r>
                <a:rPr lang="ja-JP" altLang="en-US" sz="1050" b="1" dirty="0">
                  <a:latin typeface="Meiryo UI" panose="020B0604030504040204" pitchFamily="50" charset="-128"/>
                  <a:ea typeface="Meiryo UI" panose="020B0604030504040204" pitchFamily="50" charset="-128"/>
                </a:rPr>
                <a:t>４</a:t>
              </a:r>
              <a:r>
                <a:rPr lang="zh-TW" altLang="en-US" sz="1050" b="1" dirty="0">
                  <a:latin typeface="Meiryo UI" panose="020B0604030504040204" pitchFamily="50" charset="-128"/>
                  <a:ea typeface="Meiryo UI" panose="020B0604030504040204" pitchFamily="50" charset="-128"/>
                </a:rPr>
                <a:t>月</a:t>
              </a:r>
              <a:r>
                <a:rPr lang="en-US" altLang="zh-TW" sz="1050" b="1" dirty="0">
                  <a:latin typeface="Meiryo UI" panose="020B0604030504040204" pitchFamily="50" charset="-128"/>
                  <a:ea typeface="Meiryo UI" panose="020B0604030504040204" pitchFamily="50" charset="-128"/>
                </a:rPr>
                <a:t>~</a:t>
              </a:r>
              <a:r>
                <a:rPr lang="ja-JP" altLang="en-US" sz="1050" b="1" dirty="0">
                  <a:latin typeface="Meiryo UI" panose="020B0604030504040204" pitchFamily="50" charset="-128"/>
                  <a:ea typeface="Meiryo UI" panose="020B0604030504040204" pitchFamily="50" charset="-128"/>
                </a:rPr>
                <a:t>６</a:t>
              </a:r>
              <a:r>
                <a:rPr lang="zh-TW" altLang="en-US" sz="1050" b="1" dirty="0">
                  <a:latin typeface="Meiryo UI" panose="020B0604030504040204" pitchFamily="50" charset="-128"/>
                  <a:ea typeface="Meiryo UI" panose="020B0604030504040204" pitchFamily="50" charset="-128"/>
                </a:rPr>
                <a:t>月</a:t>
              </a:r>
              <a:r>
                <a:rPr lang="en-US" altLang="zh-TW" sz="1050" b="1" dirty="0">
                  <a:latin typeface="Meiryo UI" panose="020B0604030504040204" pitchFamily="50" charset="-128"/>
                  <a:ea typeface="Meiryo UI" panose="020B0604030504040204" pitchFamily="50" charset="-128"/>
                </a:rPr>
                <a:t>)</a:t>
              </a:r>
              <a:endParaRPr lang="ja-JP" altLang="en-US" sz="1050" b="1" dirty="0">
                <a:latin typeface="Meiryo UI" panose="020B0604030504040204" pitchFamily="50" charset="-128"/>
                <a:ea typeface="Meiryo UI" panose="020B0604030504040204" pitchFamily="50" charset="-128"/>
              </a:endParaRPr>
            </a:p>
          </p:txBody>
        </p:sp>
        <p:pic>
          <p:nvPicPr>
            <p:cNvPr id="9" name="図 8">
              <a:extLst>
                <a:ext uri="{FF2B5EF4-FFF2-40B4-BE49-F238E27FC236}">
                  <a16:creationId xmlns:a16="http://schemas.microsoft.com/office/drawing/2014/main" id="{3A60C49B-13EE-F879-2538-24E8693F16C2}"/>
                </a:ext>
              </a:extLst>
            </p:cNvPr>
            <p:cNvPicPr>
              <a:picLocks noChangeAspect="1"/>
            </p:cNvPicPr>
            <p:nvPr/>
          </p:nvPicPr>
          <p:blipFill>
            <a:blip r:embed="rId3"/>
            <a:stretch>
              <a:fillRect/>
            </a:stretch>
          </p:blipFill>
          <p:spPr>
            <a:xfrm>
              <a:off x="6977641" y="219516"/>
              <a:ext cx="4541258" cy="2307056"/>
            </a:xfrm>
            <a:prstGeom prst="rect">
              <a:avLst/>
            </a:prstGeom>
          </p:spPr>
        </p:pic>
      </p:grpSp>
      <p:grpSp>
        <p:nvGrpSpPr>
          <p:cNvPr id="17" name="グループ化 16">
            <a:extLst>
              <a:ext uri="{FF2B5EF4-FFF2-40B4-BE49-F238E27FC236}">
                <a16:creationId xmlns:a16="http://schemas.microsoft.com/office/drawing/2014/main" id="{DDA9808E-7DDC-D458-EA81-3D2A31B624BE}"/>
              </a:ext>
            </a:extLst>
          </p:cNvPr>
          <p:cNvGrpSpPr/>
          <p:nvPr/>
        </p:nvGrpSpPr>
        <p:grpSpPr>
          <a:xfrm>
            <a:off x="7430307" y="4536690"/>
            <a:ext cx="4088592" cy="1914064"/>
            <a:chOff x="6949468" y="4879261"/>
            <a:chExt cx="4088592" cy="1914064"/>
          </a:xfrm>
        </p:grpSpPr>
        <p:sp>
          <p:nvSpPr>
            <p:cNvPr id="30" name="テキスト ボックス 29">
              <a:extLst>
                <a:ext uri="{FF2B5EF4-FFF2-40B4-BE49-F238E27FC236}">
                  <a16:creationId xmlns:a16="http://schemas.microsoft.com/office/drawing/2014/main" id="{88B15E7D-61AC-2595-5551-8554086A61EA}"/>
                </a:ext>
              </a:extLst>
            </p:cNvPr>
            <p:cNvSpPr txBox="1"/>
            <p:nvPr/>
          </p:nvSpPr>
          <p:spPr>
            <a:xfrm>
              <a:off x="6949468" y="4879261"/>
              <a:ext cx="4088592" cy="246221"/>
            </a:xfrm>
            <a:prstGeom prst="rect">
              <a:avLst/>
            </a:prstGeom>
            <a:noFill/>
          </p:spPr>
          <p:txBody>
            <a:bodyPr wrap="square">
              <a:spAutoFit/>
            </a:bodyPr>
            <a:lstStyle/>
            <a:p>
              <a:r>
                <a:rPr lang="ja-JP" altLang="en-US" sz="1000" b="1" dirty="0">
                  <a:latin typeface="Meiryo UI" panose="020B0604030504040204" pitchFamily="50" charset="-128"/>
                  <a:ea typeface="Meiryo UI" panose="020B0604030504040204" pitchFamily="50" charset="-128"/>
                </a:rPr>
                <a:t>表❸　</a:t>
              </a:r>
              <a:r>
                <a:rPr lang="zh-TW" altLang="en-US" sz="1000" b="1" dirty="0">
                  <a:latin typeface="Meiryo UI" panose="020B0604030504040204" pitchFamily="50" charset="-128"/>
                  <a:ea typeface="Meiryo UI" panose="020B0604030504040204" pitchFamily="50" charset="-128"/>
                </a:rPr>
                <a:t>連結計画（</a:t>
              </a:r>
              <a:r>
                <a:rPr lang="en-US" altLang="ja-JP" sz="1000" b="1" dirty="0">
                  <a:latin typeface="Meiryo UI" panose="020B0604030504040204" pitchFamily="50" charset="-128"/>
                  <a:ea typeface="Meiryo UI" panose="020B0604030504040204" pitchFamily="50" charset="-128"/>
                </a:rPr>
                <a:t>23</a:t>
              </a:r>
              <a:r>
                <a:rPr lang="zh-TW" altLang="en-US" sz="1000" b="1" dirty="0">
                  <a:latin typeface="Meiryo UI" panose="020B0604030504040204" pitchFamily="50" charset="-128"/>
                  <a:ea typeface="Meiryo UI" panose="020B0604030504040204" pitchFamily="50" charset="-128"/>
                </a:rPr>
                <a:t>年度通期） </a:t>
              </a:r>
              <a:endParaRPr lang="ja-JP" altLang="en-US" sz="1000" b="1" dirty="0">
                <a:latin typeface="Meiryo UI" panose="020B0604030504040204" pitchFamily="50" charset="-128"/>
                <a:ea typeface="Meiryo UI" panose="020B0604030504040204" pitchFamily="50" charset="-128"/>
              </a:endParaRPr>
            </a:p>
          </p:txBody>
        </p:sp>
        <p:pic>
          <p:nvPicPr>
            <p:cNvPr id="13" name="図 12">
              <a:extLst>
                <a:ext uri="{FF2B5EF4-FFF2-40B4-BE49-F238E27FC236}">
                  <a16:creationId xmlns:a16="http://schemas.microsoft.com/office/drawing/2014/main" id="{E5AAA8AA-6C1E-EEB3-21A2-6EC538AA1423}"/>
                </a:ext>
              </a:extLst>
            </p:cNvPr>
            <p:cNvPicPr>
              <a:picLocks noChangeAspect="1"/>
            </p:cNvPicPr>
            <p:nvPr/>
          </p:nvPicPr>
          <p:blipFill>
            <a:blip r:embed="rId4"/>
            <a:stretch>
              <a:fillRect/>
            </a:stretch>
          </p:blipFill>
          <p:spPr>
            <a:xfrm>
              <a:off x="6961191" y="5093875"/>
              <a:ext cx="3752689" cy="1699450"/>
            </a:xfrm>
            <a:prstGeom prst="rect">
              <a:avLst/>
            </a:prstGeom>
          </p:spPr>
        </p:pic>
      </p:grpSp>
      <p:sp>
        <p:nvSpPr>
          <p:cNvPr id="18" name="テキスト ボックス 17">
            <a:extLst>
              <a:ext uri="{FF2B5EF4-FFF2-40B4-BE49-F238E27FC236}">
                <a16:creationId xmlns:a16="http://schemas.microsoft.com/office/drawing/2014/main" id="{E739CD96-AF48-3785-E996-5C04BB202829}"/>
              </a:ext>
            </a:extLst>
          </p:cNvPr>
          <p:cNvSpPr txBox="1"/>
          <p:nvPr/>
        </p:nvSpPr>
        <p:spPr>
          <a:xfrm>
            <a:off x="7274078" y="6450754"/>
            <a:ext cx="4088592" cy="246221"/>
          </a:xfrm>
          <a:prstGeom prst="rect">
            <a:avLst/>
          </a:prstGeom>
          <a:noFill/>
        </p:spPr>
        <p:txBody>
          <a:bodyPr wrap="square">
            <a:spAutoFit/>
          </a:bodyPr>
          <a:lstStyle/>
          <a:p>
            <a:r>
              <a:rPr lang="en-US" altLang="ja-JP" sz="1000" b="1" dirty="0">
                <a:latin typeface="Meiryo UI" panose="020B0604030504040204" pitchFamily="50" charset="-128"/>
                <a:ea typeface="Meiryo UI" panose="020B0604030504040204" pitchFamily="50" charset="-128"/>
              </a:rPr>
              <a:t>※</a:t>
            </a:r>
            <a:r>
              <a:rPr lang="ja-JP" altLang="en-US" sz="1000" b="1" dirty="0">
                <a:latin typeface="Meiryo UI" panose="020B0604030504040204" pitchFamily="50" charset="-128"/>
                <a:ea typeface="Meiryo UI" panose="020B0604030504040204" pitchFamily="50" charset="-128"/>
              </a:rPr>
              <a:t>三越伊勢丹</a:t>
            </a:r>
            <a:r>
              <a:rPr lang="en-US" altLang="ja-JP" sz="1000" b="1" dirty="0">
                <a:latin typeface="Meiryo UI" panose="020B0604030504040204" pitchFamily="50" charset="-128"/>
                <a:ea typeface="Meiryo UI" panose="020B0604030504040204" pitchFamily="50" charset="-128"/>
              </a:rPr>
              <a:t>HDS2024</a:t>
            </a:r>
            <a:r>
              <a:rPr lang="ja-JP" altLang="en-US" sz="1000" b="1" dirty="0">
                <a:latin typeface="Meiryo UI" panose="020B0604030504040204" pitchFamily="50" charset="-128"/>
                <a:ea typeface="Meiryo UI" panose="020B0604030504040204" pitchFamily="50" charset="-128"/>
              </a:rPr>
              <a:t>年</a:t>
            </a:r>
            <a:r>
              <a:rPr lang="en-US" altLang="ja-JP" sz="1000" b="1" dirty="0">
                <a:latin typeface="Meiryo UI" panose="020B0604030504040204" pitchFamily="50" charset="-128"/>
                <a:ea typeface="Meiryo UI" panose="020B0604030504040204" pitchFamily="50" charset="-128"/>
              </a:rPr>
              <a:t>3</a:t>
            </a:r>
            <a:r>
              <a:rPr lang="ja-JP" altLang="en-US" sz="1000" b="1" dirty="0">
                <a:latin typeface="Meiryo UI" panose="020B0604030504040204" pitchFamily="50" charset="-128"/>
                <a:ea typeface="Meiryo UI" panose="020B0604030504040204" pitchFamily="50" charset="-128"/>
              </a:rPr>
              <a:t>月期　第１四半期決算説明会より引用</a:t>
            </a:r>
          </a:p>
        </p:txBody>
      </p:sp>
    </p:spTree>
    <p:extLst>
      <p:ext uri="{BB962C8B-B14F-4D97-AF65-F5344CB8AC3E}">
        <p14:creationId xmlns:p14="http://schemas.microsoft.com/office/powerpoint/2010/main" val="42071122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8238962-0610-482B-FA84-E97CE5A66B56}"/>
              </a:ext>
            </a:extLst>
          </p:cNvPr>
          <p:cNvSpPr>
            <a:spLocks noGrp="1"/>
          </p:cNvSpPr>
          <p:nvPr>
            <p:ph type="title"/>
          </p:nvPr>
        </p:nvSpPr>
        <p:spPr>
          <a:xfrm>
            <a:off x="303356" y="128955"/>
            <a:ext cx="5944822" cy="472502"/>
          </a:xfrm>
        </p:spPr>
        <p:txBody>
          <a:bodyPr>
            <a:normAutofit/>
          </a:bodyPr>
          <a:lstStyle/>
          <a:p>
            <a:r>
              <a:rPr kumimoji="1" lang="ja-JP" altLang="en-US" sz="1600" dirty="0"/>
              <a:t>２．</a:t>
            </a:r>
            <a:r>
              <a:rPr kumimoji="1" lang="en-US" altLang="ja-JP" sz="1600" dirty="0"/>
              <a:t>2023</a:t>
            </a:r>
            <a:r>
              <a:rPr kumimoji="1" lang="ja-JP" altLang="en-US" sz="1600" dirty="0"/>
              <a:t>年度三越伊勢丹グループ</a:t>
            </a:r>
            <a:r>
              <a:rPr lang="ja-JP" altLang="en-US" sz="1600" dirty="0"/>
              <a:t>通期計画</a:t>
            </a:r>
            <a:endParaRPr kumimoji="1" lang="ja-JP" altLang="en-US" sz="1600" dirty="0"/>
          </a:p>
        </p:txBody>
      </p:sp>
      <p:sp>
        <p:nvSpPr>
          <p:cNvPr id="3" name="コンテンツ プレースホルダー 2">
            <a:extLst>
              <a:ext uri="{FF2B5EF4-FFF2-40B4-BE49-F238E27FC236}">
                <a16:creationId xmlns:a16="http://schemas.microsoft.com/office/drawing/2014/main" id="{C60FCA14-F71A-86BF-6CDC-5A319F9A00EF}"/>
              </a:ext>
            </a:extLst>
          </p:cNvPr>
          <p:cNvSpPr>
            <a:spLocks noGrp="1"/>
          </p:cNvSpPr>
          <p:nvPr>
            <p:ph idx="1"/>
          </p:nvPr>
        </p:nvSpPr>
        <p:spPr>
          <a:xfrm>
            <a:off x="303357" y="1190171"/>
            <a:ext cx="6814492" cy="5538874"/>
          </a:xfrm>
          <a:solidFill>
            <a:schemeClr val="bg1"/>
          </a:solidFill>
          <a:ln>
            <a:noFill/>
          </a:ln>
        </p:spPr>
        <p:txBody>
          <a:bodyPr>
            <a:normAutofit/>
          </a:bodyPr>
          <a:lstStyle/>
          <a:p>
            <a:pPr marL="0" indent="0">
              <a:lnSpc>
                <a:spcPct val="100000"/>
              </a:lnSpc>
              <a:buNone/>
            </a:pPr>
            <a:r>
              <a:rPr kumimoji="1" lang="en-US" altLang="ja-JP" sz="1300" b="1" dirty="0"/>
              <a:t>1)</a:t>
            </a:r>
            <a:r>
              <a:rPr lang="en-US" altLang="ja-JP" sz="1300" b="1" dirty="0">
                <a:solidFill>
                  <a:srgbClr val="32363F"/>
                </a:solidFill>
              </a:rPr>
              <a:t>23</a:t>
            </a:r>
            <a:r>
              <a:rPr kumimoji="1" lang="ja-JP" altLang="en-US" sz="1300" b="1"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mn-cs"/>
              </a:rPr>
              <a:t>年度通期連結計画</a:t>
            </a:r>
            <a:r>
              <a:rPr kumimoji="1" lang="en-US" altLang="ja-JP" sz="1300" b="1"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mn-cs"/>
              </a:rPr>
              <a:t>【</a:t>
            </a:r>
            <a:r>
              <a:rPr kumimoji="1" lang="ja-JP" altLang="en-US" sz="1300" b="1"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mn-cs"/>
              </a:rPr>
              <a:t>表❹</a:t>
            </a:r>
            <a:r>
              <a:rPr kumimoji="1" lang="en-US" altLang="ja-JP" sz="1300" b="1"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mn-cs"/>
              </a:rPr>
              <a:t>】</a:t>
            </a:r>
          </a:p>
          <a:p>
            <a:pPr marL="0" indent="0">
              <a:lnSpc>
                <a:spcPct val="100000"/>
              </a:lnSpc>
              <a:buNone/>
            </a:pPr>
            <a:r>
              <a:rPr lang="ja-JP" altLang="en-US" sz="1200" dirty="0"/>
              <a:t>総額売上高は</a:t>
            </a:r>
            <a:r>
              <a:rPr lang="en-US" altLang="ja-JP" sz="1200" dirty="0"/>
              <a:t>1</a:t>
            </a:r>
            <a:r>
              <a:rPr lang="ja-JP" altLang="en-US" sz="1200" dirty="0"/>
              <a:t>兆</a:t>
            </a:r>
            <a:r>
              <a:rPr lang="en-US" altLang="ja-JP" sz="1200" dirty="0"/>
              <a:t>1,550</a:t>
            </a:r>
            <a:r>
              <a:rPr lang="ja-JP" altLang="en-US" sz="1200" dirty="0"/>
              <a:t>億円と、直近の状況を踏まえ５月計画値よりプラス </a:t>
            </a:r>
            <a:r>
              <a:rPr lang="en-US" altLang="ja-JP" sz="1200" dirty="0"/>
              <a:t>150</a:t>
            </a:r>
            <a:r>
              <a:rPr lang="ja-JP" altLang="en-US" sz="1200" dirty="0"/>
              <a:t>億円の上方修正をしています。 販売管理費は</a:t>
            </a:r>
            <a:r>
              <a:rPr lang="en-US" altLang="ja-JP" sz="1200" dirty="0"/>
              <a:t>2,660</a:t>
            </a:r>
            <a:r>
              <a:rPr lang="ja-JP" altLang="en-US" sz="1200" dirty="0"/>
              <a:t>億円と、物価上昇はやや鈍化するものの売上連動経費も織 り込み、こちらも５月計画値を据え置いています。 以上の結果、営業利益は直近の売上増を踏まえプラス</a:t>
            </a:r>
            <a:r>
              <a:rPr lang="en-US" altLang="ja-JP" sz="1200" dirty="0"/>
              <a:t>30</a:t>
            </a:r>
            <a:r>
              <a:rPr lang="ja-JP" altLang="en-US" sz="1200" dirty="0"/>
              <a:t>億円上方修正し</a:t>
            </a:r>
            <a:r>
              <a:rPr lang="en-US" altLang="ja-JP" sz="1200" dirty="0"/>
              <a:t>380 </a:t>
            </a:r>
            <a:r>
              <a:rPr lang="ja-JP" altLang="en-US" sz="1200" dirty="0"/>
              <a:t>億円としています。 経常利益もプラス</a:t>
            </a:r>
            <a:r>
              <a:rPr lang="en-US" altLang="ja-JP" sz="1200" dirty="0"/>
              <a:t>30</a:t>
            </a:r>
            <a:r>
              <a:rPr lang="ja-JP" altLang="en-US" sz="1200" dirty="0"/>
              <a:t>億円の上乗せで</a:t>
            </a:r>
            <a:r>
              <a:rPr lang="en-US" altLang="ja-JP" sz="1200" dirty="0"/>
              <a:t>400</a:t>
            </a:r>
            <a:r>
              <a:rPr lang="ja-JP" altLang="en-US" sz="1200" dirty="0"/>
              <a:t>億円に上方修正し、当期純利益も</a:t>
            </a:r>
            <a:r>
              <a:rPr lang="en-US" altLang="ja-JP" sz="1200" dirty="0"/>
              <a:t>20 </a:t>
            </a:r>
            <a:r>
              <a:rPr lang="ja-JP" altLang="en-US" sz="1200" dirty="0"/>
              <a:t>億円の上方修正を計画し</a:t>
            </a:r>
            <a:r>
              <a:rPr lang="en-US" altLang="ja-JP" sz="1200" dirty="0"/>
              <a:t>300</a:t>
            </a:r>
            <a:r>
              <a:rPr lang="ja-JP" altLang="en-US" sz="1200" dirty="0"/>
              <a:t>億円を見込んでいます。  </a:t>
            </a:r>
            <a:endParaRPr lang="en-US" altLang="ja-JP" sz="1200" dirty="0">
              <a:solidFill>
                <a:srgbClr val="32363F"/>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300" b="1"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300" b="1"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mn-cs"/>
              </a:rPr>
              <a:t>２</a:t>
            </a:r>
            <a:r>
              <a:rPr kumimoji="1" lang="en-US" altLang="ja-JP" sz="1300" b="1"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mn-cs"/>
              </a:rPr>
              <a:t>)23</a:t>
            </a:r>
            <a:r>
              <a:rPr kumimoji="1" lang="ja-JP" altLang="en-US" sz="1300" b="1"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mn-cs"/>
              </a:rPr>
              <a:t>年度通期連結販管費</a:t>
            </a:r>
            <a:r>
              <a:rPr kumimoji="1" lang="en-US" altLang="ja-JP" sz="1300" b="1"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mn-cs"/>
              </a:rPr>
              <a:t>【</a:t>
            </a:r>
            <a:r>
              <a:rPr kumimoji="1" lang="ja-JP" altLang="en-US" sz="1300" b="1"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mn-cs"/>
              </a:rPr>
              <a:t>表❺</a:t>
            </a:r>
            <a:r>
              <a:rPr kumimoji="1" lang="en-US" altLang="ja-JP" sz="1300" b="1"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t>百貨店の科学による経費構造改革の推進による経費削減を継続し、今後積み 増しも目指していきます。 売上連動経費は、売上高が計画以上に好調であることに伴いさらに増加する ことも予測されますが、適切に計画をしていきます。 さらに、物価上昇経費は先行きの状況が未定のため、第２四半期以降は期初 計画を維持していくこととしております。 結果、販売管理費合計は据え置きの</a:t>
            </a:r>
            <a:r>
              <a:rPr lang="en-US" altLang="ja-JP" sz="1200" dirty="0"/>
              <a:t>2,660</a:t>
            </a:r>
            <a:r>
              <a:rPr lang="ja-JP" altLang="en-US" sz="1200" dirty="0"/>
              <a:t>億円。前年から</a:t>
            </a:r>
            <a:r>
              <a:rPr lang="en-US" altLang="ja-JP" sz="1200" dirty="0"/>
              <a:t>90</a:t>
            </a:r>
            <a:r>
              <a:rPr lang="ja-JP" altLang="en-US" sz="1200" dirty="0"/>
              <a:t>億円増加するも のの経費構造改革を計画通り進め、マイナス</a:t>
            </a:r>
            <a:r>
              <a:rPr lang="en-US" altLang="ja-JP" sz="1200" dirty="0"/>
              <a:t>40</a:t>
            </a:r>
            <a:r>
              <a:rPr lang="ja-JP" altLang="en-US" sz="1200" dirty="0"/>
              <a:t>億円を推進してまいります。 </a:t>
            </a:r>
            <a:endParaRPr lang="en-US" altLang="ja-JP"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300" b="1" dirty="0">
                <a:solidFill>
                  <a:srgbClr val="32363F"/>
                </a:solidFill>
              </a:rPr>
              <a:t>３</a:t>
            </a:r>
            <a:r>
              <a:rPr lang="en-US" altLang="ja-JP" sz="1300" b="1" dirty="0">
                <a:solidFill>
                  <a:srgbClr val="32363F"/>
                </a:solidFill>
              </a:rPr>
              <a:t>)</a:t>
            </a:r>
            <a:r>
              <a:rPr lang="ja-JP" altLang="en-US" sz="1300" b="1" dirty="0">
                <a:solidFill>
                  <a:srgbClr val="32363F"/>
                </a:solidFill>
              </a:rPr>
              <a:t>セグメント別業績</a:t>
            </a:r>
            <a:r>
              <a:rPr kumimoji="1" lang="en-US" altLang="ja-JP" sz="1300" b="1"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mn-cs"/>
              </a:rPr>
              <a:t>(</a:t>
            </a:r>
            <a:r>
              <a:rPr kumimoji="1" lang="ja-JP" altLang="en-US" sz="1300" b="1"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mn-cs"/>
              </a:rPr>
              <a:t>第一四半期実績</a:t>
            </a:r>
            <a:r>
              <a:rPr kumimoji="1" lang="en-US" altLang="ja-JP" sz="1300" b="1"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mn-cs"/>
              </a:rPr>
              <a:t>)</a:t>
            </a:r>
            <a:r>
              <a:rPr lang="en-US" altLang="ja-JP" sz="1300" b="1" dirty="0">
                <a:solidFill>
                  <a:srgbClr val="32363F"/>
                </a:solidFill>
              </a:rPr>
              <a:t>【</a:t>
            </a:r>
            <a:r>
              <a:rPr lang="ja-JP" altLang="en-US" sz="1300" b="1" dirty="0">
                <a:solidFill>
                  <a:srgbClr val="32363F"/>
                </a:solidFill>
              </a:rPr>
              <a:t>表❻</a:t>
            </a:r>
            <a:r>
              <a:rPr lang="en-US" altLang="ja-JP" sz="1300" b="1" dirty="0">
                <a:solidFill>
                  <a:srgbClr val="32363F"/>
                </a:solidFill>
              </a:rPr>
              <a:t>】</a:t>
            </a:r>
            <a:endParaRPr kumimoji="1" lang="en-US" altLang="ja-JP" sz="1300" b="1" i="0" u="none" strike="noStrike" kern="1200" cap="none" spc="0" normalizeH="0" baseline="0" noProof="0" dirty="0">
              <a:ln>
                <a:noFill/>
              </a:ln>
              <a:solidFill>
                <a:srgbClr val="32363F"/>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t>百貨店業は、足元の売上増加や経費構造改革の進捗を踏まえ、総額売上高は</a:t>
            </a:r>
            <a:r>
              <a:rPr lang="en-US" altLang="ja-JP" sz="1200" dirty="0"/>
              <a:t>1 </a:t>
            </a:r>
            <a:r>
              <a:rPr lang="ja-JP" altLang="en-US" sz="1200" dirty="0"/>
              <a:t>兆</a:t>
            </a:r>
            <a:r>
              <a:rPr lang="en-US" altLang="ja-JP" sz="1200" dirty="0"/>
              <a:t>600</a:t>
            </a:r>
            <a:r>
              <a:rPr lang="ja-JP" altLang="en-US" sz="1200" dirty="0"/>
              <a:t>億円。営業利益は５月計画値より</a:t>
            </a:r>
            <a:r>
              <a:rPr lang="en-US" altLang="ja-JP" sz="1200" dirty="0"/>
              <a:t>30</a:t>
            </a:r>
            <a:r>
              <a:rPr lang="ja-JP" altLang="en-US" sz="1200" dirty="0"/>
              <a:t>億円の上方修正をして</a:t>
            </a:r>
            <a:r>
              <a:rPr lang="en-US" altLang="ja-JP" sz="1200" dirty="0"/>
              <a:t>270</a:t>
            </a:r>
            <a:r>
              <a:rPr lang="ja-JP" altLang="en-US" sz="1200" dirty="0"/>
              <a:t>億円とし ています。 百貨店業以外のセグメントである、クレジット・金融・友の会業、不動産業 等については、期初計画に対して堅調に推移しているため、５月計画値を据 え置き計画をしています。 最終合計では、総額売上高は</a:t>
            </a:r>
            <a:r>
              <a:rPr lang="en-US" altLang="ja-JP" sz="1200" dirty="0"/>
              <a:t>1</a:t>
            </a:r>
            <a:r>
              <a:rPr lang="ja-JP" altLang="en-US" sz="1200" dirty="0"/>
              <a:t>兆</a:t>
            </a:r>
            <a:r>
              <a:rPr lang="en-US" altLang="ja-JP" sz="1200" dirty="0"/>
              <a:t>1,550</a:t>
            </a:r>
            <a:r>
              <a:rPr lang="ja-JP" altLang="en-US" sz="1200" dirty="0"/>
              <a:t>億円、営業利益は前年から</a:t>
            </a:r>
            <a:r>
              <a:rPr lang="en-US" altLang="ja-JP" sz="1200" dirty="0"/>
              <a:t>83</a:t>
            </a:r>
            <a:r>
              <a:rPr lang="ja-JP" altLang="en-US" sz="1200" dirty="0"/>
              <a:t>億円増加 の</a:t>
            </a:r>
            <a:r>
              <a:rPr lang="en-US" altLang="ja-JP" sz="1200" dirty="0"/>
              <a:t>380</a:t>
            </a:r>
            <a:r>
              <a:rPr lang="ja-JP" altLang="en-US" sz="1200" dirty="0"/>
              <a:t>億円を計画をしています。</a:t>
            </a:r>
            <a:endParaRPr lang="ja-JP" altLang="en-US" sz="1800" dirty="0"/>
          </a:p>
        </p:txBody>
      </p:sp>
      <p:sp>
        <p:nvSpPr>
          <p:cNvPr id="4" name="スライド番号プレースホルダー 3">
            <a:extLst>
              <a:ext uri="{FF2B5EF4-FFF2-40B4-BE49-F238E27FC236}">
                <a16:creationId xmlns:a16="http://schemas.microsoft.com/office/drawing/2014/main" id="{412819C6-2821-D618-FF28-70D7EE46A159}"/>
              </a:ext>
            </a:extLst>
          </p:cNvPr>
          <p:cNvSpPr>
            <a:spLocks noGrp="1"/>
          </p:cNvSpPr>
          <p:nvPr>
            <p:ph type="sldNum" sz="quarter" idx="12"/>
          </p:nvPr>
        </p:nvSpPr>
        <p:spPr>
          <a:xfrm>
            <a:off x="11518899" y="6581978"/>
            <a:ext cx="579315" cy="147068"/>
          </a:xfrm>
        </p:spPr>
        <p:txBody>
          <a:bodyPr/>
          <a:lstStyle/>
          <a:p>
            <a:pPr rtl="0"/>
            <a:fld id="{03DC2DEF-D2FE-4B45-ABA4-9F153FD1C98A}" type="slidenum">
              <a:rPr lang="en-US" altLang="ja-JP" noProof="0" smtClean="0"/>
              <a:t>6</a:t>
            </a:fld>
            <a:endParaRPr lang="ja-JP" altLang="en-US" noProof="0"/>
          </a:p>
        </p:txBody>
      </p:sp>
      <p:grpSp>
        <p:nvGrpSpPr>
          <p:cNvPr id="20" name="グループ化 19">
            <a:extLst>
              <a:ext uri="{FF2B5EF4-FFF2-40B4-BE49-F238E27FC236}">
                <a16:creationId xmlns:a16="http://schemas.microsoft.com/office/drawing/2014/main" id="{3DE271CE-8CB2-DF40-AFE2-3D21463F5698}"/>
              </a:ext>
            </a:extLst>
          </p:cNvPr>
          <p:cNvGrpSpPr/>
          <p:nvPr/>
        </p:nvGrpSpPr>
        <p:grpSpPr>
          <a:xfrm>
            <a:off x="7399669" y="2497868"/>
            <a:ext cx="4224709" cy="2098386"/>
            <a:chOff x="7399669" y="2497868"/>
            <a:chExt cx="4224709" cy="2098386"/>
          </a:xfrm>
        </p:grpSpPr>
        <p:pic>
          <p:nvPicPr>
            <p:cNvPr id="8" name="図 7">
              <a:extLst>
                <a:ext uri="{FF2B5EF4-FFF2-40B4-BE49-F238E27FC236}">
                  <a16:creationId xmlns:a16="http://schemas.microsoft.com/office/drawing/2014/main" id="{B0F23987-7AAF-360D-6CFB-DFDC0EAFC02F}"/>
                </a:ext>
              </a:extLst>
            </p:cNvPr>
            <p:cNvPicPr>
              <a:picLocks noChangeAspect="1"/>
            </p:cNvPicPr>
            <p:nvPr/>
          </p:nvPicPr>
          <p:blipFill>
            <a:blip r:embed="rId2"/>
            <a:stretch>
              <a:fillRect/>
            </a:stretch>
          </p:blipFill>
          <p:spPr>
            <a:xfrm>
              <a:off x="8270571" y="2590546"/>
              <a:ext cx="3353807" cy="2005708"/>
            </a:xfrm>
            <a:prstGeom prst="rect">
              <a:avLst/>
            </a:prstGeom>
          </p:spPr>
        </p:pic>
        <p:sp>
          <p:nvSpPr>
            <p:cNvPr id="24" name="テキスト ボックス 23">
              <a:extLst>
                <a:ext uri="{FF2B5EF4-FFF2-40B4-BE49-F238E27FC236}">
                  <a16:creationId xmlns:a16="http://schemas.microsoft.com/office/drawing/2014/main" id="{49992411-842B-C864-CD18-2DDCA3ABA693}"/>
                </a:ext>
              </a:extLst>
            </p:cNvPr>
            <p:cNvSpPr txBox="1"/>
            <p:nvPr/>
          </p:nvSpPr>
          <p:spPr>
            <a:xfrm>
              <a:off x="7399669" y="2497868"/>
              <a:ext cx="3048000" cy="261610"/>
            </a:xfrm>
            <a:prstGeom prst="rect">
              <a:avLst/>
            </a:prstGeom>
            <a:noFill/>
          </p:spPr>
          <p:txBody>
            <a:bodyPr wrap="square">
              <a:spAutoFit/>
            </a:bodyPr>
            <a:lstStyle/>
            <a:p>
              <a:r>
                <a:rPr lang="ja-JP" altLang="en-US" sz="1050" b="1" dirty="0">
                  <a:latin typeface="Meiryo UI" panose="020B0604030504040204" pitchFamily="50" charset="-128"/>
                  <a:ea typeface="Meiryo UI" panose="020B0604030504040204" pitchFamily="50" charset="-128"/>
                </a:rPr>
                <a:t>表❺　</a:t>
              </a:r>
              <a:r>
                <a:rPr lang="en-US" altLang="ja-JP" sz="1050" b="1" dirty="0">
                  <a:latin typeface="Meiryo UI" panose="020B0604030504040204" pitchFamily="50" charset="-128"/>
                  <a:ea typeface="Meiryo UI" panose="020B0604030504040204" pitchFamily="50" charset="-128"/>
                </a:rPr>
                <a:t>23</a:t>
              </a:r>
              <a:r>
                <a:rPr lang="ja-JP" altLang="en-US" sz="1050" b="1" dirty="0">
                  <a:latin typeface="Meiryo UI" panose="020B0604030504040204" pitchFamily="50" charset="-128"/>
                  <a:ea typeface="Meiryo UI" panose="020B0604030504040204" pitchFamily="50" charset="-128"/>
                </a:rPr>
                <a:t>年度通期</a:t>
              </a:r>
              <a:r>
                <a:rPr lang="zh-TW" altLang="en-US" sz="1050" b="1" dirty="0">
                  <a:latin typeface="Meiryo UI" panose="020B0604030504040204" pitchFamily="50" charset="-128"/>
                  <a:ea typeface="Meiryo UI" panose="020B0604030504040204" pitchFamily="50" charset="-128"/>
                </a:rPr>
                <a:t>連結販管費増減</a:t>
              </a:r>
              <a:endParaRPr lang="ja-JP" altLang="en-US" sz="1050" b="1" dirty="0">
                <a:latin typeface="Meiryo UI" panose="020B0604030504040204" pitchFamily="50" charset="-128"/>
                <a:ea typeface="Meiryo UI" panose="020B0604030504040204" pitchFamily="50" charset="-128"/>
              </a:endParaRPr>
            </a:p>
          </p:txBody>
        </p:sp>
      </p:grpSp>
      <p:sp>
        <p:nvSpPr>
          <p:cNvPr id="18" name="テキスト ボックス 17">
            <a:extLst>
              <a:ext uri="{FF2B5EF4-FFF2-40B4-BE49-F238E27FC236}">
                <a16:creationId xmlns:a16="http://schemas.microsoft.com/office/drawing/2014/main" id="{E739CD96-AF48-3785-E996-5C04BB202829}"/>
              </a:ext>
            </a:extLst>
          </p:cNvPr>
          <p:cNvSpPr txBox="1"/>
          <p:nvPr/>
        </p:nvSpPr>
        <p:spPr>
          <a:xfrm>
            <a:off x="7274078" y="6450754"/>
            <a:ext cx="4088592" cy="246221"/>
          </a:xfrm>
          <a:prstGeom prst="rect">
            <a:avLst/>
          </a:prstGeom>
          <a:noFill/>
        </p:spPr>
        <p:txBody>
          <a:bodyPr wrap="square">
            <a:spAutoFit/>
          </a:bodyPr>
          <a:lstStyle/>
          <a:p>
            <a:r>
              <a:rPr lang="en-US" altLang="ja-JP" sz="1000" b="1" dirty="0">
                <a:latin typeface="Meiryo UI" panose="020B0604030504040204" pitchFamily="50" charset="-128"/>
                <a:ea typeface="Meiryo UI" panose="020B0604030504040204" pitchFamily="50" charset="-128"/>
              </a:rPr>
              <a:t>※</a:t>
            </a:r>
            <a:r>
              <a:rPr lang="ja-JP" altLang="en-US" sz="1000" b="1" dirty="0">
                <a:latin typeface="Meiryo UI" panose="020B0604030504040204" pitchFamily="50" charset="-128"/>
                <a:ea typeface="Meiryo UI" panose="020B0604030504040204" pitchFamily="50" charset="-128"/>
              </a:rPr>
              <a:t>三越伊勢丹</a:t>
            </a:r>
            <a:r>
              <a:rPr lang="en-US" altLang="ja-JP" sz="1000" b="1" dirty="0">
                <a:latin typeface="Meiryo UI" panose="020B0604030504040204" pitchFamily="50" charset="-128"/>
                <a:ea typeface="Meiryo UI" panose="020B0604030504040204" pitchFamily="50" charset="-128"/>
              </a:rPr>
              <a:t>HDS2024</a:t>
            </a:r>
            <a:r>
              <a:rPr lang="ja-JP" altLang="en-US" sz="1000" b="1" dirty="0">
                <a:latin typeface="Meiryo UI" panose="020B0604030504040204" pitchFamily="50" charset="-128"/>
                <a:ea typeface="Meiryo UI" panose="020B0604030504040204" pitchFamily="50" charset="-128"/>
              </a:rPr>
              <a:t>年</a:t>
            </a:r>
            <a:r>
              <a:rPr lang="en-US" altLang="ja-JP" sz="1000" b="1" dirty="0">
                <a:latin typeface="Meiryo UI" panose="020B0604030504040204" pitchFamily="50" charset="-128"/>
                <a:ea typeface="Meiryo UI" panose="020B0604030504040204" pitchFamily="50" charset="-128"/>
              </a:rPr>
              <a:t>3</a:t>
            </a:r>
            <a:r>
              <a:rPr lang="ja-JP" altLang="en-US" sz="1000" b="1" dirty="0">
                <a:latin typeface="Meiryo UI" panose="020B0604030504040204" pitchFamily="50" charset="-128"/>
                <a:ea typeface="Meiryo UI" panose="020B0604030504040204" pitchFamily="50" charset="-128"/>
              </a:rPr>
              <a:t>月期　第１四半期決算説明会より引用</a:t>
            </a:r>
          </a:p>
        </p:txBody>
      </p:sp>
      <p:grpSp>
        <p:nvGrpSpPr>
          <p:cNvPr id="19" name="グループ化 18">
            <a:extLst>
              <a:ext uri="{FF2B5EF4-FFF2-40B4-BE49-F238E27FC236}">
                <a16:creationId xmlns:a16="http://schemas.microsoft.com/office/drawing/2014/main" id="{8935C2D5-33D0-DEFA-34B0-1D9C2C27D2B5}"/>
              </a:ext>
            </a:extLst>
          </p:cNvPr>
          <p:cNvGrpSpPr/>
          <p:nvPr/>
        </p:nvGrpSpPr>
        <p:grpSpPr>
          <a:xfrm>
            <a:off x="7371496" y="-39308"/>
            <a:ext cx="4252882" cy="2464607"/>
            <a:chOff x="7371496" y="-39308"/>
            <a:chExt cx="4252882" cy="2464607"/>
          </a:xfrm>
        </p:grpSpPr>
        <p:sp>
          <p:nvSpPr>
            <p:cNvPr id="14" name="テキスト ボックス 13">
              <a:extLst>
                <a:ext uri="{FF2B5EF4-FFF2-40B4-BE49-F238E27FC236}">
                  <a16:creationId xmlns:a16="http://schemas.microsoft.com/office/drawing/2014/main" id="{EDC91DA0-A562-4CFE-7FE7-1C4D871E624D}"/>
                </a:ext>
              </a:extLst>
            </p:cNvPr>
            <p:cNvSpPr txBox="1"/>
            <p:nvPr/>
          </p:nvSpPr>
          <p:spPr>
            <a:xfrm>
              <a:off x="7371496" y="-39308"/>
              <a:ext cx="4173415" cy="261610"/>
            </a:xfrm>
            <a:prstGeom prst="rect">
              <a:avLst/>
            </a:prstGeom>
            <a:noFill/>
          </p:spPr>
          <p:txBody>
            <a:bodyPr wrap="square">
              <a:spAutoFit/>
            </a:bodyPr>
            <a:lstStyle/>
            <a:p>
              <a:r>
                <a:rPr lang="ja-JP" altLang="en-US" sz="1050" b="1" dirty="0">
                  <a:latin typeface="Meiryo UI" panose="020B0604030504040204" pitchFamily="50" charset="-128"/>
                  <a:ea typeface="Meiryo UI" panose="020B0604030504040204" pitchFamily="50" charset="-128"/>
                </a:rPr>
                <a:t>表❹　</a:t>
              </a:r>
              <a:r>
                <a:rPr lang="en-US" altLang="ja-JP" sz="1050" b="1" dirty="0">
                  <a:latin typeface="Meiryo UI" panose="020B0604030504040204" pitchFamily="50" charset="-128"/>
                  <a:ea typeface="Meiryo UI" panose="020B0604030504040204" pitchFamily="50" charset="-128"/>
                </a:rPr>
                <a:t>23</a:t>
              </a:r>
              <a:r>
                <a:rPr lang="ja-JP" altLang="en-US" sz="1050" b="1" dirty="0">
                  <a:latin typeface="Meiryo UI" panose="020B0604030504040204" pitchFamily="50" charset="-128"/>
                  <a:ea typeface="Meiryo UI" panose="020B0604030504040204" pitchFamily="50" charset="-128"/>
                </a:rPr>
                <a:t>年度通期連結計画</a:t>
              </a:r>
            </a:p>
          </p:txBody>
        </p:sp>
        <p:pic>
          <p:nvPicPr>
            <p:cNvPr id="6" name="図 5">
              <a:extLst>
                <a:ext uri="{FF2B5EF4-FFF2-40B4-BE49-F238E27FC236}">
                  <a16:creationId xmlns:a16="http://schemas.microsoft.com/office/drawing/2014/main" id="{88E65108-CAD3-B7C4-172D-452F17F26726}"/>
                </a:ext>
              </a:extLst>
            </p:cNvPr>
            <p:cNvPicPr>
              <a:picLocks noChangeAspect="1"/>
            </p:cNvPicPr>
            <p:nvPr/>
          </p:nvPicPr>
          <p:blipFill>
            <a:blip r:embed="rId3"/>
            <a:stretch>
              <a:fillRect/>
            </a:stretch>
          </p:blipFill>
          <p:spPr>
            <a:xfrm>
              <a:off x="7430308" y="183775"/>
              <a:ext cx="4194070" cy="2241524"/>
            </a:xfrm>
            <a:prstGeom prst="rect">
              <a:avLst/>
            </a:prstGeom>
          </p:spPr>
        </p:pic>
      </p:grpSp>
      <p:grpSp>
        <p:nvGrpSpPr>
          <p:cNvPr id="21" name="グループ化 20">
            <a:extLst>
              <a:ext uri="{FF2B5EF4-FFF2-40B4-BE49-F238E27FC236}">
                <a16:creationId xmlns:a16="http://schemas.microsoft.com/office/drawing/2014/main" id="{45E740BA-1D71-58DD-F431-8D11A47F5860}"/>
              </a:ext>
            </a:extLst>
          </p:cNvPr>
          <p:cNvGrpSpPr/>
          <p:nvPr/>
        </p:nvGrpSpPr>
        <p:grpSpPr>
          <a:xfrm>
            <a:off x="7430307" y="4536690"/>
            <a:ext cx="4088592" cy="1962298"/>
            <a:chOff x="7430307" y="4536690"/>
            <a:chExt cx="4088592" cy="1962298"/>
          </a:xfrm>
        </p:grpSpPr>
        <p:sp>
          <p:nvSpPr>
            <p:cNvPr id="30" name="テキスト ボックス 29">
              <a:extLst>
                <a:ext uri="{FF2B5EF4-FFF2-40B4-BE49-F238E27FC236}">
                  <a16:creationId xmlns:a16="http://schemas.microsoft.com/office/drawing/2014/main" id="{88B15E7D-61AC-2595-5551-8554086A61EA}"/>
                </a:ext>
              </a:extLst>
            </p:cNvPr>
            <p:cNvSpPr txBox="1"/>
            <p:nvPr/>
          </p:nvSpPr>
          <p:spPr>
            <a:xfrm>
              <a:off x="7430307" y="4536690"/>
              <a:ext cx="4088592" cy="246221"/>
            </a:xfrm>
            <a:prstGeom prst="rect">
              <a:avLst/>
            </a:prstGeom>
            <a:noFill/>
          </p:spPr>
          <p:txBody>
            <a:bodyPr wrap="square">
              <a:spAutoFit/>
            </a:bodyPr>
            <a:lstStyle/>
            <a:p>
              <a:r>
                <a:rPr lang="ja-JP" altLang="en-US" sz="1000" b="1" dirty="0">
                  <a:latin typeface="Meiryo UI" panose="020B0604030504040204" pitchFamily="50" charset="-128"/>
                  <a:ea typeface="Meiryo UI" panose="020B0604030504040204" pitchFamily="50" charset="-128"/>
                </a:rPr>
                <a:t>表❻　</a:t>
              </a:r>
              <a:r>
                <a:rPr lang="en-US" altLang="ja-JP" sz="1000" b="1" dirty="0">
                  <a:latin typeface="Meiryo UI" panose="020B0604030504040204" pitchFamily="50" charset="-128"/>
                  <a:ea typeface="Meiryo UI" panose="020B0604030504040204" pitchFamily="50" charset="-128"/>
                </a:rPr>
                <a:t>23</a:t>
              </a:r>
              <a:r>
                <a:rPr lang="ja-JP" altLang="en-US" sz="1000" b="1" dirty="0">
                  <a:latin typeface="Meiryo UI" panose="020B0604030504040204" pitchFamily="50" charset="-128"/>
                  <a:ea typeface="Meiryo UI" panose="020B0604030504040204" pitchFamily="50" charset="-128"/>
                </a:rPr>
                <a:t>年度通期セグメント別</a:t>
              </a:r>
              <a:r>
                <a:rPr lang="zh-TW" altLang="en-US" sz="1000" b="1" dirty="0">
                  <a:latin typeface="Meiryo UI" panose="020B0604030504040204" pitchFamily="50" charset="-128"/>
                  <a:ea typeface="Meiryo UI" panose="020B0604030504040204" pitchFamily="50" charset="-128"/>
                </a:rPr>
                <a:t>計画 </a:t>
              </a:r>
              <a:endParaRPr lang="ja-JP" altLang="en-US" sz="1000" b="1" dirty="0">
                <a:latin typeface="Meiryo UI" panose="020B0604030504040204" pitchFamily="50" charset="-128"/>
                <a:ea typeface="Meiryo UI" panose="020B0604030504040204" pitchFamily="50" charset="-128"/>
              </a:endParaRPr>
            </a:p>
          </p:txBody>
        </p:sp>
        <p:pic>
          <p:nvPicPr>
            <p:cNvPr id="12" name="図 11">
              <a:extLst>
                <a:ext uri="{FF2B5EF4-FFF2-40B4-BE49-F238E27FC236}">
                  <a16:creationId xmlns:a16="http://schemas.microsoft.com/office/drawing/2014/main" id="{BC0B8566-8F6E-8138-2836-D69D18BA15EE}"/>
                </a:ext>
              </a:extLst>
            </p:cNvPr>
            <p:cNvPicPr>
              <a:picLocks noChangeAspect="1"/>
            </p:cNvPicPr>
            <p:nvPr/>
          </p:nvPicPr>
          <p:blipFill>
            <a:blip r:embed="rId4"/>
            <a:stretch>
              <a:fillRect/>
            </a:stretch>
          </p:blipFill>
          <p:spPr>
            <a:xfrm>
              <a:off x="7430307" y="4749843"/>
              <a:ext cx="3542493" cy="1749145"/>
            </a:xfrm>
            <a:prstGeom prst="rect">
              <a:avLst/>
            </a:prstGeom>
          </p:spPr>
        </p:pic>
      </p:grpSp>
    </p:spTree>
    <p:extLst>
      <p:ext uri="{BB962C8B-B14F-4D97-AF65-F5344CB8AC3E}">
        <p14:creationId xmlns:p14="http://schemas.microsoft.com/office/powerpoint/2010/main" val="32518640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8238962-0610-482B-FA84-E97CE5A66B56}"/>
              </a:ext>
            </a:extLst>
          </p:cNvPr>
          <p:cNvSpPr>
            <a:spLocks noGrp="1"/>
          </p:cNvSpPr>
          <p:nvPr>
            <p:ph type="title"/>
          </p:nvPr>
        </p:nvSpPr>
        <p:spPr>
          <a:xfrm>
            <a:off x="303355" y="128955"/>
            <a:ext cx="6630117" cy="472502"/>
          </a:xfrm>
        </p:spPr>
        <p:txBody>
          <a:bodyPr>
            <a:noAutofit/>
          </a:bodyPr>
          <a:lstStyle/>
          <a:p>
            <a:r>
              <a:rPr kumimoji="1" lang="ja-JP" altLang="en-US" sz="1600" dirty="0"/>
              <a:t>３．三越伊勢丹国内百貨店事業の動向　</a:t>
            </a:r>
            <a:r>
              <a:rPr kumimoji="1" lang="en-US" altLang="ja-JP" sz="1600" dirty="0"/>
              <a:t>(2023</a:t>
            </a:r>
            <a:r>
              <a:rPr kumimoji="1" lang="ja-JP" altLang="en-US" sz="1600" dirty="0"/>
              <a:t>年</a:t>
            </a:r>
            <a:r>
              <a:rPr kumimoji="1" lang="en-US" altLang="ja-JP" sz="1600" dirty="0"/>
              <a:t>4</a:t>
            </a:r>
            <a:r>
              <a:rPr kumimoji="1" lang="ja-JP" altLang="en-US" sz="1600" dirty="0"/>
              <a:t>月</a:t>
            </a:r>
            <a:r>
              <a:rPr kumimoji="1" lang="en-US" altLang="ja-JP" sz="1600" dirty="0"/>
              <a:t>~8</a:t>
            </a:r>
            <a:r>
              <a:rPr kumimoji="1" lang="ja-JP" altLang="en-US" sz="1600" dirty="0"/>
              <a:t>月売上</a:t>
            </a:r>
            <a:r>
              <a:rPr kumimoji="1" lang="en-US" altLang="ja-JP" sz="1600" dirty="0"/>
              <a:t>)</a:t>
            </a:r>
            <a:endParaRPr kumimoji="1" lang="ja-JP" altLang="en-US" sz="1600" dirty="0"/>
          </a:p>
        </p:txBody>
      </p:sp>
      <p:sp>
        <p:nvSpPr>
          <p:cNvPr id="3" name="コンテンツ プレースホルダー 2">
            <a:extLst>
              <a:ext uri="{FF2B5EF4-FFF2-40B4-BE49-F238E27FC236}">
                <a16:creationId xmlns:a16="http://schemas.microsoft.com/office/drawing/2014/main" id="{C60FCA14-F71A-86BF-6CDC-5A319F9A00EF}"/>
              </a:ext>
            </a:extLst>
          </p:cNvPr>
          <p:cNvSpPr>
            <a:spLocks noGrp="1"/>
          </p:cNvSpPr>
          <p:nvPr>
            <p:ph idx="1"/>
          </p:nvPr>
        </p:nvSpPr>
        <p:spPr>
          <a:xfrm>
            <a:off x="383741" y="1389456"/>
            <a:ext cx="3121459" cy="4823773"/>
          </a:xfrm>
          <a:solidFill>
            <a:schemeClr val="bg1"/>
          </a:solidFill>
          <a:ln>
            <a:noFill/>
          </a:ln>
        </p:spPr>
        <p:txBody>
          <a:bodyPr>
            <a:normAutofit/>
          </a:bodyPr>
          <a:lstStyle/>
          <a:p>
            <a:pPr marL="0" indent="0">
              <a:lnSpc>
                <a:spcPct val="100000"/>
              </a:lnSpc>
              <a:buNone/>
            </a:pPr>
            <a:r>
              <a:rPr kumimoji="1" lang="en-US" altLang="ja-JP" sz="1300" b="1" dirty="0"/>
              <a:t>1)2023</a:t>
            </a:r>
            <a:r>
              <a:rPr kumimoji="1" lang="ja-JP" altLang="en-US" sz="1300" b="1" dirty="0"/>
              <a:t>年</a:t>
            </a:r>
            <a:r>
              <a:rPr kumimoji="1" lang="en-US" altLang="ja-JP" sz="1300" b="1" dirty="0"/>
              <a:t>4</a:t>
            </a:r>
            <a:r>
              <a:rPr kumimoji="1" lang="ja-JP" altLang="en-US" sz="1300" b="1" dirty="0"/>
              <a:t>月</a:t>
            </a:r>
            <a:r>
              <a:rPr kumimoji="1" lang="en-US" altLang="ja-JP" sz="1300" b="1" dirty="0"/>
              <a:t>~8</a:t>
            </a:r>
            <a:r>
              <a:rPr kumimoji="1" lang="ja-JP" altLang="en-US" sz="1300" b="1" dirty="0"/>
              <a:t>月の概況</a:t>
            </a:r>
            <a:r>
              <a:rPr lang="ja-JP" altLang="en-US" sz="1300" dirty="0"/>
              <a:t> </a:t>
            </a:r>
            <a:endParaRPr lang="en-US" altLang="ja-JP" sz="1300" dirty="0">
              <a:solidFill>
                <a:srgbClr val="32363F"/>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t>　伊勢丹新宿本店・日本橋三越本店を中心に、高付加価値商品の売上が牽引し、売上前年比は三越伊勢丹計で</a:t>
            </a:r>
            <a:r>
              <a:rPr lang="en-US" altLang="ja-JP" sz="1200" dirty="0"/>
              <a:t>113.9</a:t>
            </a:r>
            <a:r>
              <a:rPr lang="ja-JP" altLang="en-US" sz="1200" dirty="0"/>
              <a:t>％国内百貨店計で</a:t>
            </a:r>
            <a:r>
              <a:rPr lang="en-US" altLang="ja-JP" sz="1200" dirty="0"/>
              <a:t>113.1</a:t>
            </a:r>
            <a:r>
              <a:rPr lang="ja-JP" altLang="en-US" sz="1200" dirty="0"/>
              <a:t>％であった。また、伊勢丹新宿本店は</a:t>
            </a:r>
            <a:r>
              <a:rPr lang="en-US" altLang="ja-JP" sz="1200" dirty="0"/>
              <a:t>2022</a:t>
            </a:r>
            <a:r>
              <a:rPr lang="ja-JP" altLang="en-US" sz="1200" dirty="0"/>
              <a:t>年</a:t>
            </a:r>
            <a:r>
              <a:rPr lang="en-US" altLang="ja-JP" sz="1200" dirty="0"/>
              <a:t>4</a:t>
            </a:r>
            <a:r>
              <a:rPr lang="ja-JP" altLang="en-US" sz="1200" dirty="0"/>
              <a:t>月以降、</a:t>
            </a:r>
            <a:r>
              <a:rPr lang="en-US" altLang="ja-JP" sz="1200" dirty="0"/>
              <a:t>17</a:t>
            </a:r>
            <a:r>
              <a:rPr lang="ja-JP" altLang="en-US" sz="1200" dirty="0"/>
              <a:t>ヵ月連続で</a:t>
            </a:r>
            <a:r>
              <a:rPr lang="en-US" altLang="ja-JP" sz="1200" dirty="0"/>
              <a:t>2018</a:t>
            </a:r>
            <a:r>
              <a:rPr lang="ja-JP" altLang="en-US" sz="1200" dirty="0"/>
              <a:t>年を上回る実績で推移している。</a:t>
            </a:r>
            <a:endParaRPr lang="en-US" altLang="ja-JP"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t>　伊勢丹新宿本店・三越日本橋本店では、ハンドバックや財布などが引き続き好調で売上を牽引。帰省時お土産需要や集いの機会が増えたことで和洋菓子や総菜も堅調に推移。ラグジュアリーブランドやデザイナーズブランドを中心に軽衣料やバックなど秋物の新作も好調に動き出している。</a:t>
            </a:r>
            <a:endParaRPr lang="en-US" altLang="ja-JP"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t>　免税売上はラグジュアリーブランドのハンドバック・宝飾などへの関心の高さが継続し、東京・札幌・福岡の店舗を中心に大きく伸長したことで、</a:t>
            </a:r>
            <a:r>
              <a:rPr lang="en-US" altLang="ja-JP" sz="1200" dirty="0"/>
              <a:t>7</a:t>
            </a:r>
            <a:r>
              <a:rPr lang="ja-JP" altLang="en-US" sz="1200" dirty="0"/>
              <a:t>月に引き続き国内百貨店</a:t>
            </a:r>
            <a:r>
              <a:rPr lang="en-US" altLang="ja-JP" sz="1200" dirty="0"/>
              <a:t>(</a:t>
            </a:r>
            <a:r>
              <a:rPr lang="ja-JP" altLang="en-US" sz="1200" dirty="0"/>
              <a:t>既存店</a:t>
            </a:r>
            <a:r>
              <a:rPr lang="en-US" altLang="ja-JP" sz="1200" dirty="0"/>
              <a:t>)</a:t>
            </a:r>
            <a:r>
              <a:rPr lang="ja-JP" altLang="en-US" sz="1200" dirty="0"/>
              <a:t>で、コロナ前の</a:t>
            </a:r>
            <a:r>
              <a:rPr lang="en-US" altLang="ja-JP" sz="1200" dirty="0"/>
              <a:t>2018</a:t>
            </a:r>
            <a:r>
              <a:rPr lang="ja-JP" altLang="en-US" sz="1200" dirty="0"/>
              <a:t>年月実績を超えた。</a:t>
            </a:r>
            <a:r>
              <a:rPr lang="en-US" altLang="ja-JP" sz="1200" dirty="0"/>
              <a:t>【</a:t>
            </a:r>
            <a:r>
              <a:rPr lang="ja-JP" altLang="en-US" sz="1200" dirty="0"/>
              <a:t>表❼</a:t>
            </a:r>
            <a:r>
              <a:rPr lang="en-US" altLang="ja-JP" sz="1200" dirty="0"/>
              <a:t>】</a:t>
            </a:r>
            <a:endParaRPr lang="ja-JP" alt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t>　</a:t>
            </a:r>
            <a:endParaRPr lang="en-US" altLang="ja-JP"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ja-JP" altLang="en-US" sz="1200" dirty="0"/>
          </a:p>
        </p:txBody>
      </p:sp>
      <p:sp>
        <p:nvSpPr>
          <p:cNvPr id="4" name="スライド番号プレースホルダー 3">
            <a:extLst>
              <a:ext uri="{FF2B5EF4-FFF2-40B4-BE49-F238E27FC236}">
                <a16:creationId xmlns:a16="http://schemas.microsoft.com/office/drawing/2014/main" id="{412819C6-2821-D618-FF28-70D7EE46A159}"/>
              </a:ext>
            </a:extLst>
          </p:cNvPr>
          <p:cNvSpPr>
            <a:spLocks noGrp="1"/>
          </p:cNvSpPr>
          <p:nvPr>
            <p:ph type="sldNum" sz="quarter" idx="12"/>
          </p:nvPr>
        </p:nvSpPr>
        <p:spPr>
          <a:xfrm>
            <a:off x="11518899" y="6581978"/>
            <a:ext cx="579315" cy="147068"/>
          </a:xfrm>
        </p:spPr>
        <p:txBody>
          <a:bodyPr/>
          <a:lstStyle/>
          <a:p>
            <a:pPr rtl="0"/>
            <a:fld id="{03DC2DEF-D2FE-4B45-ABA4-9F153FD1C98A}" type="slidenum">
              <a:rPr lang="en-US" altLang="ja-JP" noProof="0" smtClean="0"/>
              <a:t>7</a:t>
            </a:fld>
            <a:endParaRPr lang="ja-JP" altLang="en-US" noProof="0"/>
          </a:p>
        </p:txBody>
      </p:sp>
      <p:sp>
        <p:nvSpPr>
          <p:cNvPr id="18" name="テキスト ボックス 17">
            <a:extLst>
              <a:ext uri="{FF2B5EF4-FFF2-40B4-BE49-F238E27FC236}">
                <a16:creationId xmlns:a16="http://schemas.microsoft.com/office/drawing/2014/main" id="{E739CD96-AF48-3785-E996-5C04BB202829}"/>
              </a:ext>
            </a:extLst>
          </p:cNvPr>
          <p:cNvSpPr txBox="1"/>
          <p:nvPr/>
        </p:nvSpPr>
        <p:spPr>
          <a:xfrm>
            <a:off x="3599543" y="5920507"/>
            <a:ext cx="5774265" cy="276999"/>
          </a:xfrm>
          <a:prstGeom prst="rect">
            <a:avLst/>
          </a:prstGeom>
          <a:noFill/>
        </p:spPr>
        <p:txBody>
          <a:bodyPr wrap="square">
            <a:spAutoFit/>
          </a:bodyPr>
          <a:lstStyle/>
          <a:p>
            <a:r>
              <a:rPr lang="en-US" altLang="ja-JP" sz="1200" b="1" dirty="0">
                <a:latin typeface="Meiryo UI" panose="020B0604030504040204" pitchFamily="50" charset="-128"/>
                <a:ea typeface="Meiryo UI" panose="020B0604030504040204" pitchFamily="50" charset="-128"/>
              </a:rPr>
              <a:t>※</a:t>
            </a:r>
            <a:r>
              <a:rPr lang="en-US" altLang="ja-JP" sz="1200" b="1" dirty="0"/>
              <a:t>2023</a:t>
            </a:r>
            <a:r>
              <a:rPr lang="ja-JP" altLang="en-US" sz="1200" b="1" dirty="0"/>
              <a:t>年</a:t>
            </a:r>
            <a:r>
              <a:rPr lang="en-US" altLang="ja-JP" sz="1200" b="1" dirty="0"/>
              <a:t>8</a:t>
            </a:r>
            <a:r>
              <a:rPr lang="ja-JP" altLang="en-US" sz="1200" b="1" dirty="0"/>
              <a:t>月 ㈱三越伊勢丹ホールディングス 国内百貨店事業 売上確報</a:t>
            </a:r>
            <a:r>
              <a:rPr lang="ja-JP" altLang="en-US" sz="1200" b="1" dirty="0">
                <a:latin typeface="Meiryo UI" panose="020B0604030504040204" pitchFamily="50" charset="-128"/>
                <a:ea typeface="Meiryo UI" panose="020B0604030504040204" pitchFamily="50" charset="-128"/>
              </a:rPr>
              <a:t>より引用</a:t>
            </a:r>
          </a:p>
        </p:txBody>
      </p:sp>
      <p:grpSp>
        <p:nvGrpSpPr>
          <p:cNvPr id="7" name="グループ化 6">
            <a:extLst>
              <a:ext uri="{FF2B5EF4-FFF2-40B4-BE49-F238E27FC236}">
                <a16:creationId xmlns:a16="http://schemas.microsoft.com/office/drawing/2014/main" id="{66C1209C-5FA5-082A-DF2A-F0EE1C2219CA}"/>
              </a:ext>
            </a:extLst>
          </p:cNvPr>
          <p:cNvGrpSpPr/>
          <p:nvPr/>
        </p:nvGrpSpPr>
        <p:grpSpPr>
          <a:xfrm>
            <a:off x="3599543" y="1008396"/>
            <a:ext cx="8208716" cy="4896388"/>
            <a:chOff x="2975428" y="2879294"/>
            <a:chExt cx="5167085" cy="3134570"/>
          </a:xfrm>
        </p:grpSpPr>
        <p:sp>
          <p:nvSpPr>
            <p:cNvPr id="14" name="テキスト ボックス 13">
              <a:extLst>
                <a:ext uri="{FF2B5EF4-FFF2-40B4-BE49-F238E27FC236}">
                  <a16:creationId xmlns:a16="http://schemas.microsoft.com/office/drawing/2014/main" id="{EDC91DA0-A562-4CFE-7FE7-1C4D871E624D}"/>
                </a:ext>
              </a:extLst>
            </p:cNvPr>
            <p:cNvSpPr txBox="1"/>
            <p:nvPr/>
          </p:nvSpPr>
          <p:spPr>
            <a:xfrm>
              <a:off x="2975428" y="2879294"/>
              <a:ext cx="4173415" cy="177329"/>
            </a:xfrm>
            <a:prstGeom prst="rect">
              <a:avLst/>
            </a:prstGeom>
            <a:noFill/>
          </p:spPr>
          <p:txBody>
            <a:bodyPr wrap="square">
              <a:spAutoFit/>
            </a:bodyPr>
            <a:lstStyle/>
            <a:p>
              <a:r>
                <a:rPr lang="ja-JP" altLang="en-US" sz="1200" b="1" dirty="0">
                  <a:latin typeface="Meiryo UI" panose="020B0604030504040204" pitchFamily="50" charset="-128"/>
                  <a:ea typeface="Meiryo UI" panose="020B0604030504040204" pitchFamily="50" charset="-128"/>
                </a:rPr>
                <a:t>表❼国内百貨店事業売上</a:t>
              </a:r>
              <a:r>
                <a:rPr lang="en-US" altLang="zh-TW" sz="1200" b="1" dirty="0">
                  <a:latin typeface="Meiryo UI" panose="020B0604030504040204" pitchFamily="50" charset="-128"/>
                  <a:ea typeface="Meiryo UI" panose="020B0604030504040204" pitchFamily="50" charset="-128"/>
                </a:rPr>
                <a:t>(</a:t>
              </a:r>
              <a:r>
                <a:rPr lang="ja-JP" altLang="en-US" sz="1200" b="1" dirty="0">
                  <a:latin typeface="Meiryo UI" panose="020B0604030504040204" pitchFamily="50" charset="-128"/>
                  <a:ea typeface="Meiryo UI" panose="020B0604030504040204" pitchFamily="50" charset="-128"/>
                </a:rPr>
                <a:t>４</a:t>
              </a:r>
              <a:r>
                <a:rPr lang="zh-TW" altLang="en-US" sz="1200" b="1" dirty="0">
                  <a:latin typeface="Meiryo UI" panose="020B0604030504040204" pitchFamily="50" charset="-128"/>
                  <a:ea typeface="Meiryo UI" panose="020B0604030504040204" pitchFamily="50" charset="-128"/>
                </a:rPr>
                <a:t>月</a:t>
              </a:r>
              <a:r>
                <a:rPr lang="en-US" altLang="zh-TW" sz="1200" b="1" dirty="0">
                  <a:latin typeface="Meiryo UI" panose="020B0604030504040204" pitchFamily="50" charset="-128"/>
                  <a:ea typeface="Meiryo UI" panose="020B0604030504040204" pitchFamily="50" charset="-128"/>
                </a:rPr>
                <a:t>~</a:t>
              </a:r>
              <a:r>
                <a:rPr lang="en-US" altLang="ja-JP" sz="1200" b="1" dirty="0">
                  <a:latin typeface="Meiryo UI" panose="020B0604030504040204" pitchFamily="50" charset="-128"/>
                  <a:ea typeface="Meiryo UI" panose="020B0604030504040204" pitchFamily="50" charset="-128"/>
                </a:rPr>
                <a:t>8</a:t>
              </a:r>
              <a:r>
                <a:rPr lang="zh-TW" altLang="en-US" sz="1200" b="1" dirty="0">
                  <a:latin typeface="Meiryo UI" panose="020B0604030504040204" pitchFamily="50" charset="-128"/>
                  <a:ea typeface="Meiryo UI" panose="020B0604030504040204" pitchFamily="50" charset="-128"/>
                </a:rPr>
                <a:t>月</a:t>
              </a:r>
              <a:r>
                <a:rPr lang="en-US" altLang="zh-TW" sz="1200" b="1" dirty="0">
                  <a:latin typeface="Meiryo UI" panose="020B0604030504040204" pitchFamily="50" charset="-128"/>
                  <a:ea typeface="Meiryo UI" panose="020B0604030504040204" pitchFamily="50" charset="-128"/>
                </a:rPr>
                <a:t>)</a:t>
              </a:r>
              <a:endParaRPr lang="ja-JP" altLang="en-US" sz="1200" b="1" dirty="0">
                <a:latin typeface="Meiryo UI" panose="020B0604030504040204" pitchFamily="50" charset="-128"/>
                <a:ea typeface="Meiryo UI" panose="020B0604030504040204" pitchFamily="50" charset="-128"/>
              </a:endParaRPr>
            </a:p>
          </p:txBody>
        </p:sp>
        <p:pic>
          <p:nvPicPr>
            <p:cNvPr id="6" name="図 5">
              <a:extLst>
                <a:ext uri="{FF2B5EF4-FFF2-40B4-BE49-F238E27FC236}">
                  <a16:creationId xmlns:a16="http://schemas.microsoft.com/office/drawing/2014/main" id="{099BA597-C91F-8AC9-6CD4-FF6145C0B39A}"/>
                </a:ext>
              </a:extLst>
            </p:cNvPr>
            <p:cNvPicPr>
              <a:picLocks noChangeAspect="1"/>
            </p:cNvPicPr>
            <p:nvPr/>
          </p:nvPicPr>
          <p:blipFill>
            <a:blip r:embed="rId2"/>
            <a:stretch>
              <a:fillRect/>
            </a:stretch>
          </p:blipFill>
          <p:spPr>
            <a:xfrm>
              <a:off x="2975428" y="3094607"/>
              <a:ext cx="5167085" cy="2919257"/>
            </a:xfrm>
            <a:prstGeom prst="rect">
              <a:avLst/>
            </a:prstGeom>
          </p:spPr>
        </p:pic>
      </p:grpSp>
    </p:spTree>
    <p:extLst>
      <p:ext uri="{BB962C8B-B14F-4D97-AF65-F5344CB8AC3E}">
        <p14:creationId xmlns:p14="http://schemas.microsoft.com/office/powerpoint/2010/main" val="11627139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475D85A-3088-B8A0-5874-D2102A8723F2}"/>
              </a:ext>
            </a:extLst>
          </p:cNvPr>
          <p:cNvSpPr>
            <a:spLocks noGrp="1"/>
          </p:cNvSpPr>
          <p:nvPr>
            <p:ph type="title"/>
          </p:nvPr>
        </p:nvSpPr>
        <p:spPr>
          <a:xfrm>
            <a:off x="335756" y="122227"/>
            <a:ext cx="11520487" cy="758824"/>
          </a:xfrm>
        </p:spPr>
        <p:txBody>
          <a:bodyPr>
            <a:normAutofit/>
          </a:bodyPr>
          <a:lstStyle/>
          <a:p>
            <a:r>
              <a:rPr lang="ja-JP" altLang="en-US" sz="1600" b="1" dirty="0">
                <a:latin typeface="游明朝" panose="02020400000000000000" pitchFamily="18" charset="-128"/>
                <a:cs typeface="Times New Roman" panose="02020603050405020304" pitchFamily="18" charset="0"/>
              </a:rPr>
              <a:t>４．</a:t>
            </a:r>
            <a:r>
              <a:rPr lang="ja-JP" altLang="ja-JP" sz="1600" b="1" dirty="0">
                <a:effectLst/>
                <a:latin typeface="游明朝" panose="02020400000000000000" pitchFamily="18" charset="-128"/>
                <a:ea typeface="Meiryo UI" panose="020B0604030504040204" pitchFamily="50" charset="-128"/>
                <a:cs typeface="Times New Roman" panose="02020603050405020304" pitchFamily="18" charset="0"/>
              </a:rPr>
              <a:t>三越伊勢丹ヒューマン・ソリューションズの状況</a:t>
            </a:r>
            <a:endParaRPr kumimoji="1" lang="ja-JP" altLang="en-US" sz="1600" dirty="0"/>
          </a:p>
        </p:txBody>
      </p:sp>
      <p:sp>
        <p:nvSpPr>
          <p:cNvPr id="3" name="コンテンツ プレースホルダー 2">
            <a:extLst>
              <a:ext uri="{FF2B5EF4-FFF2-40B4-BE49-F238E27FC236}">
                <a16:creationId xmlns:a16="http://schemas.microsoft.com/office/drawing/2014/main" id="{E950EA32-ADEA-E4F4-B60C-9E3A9025D17C}"/>
              </a:ext>
            </a:extLst>
          </p:cNvPr>
          <p:cNvSpPr>
            <a:spLocks noGrp="1"/>
          </p:cNvSpPr>
          <p:nvPr>
            <p:ph idx="1"/>
          </p:nvPr>
        </p:nvSpPr>
        <p:spPr>
          <a:xfrm>
            <a:off x="381743" y="2495547"/>
            <a:ext cx="7115180" cy="1577420"/>
          </a:xfrm>
          <a:ln w="25400">
            <a:noFill/>
          </a:ln>
        </p:spPr>
        <p:txBody>
          <a:bodyPr>
            <a:normAutofit/>
          </a:bodyPr>
          <a:lstStyle/>
          <a:p>
            <a:pPr marL="0" indent="0">
              <a:lnSpc>
                <a:spcPct val="100000"/>
              </a:lnSpc>
              <a:spcBef>
                <a:spcPts val="0"/>
              </a:spcBef>
              <a:buNone/>
            </a:pPr>
            <a:r>
              <a:rPr lang="ja-JP" altLang="en-US" sz="1400" b="1" dirty="0">
                <a:cs typeface="Times New Roman" panose="02020603050405020304" pitchFamily="18" charset="0"/>
              </a:rPr>
              <a:t>２</a:t>
            </a:r>
            <a:r>
              <a:rPr lang="en-US" altLang="ja-JP" sz="1400" b="1" dirty="0">
                <a:cs typeface="Times New Roman" panose="02020603050405020304" pitchFamily="18" charset="0"/>
              </a:rPr>
              <a:t>)</a:t>
            </a:r>
            <a:r>
              <a:rPr lang="ja-JP" altLang="en-US" sz="1400" b="1" dirty="0">
                <a:cs typeface="Times New Roman" panose="02020603050405020304" pitchFamily="18" charset="0"/>
              </a:rPr>
              <a:t>　</a:t>
            </a:r>
            <a:r>
              <a:rPr lang="en-US" altLang="ja-JP" sz="1400" b="1" dirty="0">
                <a:cs typeface="Times New Roman" panose="02020603050405020304" pitchFamily="18" charset="0"/>
              </a:rPr>
              <a:t>2023</a:t>
            </a:r>
            <a:r>
              <a:rPr lang="ja-JP" altLang="en-US" sz="1400" b="1" dirty="0">
                <a:cs typeface="Times New Roman" panose="02020603050405020304" pitchFamily="18" charset="0"/>
              </a:rPr>
              <a:t>年度</a:t>
            </a:r>
            <a:r>
              <a:rPr lang="en-US" altLang="ja-JP" sz="1400" b="1" dirty="0">
                <a:cs typeface="Times New Roman" panose="02020603050405020304" pitchFamily="18" charset="0"/>
              </a:rPr>
              <a:t>4</a:t>
            </a:r>
            <a:r>
              <a:rPr lang="ja-JP" altLang="en-US" sz="1400" b="1" dirty="0">
                <a:cs typeface="Times New Roman" panose="02020603050405020304" pitchFamily="18" charset="0"/>
              </a:rPr>
              <a:t>月</a:t>
            </a:r>
            <a:r>
              <a:rPr lang="en-US" altLang="ja-JP" sz="1400" b="1" dirty="0">
                <a:cs typeface="Times New Roman" panose="02020603050405020304" pitchFamily="18" charset="0"/>
              </a:rPr>
              <a:t>~8</a:t>
            </a:r>
            <a:r>
              <a:rPr lang="ja-JP" altLang="en-US" sz="1400" b="1" dirty="0">
                <a:cs typeface="Times New Roman" panose="02020603050405020304" pitchFamily="18" charset="0"/>
              </a:rPr>
              <a:t>月業績について</a:t>
            </a:r>
            <a:endParaRPr lang="en-US" altLang="ja-JP" sz="1400" b="1" dirty="0">
              <a:cs typeface="Times New Roman" panose="02020603050405020304" pitchFamily="18" charset="0"/>
            </a:endParaRPr>
          </a:p>
          <a:p>
            <a:pPr marL="0" indent="0">
              <a:lnSpc>
                <a:spcPct val="100000"/>
              </a:lnSpc>
              <a:spcBef>
                <a:spcPts val="0"/>
              </a:spcBef>
              <a:buNone/>
            </a:pPr>
            <a:r>
              <a:rPr kumimoji="1" lang="ja-JP" altLang="en-US" sz="1200" dirty="0"/>
              <a:t>❶売上予算</a:t>
            </a:r>
            <a:r>
              <a:rPr kumimoji="1" lang="en-US" altLang="ja-JP" sz="1200" dirty="0"/>
              <a:t>14</a:t>
            </a:r>
            <a:r>
              <a:rPr kumimoji="1" lang="ja-JP" altLang="en-US" sz="1200" dirty="0"/>
              <a:t>億</a:t>
            </a:r>
            <a:r>
              <a:rPr kumimoji="1" lang="en-US" altLang="ja-JP" sz="1200" dirty="0"/>
              <a:t>4</a:t>
            </a:r>
            <a:r>
              <a:rPr kumimoji="1" lang="ja-JP" altLang="en-US" sz="1200" dirty="0"/>
              <a:t>百万に対して、予算</a:t>
            </a:r>
            <a:r>
              <a:rPr lang="ja-JP" altLang="en-US" sz="1200" dirty="0"/>
              <a:t>比</a:t>
            </a:r>
            <a:r>
              <a:rPr lang="en-US" altLang="ja-JP" sz="1200" dirty="0"/>
              <a:t>100.2</a:t>
            </a:r>
            <a:r>
              <a:rPr lang="ja-JP" altLang="en-US" sz="1200" dirty="0"/>
              <a:t>％</a:t>
            </a:r>
            <a:r>
              <a:rPr kumimoji="1" lang="ja-JP" altLang="en-US" sz="1200" dirty="0"/>
              <a:t>と増収となっている。</a:t>
            </a:r>
            <a:endParaRPr kumimoji="1" lang="en-US" altLang="ja-JP" sz="1200" dirty="0"/>
          </a:p>
          <a:p>
            <a:pPr marL="0" indent="0">
              <a:lnSpc>
                <a:spcPct val="100000"/>
              </a:lnSpc>
              <a:spcBef>
                <a:spcPts val="0"/>
              </a:spcBef>
              <a:buNone/>
            </a:pPr>
            <a:endParaRPr kumimoji="1" lang="en-US" altLang="ja-JP" sz="1200" dirty="0"/>
          </a:p>
          <a:p>
            <a:pPr marL="0" indent="0">
              <a:lnSpc>
                <a:spcPct val="100000"/>
              </a:lnSpc>
              <a:spcBef>
                <a:spcPts val="0"/>
              </a:spcBef>
              <a:buNone/>
            </a:pPr>
            <a:r>
              <a:rPr kumimoji="1" lang="ja-JP" altLang="en-US" sz="1200" dirty="0"/>
              <a:t>❷</a:t>
            </a:r>
            <a:r>
              <a:rPr lang="ja-JP" altLang="en-US" sz="1200" dirty="0"/>
              <a:t>販売管理費は予算に対しては</a:t>
            </a:r>
            <a:r>
              <a:rPr lang="en-US" altLang="ja-JP" sz="1200" dirty="0"/>
              <a:t>98.5</a:t>
            </a:r>
            <a:r>
              <a:rPr lang="ja-JP" altLang="en-US" sz="1200" dirty="0"/>
              <a:t>％となっているが、削減額としては小さくなっている。</a:t>
            </a:r>
            <a:endParaRPr lang="en-US" altLang="ja-JP" sz="1200" dirty="0"/>
          </a:p>
          <a:p>
            <a:pPr marL="0" indent="0">
              <a:lnSpc>
                <a:spcPct val="100000"/>
              </a:lnSpc>
              <a:spcBef>
                <a:spcPts val="0"/>
              </a:spcBef>
              <a:buNone/>
            </a:pPr>
            <a:endParaRPr kumimoji="1" lang="en-US" altLang="ja-JP" sz="1200" dirty="0"/>
          </a:p>
          <a:p>
            <a:pPr marL="0" indent="0">
              <a:lnSpc>
                <a:spcPct val="100000"/>
              </a:lnSpc>
              <a:spcBef>
                <a:spcPts val="0"/>
              </a:spcBef>
              <a:buNone/>
            </a:pPr>
            <a:r>
              <a:rPr kumimoji="1" lang="ja-JP" altLang="en-US" sz="1200" dirty="0"/>
              <a:t>❸営業利益は予算▲</a:t>
            </a:r>
            <a:r>
              <a:rPr kumimoji="1" lang="en-US" altLang="ja-JP" sz="1200" dirty="0"/>
              <a:t>5</a:t>
            </a:r>
            <a:r>
              <a:rPr kumimoji="1" lang="ja-JP" altLang="en-US" sz="1200" dirty="0"/>
              <a:t>千</a:t>
            </a:r>
            <a:r>
              <a:rPr lang="ja-JP" altLang="en-US" sz="1200" dirty="0"/>
              <a:t>万に対して実績▲４百万と改善をしています。上期は営業利益マイナス予算計画ですが、上期での</a:t>
            </a:r>
            <a:r>
              <a:rPr kumimoji="1" lang="ja-JP" altLang="en-US" sz="1200" dirty="0"/>
              <a:t>黒字化が期待できる状態。</a:t>
            </a:r>
            <a:endParaRPr kumimoji="1" lang="en-US" altLang="ja-JP" sz="1200" dirty="0"/>
          </a:p>
          <a:p>
            <a:pPr marL="0" indent="0">
              <a:lnSpc>
                <a:spcPct val="100000"/>
              </a:lnSpc>
              <a:spcBef>
                <a:spcPts val="0"/>
              </a:spcBef>
              <a:buNone/>
            </a:pPr>
            <a:endParaRPr kumimoji="1" lang="ja-JP" altLang="en-US" sz="2000" dirty="0"/>
          </a:p>
        </p:txBody>
      </p:sp>
      <p:sp>
        <p:nvSpPr>
          <p:cNvPr id="4" name="スライド番号プレースホルダー 3">
            <a:extLst>
              <a:ext uri="{FF2B5EF4-FFF2-40B4-BE49-F238E27FC236}">
                <a16:creationId xmlns:a16="http://schemas.microsoft.com/office/drawing/2014/main" id="{102FCF87-99DB-D834-1C17-4BA16D3781D8}"/>
              </a:ext>
            </a:extLst>
          </p:cNvPr>
          <p:cNvSpPr>
            <a:spLocks noGrp="1"/>
          </p:cNvSpPr>
          <p:nvPr>
            <p:ph type="sldNum" sz="quarter" idx="12"/>
          </p:nvPr>
        </p:nvSpPr>
        <p:spPr>
          <a:xfrm>
            <a:off x="11518900" y="6581978"/>
            <a:ext cx="520700" cy="182237"/>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3DC2DEF-D2FE-4B45-ABA4-9F153FD1C98A}" type="slidenum">
              <a:rPr kumimoji="0" lang="en-US" altLang="ja-JP" sz="1200" b="0" i="0" u="none" strike="noStrike" kern="1200" cap="none" spc="0" normalizeH="0" baseline="0" noProof="0" smtClean="0">
                <a:ln>
                  <a:noFill/>
                </a:ln>
                <a:solidFill>
                  <a:prstClr val="white"/>
                </a:solidFill>
                <a:effectLst/>
                <a:uLnTx/>
                <a:uFillTx/>
                <a:latin typeface="Meiryo UI" panose="020B0604030504040204" pitchFamily="50" charset="-128"/>
                <a:ea typeface="Meiryo UI" panose="020B060403050404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ja-JP" altLang="en-US" sz="12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7" name="Rectangle 1">
            <a:extLst>
              <a:ext uri="{FF2B5EF4-FFF2-40B4-BE49-F238E27FC236}">
                <a16:creationId xmlns:a16="http://schemas.microsoft.com/office/drawing/2014/main" id="{7DDAD760-0B86-8C5B-57F4-672F8AE4D58E}"/>
              </a:ext>
            </a:extLst>
          </p:cNvPr>
          <p:cNvSpPr>
            <a:spLocks noChangeArrowheads="1"/>
          </p:cNvSpPr>
          <p:nvPr/>
        </p:nvSpPr>
        <p:spPr bwMode="auto">
          <a:xfrm>
            <a:off x="4790528" y="4236248"/>
            <a:ext cx="3626643"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133350" eaLnBrk="0" fontAlgn="base" hangingPunct="0">
              <a:spcBef>
                <a:spcPct val="0"/>
              </a:spcBef>
              <a:spcAft>
                <a:spcPct val="0"/>
              </a:spcAft>
              <a:tabLst>
                <a:tab pos="582613" algn="r"/>
              </a:tabLst>
              <a:defRPr>
                <a:solidFill>
                  <a:schemeClr val="tx1"/>
                </a:solidFill>
                <a:latin typeface="Arial" panose="020B0604020202020204" pitchFamily="34" charset="0"/>
              </a:defRPr>
            </a:lvl1pPr>
            <a:lvl2pPr eaLnBrk="0" fontAlgn="base" hangingPunct="0">
              <a:spcBef>
                <a:spcPct val="0"/>
              </a:spcBef>
              <a:spcAft>
                <a:spcPct val="0"/>
              </a:spcAft>
              <a:tabLst>
                <a:tab pos="582613" algn="r"/>
              </a:tabLst>
              <a:defRPr>
                <a:solidFill>
                  <a:schemeClr val="tx1"/>
                </a:solidFill>
                <a:latin typeface="Arial" panose="020B0604020202020204" pitchFamily="34" charset="0"/>
              </a:defRPr>
            </a:lvl2pPr>
            <a:lvl3pPr eaLnBrk="0" fontAlgn="base" hangingPunct="0">
              <a:spcBef>
                <a:spcPct val="0"/>
              </a:spcBef>
              <a:spcAft>
                <a:spcPct val="0"/>
              </a:spcAft>
              <a:tabLst>
                <a:tab pos="582613" algn="r"/>
              </a:tabLst>
              <a:defRPr>
                <a:solidFill>
                  <a:schemeClr val="tx1"/>
                </a:solidFill>
                <a:latin typeface="Arial" panose="020B0604020202020204" pitchFamily="34" charset="0"/>
              </a:defRPr>
            </a:lvl3pPr>
            <a:lvl4pPr eaLnBrk="0" fontAlgn="base" hangingPunct="0">
              <a:spcBef>
                <a:spcPct val="0"/>
              </a:spcBef>
              <a:spcAft>
                <a:spcPct val="0"/>
              </a:spcAft>
              <a:tabLst>
                <a:tab pos="582613" algn="r"/>
              </a:tabLst>
              <a:defRPr>
                <a:solidFill>
                  <a:schemeClr val="tx1"/>
                </a:solidFill>
                <a:latin typeface="Arial" panose="020B0604020202020204" pitchFamily="34" charset="0"/>
              </a:defRPr>
            </a:lvl4pPr>
            <a:lvl5pPr eaLnBrk="0" fontAlgn="base" hangingPunct="0">
              <a:spcBef>
                <a:spcPct val="0"/>
              </a:spcBef>
              <a:spcAft>
                <a:spcPct val="0"/>
              </a:spcAft>
              <a:tabLst>
                <a:tab pos="582613" algn="r"/>
              </a:tabLst>
              <a:defRPr>
                <a:solidFill>
                  <a:schemeClr val="tx1"/>
                </a:solidFill>
                <a:latin typeface="Arial" panose="020B0604020202020204" pitchFamily="34" charset="0"/>
              </a:defRPr>
            </a:lvl5pPr>
            <a:lvl6pPr eaLnBrk="0" fontAlgn="base" hangingPunct="0">
              <a:spcBef>
                <a:spcPct val="0"/>
              </a:spcBef>
              <a:spcAft>
                <a:spcPct val="0"/>
              </a:spcAft>
              <a:tabLst>
                <a:tab pos="582613" algn="r"/>
              </a:tabLst>
              <a:defRPr>
                <a:solidFill>
                  <a:schemeClr val="tx1"/>
                </a:solidFill>
                <a:latin typeface="Arial" panose="020B0604020202020204" pitchFamily="34" charset="0"/>
              </a:defRPr>
            </a:lvl6pPr>
            <a:lvl7pPr eaLnBrk="0" fontAlgn="base" hangingPunct="0">
              <a:spcBef>
                <a:spcPct val="0"/>
              </a:spcBef>
              <a:spcAft>
                <a:spcPct val="0"/>
              </a:spcAft>
              <a:tabLst>
                <a:tab pos="582613" algn="r"/>
              </a:tabLst>
              <a:defRPr>
                <a:solidFill>
                  <a:schemeClr val="tx1"/>
                </a:solidFill>
                <a:latin typeface="Arial" panose="020B0604020202020204" pitchFamily="34" charset="0"/>
              </a:defRPr>
            </a:lvl7pPr>
            <a:lvl8pPr eaLnBrk="0" fontAlgn="base" hangingPunct="0">
              <a:spcBef>
                <a:spcPct val="0"/>
              </a:spcBef>
              <a:spcAft>
                <a:spcPct val="0"/>
              </a:spcAft>
              <a:tabLst>
                <a:tab pos="582613" algn="r"/>
              </a:tabLst>
              <a:defRPr>
                <a:solidFill>
                  <a:schemeClr val="tx1"/>
                </a:solidFill>
                <a:latin typeface="Arial" panose="020B0604020202020204" pitchFamily="34" charset="0"/>
              </a:defRPr>
            </a:lvl8pPr>
            <a:lvl9pPr eaLnBrk="0" fontAlgn="base" hangingPunct="0">
              <a:spcBef>
                <a:spcPct val="0"/>
              </a:spcBef>
              <a:spcAft>
                <a:spcPct val="0"/>
              </a:spcAft>
              <a:tabLst>
                <a:tab pos="582613" algn="r"/>
              </a:tabLst>
              <a:defRPr>
                <a:solidFill>
                  <a:schemeClr val="tx1"/>
                </a:solidFill>
                <a:latin typeface="Arial" panose="020B0604020202020204" pitchFamily="34" charset="0"/>
              </a:defRPr>
            </a:lvl9pPr>
          </a:lstStyle>
          <a:p>
            <a:pPr marL="0" marR="0" lvl="0" indent="139700" algn="l" defTabSz="914400" rtl="0" eaLnBrk="0" fontAlgn="base" latinLnBrk="0" hangingPunct="0">
              <a:lnSpc>
                <a:spcPct val="100000"/>
              </a:lnSpc>
              <a:spcBef>
                <a:spcPct val="0"/>
              </a:spcBef>
              <a:spcAft>
                <a:spcPct val="0"/>
              </a:spcAft>
              <a:buClrTx/>
              <a:buSzTx/>
              <a:buFontTx/>
              <a:buNone/>
              <a:tabLst>
                <a:tab pos="582613" algn="r"/>
              </a:tabLst>
            </a:pPr>
            <a:r>
              <a:rPr kumimoji="0" lang="ja-JP" altLang="en-US" sz="1400" b="1" dirty="0">
                <a:latin typeface="Meiryo UI" panose="020B0604030504040204" pitchFamily="50" charset="-128"/>
                <a:ea typeface="Meiryo UI" panose="020B0604030504040204" pitchFamily="50" charset="-128"/>
                <a:cs typeface="Arial" panose="020B0604020202020204" pitchFamily="34" charset="0"/>
              </a:rPr>
              <a:t>２</a:t>
            </a:r>
            <a:r>
              <a:rPr kumimoji="0" lang="en-US" altLang="ja-JP" sz="1400" b="1" dirty="0">
                <a:latin typeface="Meiryo UI" panose="020B0604030504040204" pitchFamily="50" charset="-128"/>
                <a:ea typeface="Meiryo UI" panose="020B0604030504040204" pitchFamily="50" charset="-128"/>
                <a:cs typeface="Arial" panose="020B0604020202020204" pitchFamily="34" charset="0"/>
              </a:rPr>
              <a:t>)</a:t>
            </a:r>
            <a:r>
              <a:rPr kumimoji="0" lang="ja-JP" altLang="en-US" sz="1400" b="1" dirty="0">
                <a:latin typeface="Meiryo UI" panose="020B0604030504040204" pitchFamily="50" charset="-128"/>
                <a:ea typeface="Meiryo UI" panose="020B0604030504040204" pitchFamily="50" charset="-128"/>
                <a:cs typeface="Arial" panose="020B0604020202020204" pitchFamily="34" charset="0"/>
              </a:rPr>
              <a:t>　</a:t>
            </a:r>
            <a:r>
              <a:rPr kumimoji="0" lang="en-US" altLang="ja-JP" sz="14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Arial" panose="020B0604020202020204" pitchFamily="34" charset="0"/>
              </a:rPr>
              <a:t>IMH</a:t>
            </a:r>
            <a:r>
              <a:rPr kumimoji="0" lang="ja-JP" altLang="en-US" sz="14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Arial" panose="020B0604020202020204" pitchFamily="34" charset="0"/>
              </a:rPr>
              <a:t>　４月</a:t>
            </a:r>
            <a:r>
              <a:rPr kumimoji="0" lang="en-US" altLang="ja-JP" sz="14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Arial" panose="020B0604020202020204" pitchFamily="34" charset="0"/>
              </a:rPr>
              <a:t>~</a:t>
            </a:r>
            <a:r>
              <a:rPr kumimoji="0" lang="ja-JP" altLang="en-US" sz="14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Arial" panose="020B0604020202020204" pitchFamily="34" charset="0"/>
              </a:rPr>
              <a:t>８月　業績結果</a:t>
            </a:r>
            <a:endParaRPr kumimoji="0" lang="ja-JP" altLang="en-US" sz="2400" b="1" i="0" u="none" strike="noStrike" cap="none" normalizeH="0" baseline="0" dirty="0">
              <a:ln>
                <a:noFill/>
              </a:ln>
              <a:solidFill>
                <a:schemeClr val="tx1"/>
              </a:solidFill>
              <a:effectLst/>
            </a:endParaRPr>
          </a:p>
        </p:txBody>
      </p:sp>
      <p:graphicFrame>
        <p:nvGraphicFramePr>
          <p:cNvPr id="6" name="表 5">
            <a:extLst>
              <a:ext uri="{FF2B5EF4-FFF2-40B4-BE49-F238E27FC236}">
                <a16:creationId xmlns:a16="http://schemas.microsoft.com/office/drawing/2014/main" id="{6B5E4FC7-A97D-20BD-43D9-58313FE38EAE}"/>
              </a:ext>
            </a:extLst>
          </p:cNvPr>
          <p:cNvGraphicFramePr>
            <a:graphicFrameLocks noGrp="1"/>
          </p:cNvGraphicFramePr>
          <p:nvPr>
            <p:extLst>
              <p:ext uri="{D42A27DB-BD31-4B8C-83A1-F6EECF244321}">
                <p14:modId xmlns:p14="http://schemas.microsoft.com/office/powerpoint/2010/main" val="2216412764"/>
              </p:ext>
            </p:extLst>
          </p:nvPr>
        </p:nvGraphicFramePr>
        <p:xfrm>
          <a:off x="7600768" y="1164409"/>
          <a:ext cx="4255475" cy="1927181"/>
        </p:xfrm>
        <a:graphic>
          <a:graphicData uri="http://schemas.openxmlformats.org/drawingml/2006/table">
            <a:tbl>
              <a:tblPr/>
              <a:tblGrid>
                <a:gridCol w="1096967">
                  <a:extLst>
                    <a:ext uri="{9D8B030D-6E8A-4147-A177-3AD203B41FA5}">
                      <a16:colId xmlns:a16="http://schemas.microsoft.com/office/drawing/2014/main" val="1319286995"/>
                    </a:ext>
                  </a:extLst>
                </a:gridCol>
                <a:gridCol w="1267186">
                  <a:extLst>
                    <a:ext uri="{9D8B030D-6E8A-4147-A177-3AD203B41FA5}">
                      <a16:colId xmlns:a16="http://schemas.microsoft.com/office/drawing/2014/main" val="455623158"/>
                    </a:ext>
                  </a:extLst>
                </a:gridCol>
                <a:gridCol w="945661">
                  <a:extLst>
                    <a:ext uri="{9D8B030D-6E8A-4147-A177-3AD203B41FA5}">
                      <a16:colId xmlns:a16="http://schemas.microsoft.com/office/drawing/2014/main" val="4081640844"/>
                    </a:ext>
                  </a:extLst>
                </a:gridCol>
                <a:gridCol w="945661">
                  <a:extLst>
                    <a:ext uri="{9D8B030D-6E8A-4147-A177-3AD203B41FA5}">
                      <a16:colId xmlns:a16="http://schemas.microsoft.com/office/drawing/2014/main" val="3831795522"/>
                    </a:ext>
                  </a:extLst>
                </a:gridCol>
              </a:tblGrid>
              <a:tr h="643087">
                <a:tc gridSpan="2">
                  <a:txBody>
                    <a:bodyPr/>
                    <a:lstStyle/>
                    <a:p>
                      <a:pPr algn="ctr" fontAlgn="ctr"/>
                      <a:r>
                        <a:rPr lang="en-US" altLang="ja-JP" sz="1200" b="1" i="0" u="none" strike="noStrike" dirty="0">
                          <a:solidFill>
                            <a:srgbClr val="000000"/>
                          </a:solidFill>
                          <a:effectLst/>
                          <a:latin typeface="Meiryo UI" panose="020B0604030504040204" pitchFamily="50" charset="-128"/>
                          <a:ea typeface="Meiryo UI" panose="020B0604030504040204" pitchFamily="50" charset="-128"/>
                        </a:rPr>
                        <a:t>2023</a:t>
                      </a:r>
                      <a:r>
                        <a:rPr lang="ja-JP" altLang="en-US" sz="1200" b="1" i="0" u="none" strike="noStrike" dirty="0">
                          <a:solidFill>
                            <a:srgbClr val="000000"/>
                          </a:solidFill>
                          <a:effectLst/>
                          <a:latin typeface="Meiryo UI" panose="020B0604030504040204" pitchFamily="50" charset="-128"/>
                          <a:ea typeface="Meiryo UI" panose="020B0604030504040204" pitchFamily="50" charset="-128"/>
                        </a:rPr>
                        <a:t>年度</a:t>
                      </a:r>
                      <a:r>
                        <a:rPr lang="en-US" sz="1200" b="1" i="0" u="none" strike="noStrike" dirty="0">
                          <a:solidFill>
                            <a:srgbClr val="000000"/>
                          </a:solidFill>
                          <a:effectLst/>
                          <a:latin typeface="Meiryo UI" panose="020B0604030504040204" pitchFamily="50" charset="-128"/>
                          <a:ea typeface="Meiryo UI" panose="020B0604030504040204" pitchFamily="50" charset="-128"/>
                        </a:rPr>
                        <a:t>IMH</a:t>
                      </a:r>
                      <a:r>
                        <a:rPr lang="ja-JP" altLang="en-US" sz="1200" b="1" i="0" u="none" strike="noStrike" dirty="0">
                          <a:solidFill>
                            <a:srgbClr val="000000"/>
                          </a:solidFill>
                          <a:effectLst/>
                          <a:latin typeface="Meiryo UI" panose="020B0604030504040204" pitchFamily="50" charset="-128"/>
                          <a:ea typeface="Meiryo UI" panose="020B0604030504040204" pitchFamily="50" charset="-128"/>
                        </a:rPr>
                        <a:t>通期予算</a:t>
                      </a:r>
                      <a:endParaRPr lang="en-US" altLang="ja-JP" sz="1200" b="1" i="0" u="none" strike="noStrike" dirty="0">
                        <a:solidFill>
                          <a:srgbClr val="000000"/>
                        </a:solidFill>
                        <a:effectLst/>
                        <a:latin typeface="Meiryo UI" panose="020B0604030504040204" pitchFamily="50" charset="-128"/>
                        <a:ea typeface="Meiryo UI" panose="020B0604030504040204" pitchFamily="50" charset="-128"/>
                      </a:endParaRPr>
                    </a:p>
                    <a:p>
                      <a:pPr algn="ctr" fontAlgn="ctr"/>
                      <a:r>
                        <a:rPr lang="en-US" altLang="ja-JP" sz="1200" b="1"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200" b="1" i="0" u="none" strike="noStrike" dirty="0">
                          <a:solidFill>
                            <a:srgbClr val="000000"/>
                          </a:solidFill>
                          <a:effectLst/>
                          <a:latin typeface="Meiryo UI" panose="020B0604030504040204" pitchFamily="50" charset="-128"/>
                          <a:ea typeface="Meiryo UI" panose="020B0604030504040204" pitchFamily="50" charset="-128"/>
                        </a:rPr>
                        <a:t>単位：円</a:t>
                      </a:r>
                      <a:r>
                        <a:rPr lang="en-US" altLang="ja-JP" sz="1200" b="1"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200" b="1" i="0" u="none" strike="noStrike" dirty="0">
                          <a:solidFill>
                            <a:srgbClr val="000000"/>
                          </a:solidFill>
                          <a:effectLst/>
                          <a:latin typeface="Meiryo UI" panose="020B0604030504040204" pitchFamily="50" charset="-128"/>
                          <a:ea typeface="Meiryo UI" panose="020B0604030504040204" pitchFamily="50" charset="-128"/>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kumimoji="1" lang="ja-JP" altLang="en-US"/>
                    </a:p>
                  </a:txBody>
                  <a:tcPr/>
                </a:tc>
                <a:tc>
                  <a:txBody>
                    <a:bodyPr/>
                    <a:lstStyle/>
                    <a:p>
                      <a:pPr algn="ctr" fontAlgn="ctr"/>
                      <a:r>
                        <a:rPr lang="ja-JP" altLang="en-US" sz="1200" b="1" i="0" u="none" strike="noStrike">
                          <a:solidFill>
                            <a:srgbClr val="000000"/>
                          </a:solidFill>
                          <a:effectLst/>
                          <a:latin typeface="游ゴシック" panose="020B0400000000000000" pitchFamily="50" charset="-128"/>
                          <a:ea typeface="游ゴシック" panose="020B0400000000000000" pitchFamily="50" charset="-128"/>
                        </a:rPr>
                        <a:t>上期予算</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ja-JP" altLang="en-US" sz="1200" b="1" i="0" u="none" strike="noStrike" dirty="0">
                          <a:solidFill>
                            <a:srgbClr val="000000"/>
                          </a:solidFill>
                          <a:effectLst/>
                          <a:latin typeface="游ゴシック" panose="020B0400000000000000" pitchFamily="50" charset="-128"/>
                          <a:ea typeface="游ゴシック" panose="020B0400000000000000" pitchFamily="50" charset="-128"/>
                        </a:rPr>
                        <a:t>下期予算</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73232391"/>
                  </a:ext>
                </a:extLst>
              </a:tr>
              <a:tr h="655243">
                <a:tc>
                  <a:txBody>
                    <a:bodyPr/>
                    <a:lstStyle/>
                    <a:p>
                      <a:pPr algn="ctr" fontAlgn="ctr"/>
                      <a:r>
                        <a:rPr lang="ja-JP" altLang="en-US" sz="1200" b="1" i="0" u="none" strike="noStrike" dirty="0">
                          <a:solidFill>
                            <a:srgbClr val="000000"/>
                          </a:solidFill>
                          <a:effectLst/>
                          <a:latin typeface="HGSｺﾞｼｯｸM" panose="020B0600000000000000" pitchFamily="50" charset="-128"/>
                          <a:ea typeface="HGSｺﾞｼｯｸM" panose="020B0600000000000000" pitchFamily="50" charset="-128"/>
                        </a:rPr>
                        <a:t>売上予算</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600" b="1" i="0" u="none" strike="noStrike">
                          <a:solidFill>
                            <a:srgbClr val="000000"/>
                          </a:solidFill>
                          <a:effectLst/>
                          <a:latin typeface="游ゴシック" panose="020B0400000000000000" pitchFamily="50" charset="-128"/>
                          <a:ea typeface="游ゴシック" panose="020B0400000000000000" pitchFamily="50" charset="-128"/>
                        </a:rPr>
                        <a:t>39</a:t>
                      </a:r>
                      <a:r>
                        <a:rPr lang="ja-JP" altLang="en-US" sz="1600" b="1" i="0" u="none" strike="noStrike">
                          <a:solidFill>
                            <a:srgbClr val="000000"/>
                          </a:solidFill>
                          <a:effectLst/>
                          <a:latin typeface="游ゴシック" panose="020B0400000000000000" pitchFamily="50" charset="-128"/>
                          <a:ea typeface="游ゴシック" panose="020B0400000000000000" pitchFamily="50" charset="-128"/>
                        </a:rPr>
                        <a:t>億</a:t>
                      </a:r>
                      <a:r>
                        <a:rPr lang="en-US" altLang="ja-JP" sz="1600" b="1" i="0" u="none" strike="noStrike">
                          <a:solidFill>
                            <a:srgbClr val="000000"/>
                          </a:solidFill>
                          <a:effectLst/>
                          <a:latin typeface="游ゴシック" panose="020B0400000000000000" pitchFamily="50" charset="-128"/>
                          <a:ea typeface="游ゴシック" panose="020B0400000000000000" pitchFamily="50" charset="-128"/>
                        </a:rPr>
                        <a:t>5,000</a:t>
                      </a:r>
                      <a:r>
                        <a:rPr lang="ja-JP" altLang="en-US" sz="1600" b="1" i="0" u="none" strike="noStrike">
                          <a:solidFill>
                            <a:srgbClr val="000000"/>
                          </a:solidFill>
                          <a:effectLst/>
                          <a:latin typeface="游ゴシック" panose="020B0400000000000000" pitchFamily="50" charset="-128"/>
                          <a:ea typeface="游ゴシック" panose="020B0400000000000000" pitchFamily="50" charset="-128"/>
                        </a:rPr>
                        <a:t>万</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200" b="1" i="0" u="none" strike="noStrike">
                          <a:solidFill>
                            <a:srgbClr val="000000"/>
                          </a:solidFill>
                          <a:effectLst/>
                          <a:latin typeface="游ゴシック" panose="020B0400000000000000" pitchFamily="50" charset="-128"/>
                          <a:ea typeface="游ゴシック" panose="020B0400000000000000" pitchFamily="50" charset="-128"/>
                        </a:rPr>
                        <a:t>17</a:t>
                      </a:r>
                      <a:r>
                        <a:rPr lang="ja-JP" altLang="en-US" sz="1200" b="1" i="0" u="none" strike="noStrike">
                          <a:solidFill>
                            <a:srgbClr val="000000"/>
                          </a:solidFill>
                          <a:effectLst/>
                          <a:latin typeface="游ゴシック" panose="020B0400000000000000" pitchFamily="50" charset="-128"/>
                          <a:ea typeface="游ゴシック" panose="020B0400000000000000" pitchFamily="50" charset="-128"/>
                        </a:rPr>
                        <a:t>億</a:t>
                      </a:r>
                      <a:r>
                        <a:rPr lang="en-US" altLang="ja-JP" sz="1200" b="1" i="0" u="none" strike="noStrike">
                          <a:solidFill>
                            <a:srgbClr val="000000"/>
                          </a:solidFill>
                          <a:effectLst/>
                          <a:latin typeface="游ゴシック" panose="020B0400000000000000" pitchFamily="50" charset="-128"/>
                          <a:ea typeface="游ゴシック" panose="020B0400000000000000" pitchFamily="50" charset="-128"/>
                        </a:rPr>
                        <a:t>6977</a:t>
                      </a:r>
                      <a:r>
                        <a:rPr lang="ja-JP" altLang="en-US" sz="1200" b="1" i="0" u="none" strike="noStrike">
                          <a:solidFill>
                            <a:srgbClr val="000000"/>
                          </a:solidFill>
                          <a:effectLst/>
                          <a:latin typeface="游ゴシック" panose="020B0400000000000000" pitchFamily="50" charset="-128"/>
                          <a:ea typeface="游ゴシック" panose="020B0400000000000000" pitchFamily="50" charset="-128"/>
                        </a:rPr>
                        <a:t>万</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US" altLang="ja-JP" sz="1200" b="1" i="0" u="none" strike="noStrike" dirty="0">
                          <a:solidFill>
                            <a:srgbClr val="000000"/>
                          </a:solidFill>
                          <a:effectLst/>
                          <a:latin typeface="游ゴシック" panose="020B0400000000000000" pitchFamily="50" charset="-128"/>
                          <a:ea typeface="游ゴシック" panose="020B0400000000000000" pitchFamily="50" charset="-128"/>
                        </a:rPr>
                        <a:t>21</a:t>
                      </a:r>
                      <a:r>
                        <a:rPr lang="ja-JP" altLang="en-US" sz="1200" b="1" i="0" u="none" strike="noStrike" dirty="0">
                          <a:solidFill>
                            <a:srgbClr val="000000"/>
                          </a:solidFill>
                          <a:effectLst/>
                          <a:latin typeface="游ゴシック" panose="020B0400000000000000" pitchFamily="50" charset="-128"/>
                          <a:ea typeface="游ゴシック" panose="020B0400000000000000" pitchFamily="50" charset="-128"/>
                        </a:rPr>
                        <a:t>億</a:t>
                      </a:r>
                      <a:r>
                        <a:rPr lang="en-US" altLang="ja-JP" sz="1200" b="1" i="0" u="none" strike="noStrike" dirty="0">
                          <a:solidFill>
                            <a:srgbClr val="000000"/>
                          </a:solidFill>
                          <a:effectLst/>
                          <a:latin typeface="游ゴシック" panose="020B0400000000000000" pitchFamily="50" charset="-128"/>
                          <a:ea typeface="游ゴシック" panose="020B0400000000000000" pitchFamily="50" charset="-128"/>
                        </a:rPr>
                        <a:t>8,022</a:t>
                      </a:r>
                      <a:r>
                        <a:rPr lang="ja-JP" altLang="en-US" sz="1200" b="1" i="0" u="none" strike="noStrike" dirty="0">
                          <a:solidFill>
                            <a:srgbClr val="000000"/>
                          </a:solidFill>
                          <a:effectLst/>
                          <a:latin typeface="游ゴシック" panose="020B0400000000000000" pitchFamily="50" charset="-128"/>
                          <a:ea typeface="游ゴシック" panose="020B0400000000000000" pitchFamily="50" charset="-128"/>
                        </a:rPr>
                        <a:t>万</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35963169"/>
                  </a:ext>
                </a:extLst>
              </a:tr>
              <a:tr h="628851">
                <a:tc>
                  <a:txBody>
                    <a:bodyPr/>
                    <a:lstStyle/>
                    <a:p>
                      <a:pPr algn="ctr" fontAlgn="ctr"/>
                      <a:r>
                        <a:rPr lang="zh-TW" altLang="en-US" sz="1200" b="1" i="0" u="none" strike="noStrike">
                          <a:solidFill>
                            <a:srgbClr val="000000"/>
                          </a:solidFill>
                          <a:effectLst/>
                          <a:latin typeface="HGSｺﾞｼｯｸM" panose="020B0600000000000000" pitchFamily="50" charset="-128"/>
                          <a:ea typeface="HGSｺﾞｼｯｸM" panose="020B0600000000000000" pitchFamily="50" charset="-128"/>
                        </a:rPr>
                        <a:t>営業利益予算</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1600" b="1" i="0" u="none" strike="noStrike" dirty="0">
                          <a:solidFill>
                            <a:srgbClr val="000000"/>
                          </a:solidFill>
                          <a:effectLst/>
                          <a:latin typeface="游ゴシック" panose="020B0400000000000000" pitchFamily="50" charset="-128"/>
                          <a:ea typeface="游ゴシック" panose="020B0400000000000000" pitchFamily="50" charset="-128"/>
                        </a:rPr>
                        <a:t>1</a:t>
                      </a:r>
                      <a:r>
                        <a:rPr lang="ja-JP" altLang="en-US" sz="1600" b="1" i="0" u="none" strike="noStrike" dirty="0">
                          <a:solidFill>
                            <a:srgbClr val="000000"/>
                          </a:solidFill>
                          <a:effectLst/>
                          <a:latin typeface="游ゴシック" panose="020B0400000000000000" pitchFamily="50" charset="-128"/>
                          <a:ea typeface="游ゴシック" panose="020B0400000000000000" pitchFamily="50" charset="-128"/>
                        </a:rPr>
                        <a:t>億</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1200" b="1" i="0" u="none" strike="noStrike" dirty="0">
                          <a:solidFill>
                            <a:srgbClr val="000000"/>
                          </a:solidFill>
                          <a:effectLst/>
                          <a:latin typeface="游ゴシック" panose="020B0400000000000000" pitchFamily="50" charset="-128"/>
                          <a:ea typeface="游ゴシック" panose="020B0400000000000000" pitchFamily="50" charset="-128"/>
                        </a:rPr>
                        <a:t>▲</a:t>
                      </a:r>
                      <a:r>
                        <a:rPr lang="en-US" altLang="ja-JP" sz="1200" b="1" i="0" u="none" strike="noStrike" dirty="0">
                          <a:solidFill>
                            <a:srgbClr val="000000"/>
                          </a:solidFill>
                          <a:effectLst/>
                          <a:latin typeface="游ゴシック" panose="020B0400000000000000" pitchFamily="50" charset="-128"/>
                          <a:ea typeface="游ゴシック" panose="020B0400000000000000" pitchFamily="50" charset="-128"/>
                        </a:rPr>
                        <a:t>172</a:t>
                      </a:r>
                      <a:r>
                        <a:rPr lang="ja-JP" altLang="en-US" sz="1200" b="1" i="0" u="none" strike="noStrike" dirty="0">
                          <a:solidFill>
                            <a:srgbClr val="000000"/>
                          </a:solidFill>
                          <a:effectLst/>
                          <a:latin typeface="游ゴシック" panose="020B0400000000000000" pitchFamily="50" charset="-128"/>
                          <a:ea typeface="游ゴシック" panose="020B0400000000000000" pitchFamily="50" charset="-128"/>
                        </a:rPr>
                        <a:t>万</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US" altLang="ja-JP" sz="1200" b="1" i="0" u="none" strike="noStrike" dirty="0">
                          <a:solidFill>
                            <a:srgbClr val="000000"/>
                          </a:solidFill>
                          <a:effectLst/>
                          <a:latin typeface="游ゴシック" panose="020B0400000000000000" pitchFamily="50" charset="-128"/>
                          <a:ea typeface="游ゴシック" panose="020B0400000000000000" pitchFamily="50" charset="-128"/>
                        </a:rPr>
                        <a:t>1</a:t>
                      </a:r>
                      <a:r>
                        <a:rPr lang="ja-JP" altLang="en-US" sz="1200" b="1" i="0" u="none" strike="noStrike" dirty="0">
                          <a:solidFill>
                            <a:srgbClr val="000000"/>
                          </a:solidFill>
                          <a:effectLst/>
                          <a:latin typeface="游ゴシック" panose="020B0400000000000000" pitchFamily="50" charset="-128"/>
                          <a:ea typeface="游ゴシック" panose="020B0400000000000000" pitchFamily="50" charset="-128"/>
                        </a:rPr>
                        <a:t>億</a:t>
                      </a:r>
                      <a:r>
                        <a:rPr lang="en-US" altLang="ja-JP" sz="1200" b="1" i="0" u="none" strike="noStrike" dirty="0">
                          <a:solidFill>
                            <a:srgbClr val="000000"/>
                          </a:solidFill>
                          <a:effectLst/>
                          <a:latin typeface="游ゴシック" panose="020B0400000000000000" pitchFamily="50" charset="-128"/>
                          <a:ea typeface="游ゴシック" panose="020B0400000000000000" pitchFamily="50" charset="-128"/>
                        </a:rPr>
                        <a:t>172</a:t>
                      </a:r>
                      <a:r>
                        <a:rPr lang="ja-JP" altLang="en-US" sz="1200" b="1" i="0" u="none" strike="noStrike" dirty="0">
                          <a:solidFill>
                            <a:srgbClr val="000000"/>
                          </a:solidFill>
                          <a:effectLst/>
                          <a:latin typeface="游ゴシック" panose="020B0400000000000000" pitchFamily="50" charset="-128"/>
                          <a:ea typeface="游ゴシック" panose="020B0400000000000000" pitchFamily="50" charset="-128"/>
                        </a:rPr>
                        <a:t>万</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36656498"/>
                  </a:ext>
                </a:extLst>
              </a:tr>
            </a:tbl>
          </a:graphicData>
        </a:graphic>
      </p:graphicFrame>
      <p:sp>
        <p:nvSpPr>
          <p:cNvPr id="8" name="Rectangle 1">
            <a:extLst>
              <a:ext uri="{FF2B5EF4-FFF2-40B4-BE49-F238E27FC236}">
                <a16:creationId xmlns:a16="http://schemas.microsoft.com/office/drawing/2014/main" id="{5BE335CE-E132-1E94-BD16-1FA5F2B88352}"/>
              </a:ext>
            </a:extLst>
          </p:cNvPr>
          <p:cNvSpPr>
            <a:spLocks noChangeArrowheads="1"/>
          </p:cNvSpPr>
          <p:nvPr/>
        </p:nvSpPr>
        <p:spPr bwMode="auto">
          <a:xfrm>
            <a:off x="7349389" y="858948"/>
            <a:ext cx="4169511"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133350" eaLnBrk="0" fontAlgn="base" hangingPunct="0">
              <a:spcBef>
                <a:spcPct val="0"/>
              </a:spcBef>
              <a:spcAft>
                <a:spcPct val="0"/>
              </a:spcAft>
              <a:tabLst>
                <a:tab pos="582613" algn="r"/>
              </a:tabLst>
              <a:defRPr>
                <a:solidFill>
                  <a:schemeClr val="tx1"/>
                </a:solidFill>
                <a:latin typeface="Arial" panose="020B0604020202020204" pitchFamily="34" charset="0"/>
              </a:defRPr>
            </a:lvl1pPr>
            <a:lvl2pPr eaLnBrk="0" fontAlgn="base" hangingPunct="0">
              <a:spcBef>
                <a:spcPct val="0"/>
              </a:spcBef>
              <a:spcAft>
                <a:spcPct val="0"/>
              </a:spcAft>
              <a:tabLst>
                <a:tab pos="582613" algn="r"/>
              </a:tabLst>
              <a:defRPr>
                <a:solidFill>
                  <a:schemeClr val="tx1"/>
                </a:solidFill>
                <a:latin typeface="Arial" panose="020B0604020202020204" pitchFamily="34" charset="0"/>
              </a:defRPr>
            </a:lvl2pPr>
            <a:lvl3pPr eaLnBrk="0" fontAlgn="base" hangingPunct="0">
              <a:spcBef>
                <a:spcPct val="0"/>
              </a:spcBef>
              <a:spcAft>
                <a:spcPct val="0"/>
              </a:spcAft>
              <a:tabLst>
                <a:tab pos="582613" algn="r"/>
              </a:tabLst>
              <a:defRPr>
                <a:solidFill>
                  <a:schemeClr val="tx1"/>
                </a:solidFill>
                <a:latin typeface="Arial" panose="020B0604020202020204" pitchFamily="34" charset="0"/>
              </a:defRPr>
            </a:lvl3pPr>
            <a:lvl4pPr eaLnBrk="0" fontAlgn="base" hangingPunct="0">
              <a:spcBef>
                <a:spcPct val="0"/>
              </a:spcBef>
              <a:spcAft>
                <a:spcPct val="0"/>
              </a:spcAft>
              <a:tabLst>
                <a:tab pos="582613" algn="r"/>
              </a:tabLst>
              <a:defRPr>
                <a:solidFill>
                  <a:schemeClr val="tx1"/>
                </a:solidFill>
                <a:latin typeface="Arial" panose="020B0604020202020204" pitchFamily="34" charset="0"/>
              </a:defRPr>
            </a:lvl4pPr>
            <a:lvl5pPr eaLnBrk="0" fontAlgn="base" hangingPunct="0">
              <a:spcBef>
                <a:spcPct val="0"/>
              </a:spcBef>
              <a:spcAft>
                <a:spcPct val="0"/>
              </a:spcAft>
              <a:tabLst>
                <a:tab pos="582613" algn="r"/>
              </a:tabLst>
              <a:defRPr>
                <a:solidFill>
                  <a:schemeClr val="tx1"/>
                </a:solidFill>
                <a:latin typeface="Arial" panose="020B0604020202020204" pitchFamily="34" charset="0"/>
              </a:defRPr>
            </a:lvl5pPr>
            <a:lvl6pPr eaLnBrk="0" fontAlgn="base" hangingPunct="0">
              <a:spcBef>
                <a:spcPct val="0"/>
              </a:spcBef>
              <a:spcAft>
                <a:spcPct val="0"/>
              </a:spcAft>
              <a:tabLst>
                <a:tab pos="582613" algn="r"/>
              </a:tabLst>
              <a:defRPr>
                <a:solidFill>
                  <a:schemeClr val="tx1"/>
                </a:solidFill>
                <a:latin typeface="Arial" panose="020B0604020202020204" pitchFamily="34" charset="0"/>
              </a:defRPr>
            </a:lvl6pPr>
            <a:lvl7pPr eaLnBrk="0" fontAlgn="base" hangingPunct="0">
              <a:spcBef>
                <a:spcPct val="0"/>
              </a:spcBef>
              <a:spcAft>
                <a:spcPct val="0"/>
              </a:spcAft>
              <a:tabLst>
                <a:tab pos="582613" algn="r"/>
              </a:tabLst>
              <a:defRPr>
                <a:solidFill>
                  <a:schemeClr val="tx1"/>
                </a:solidFill>
                <a:latin typeface="Arial" panose="020B0604020202020204" pitchFamily="34" charset="0"/>
              </a:defRPr>
            </a:lvl7pPr>
            <a:lvl8pPr eaLnBrk="0" fontAlgn="base" hangingPunct="0">
              <a:spcBef>
                <a:spcPct val="0"/>
              </a:spcBef>
              <a:spcAft>
                <a:spcPct val="0"/>
              </a:spcAft>
              <a:tabLst>
                <a:tab pos="582613" algn="r"/>
              </a:tabLst>
              <a:defRPr>
                <a:solidFill>
                  <a:schemeClr val="tx1"/>
                </a:solidFill>
                <a:latin typeface="Arial" panose="020B0604020202020204" pitchFamily="34" charset="0"/>
              </a:defRPr>
            </a:lvl8pPr>
            <a:lvl9pPr eaLnBrk="0" fontAlgn="base" hangingPunct="0">
              <a:spcBef>
                <a:spcPct val="0"/>
              </a:spcBef>
              <a:spcAft>
                <a:spcPct val="0"/>
              </a:spcAft>
              <a:tabLst>
                <a:tab pos="582613" algn="r"/>
              </a:tabLst>
              <a:defRPr>
                <a:solidFill>
                  <a:schemeClr val="tx1"/>
                </a:solidFill>
                <a:latin typeface="Arial" panose="020B0604020202020204" pitchFamily="34" charset="0"/>
              </a:defRPr>
            </a:lvl9pPr>
          </a:lstStyle>
          <a:p>
            <a:pPr marL="0" marR="0" lvl="0" indent="139700" algn="l" defTabSz="914400" rtl="0" eaLnBrk="0" fontAlgn="base" latinLnBrk="0" hangingPunct="0">
              <a:lnSpc>
                <a:spcPct val="100000"/>
              </a:lnSpc>
              <a:spcBef>
                <a:spcPct val="0"/>
              </a:spcBef>
              <a:spcAft>
                <a:spcPct val="0"/>
              </a:spcAft>
              <a:buClrTx/>
              <a:buSzTx/>
              <a:buFontTx/>
              <a:buNone/>
              <a:tabLst>
                <a:tab pos="582613" algn="r"/>
              </a:tabLst>
            </a:pPr>
            <a:r>
              <a:rPr kumimoji="0" lang="ja-JP" altLang="en-US" sz="1400" b="1" dirty="0">
                <a:latin typeface="Meiryo UI" panose="020B0604030504040204" pitchFamily="50" charset="-128"/>
                <a:ea typeface="Meiryo UI" panose="020B0604030504040204" pitchFamily="50" charset="-128"/>
                <a:cs typeface="Arial" panose="020B0604020202020204" pitchFamily="34" charset="0"/>
              </a:rPr>
              <a:t>１</a:t>
            </a:r>
            <a:r>
              <a:rPr kumimoji="0" lang="en-US" altLang="ja-JP" sz="1400" b="1" dirty="0">
                <a:latin typeface="Meiryo UI" panose="020B0604030504040204" pitchFamily="50" charset="-128"/>
                <a:ea typeface="Meiryo UI" panose="020B0604030504040204" pitchFamily="50" charset="-128"/>
                <a:cs typeface="Arial" panose="020B0604020202020204" pitchFamily="34" charset="0"/>
              </a:rPr>
              <a:t>)</a:t>
            </a:r>
            <a:r>
              <a:rPr kumimoji="0" lang="ja-JP" altLang="en-US" sz="1400" b="1" dirty="0">
                <a:latin typeface="Meiryo UI" panose="020B0604030504040204" pitchFamily="50" charset="-128"/>
                <a:ea typeface="Meiryo UI" panose="020B0604030504040204" pitchFamily="50" charset="-128"/>
                <a:cs typeface="Arial" panose="020B0604020202020204" pitchFamily="34" charset="0"/>
              </a:rPr>
              <a:t>　</a:t>
            </a:r>
            <a:r>
              <a:rPr kumimoji="0" lang="en-US" altLang="ja-JP" sz="14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Arial" panose="020B0604020202020204" pitchFamily="34" charset="0"/>
              </a:rPr>
              <a:t>IMH</a:t>
            </a:r>
            <a:r>
              <a:rPr kumimoji="0" lang="ja-JP" altLang="en-US" sz="14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Arial" panose="020B0604020202020204" pitchFamily="34" charset="0"/>
              </a:rPr>
              <a:t>　</a:t>
            </a:r>
            <a:r>
              <a:rPr kumimoji="0" lang="en-US" altLang="ja-JP" sz="14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Arial" panose="020B0604020202020204" pitchFamily="34" charset="0"/>
              </a:rPr>
              <a:t>2023</a:t>
            </a:r>
            <a:r>
              <a:rPr kumimoji="0" lang="ja-JP" altLang="en-US" sz="14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Arial" panose="020B0604020202020204" pitchFamily="34" charset="0"/>
              </a:rPr>
              <a:t>年度通期計画</a:t>
            </a:r>
            <a:endParaRPr kumimoji="0" lang="ja-JP" altLang="en-US" sz="1400" b="1" i="0" u="none" strike="noStrike" cap="none" normalizeH="0" baseline="0" dirty="0">
              <a:ln>
                <a:noFill/>
              </a:ln>
              <a:solidFill>
                <a:schemeClr val="tx1"/>
              </a:solidFill>
              <a:effectLst/>
            </a:endParaRPr>
          </a:p>
        </p:txBody>
      </p:sp>
      <p:graphicFrame>
        <p:nvGraphicFramePr>
          <p:cNvPr id="9" name="表 8">
            <a:extLst>
              <a:ext uri="{FF2B5EF4-FFF2-40B4-BE49-F238E27FC236}">
                <a16:creationId xmlns:a16="http://schemas.microsoft.com/office/drawing/2014/main" id="{D2821F55-79C4-1349-3659-B4E6577EF26F}"/>
              </a:ext>
            </a:extLst>
          </p:cNvPr>
          <p:cNvGraphicFramePr>
            <a:graphicFrameLocks noGrp="1"/>
          </p:cNvGraphicFramePr>
          <p:nvPr>
            <p:extLst>
              <p:ext uri="{D42A27DB-BD31-4B8C-83A1-F6EECF244321}">
                <p14:modId xmlns:p14="http://schemas.microsoft.com/office/powerpoint/2010/main" val="3587631447"/>
              </p:ext>
            </p:extLst>
          </p:nvPr>
        </p:nvGraphicFramePr>
        <p:xfrm>
          <a:off x="4989820" y="4519606"/>
          <a:ext cx="7049780" cy="1997976"/>
        </p:xfrm>
        <a:graphic>
          <a:graphicData uri="http://schemas.openxmlformats.org/drawingml/2006/table">
            <a:tbl>
              <a:tblPr/>
              <a:tblGrid>
                <a:gridCol w="1387535">
                  <a:extLst>
                    <a:ext uri="{9D8B030D-6E8A-4147-A177-3AD203B41FA5}">
                      <a16:colId xmlns:a16="http://schemas.microsoft.com/office/drawing/2014/main" val="3185264023"/>
                    </a:ext>
                  </a:extLst>
                </a:gridCol>
                <a:gridCol w="811754">
                  <a:extLst>
                    <a:ext uri="{9D8B030D-6E8A-4147-A177-3AD203B41FA5}">
                      <a16:colId xmlns:a16="http://schemas.microsoft.com/office/drawing/2014/main" val="126934031"/>
                    </a:ext>
                  </a:extLst>
                </a:gridCol>
                <a:gridCol w="1024328">
                  <a:extLst>
                    <a:ext uri="{9D8B030D-6E8A-4147-A177-3AD203B41FA5}">
                      <a16:colId xmlns:a16="http://schemas.microsoft.com/office/drawing/2014/main" val="1358302443"/>
                    </a:ext>
                  </a:extLst>
                </a:gridCol>
                <a:gridCol w="1099645">
                  <a:extLst>
                    <a:ext uri="{9D8B030D-6E8A-4147-A177-3AD203B41FA5}">
                      <a16:colId xmlns:a16="http://schemas.microsoft.com/office/drawing/2014/main" val="2512226405"/>
                    </a:ext>
                  </a:extLst>
                </a:gridCol>
                <a:gridCol w="768245">
                  <a:extLst>
                    <a:ext uri="{9D8B030D-6E8A-4147-A177-3AD203B41FA5}">
                      <a16:colId xmlns:a16="http://schemas.microsoft.com/office/drawing/2014/main" val="563233857"/>
                    </a:ext>
                  </a:extLst>
                </a:gridCol>
                <a:gridCol w="1099645">
                  <a:extLst>
                    <a:ext uri="{9D8B030D-6E8A-4147-A177-3AD203B41FA5}">
                      <a16:colId xmlns:a16="http://schemas.microsoft.com/office/drawing/2014/main" val="1493164669"/>
                    </a:ext>
                  </a:extLst>
                </a:gridCol>
                <a:gridCol w="858628">
                  <a:extLst>
                    <a:ext uri="{9D8B030D-6E8A-4147-A177-3AD203B41FA5}">
                      <a16:colId xmlns:a16="http://schemas.microsoft.com/office/drawing/2014/main" val="1367391684"/>
                    </a:ext>
                  </a:extLst>
                </a:gridCol>
              </a:tblGrid>
              <a:tr h="437765">
                <a:tc>
                  <a:txBody>
                    <a:bodyPr/>
                    <a:lstStyle/>
                    <a:p>
                      <a:pPr algn="ctr" rtl="0" fontAlgn="ctr"/>
                      <a:r>
                        <a:rPr lang="ja-JP" altLang="en-US" sz="1600" b="1" i="0" u="none" strike="noStrike">
                          <a:solidFill>
                            <a:srgbClr val="000000"/>
                          </a:solidFill>
                          <a:effectLst/>
                          <a:latin typeface="Meiryo UI" panose="020B0604030504040204" pitchFamily="50" charset="-128"/>
                          <a:ea typeface="Meiryo UI" panose="020B0604030504040204" pitchFamily="50" charset="-128"/>
                        </a:rPr>
                        <a:t>単位：百万円</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9D9D9"/>
                    </a:solidFill>
                  </a:tcPr>
                </a:tc>
                <a:tc gridSpan="6">
                  <a:txBody>
                    <a:bodyPr/>
                    <a:lstStyle/>
                    <a:p>
                      <a:pPr algn="ctr" rtl="0" fontAlgn="ctr"/>
                      <a:r>
                        <a:rPr lang="en-US" altLang="ja-JP" sz="1600" b="1" i="0" u="none" strike="noStrike" dirty="0">
                          <a:solidFill>
                            <a:srgbClr val="000000"/>
                          </a:solidFill>
                          <a:effectLst/>
                          <a:latin typeface="Meiryo UI" panose="020B0604030504040204" pitchFamily="50" charset="-128"/>
                          <a:ea typeface="Meiryo UI" panose="020B0604030504040204" pitchFamily="50" charset="-128"/>
                        </a:rPr>
                        <a:t>2023</a:t>
                      </a:r>
                      <a:r>
                        <a:rPr lang="ja-JP" altLang="en-US" sz="1600" b="1" i="0" u="none" strike="noStrike" dirty="0">
                          <a:solidFill>
                            <a:srgbClr val="000000"/>
                          </a:solidFill>
                          <a:effectLst/>
                          <a:latin typeface="Meiryo UI" panose="020B0604030504040204" pitchFamily="50" charset="-128"/>
                          <a:ea typeface="Meiryo UI" panose="020B0604030504040204" pitchFamily="50" charset="-128"/>
                        </a:rPr>
                        <a:t>年</a:t>
                      </a:r>
                      <a:r>
                        <a:rPr lang="en-US" altLang="ja-JP" sz="1600" b="1" i="0" u="none" strike="noStrike" dirty="0">
                          <a:solidFill>
                            <a:srgbClr val="000000"/>
                          </a:solidFill>
                          <a:effectLst/>
                          <a:latin typeface="Meiryo UI" panose="020B0604030504040204" pitchFamily="50" charset="-128"/>
                          <a:ea typeface="Meiryo UI" panose="020B0604030504040204" pitchFamily="50" charset="-128"/>
                        </a:rPr>
                        <a:t>4</a:t>
                      </a:r>
                      <a:r>
                        <a:rPr lang="ja-JP" altLang="en-US" sz="1600" b="1" i="0" u="none" strike="noStrike" dirty="0">
                          <a:solidFill>
                            <a:srgbClr val="000000"/>
                          </a:solidFill>
                          <a:effectLst/>
                          <a:latin typeface="Meiryo UI" panose="020B0604030504040204" pitchFamily="50" charset="-128"/>
                          <a:ea typeface="Meiryo UI" panose="020B0604030504040204" pitchFamily="50" charset="-128"/>
                        </a:rPr>
                        <a:t>月　</a:t>
                      </a:r>
                      <a:r>
                        <a:rPr lang="en-US" altLang="ja-JP" sz="1600" b="1"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600" b="1" i="0" u="none" strike="noStrike" dirty="0">
                          <a:solidFill>
                            <a:srgbClr val="000000"/>
                          </a:solidFill>
                          <a:effectLst/>
                          <a:latin typeface="Meiryo UI" panose="020B0604030504040204" pitchFamily="50" charset="-128"/>
                          <a:ea typeface="Meiryo UI" panose="020B0604030504040204" pitchFamily="50" charset="-128"/>
                        </a:rPr>
                        <a:t>　</a:t>
                      </a:r>
                      <a:r>
                        <a:rPr lang="en-US" altLang="ja-JP" sz="1600" b="1" i="0" u="none" strike="noStrike" dirty="0">
                          <a:solidFill>
                            <a:srgbClr val="000000"/>
                          </a:solidFill>
                          <a:effectLst/>
                          <a:latin typeface="Meiryo UI" panose="020B0604030504040204" pitchFamily="50" charset="-128"/>
                          <a:ea typeface="Meiryo UI" panose="020B0604030504040204" pitchFamily="50" charset="-128"/>
                        </a:rPr>
                        <a:t>2023</a:t>
                      </a:r>
                      <a:r>
                        <a:rPr lang="ja-JP" altLang="en-US" sz="1600" b="1" i="0" u="none" strike="noStrike" dirty="0">
                          <a:solidFill>
                            <a:srgbClr val="000000"/>
                          </a:solidFill>
                          <a:effectLst/>
                          <a:latin typeface="Meiryo UI" panose="020B0604030504040204" pitchFamily="50" charset="-128"/>
                          <a:ea typeface="Meiryo UI" panose="020B0604030504040204" pitchFamily="50" charset="-128"/>
                        </a:rPr>
                        <a:t>年</a:t>
                      </a:r>
                      <a:r>
                        <a:rPr lang="en-US" altLang="ja-JP" sz="1600" b="1" i="0" u="none" strike="noStrike" dirty="0">
                          <a:solidFill>
                            <a:srgbClr val="000000"/>
                          </a:solidFill>
                          <a:effectLst/>
                          <a:latin typeface="Meiryo UI" panose="020B0604030504040204" pitchFamily="50" charset="-128"/>
                          <a:ea typeface="Meiryo UI" panose="020B0604030504040204" pitchFamily="50" charset="-128"/>
                        </a:rPr>
                        <a:t>8</a:t>
                      </a:r>
                      <a:r>
                        <a:rPr lang="ja-JP" altLang="en-US" sz="1600" b="1" i="0" u="none" strike="noStrike" dirty="0">
                          <a:solidFill>
                            <a:srgbClr val="000000"/>
                          </a:solidFill>
                          <a:effectLst/>
                          <a:latin typeface="Meiryo UI" panose="020B0604030504040204" pitchFamily="50" charset="-128"/>
                          <a:ea typeface="Meiryo UI" panose="020B0604030504040204" pitchFamily="50" charset="-128"/>
                        </a:rPr>
                        <a:t>月の実績</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997532320"/>
                  </a:ext>
                </a:extLst>
              </a:tr>
              <a:tr h="252931">
                <a:tc>
                  <a:txBody>
                    <a:bodyPr/>
                    <a:lstStyle/>
                    <a:p>
                      <a:pPr algn="ctr" rtl="0" fontAlgn="ctr"/>
                      <a:r>
                        <a:rPr lang="ja-JP" altLang="en-US" sz="1600" b="1" i="0" u="none" strike="noStrike">
                          <a:solidFill>
                            <a:srgbClr val="000000"/>
                          </a:solidFill>
                          <a:effectLst/>
                          <a:latin typeface="Meiryo UI" panose="020B0604030504040204" pitchFamily="50" charset="-128"/>
                          <a:ea typeface="Meiryo UI" panose="020B0604030504040204" pitchFamily="50" charset="-128"/>
                        </a:rPr>
                        <a:t>端数切捨</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9D9D9"/>
                    </a:solidFill>
                  </a:tcPr>
                </a:tc>
                <a:tc>
                  <a:txBody>
                    <a:bodyPr/>
                    <a:lstStyle/>
                    <a:p>
                      <a:pPr algn="ctr" rtl="0" fontAlgn="ctr"/>
                      <a:r>
                        <a:rPr lang="ja-JP" altLang="en-US" sz="1600" b="1" i="0" u="none" strike="noStrike" dirty="0">
                          <a:solidFill>
                            <a:srgbClr val="000000"/>
                          </a:solidFill>
                          <a:effectLst/>
                          <a:latin typeface="Meiryo UI" panose="020B0604030504040204" pitchFamily="50" charset="-128"/>
                          <a:ea typeface="Meiryo UI" panose="020B0604030504040204" pitchFamily="50" charset="-128"/>
                        </a:rPr>
                        <a:t>予算</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rtl="0" fontAlgn="ctr"/>
                      <a:r>
                        <a:rPr lang="ja-JP" altLang="en-US" sz="1600" b="1" i="0" u="none" strike="noStrike">
                          <a:solidFill>
                            <a:srgbClr val="000000"/>
                          </a:solidFill>
                          <a:effectLst/>
                          <a:latin typeface="Meiryo UI" panose="020B0604030504040204" pitchFamily="50" charset="-128"/>
                          <a:ea typeface="Meiryo UI" panose="020B0604030504040204" pitchFamily="50" charset="-128"/>
                        </a:rPr>
                        <a:t>実績</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rtl="0" fontAlgn="ctr"/>
                      <a:r>
                        <a:rPr lang="ja-JP" altLang="en-US" sz="1600" b="1" i="0" u="none" strike="noStrike">
                          <a:solidFill>
                            <a:srgbClr val="000000"/>
                          </a:solidFill>
                          <a:effectLst/>
                          <a:latin typeface="Meiryo UI" panose="020B0604030504040204" pitchFamily="50" charset="-128"/>
                          <a:ea typeface="Meiryo UI" panose="020B0604030504040204" pitchFamily="50" charset="-128"/>
                        </a:rPr>
                        <a:t>予算比</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rtl="0" fontAlgn="ctr"/>
                      <a:r>
                        <a:rPr lang="ja-JP" altLang="en-US" sz="1600" b="1" i="0" u="none" strike="noStrike">
                          <a:solidFill>
                            <a:srgbClr val="000000"/>
                          </a:solidFill>
                          <a:effectLst/>
                          <a:latin typeface="Meiryo UI" panose="020B0604030504040204" pitchFamily="50" charset="-128"/>
                          <a:ea typeface="Meiryo UI" panose="020B0604030504040204" pitchFamily="50" charset="-128"/>
                        </a:rPr>
                        <a:t>予算差</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rtl="0" fontAlgn="ctr"/>
                      <a:r>
                        <a:rPr lang="ja-JP" altLang="en-US" sz="1600" b="1" i="0" u="none" strike="noStrike">
                          <a:solidFill>
                            <a:srgbClr val="000000"/>
                          </a:solidFill>
                          <a:effectLst/>
                          <a:latin typeface="Meiryo UI" panose="020B0604030504040204" pitchFamily="50" charset="-128"/>
                          <a:ea typeface="Meiryo UI" panose="020B0604030504040204" pitchFamily="50" charset="-128"/>
                        </a:rPr>
                        <a:t>前年比</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rtl="0" fontAlgn="ctr"/>
                      <a:r>
                        <a:rPr lang="ja-JP" altLang="en-US" sz="1600" b="1" i="0" u="none" strike="noStrike">
                          <a:solidFill>
                            <a:srgbClr val="000000"/>
                          </a:solidFill>
                          <a:effectLst/>
                          <a:latin typeface="Meiryo UI" panose="020B0604030504040204" pitchFamily="50" charset="-128"/>
                          <a:ea typeface="Meiryo UI" panose="020B0604030504040204" pitchFamily="50" charset="-128"/>
                        </a:rPr>
                        <a:t>前年差</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142712099"/>
                  </a:ext>
                </a:extLst>
              </a:tr>
              <a:tr h="276098">
                <a:tc>
                  <a:txBody>
                    <a:bodyPr/>
                    <a:lstStyle/>
                    <a:p>
                      <a:pPr algn="l" rtl="0" fontAlgn="ctr"/>
                      <a:r>
                        <a:rPr lang="ja-JP" altLang="en-US" sz="1600" b="1" i="0" u="none" strike="noStrike" dirty="0">
                          <a:solidFill>
                            <a:srgbClr val="000000"/>
                          </a:solidFill>
                          <a:effectLst/>
                          <a:latin typeface="Meiryo UI" panose="020B0604030504040204" pitchFamily="50" charset="-128"/>
                          <a:ea typeface="Meiryo UI" panose="020B0604030504040204" pitchFamily="50" charset="-128"/>
                        </a:rPr>
                        <a:t>売上❶</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ctr"/>
                      <a:r>
                        <a:rPr lang="en-US" altLang="ja-JP" sz="1600" b="1" i="0" u="none" strike="noStrike" dirty="0">
                          <a:solidFill>
                            <a:srgbClr val="000000"/>
                          </a:solidFill>
                          <a:effectLst/>
                          <a:latin typeface="Meiryo UI" panose="020B0604030504040204" pitchFamily="50" charset="-128"/>
                          <a:ea typeface="Meiryo UI" panose="020B0604030504040204" pitchFamily="50" charset="-128"/>
                        </a:rPr>
                        <a:t>1,404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ctr"/>
                      <a:r>
                        <a:rPr lang="en-US" altLang="ja-JP" sz="1600" b="1" i="0" u="none" strike="noStrike">
                          <a:solidFill>
                            <a:srgbClr val="000000"/>
                          </a:solidFill>
                          <a:effectLst/>
                          <a:latin typeface="Meiryo UI" panose="020B0604030504040204" pitchFamily="50" charset="-128"/>
                          <a:ea typeface="Meiryo UI" panose="020B0604030504040204" pitchFamily="50" charset="-128"/>
                        </a:rPr>
                        <a:t>1,407</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ctr"/>
                      <a:r>
                        <a:rPr lang="en-US" altLang="ja-JP" sz="1600" b="1" i="0" u="none" strike="noStrike">
                          <a:solidFill>
                            <a:srgbClr val="000000"/>
                          </a:solidFill>
                          <a:effectLst/>
                          <a:latin typeface="Meiryo UI" panose="020B0604030504040204" pitchFamily="50" charset="-128"/>
                          <a:ea typeface="Meiryo UI" panose="020B0604030504040204" pitchFamily="50" charset="-128"/>
                        </a:rPr>
                        <a:t>100.20%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ctr"/>
                      <a:r>
                        <a:rPr lang="en-US" altLang="ja-JP" sz="1600" b="1" i="0" u="none" strike="noStrike">
                          <a:solidFill>
                            <a:srgbClr val="000000"/>
                          </a:solidFill>
                          <a:effectLst/>
                          <a:latin typeface="Meiryo UI" panose="020B0604030504040204" pitchFamily="50" charset="-128"/>
                          <a:ea typeface="Meiryo UI" panose="020B0604030504040204" pitchFamily="50" charset="-128"/>
                        </a:rPr>
                        <a:t>3.2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ctr"/>
                      <a:r>
                        <a:rPr lang="en-US" altLang="ja-JP" sz="1600" b="1" i="0" u="none" strike="noStrike" dirty="0">
                          <a:solidFill>
                            <a:srgbClr val="000000"/>
                          </a:solidFill>
                          <a:effectLst/>
                          <a:latin typeface="Meiryo UI" panose="020B0604030504040204" pitchFamily="50" charset="-128"/>
                          <a:ea typeface="Meiryo UI" panose="020B0604030504040204" pitchFamily="50" charset="-128"/>
                        </a:rPr>
                        <a:t>112.00%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ctr"/>
                      <a:r>
                        <a:rPr lang="en-US" altLang="ja-JP" sz="1600" b="1" i="0" u="none" strike="noStrike">
                          <a:solidFill>
                            <a:srgbClr val="000000"/>
                          </a:solidFill>
                          <a:effectLst/>
                          <a:latin typeface="Meiryo UI" panose="020B0604030504040204" pitchFamily="50" charset="-128"/>
                          <a:ea typeface="Meiryo UI" panose="020B0604030504040204" pitchFamily="50" charset="-128"/>
                        </a:rPr>
                        <a:t>151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50639585"/>
                  </a:ext>
                </a:extLst>
              </a:tr>
              <a:tr h="262660">
                <a:tc>
                  <a:txBody>
                    <a:bodyPr/>
                    <a:lstStyle/>
                    <a:p>
                      <a:pPr algn="l" rtl="0" fontAlgn="ctr"/>
                      <a:r>
                        <a:rPr lang="ja-JP" altLang="en-US" sz="1600" b="1" i="0" u="none" strike="noStrike">
                          <a:solidFill>
                            <a:srgbClr val="000000"/>
                          </a:solidFill>
                          <a:effectLst/>
                          <a:latin typeface="Meiryo UI" panose="020B0604030504040204" pitchFamily="50" charset="-128"/>
                          <a:ea typeface="Meiryo UI" panose="020B0604030504040204" pitchFamily="50" charset="-128"/>
                        </a:rPr>
                        <a:t>売上原価</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ctr"/>
                      <a:r>
                        <a:rPr lang="en-US" altLang="ja-JP" sz="1600" b="1" i="0" u="none" strike="noStrike" dirty="0">
                          <a:solidFill>
                            <a:srgbClr val="000000"/>
                          </a:solidFill>
                          <a:effectLst/>
                          <a:latin typeface="Meiryo UI" panose="020B0604030504040204" pitchFamily="50" charset="-128"/>
                          <a:ea typeface="Meiryo UI" panose="020B0604030504040204" pitchFamily="50" charset="-128"/>
                        </a:rPr>
                        <a:t>605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ctr"/>
                      <a:r>
                        <a:rPr lang="en-US" altLang="ja-JP" sz="1600" b="1" i="0" u="none" strike="noStrike">
                          <a:solidFill>
                            <a:srgbClr val="000000"/>
                          </a:solidFill>
                          <a:effectLst/>
                          <a:latin typeface="Meiryo UI" panose="020B0604030504040204" pitchFamily="50" charset="-128"/>
                          <a:ea typeface="Meiryo UI" panose="020B0604030504040204" pitchFamily="50" charset="-128"/>
                        </a:rPr>
                        <a:t>572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ctr"/>
                      <a:r>
                        <a:rPr lang="en-US" altLang="ja-JP" sz="1600" b="1" i="0" u="none" strike="noStrike" dirty="0">
                          <a:solidFill>
                            <a:srgbClr val="000000"/>
                          </a:solidFill>
                          <a:effectLst/>
                          <a:latin typeface="Meiryo UI" panose="020B0604030504040204" pitchFamily="50" charset="-128"/>
                          <a:ea typeface="Meiryo UI" panose="020B0604030504040204" pitchFamily="50" charset="-128"/>
                        </a:rPr>
                        <a:t>94.60%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ctr"/>
                      <a:r>
                        <a:rPr lang="ja-JP" altLang="en-US" sz="1600" b="1" i="0" u="none" strike="noStrike">
                          <a:solidFill>
                            <a:srgbClr val="FF0000"/>
                          </a:solidFill>
                          <a:effectLst/>
                          <a:latin typeface="Meiryo UI" panose="020B0604030504040204" pitchFamily="50" charset="-128"/>
                          <a:ea typeface="Meiryo UI" panose="020B0604030504040204" pitchFamily="50" charset="-128"/>
                        </a:rPr>
                        <a:t>▲</a:t>
                      </a:r>
                      <a:r>
                        <a:rPr lang="en-US" altLang="ja-JP" sz="1600" b="1" i="0" u="none" strike="noStrike">
                          <a:solidFill>
                            <a:srgbClr val="FF0000"/>
                          </a:solidFill>
                          <a:effectLst/>
                          <a:latin typeface="Meiryo UI" panose="020B0604030504040204" pitchFamily="50" charset="-128"/>
                          <a:ea typeface="Meiryo UI" panose="020B0604030504040204" pitchFamily="50" charset="-128"/>
                        </a:rPr>
                        <a:t>32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ctr"/>
                      <a:r>
                        <a:rPr lang="en-US" altLang="ja-JP" sz="1600" b="1" i="0" u="none" strike="noStrike">
                          <a:solidFill>
                            <a:srgbClr val="000000"/>
                          </a:solidFill>
                          <a:effectLst/>
                          <a:latin typeface="Meiryo UI" panose="020B0604030504040204" pitchFamily="50" charset="-128"/>
                          <a:ea typeface="Meiryo UI" panose="020B0604030504040204" pitchFamily="50" charset="-128"/>
                        </a:rPr>
                        <a:t>113.80%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ctr"/>
                      <a:r>
                        <a:rPr lang="en-US" altLang="ja-JP" sz="1600" b="1" i="0" u="none" strike="noStrike">
                          <a:solidFill>
                            <a:srgbClr val="000000"/>
                          </a:solidFill>
                          <a:effectLst/>
                          <a:latin typeface="Meiryo UI" panose="020B0604030504040204" pitchFamily="50" charset="-128"/>
                          <a:ea typeface="Meiryo UI" panose="020B0604030504040204" pitchFamily="50" charset="-128"/>
                        </a:rPr>
                        <a:t>69</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40906900"/>
                  </a:ext>
                </a:extLst>
              </a:tr>
              <a:tr h="252931">
                <a:tc>
                  <a:txBody>
                    <a:bodyPr/>
                    <a:lstStyle/>
                    <a:p>
                      <a:pPr algn="l" rtl="0" fontAlgn="ctr"/>
                      <a:r>
                        <a:rPr lang="ja-JP" altLang="en-US" sz="1600" b="1" i="0" u="none" strike="noStrike">
                          <a:solidFill>
                            <a:srgbClr val="000000"/>
                          </a:solidFill>
                          <a:effectLst/>
                          <a:latin typeface="Meiryo UI" panose="020B0604030504040204" pitchFamily="50" charset="-128"/>
                          <a:ea typeface="Meiryo UI" panose="020B0604030504040204" pitchFamily="50" charset="-128"/>
                        </a:rPr>
                        <a:t>売上総利益</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ctr"/>
                      <a:r>
                        <a:rPr lang="en-US" altLang="ja-JP" sz="1600" b="1" i="0" u="none" strike="noStrike">
                          <a:solidFill>
                            <a:srgbClr val="000000"/>
                          </a:solidFill>
                          <a:effectLst/>
                          <a:latin typeface="Meiryo UI" panose="020B0604030504040204" pitchFamily="50" charset="-128"/>
                          <a:ea typeface="Meiryo UI" panose="020B0604030504040204" pitchFamily="50" charset="-128"/>
                        </a:rPr>
                        <a:t>799</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ctr"/>
                      <a:r>
                        <a:rPr lang="en-US" altLang="ja-JP" sz="1600" b="1" i="0" u="none" strike="noStrike">
                          <a:solidFill>
                            <a:srgbClr val="000000"/>
                          </a:solidFill>
                          <a:effectLst/>
                          <a:latin typeface="Meiryo UI" panose="020B0604030504040204" pitchFamily="50" charset="-128"/>
                          <a:ea typeface="Meiryo UI" panose="020B0604030504040204" pitchFamily="50" charset="-128"/>
                        </a:rPr>
                        <a:t>834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ctr"/>
                      <a:r>
                        <a:rPr lang="en-US" altLang="ja-JP" sz="1600" b="1" i="0" u="none" strike="noStrike">
                          <a:solidFill>
                            <a:srgbClr val="000000"/>
                          </a:solidFill>
                          <a:effectLst/>
                          <a:latin typeface="Meiryo UI" panose="020B0604030504040204" pitchFamily="50" charset="-128"/>
                          <a:ea typeface="Meiryo UI" panose="020B0604030504040204" pitchFamily="50" charset="-128"/>
                        </a:rPr>
                        <a:t>104.50%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ctr"/>
                      <a:r>
                        <a:rPr lang="en-US" altLang="ja-JP" sz="1600" b="1" i="0" u="none" strike="noStrike">
                          <a:solidFill>
                            <a:srgbClr val="000000"/>
                          </a:solidFill>
                          <a:effectLst/>
                          <a:latin typeface="Meiryo UI" panose="020B0604030504040204" pitchFamily="50" charset="-128"/>
                          <a:ea typeface="Meiryo UI" panose="020B0604030504040204" pitchFamily="50" charset="-128"/>
                        </a:rPr>
                        <a:t>35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ctr"/>
                      <a:r>
                        <a:rPr lang="en-US" altLang="ja-JP" sz="1600" b="1" i="0" u="none" strike="noStrike">
                          <a:solidFill>
                            <a:srgbClr val="000000"/>
                          </a:solidFill>
                          <a:effectLst/>
                          <a:latin typeface="Meiryo UI" panose="020B0604030504040204" pitchFamily="50" charset="-128"/>
                          <a:ea typeface="Meiryo UI" panose="020B0604030504040204" pitchFamily="50" charset="-128"/>
                        </a:rPr>
                        <a:t>110.80%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ctr"/>
                      <a:r>
                        <a:rPr lang="en-US" altLang="ja-JP" sz="1600" b="1" i="0" u="none" strike="noStrike">
                          <a:solidFill>
                            <a:srgbClr val="000000"/>
                          </a:solidFill>
                          <a:effectLst/>
                          <a:latin typeface="Meiryo UI" panose="020B0604030504040204" pitchFamily="50" charset="-128"/>
                          <a:ea typeface="Meiryo UI" panose="020B0604030504040204" pitchFamily="50" charset="-128"/>
                        </a:rPr>
                        <a:t>81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4716577"/>
                  </a:ext>
                </a:extLst>
              </a:tr>
              <a:tr h="252931">
                <a:tc>
                  <a:txBody>
                    <a:bodyPr/>
                    <a:lstStyle/>
                    <a:p>
                      <a:pPr algn="l" rtl="0" fontAlgn="ctr"/>
                      <a:r>
                        <a:rPr lang="ja-JP" altLang="en-US" sz="1600" b="1" i="0" u="none" strike="noStrike" dirty="0">
                          <a:solidFill>
                            <a:srgbClr val="000000"/>
                          </a:solidFill>
                          <a:effectLst/>
                          <a:latin typeface="Meiryo UI" panose="020B0604030504040204" pitchFamily="50" charset="-128"/>
                          <a:ea typeface="Meiryo UI" panose="020B0604030504040204" pitchFamily="50" charset="-128"/>
                        </a:rPr>
                        <a:t>販売管理費❷</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ctr"/>
                      <a:r>
                        <a:rPr lang="en-US" altLang="ja-JP" sz="1600" b="1" i="0" u="none" strike="noStrike">
                          <a:solidFill>
                            <a:srgbClr val="000000"/>
                          </a:solidFill>
                          <a:effectLst/>
                          <a:latin typeface="Meiryo UI" panose="020B0604030504040204" pitchFamily="50" charset="-128"/>
                          <a:ea typeface="Meiryo UI" panose="020B0604030504040204" pitchFamily="50" charset="-128"/>
                        </a:rPr>
                        <a:t>849</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ctr"/>
                      <a:r>
                        <a:rPr lang="en-US" altLang="ja-JP" sz="1600" b="1" i="0" u="none" strike="noStrike">
                          <a:solidFill>
                            <a:srgbClr val="000000"/>
                          </a:solidFill>
                          <a:effectLst/>
                          <a:latin typeface="Meiryo UI" panose="020B0604030504040204" pitchFamily="50" charset="-128"/>
                          <a:ea typeface="Meiryo UI" panose="020B0604030504040204" pitchFamily="50" charset="-128"/>
                        </a:rPr>
                        <a:t>838</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ctr"/>
                      <a:r>
                        <a:rPr lang="en-US" altLang="ja-JP" sz="1600" b="1" i="0" u="none" strike="noStrike">
                          <a:solidFill>
                            <a:srgbClr val="000000"/>
                          </a:solidFill>
                          <a:effectLst/>
                          <a:latin typeface="Meiryo UI" panose="020B0604030504040204" pitchFamily="50" charset="-128"/>
                          <a:ea typeface="Meiryo UI" panose="020B0604030504040204" pitchFamily="50" charset="-128"/>
                        </a:rPr>
                        <a:t>98.50%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ctr"/>
                      <a:r>
                        <a:rPr lang="ja-JP" altLang="en-US" sz="1600" b="1" i="0" u="none" strike="noStrike">
                          <a:solidFill>
                            <a:srgbClr val="FF0000"/>
                          </a:solidFill>
                          <a:effectLst/>
                          <a:latin typeface="Meiryo UI" panose="020B0604030504040204" pitchFamily="50" charset="-128"/>
                          <a:ea typeface="Meiryo UI" panose="020B0604030504040204" pitchFamily="50" charset="-128"/>
                        </a:rPr>
                        <a:t>▲</a:t>
                      </a:r>
                      <a:r>
                        <a:rPr lang="en-US" altLang="ja-JP" sz="1600" b="1" i="0" u="none" strike="noStrike">
                          <a:solidFill>
                            <a:srgbClr val="FF0000"/>
                          </a:solidFill>
                          <a:effectLst/>
                          <a:latin typeface="Meiryo UI" panose="020B0604030504040204" pitchFamily="50" charset="-128"/>
                          <a:ea typeface="Meiryo UI" panose="020B0604030504040204" pitchFamily="50" charset="-128"/>
                        </a:rPr>
                        <a:t>13</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ctr"/>
                      <a:r>
                        <a:rPr lang="en-US" altLang="ja-JP" sz="1600" b="1" i="0" u="none" strike="noStrike">
                          <a:solidFill>
                            <a:srgbClr val="000000"/>
                          </a:solidFill>
                          <a:effectLst/>
                          <a:latin typeface="Meiryo UI" panose="020B0604030504040204" pitchFamily="50" charset="-128"/>
                          <a:ea typeface="Meiryo UI" panose="020B0604030504040204" pitchFamily="50" charset="-128"/>
                        </a:rPr>
                        <a:t>107%</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ctr"/>
                      <a:r>
                        <a:rPr lang="en-US" altLang="ja-JP" sz="1600" b="1" i="0" u="none" strike="noStrike">
                          <a:solidFill>
                            <a:srgbClr val="000000"/>
                          </a:solidFill>
                          <a:effectLst/>
                          <a:latin typeface="Meiryo UI" panose="020B0604030504040204" pitchFamily="50" charset="-128"/>
                          <a:ea typeface="Meiryo UI" panose="020B0604030504040204" pitchFamily="50" charset="-128"/>
                        </a:rPr>
                        <a:t>58</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53805609"/>
                  </a:ext>
                </a:extLst>
              </a:tr>
              <a:tr h="262660">
                <a:tc>
                  <a:txBody>
                    <a:bodyPr/>
                    <a:lstStyle/>
                    <a:p>
                      <a:pPr algn="l" rtl="0" fontAlgn="ctr"/>
                      <a:r>
                        <a:rPr lang="ja-JP" altLang="en-US" sz="1600" b="1" i="0" u="none" strike="noStrike" dirty="0">
                          <a:solidFill>
                            <a:srgbClr val="000000"/>
                          </a:solidFill>
                          <a:effectLst/>
                          <a:latin typeface="Meiryo UI" panose="020B0604030504040204" pitchFamily="50" charset="-128"/>
                          <a:ea typeface="Meiryo UI" panose="020B0604030504040204" pitchFamily="50" charset="-128"/>
                        </a:rPr>
                        <a:t>営業利益❸</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ctr"/>
                      <a:r>
                        <a:rPr lang="ja-JP" altLang="en-US" sz="1600" b="1" i="0" u="none" strike="noStrike">
                          <a:solidFill>
                            <a:srgbClr val="FF0000"/>
                          </a:solidFill>
                          <a:effectLst/>
                          <a:latin typeface="Meiryo UI" panose="020B0604030504040204" pitchFamily="50" charset="-128"/>
                          <a:ea typeface="Meiryo UI" panose="020B0604030504040204" pitchFamily="50" charset="-128"/>
                        </a:rPr>
                        <a:t>▲</a:t>
                      </a:r>
                      <a:r>
                        <a:rPr lang="en-US" altLang="ja-JP" sz="1600" b="1" i="0" u="none" strike="noStrike">
                          <a:solidFill>
                            <a:srgbClr val="FF0000"/>
                          </a:solidFill>
                          <a:effectLst/>
                          <a:latin typeface="Meiryo UI" panose="020B0604030504040204" pitchFamily="50" charset="-128"/>
                          <a:ea typeface="Meiryo UI" panose="020B0604030504040204" pitchFamily="50" charset="-128"/>
                        </a:rPr>
                        <a:t>50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ctr"/>
                      <a:r>
                        <a:rPr lang="ja-JP" altLang="en-US" sz="1600" b="1" i="0" u="none" strike="noStrike">
                          <a:solidFill>
                            <a:srgbClr val="FF0000"/>
                          </a:solidFill>
                          <a:effectLst/>
                          <a:latin typeface="Meiryo UI" panose="020B0604030504040204" pitchFamily="50" charset="-128"/>
                          <a:ea typeface="Meiryo UI" panose="020B0604030504040204" pitchFamily="50" charset="-128"/>
                        </a:rPr>
                        <a:t>▲</a:t>
                      </a:r>
                      <a:r>
                        <a:rPr lang="en-US" altLang="ja-JP" sz="1600" b="1" i="0" u="none" strike="noStrike">
                          <a:solidFill>
                            <a:srgbClr val="FF0000"/>
                          </a:solidFill>
                          <a:effectLst/>
                          <a:latin typeface="Meiryo UI" panose="020B0604030504040204" pitchFamily="50" charset="-128"/>
                          <a:ea typeface="Meiryo UI" panose="020B0604030504040204" pitchFamily="50" charset="-128"/>
                        </a:rPr>
                        <a:t>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ctr"/>
                      <a:r>
                        <a:rPr lang="ja-JP" altLang="en-US" sz="1600" b="1" i="0" u="none" strike="noStrike">
                          <a:solidFill>
                            <a:srgbClr val="000000"/>
                          </a:solidFill>
                          <a:effectLst/>
                          <a:latin typeface="游明朝" panose="02020400000000000000" pitchFamily="18" charset="-128"/>
                          <a:ea typeface="游明朝" panose="02020400000000000000" pitchFamily="18" charset="-128"/>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BlToTr w="6350" cap="flat" cmpd="sng" algn="ctr">
                      <a:solidFill>
                        <a:srgbClr val="000000"/>
                      </a:solidFill>
                      <a:prstDash val="solid"/>
                      <a:round/>
                      <a:headEnd type="none" w="med" len="med"/>
                      <a:tailEnd type="none" w="med" len="med"/>
                    </a:lnBlToTr>
                  </a:tcPr>
                </a:tc>
                <a:tc>
                  <a:txBody>
                    <a:bodyPr/>
                    <a:lstStyle/>
                    <a:p>
                      <a:pPr algn="r" rtl="0" fontAlgn="ctr"/>
                      <a:r>
                        <a:rPr lang="en-US" altLang="ja-JP" sz="1600" b="1" i="0" u="none" strike="noStrike">
                          <a:solidFill>
                            <a:srgbClr val="000000"/>
                          </a:solidFill>
                          <a:effectLst/>
                          <a:latin typeface="Meiryo UI" panose="020B0604030504040204" pitchFamily="50" charset="-128"/>
                          <a:ea typeface="Meiryo UI" panose="020B0604030504040204" pitchFamily="50" charset="-128"/>
                        </a:rPr>
                        <a:t>48</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ctr"/>
                      <a:r>
                        <a:rPr lang="ja-JP" altLang="en-US" sz="1600" b="1" i="0" u="none" strike="noStrike">
                          <a:solidFill>
                            <a:srgbClr val="000000"/>
                          </a:solidFill>
                          <a:effectLst/>
                          <a:latin typeface="游明朝" panose="02020400000000000000" pitchFamily="18" charset="-128"/>
                          <a:ea typeface="游明朝" panose="02020400000000000000" pitchFamily="18" charset="-128"/>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BlToTr w="6350" cap="flat" cmpd="sng" algn="ctr">
                      <a:solidFill>
                        <a:srgbClr val="000000"/>
                      </a:solidFill>
                      <a:prstDash val="solid"/>
                      <a:round/>
                      <a:headEnd type="none" w="med" len="med"/>
                      <a:tailEnd type="none" w="med" len="med"/>
                    </a:lnBlToTr>
                  </a:tcPr>
                </a:tc>
                <a:tc>
                  <a:txBody>
                    <a:bodyPr/>
                    <a:lstStyle/>
                    <a:p>
                      <a:pPr algn="r" rtl="0" fontAlgn="ctr"/>
                      <a:r>
                        <a:rPr lang="en-US" altLang="ja-JP" sz="1600" b="1" i="0" u="none" strike="noStrike" dirty="0">
                          <a:solidFill>
                            <a:srgbClr val="000000"/>
                          </a:solidFill>
                          <a:effectLst/>
                          <a:latin typeface="Meiryo UI" panose="020B0604030504040204" pitchFamily="50" charset="-128"/>
                          <a:ea typeface="Meiryo UI" panose="020B0604030504040204" pitchFamily="50" charset="-128"/>
                        </a:rPr>
                        <a:t>23</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43760068"/>
                  </a:ext>
                </a:extLst>
              </a:tr>
            </a:tbl>
          </a:graphicData>
        </a:graphic>
      </p:graphicFrame>
      <p:sp>
        <p:nvSpPr>
          <p:cNvPr id="5" name="コンテンツ プレースホルダー 2">
            <a:extLst>
              <a:ext uri="{FF2B5EF4-FFF2-40B4-BE49-F238E27FC236}">
                <a16:creationId xmlns:a16="http://schemas.microsoft.com/office/drawing/2014/main" id="{860CE0D5-4F18-BEED-E1EB-DB04F2BEB7A4}"/>
              </a:ext>
            </a:extLst>
          </p:cNvPr>
          <p:cNvSpPr txBox="1">
            <a:spLocks/>
          </p:cNvSpPr>
          <p:nvPr/>
        </p:nvSpPr>
        <p:spPr>
          <a:xfrm>
            <a:off x="335756" y="955201"/>
            <a:ext cx="7180201" cy="1666551"/>
          </a:xfrm>
          <a:prstGeom prst="rect">
            <a:avLst/>
          </a:prstGeom>
          <a:ln w="25400">
            <a:no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eiryo UI" panose="020B0604030504040204" pitchFamily="50" charset="-128"/>
                <a:ea typeface="Meiryo UI" panose="020B0604030504040204" pitchFamily="50"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eiryo UI" panose="020B0604030504040204" pitchFamily="50" charset="-128"/>
                <a:ea typeface="Meiryo UI" panose="020B0604030504040204" pitchFamily="50"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eiryo UI" panose="020B0604030504040204" pitchFamily="50" charset="-128"/>
                <a:ea typeface="Meiryo UI" panose="020B0604030504040204" pitchFamily="50"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eiryo UI" panose="020B0604030504040204" pitchFamily="50" charset="-128"/>
                <a:ea typeface="Meiryo UI" panose="020B0604030504040204" pitchFamily="50"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eiryo UI" panose="020B0604030504040204" pitchFamily="50" charset="-128"/>
                <a:ea typeface="Meiryo UI" panose="020B0604030504040204"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1400" b="1" dirty="0">
                <a:cs typeface="Times New Roman" panose="02020603050405020304" pitchFamily="18" charset="0"/>
              </a:rPr>
              <a:t>１</a:t>
            </a:r>
            <a:r>
              <a:rPr lang="en-US" altLang="ja-JP" sz="1400" b="1" dirty="0">
                <a:cs typeface="Times New Roman" panose="02020603050405020304" pitchFamily="18" charset="0"/>
              </a:rPr>
              <a:t>)</a:t>
            </a:r>
            <a:r>
              <a:rPr lang="ja-JP" altLang="en-US" sz="1400" b="1" dirty="0">
                <a:cs typeface="Times New Roman" panose="02020603050405020304" pitchFamily="18" charset="0"/>
              </a:rPr>
              <a:t>　</a:t>
            </a:r>
            <a:r>
              <a:rPr lang="en-US" altLang="ja-JP" sz="1400" b="1" dirty="0">
                <a:cs typeface="Times New Roman" panose="02020603050405020304" pitchFamily="18" charset="0"/>
              </a:rPr>
              <a:t>2023</a:t>
            </a:r>
            <a:r>
              <a:rPr lang="ja-JP" altLang="en-US" sz="1400" b="1" dirty="0">
                <a:cs typeface="Times New Roman" panose="02020603050405020304" pitchFamily="18" charset="0"/>
              </a:rPr>
              <a:t>年度通期計画</a:t>
            </a:r>
            <a:endParaRPr lang="en-US" altLang="ja-JP" sz="1400" b="1" dirty="0">
              <a:cs typeface="Times New Roman" panose="02020603050405020304" pitchFamily="18" charset="0"/>
            </a:endParaRPr>
          </a:p>
          <a:p>
            <a:pPr marL="0" indent="0">
              <a:buFont typeface="Arial" panose="020B0604020202020204" pitchFamily="34" charset="0"/>
              <a:buNone/>
            </a:pPr>
            <a:r>
              <a:rPr lang="en-US" altLang="ja-JP" sz="1200" dirty="0">
                <a:cs typeface="Times New Roman" panose="02020603050405020304" pitchFamily="18" charset="0"/>
              </a:rPr>
              <a:t>22</a:t>
            </a:r>
            <a:r>
              <a:rPr lang="ja-JP" altLang="en-US" sz="1200" dirty="0">
                <a:cs typeface="Times New Roman" panose="02020603050405020304" pitchFamily="18" charset="0"/>
              </a:rPr>
              <a:t>年度は、営業強化の基盤整備を進めた年度。</a:t>
            </a:r>
            <a:r>
              <a:rPr lang="en-US" altLang="ja-JP" sz="1200" dirty="0">
                <a:cs typeface="Times New Roman" panose="02020603050405020304" pitchFamily="18" charset="0"/>
              </a:rPr>
              <a:t>23</a:t>
            </a:r>
            <a:r>
              <a:rPr lang="ja-JP" altLang="en-US" sz="1200" dirty="0">
                <a:cs typeface="Times New Roman" panose="02020603050405020304" pitchFamily="18" charset="0"/>
              </a:rPr>
              <a:t>年度は、昨年度策定した今後の</a:t>
            </a:r>
            <a:r>
              <a:rPr lang="en-US" altLang="ja-JP" sz="1200" dirty="0">
                <a:cs typeface="Times New Roman" panose="02020603050405020304" pitchFamily="18" charset="0"/>
              </a:rPr>
              <a:t>IMH</a:t>
            </a:r>
            <a:r>
              <a:rPr lang="ja-JP" altLang="en-US" sz="1200" dirty="0">
                <a:cs typeface="Times New Roman" panose="02020603050405020304" pitchFamily="18" charset="0"/>
              </a:rPr>
              <a:t>の方向性に基づき、「化粧品請負事業」と「教育事業」を中核とし、攻めの営業体制へ進化する年度です。</a:t>
            </a:r>
            <a:r>
              <a:rPr lang="en-US" altLang="ja-JP" sz="1200" dirty="0">
                <a:cs typeface="Times New Roman" panose="02020603050405020304" pitchFamily="18" charset="0"/>
              </a:rPr>
              <a:t>2022</a:t>
            </a:r>
            <a:r>
              <a:rPr lang="ja-JP" altLang="en-US" sz="1200" dirty="0">
                <a:cs typeface="Times New Roman" panose="02020603050405020304" pitchFamily="18" charset="0"/>
              </a:rPr>
              <a:t>年度は営業利益黒字を達成し、</a:t>
            </a:r>
            <a:r>
              <a:rPr lang="en-US" altLang="ja-JP" sz="1200" dirty="0">
                <a:cs typeface="Times New Roman" panose="02020603050405020304" pitchFamily="18" charset="0"/>
              </a:rPr>
              <a:t>2023</a:t>
            </a:r>
            <a:r>
              <a:rPr lang="ja-JP" altLang="en-US" sz="1200" dirty="0">
                <a:cs typeface="Times New Roman" panose="02020603050405020304" pitchFamily="18" charset="0"/>
              </a:rPr>
              <a:t>年度は年間で営業利益</a:t>
            </a:r>
            <a:r>
              <a:rPr lang="en-US" altLang="ja-JP" sz="1200" dirty="0">
                <a:cs typeface="Times New Roman" panose="02020603050405020304" pitchFamily="18" charset="0"/>
              </a:rPr>
              <a:t>1</a:t>
            </a:r>
            <a:r>
              <a:rPr lang="ja-JP" altLang="en-US" sz="1200" dirty="0">
                <a:cs typeface="Times New Roman" panose="02020603050405020304" pitchFamily="18" charset="0"/>
              </a:rPr>
              <a:t>億円を目標としており、安定経営に向けた重要な年度となります。上期営業利益予算は▲</a:t>
            </a:r>
            <a:r>
              <a:rPr lang="en-US" altLang="ja-JP" sz="1200" dirty="0">
                <a:cs typeface="Times New Roman" panose="02020603050405020304" pitchFamily="18" charset="0"/>
              </a:rPr>
              <a:t>172</a:t>
            </a:r>
            <a:r>
              <a:rPr lang="ja-JP" altLang="en-US" sz="1200" dirty="0">
                <a:cs typeface="Times New Roman" panose="02020603050405020304" pitchFamily="18" charset="0"/>
              </a:rPr>
              <a:t>万円のマイナス予算で計画をしており、下期で</a:t>
            </a:r>
            <a:r>
              <a:rPr lang="en-US" altLang="ja-JP" sz="1200" dirty="0">
                <a:cs typeface="Times New Roman" panose="02020603050405020304" pitchFamily="18" charset="0"/>
              </a:rPr>
              <a:t>1</a:t>
            </a:r>
            <a:r>
              <a:rPr lang="ja-JP" altLang="en-US" sz="1200" dirty="0">
                <a:cs typeface="Times New Roman" panose="02020603050405020304" pitchFamily="18" charset="0"/>
              </a:rPr>
              <a:t>億</a:t>
            </a:r>
            <a:r>
              <a:rPr lang="en-US" altLang="ja-JP" sz="1200" dirty="0">
                <a:cs typeface="Times New Roman" panose="02020603050405020304" pitchFamily="18" charset="0"/>
              </a:rPr>
              <a:t>172</a:t>
            </a:r>
            <a:r>
              <a:rPr lang="ja-JP" altLang="en-US" sz="1200" dirty="0">
                <a:cs typeface="Times New Roman" panose="02020603050405020304" pitchFamily="18" charset="0"/>
              </a:rPr>
              <a:t>万円を計画しています。</a:t>
            </a:r>
            <a:endParaRPr lang="en-US" altLang="ja-JP" sz="1200" dirty="0">
              <a:cs typeface="Times New Roman" panose="02020603050405020304" pitchFamily="18" charset="0"/>
            </a:endParaRPr>
          </a:p>
          <a:p>
            <a:pPr marL="0" indent="0">
              <a:buNone/>
            </a:pPr>
            <a:endParaRPr lang="en-US" altLang="ja-JP" sz="1200" dirty="0">
              <a:cs typeface="Times New Roman" panose="02020603050405020304" pitchFamily="18" charset="0"/>
            </a:endParaRPr>
          </a:p>
          <a:p>
            <a:pPr marL="0" indent="0">
              <a:buFont typeface="Arial" panose="020B0604020202020204" pitchFamily="34" charset="0"/>
              <a:buNone/>
            </a:pPr>
            <a:endParaRPr lang="ja-JP" altLang="en-US" sz="2000" dirty="0"/>
          </a:p>
        </p:txBody>
      </p:sp>
      <p:sp>
        <p:nvSpPr>
          <p:cNvPr id="12" name="コンテンツ プレースホルダー 2">
            <a:extLst>
              <a:ext uri="{FF2B5EF4-FFF2-40B4-BE49-F238E27FC236}">
                <a16:creationId xmlns:a16="http://schemas.microsoft.com/office/drawing/2014/main" id="{341634A9-09DF-3588-FB9F-04D2038A7534}"/>
              </a:ext>
            </a:extLst>
          </p:cNvPr>
          <p:cNvSpPr txBox="1">
            <a:spLocks/>
          </p:cNvSpPr>
          <p:nvPr/>
        </p:nvSpPr>
        <p:spPr>
          <a:xfrm>
            <a:off x="381743" y="4519606"/>
            <a:ext cx="4455677" cy="1997976"/>
          </a:xfrm>
          <a:prstGeom prst="rect">
            <a:avLst/>
          </a:prstGeom>
          <a:ln w="25400">
            <a:no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eiryo UI" panose="020B0604030504040204" pitchFamily="50" charset="-128"/>
                <a:ea typeface="Meiryo UI" panose="020B0604030504040204" pitchFamily="50"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eiryo UI" panose="020B0604030504040204" pitchFamily="50" charset="-128"/>
                <a:ea typeface="Meiryo UI" panose="020B0604030504040204" pitchFamily="50"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eiryo UI" panose="020B0604030504040204" pitchFamily="50" charset="-128"/>
                <a:ea typeface="Meiryo UI" panose="020B0604030504040204" pitchFamily="50"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eiryo UI" panose="020B0604030504040204" pitchFamily="50" charset="-128"/>
                <a:ea typeface="Meiryo UI" panose="020B0604030504040204" pitchFamily="50"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eiryo UI" panose="020B0604030504040204" pitchFamily="50" charset="-128"/>
                <a:ea typeface="Meiryo UI" panose="020B0604030504040204"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pPr>
            <a:r>
              <a:rPr lang="en-US" altLang="ja-JP" sz="1400" b="1" dirty="0">
                <a:cs typeface="Times New Roman" panose="02020603050405020304" pitchFamily="18" charset="0"/>
              </a:rPr>
              <a:t>3)</a:t>
            </a:r>
            <a:r>
              <a:rPr lang="ja-JP" altLang="en-US" sz="1400" b="1" dirty="0">
                <a:cs typeface="Times New Roman" panose="02020603050405020304" pitchFamily="18" charset="0"/>
              </a:rPr>
              <a:t>　</a:t>
            </a:r>
            <a:r>
              <a:rPr lang="en-US" altLang="ja-JP" sz="1400" b="1" dirty="0">
                <a:cs typeface="Times New Roman" panose="02020603050405020304" pitchFamily="18" charset="0"/>
              </a:rPr>
              <a:t>IMH</a:t>
            </a:r>
            <a:r>
              <a:rPr lang="ja-JP" altLang="en-US" sz="1400" b="1" dirty="0">
                <a:cs typeface="Times New Roman" panose="02020603050405020304" pitchFamily="18" charset="0"/>
              </a:rPr>
              <a:t>の上期の商況</a:t>
            </a:r>
            <a:endParaRPr lang="en-US" altLang="ja-JP" sz="1400" b="1" dirty="0">
              <a:cs typeface="Times New Roman" panose="02020603050405020304" pitchFamily="18" charset="0"/>
            </a:endParaRPr>
          </a:p>
          <a:p>
            <a:pPr marL="0" indent="0">
              <a:lnSpc>
                <a:spcPct val="100000"/>
              </a:lnSpc>
              <a:spcBef>
                <a:spcPts val="0"/>
              </a:spcBef>
              <a:buFont typeface="Arial" panose="020B0604020202020204" pitchFamily="34" charset="0"/>
              <a:buNone/>
            </a:pPr>
            <a:endParaRPr lang="en-US" altLang="ja-JP" sz="1200" dirty="0"/>
          </a:p>
          <a:p>
            <a:pPr marL="0" indent="0">
              <a:lnSpc>
                <a:spcPct val="100000"/>
              </a:lnSpc>
              <a:spcBef>
                <a:spcPts val="0"/>
              </a:spcBef>
              <a:buFont typeface="Arial" panose="020B0604020202020204" pitchFamily="34" charset="0"/>
              <a:buNone/>
            </a:pPr>
            <a:r>
              <a:rPr lang="ja-JP" altLang="en-US" sz="1200" dirty="0"/>
              <a:t>・東京・名古屋・福岡の派遣請負事業は期初の計画通りで推移している。</a:t>
            </a:r>
            <a:endParaRPr lang="en-US" altLang="ja-JP" sz="1200" dirty="0"/>
          </a:p>
          <a:p>
            <a:pPr marL="0" indent="0">
              <a:lnSpc>
                <a:spcPct val="100000"/>
              </a:lnSpc>
              <a:spcBef>
                <a:spcPts val="0"/>
              </a:spcBef>
              <a:buFont typeface="Arial" panose="020B0604020202020204" pitchFamily="34" charset="0"/>
              <a:buNone/>
            </a:pPr>
            <a:r>
              <a:rPr lang="ja-JP" altLang="en-US" sz="1200" dirty="0"/>
              <a:t>・化粧品事業は、ミラーの他にパナソニック・伊勢丹立川店化粧品ブランドの受託もスタートする。</a:t>
            </a:r>
            <a:endParaRPr lang="en-US" altLang="ja-JP" sz="1200" dirty="0"/>
          </a:p>
          <a:p>
            <a:pPr marL="0" indent="0">
              <a:lnSpc>
                <a:spcPct val="100000"/>
              </a:lnSpc>
              <a:spcBef>
                <a:spcPts val="0"/>
              </a:spcBef>
              <a:buFont typeface="Arial" panose="020B0604020202020204" pitchFamily="34" charset="0"/>
              <a:buNone/>
            </a:pPr>
            <a:r>
              <a:rPr lang="ja-JP" altLang="en-US" sz="1200" dirty="0"/>
              <a:t>・採用教育事業は、ＩＭＰＤのＣｔ採用や、米国三越の採用を実施</a:t>
            </a:r>
            <a:endParaRPr lang="en-US" altLang="ja-JP" sz="1200" dirty="0"/>
          </a:p>
          <a:p>
            <a:pPr marL="0" indent="0">
              <a:lnSpc>
                <a:spcPct val="100000"/>
              </a:lnSpc>
              <a:spcBef>
                <a:spcPts val="0"/>
              </a:spcBef>
              <a:buFont typeface="Arial" panose="020B0604020202020204" pitchFamily="34" charset="0"/>
              <a:buNone/>
            </a:pPr>
            <a:r>
              <a:rPr lang="ja-JP" altLang="en-US" sz="1200" dirty="0"/>
              <a:t>・グループ内外への派遣の他、ギフトセンターのアルバイト採用代行が想定よりも依頼増となる。</a:t>
            </a:r>
            <a:endParaRPr lang="en-US" altLang="ja-JP" sz="1200" dirty="0"/>
          </a:p>
          <a:p>
            <a:pPr marL="0" indent="0">
              <a:lnSpc>
                <a:spcPct val="100000"/>
              </a:lnSpc>
              <a:spcBef>
                <a:spcPts val="0"/>
              </a:spcBef>
              <a:buFont typeface="Arial" panose="020B0604020202020204" pitchFamily="34" charset="0"/>
              <a:buNone/>
            </a:pPr>
            <a:endParaRPr lang="ja-JP" altLang="en-US" sz="2000" dirty="0"/>
          </a:p>
        </p:txBody>
      </p:sp>
    </p:spTree>
    <p:extLst>
      <p:ext uri="{BB962C8B-B14F-4D97-AF65-F5344CB8AC3E}">
        <p14:creationId xmlns:p14="http://schemas.microsoft.com/office/powerpoint/2010/main" val="21328876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6413AA1-E5C1-4678-0329-61D8898B8CFC}"/>
              </a:ext>
            </a:extLst>
          </p:cNvPr>
          <p:cNvSpPr>
            <a:spLocks noGrp="1"/>
          </p:cNvSpPr>
          <p:nvPr>
            <p:ph type="title"/>
          </p:nvPr>
        </p:nvSpPr>
        <p:spPr>
          <a:xfrm>
            <a:off x="327746" y="207818"/>
            <a:ext cx="11520487" cy="450844"/>
          </a:xfrm>
        </p:spPr>
        <p:txBody>
          <a:bodyPr>
            <a:normAutofit/>
          </a:bodyPr>
          <a:lstStyle/>
          <a:p>
            <a:r>
              <a:rPr kumimoji="1" lang="ja-JP" altLang="en-US" sz="1600" dirty="0"/>
              <a:t>５．</a:t>
            </a:r>
            <a:r>
              <a:rPr kumimoji="1" lang="en-US" altLang="ja-JP" sz="1600" dirty="0"/>
              <a:t>IMH</a:t>
            </a:r>
            <a:r>
              <a:rPr kumimoji="1" lang="ja-JP" altLang="en-US" sz="1600" dirty="0"/>
              <a:t>の</a:t>
            </a:r>
            <a:r>
              <a:rPr lang="en-US" altLang="ja-JP" sz="1600" dirty="0"/>
              <a:t>23</a:t>
            </a:r>
            <a:r>
              <a:rPr lang="ja-JP" altLang="en-US" sz="1600" dirty="0"/>
              <a:t>年度 年度計画</a:t>
            </a:r>
            <a:endParaRPr kumimoji="1" lang="ja-JP" altLang="en-US" sz="1600" dirty="0"/>
          </a:p>
        </p:txBody>
      </p:sp>
      <p:sp>
        <p:nvSpPr>
          <p:cNvPr id="4" name="スライド番号プレースホルダー 3">
            <a:extLst>
              <a:ext uri="{FF2B5EF4-FFF2-40B4-BE49-F238E27FC236}">
                <a16:creationId xmlns:a16="http://schemas.microsoft.com/office/drawing/2014/main" id="{EAB4E67C-17F1-4137-4AA6-B9C19CEF4BC0}"/>
              </a:ext>
            </a:extLst>
          </p:cNvPr>
          <p:cNvSpPr>
            <a:spLocks noGrp="1"/>
          </p:cNvSpPr>
          <p:nvPr>
            <p:ph type="sldNum" sz="quarter" idx="12"/>
          </p:nvPr>
        </p:nvSpPr>
        <p:spPr>
          <a:xfrm>
            <a:off x="11518900" y="6581978"/>
            <a:ext cx="544146" cy="276022"/>
          </a:xfrm>
        </p:spPr>
        <p:txBody>
          <a:bodyPr/>
          <a:lstStyle/>
          <a:p>
            <a:pPr rtl="0"/>
            <a:fld id="{03DC2DEF-D2FE-4B45-ABA4-9F153FD1C98A}" type="slidenum">
              <a:rPr lang="en-US" altLang="ja-JP" noProof="0" smtClean="0"/>
              <a:t>9</a:t>
            </a:fld>
            <a:endParaRPr lang="ja-JP" altLang="en-US" noProof="0" dirty="0"/>
          </a:p>
        </p:txBody>
      </p:sp>
      <p:pic>
        <p:nvPicPr>
          <p:cNvPr id="8" name="コンテンツ プレースホルダー 7">
            <a:extLst>
              <a:ext uri="{FF2B5EF4-FFF2-40B4-BE49-F238E27FC236}">
                <a16:creationId xmlns:a16="http://schemas.microsoft.com/office/drawing/2014/main" id="{FEBF15BE-C3F1-DFAB-3B1B-80FDF4D5CF45}"/>
              </a:ext>
            </a:extLst>
          </p:cNvPr>
          <p:cNvPicPr>
            <a:picLocks noGrp="1" noChangeAspect="1"/>
          </p:cNvPicPr>
          <p:nvPr>
            <p:ph idx="1"/>
          </p:nvPr>
        </p:nvPicPr>
        <p:blipFill>
          <a:blip r:embed="rId2"/>
          <a:stretch>
            <a:fillRect/>
          </a:stretch>
        </p:blipFill>
        <p:spPr>
          <a:xfrm>
            <a:off x="523040" y="658662"/>
            <a:ext cx="11145920" cy="5851364"/>
          </a:xfrm>
        </p:spPr>
      </p:pic>
      <p:sp>
        <p:nvSpPr>
          <p:cNvPr id="10" name="テキスト ボックス 9">
            <a:extLst>
              <a:ext uri="{FF2B5EF4-FFF2-40B4-BE49-F238E27FC236}">
                <a16:creationId xmlns:a16="http://schemas.microsoft.com/office/drawing/2014/main" id="{FE820D13-9DCF-A1B5-444C-0152EA392FFB}"/>
              </a:ext>
            </a:extLst>
          </p:cNvPr>
          <p:cNvSpPr txBox="1"/>
          <p:nvPr/>
        </p:nvSpPr>
        <p:spPr>
          <a:xfrm>
            <a:off x="8012921" y="6527179"/>
            <a:ext cx="3242768" cy="276999"/>
          </a:xfrm>
          <a:prstGeom prst="rect">
            <a:avLst/>
          </a:prstGeom>
          <a:noFill/>
        </p:spPr>
        <p:txBody>
          <a:bodyPr wrap="square">
            <a:spAutoFit/>
          </a:bodyPr>
          <a:lstStyle/>
          <a:p>
            <a:r>
              <a:rPr lang="en-US" altLang="ja-JP" sz="1200" b="1" dirty="0"/>
              <a:t>※</a:t>
            </a:r>
            <a:r>
              <a:rPr lang="en-US" altLang="zh-TW" sz="1200" b="1" dirty="0"/>
              <a:t>【23</a:t>
            </a:r>
            <a:r>
              <a:rPr lang="zh-TW" altLang="en-US" sz="1200" b="1" dirty="0"/>
              <a:t>年度</a:t>
            </a:r>
            <a:r>
              <a:rPr lang="en-US" altLang="zh-TW" sz="1200" b="1" dirty="0"/>
              <a:t>】</a:t>
            </a:r>
            <a:r>
              <a:rPr lang="zh-TW" altLang="en-US" sz="1200" b="1" dirty="0"/>
              <a:t>年度方針説明</a:t>
            </a:r>
            <a:r>
              <a:rPr lang="ja-JP" altLang="en-US" sz="1200" b="1" dirty="0"/>
              <a:t>より引用</a:t>
            </a:r>
          </a:p>
        </p:txBody>
      </p:sp>
    </p:spTree>
    <p:extLst>
      <p:ext uri="{BB962C8B-B14F-4D97-AF65-F5344CB8AC3E}">
        <p14:creationId xmlns:p14="http://schemas.microsoft.com/office/powerpoint/2010/main" val="494087759"/>
      </p:ext>
    </p:extLst>
  </p:cSld>
  <p:clrMapOvr>
    <a:masterClrMapping/>
  </p:clrMapOvr>
</p:sld>
</file>

<file path=ppt/theme/theme1.xml><?xml version="1.0" encoding="utf-8"?>
<a:theme xmlns:a="http://schemas.openxmlformats.org/drawingml/2006/main" name="1_Office テーマ">
  <a:themeElements>
    <a:clrScheme name="MSFT_Color_1">
      <a:dk1>
        <a:srgbClr val="32363F"/>
      </a:dk1>
      <a:lt1>
        <a:sysClr val="window" lastClr="FFFFFF"/>
      </a:lt1>
      <a:dk2>
        <a:srgbClr val="313C41"/>
      </a:dk2>
      <a:lt2>
        <a:srgbClr val="FFFFFF"/>
      </a:lt2>
      <a:accent1>
        <a:srgbClr val="2C85AE"/>
      </a:accent1>
      <a:accent2>
        <a:srgbClr val="5E5CA2"/>
      </a:accent2>
      <a:accent3>
        <a:srgbClr val="5268A5"/>
      </a:accent3>
      <a:accent4>
        <a:srgbClr val="4276AA"/>
      </a:accent4>
      <a:accent5>
        <a:srgbClr val="1891AB"/>
      </a:accent5>
      <a:accent6>
        <a:srgbClr val="00A09D"/>
      </a:accent6>
      <a:hlink>
        <a:srgbClr val="2C85AE"/>
      </a:hlink>
      <a:folHlink>
        <a:srgbClr val="00A09D"/>
      </a:folHlink>
    </a:clrScheme>
    <a:fontScheme name="MSFT_Font">
      <a:majorFont>
        <a:latin typeface="Calibri"/>
        <a:ea typeface=""/>
        <a:cs typeface=""/>
      </a:majorFont>
      <a:minorFont>
        <a:latin typeface="Calibr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42570617_TF34126823" id="{ED68F734-FACC-4E07-8434-11FC727AACA4}" vid="{A6704CFA-7031-4016-9F6D-4E0B96F7681B}"/>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22515</TotalTime>
  <Words>12225</Words>
  <Application>Microsoft Office PowerPoint</Application>
  <PresentationFormat>ワイド画面</PresentationFormat>
  <Paragraphs>1208</Paragraphs>
  <Slides>38</Slides>
  <Notes>18</Notes>
  <HiddenSlides>0</HiddenSlides>
  <MMClips>0</MMClips>
  <ScaleCrop>false</ScaleCrop>
  <HeadingPairs>
    <vt:vector size="6" baseType="variant">
      <vt:variant>
        <vt:lpstr>使用されているフォント</vt:lpstr>
      </vt:variant>
      <vt:variant>
        <vt:i4>12</vt:i4>
      </vt:variant>
      <vt:variant>
        <vt:lpstr>テーマ</vt:lpstr>
      </vt:variant>
      <vt:variant>
        <vt:i4>1</vt:i4>
      </vt:variant>
      <vt:variant>
        <vt:lpstr>スライド タイトル</vt:lpstr>
      </vt:variant>
      <vt:variant>
        <vt:i4>38</vt:i4>
      </vt:variant>
    </vt:vector>
  </HeadingPairs>
  <TitlesOfParts>
    <vt:vector size="51" baseType="lpstr">
      <vt:lpstr>-apple-system</vt:lpstr>
      <vt:lpstr>HGSｺﾞｼｯｸM</vt:lpstr>
      <vt:lpstr>Meiryo UI</vt:lpstr>
      <vt:lpstr>ＭＳ ゴシック</vt:lpstr>
      <vt:lpstr>游ゴシック</vt:lpstr>
      <vt:lpstr>游ゴシック</vt:lpstr>
      <vt:lpstr>游明朝</vt:lpstr>
      <vt:lpstr>Arial</vt:lpstr>
      <vt:lpstr>Calibri</vt:lpstr>
      <vt:lpstr>Calibri Light</vt:lpstr>
      <vt:lpstr>Century</vt:lpstr>
      <vt:lpstr>Segoe UI Semibold</vt:lpstr>
      <vt:lpstr>1_Office テーマ</vt:lpstr>
      <vt:lpstr>三越伊勢丹ヒューマン・ソリューションズ支部  2023年度12月賞与要求について 労使通年協議中間報告 </vt:lpstr>
      <vt:lpstr>今回の主な内容</vt:lpstr>
      <vt:lpstr>〈目次〉2023年度　春の交渉　議案書（案）</vt:lpstr>
      <vt:lpstr>【報告事項】 Ⅰ.三越伊勢丹ヒューマン・ソリューションズ を取巻く環境  対象：全員</vt:lpstr>
      <vt:lpstr>１．三越伊勢丹グループの23年度第一四半期業績</vt:lpstr>
      <vt:lpstr>２．2023年度三越伊勢丹グループ通期計画</vt:lpstr>
      <vt:lpstr>３．三越伊勢丹国内百貨店事業の動向　(2023年4月~8月売上)</vt:lpstr>
      <vt:lpstr>４．三越伊勢丹ヒューマン・ソリューションズの状況</vt:lpstr>
      <vt:lpstr>５．IMHの23年度 年度計画</vt:lpstr>
      <vt:lpstr>６．環境をふまえた労働組合の考え</vt:lpstr>
      <vt:lpstr>【審議決定事項】  Ⅱ.2023年度12月賞与について  対象：社員、メイト社員、BCメイト社員、エルダースタッフ</vt:lpstr>
      <vt:lpstr>1．2023年度12月賞与要求について</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参考資料　.　賞与支給表および業績指標について</vt:lpstr>
      <vt:lpstr>Ⅲ.労使通年協議項目の取組中間報告  人に関わる諸制度</vt:lpstr>
      <vt:lpstr>労使通年協議とは、「年間を通じて労使で課題認識の共有、解決策の議論をおこない、必要な制度改定の成案化を目 指す」協議形態です。本年度の協議項目は以下の通りです。</vt:lpstr>
      <vt:lpstr>１．【BC社員ステージB制度導入】</vt:lpstr>
      <vt:lpstr>２．【社員ステージC本給制度改定】</vt:lpstr>
      <vt:lpstr>3．社員ステージC　ステージB受検資格要件改定</vt:lpstr>
      <vt:lpstr>４．社員ステージC・BC-C　メイト・評価シート改定</vt:lpstr>
      <vt:lpstr>５．メイト社員本給制度改定</vt:lpstr>
      <vt:lpstr>６．最低賃金改定</vt:lpstr>
      <vt:lpstr>７．エルダースタッフ人事賃金制度改定</vt:lpstr>
      <vt:lpstr>８．65歳以降直接雇用について</vt:lpstr>
      <vt:lpstr>９．ステージB評価期間(年間・半期評価)について</vt:lpstr>
      <vt:lpstr>Ⅳ.働く環境の整備</vt:lpstr>
      <vt:lpstr>①　適正な労働時間の取組について</vt:lpstr>
      <vt:lpstr>➂　人材育成</vt:lpstr>
      <vt:lpstr>PowerPoint プレゼンテーション</vt:lpstr>
      <vt:lpstr>Ⅴ．その他.　 </vt:lpstr>
      <vt:lpstr>【 そごう・⻄武労働組合によるストライキ権⾏使に関する⾒解 】（2023.08/29 IMGUホームページより）</vt:lpstr>
      <vt:lpstr>PowerPoint プレゼンテーション</vt:lpstr>
      <vt:lpstr>【重要】動画視聴及びオンライン出席された方は以下の二次元バーコードからFormsに出席をご入力ください。</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松坂 嘉昭</dc:creator>
  <cp:lastModifiedBy>松坂 嘉昭</cp:lastModifiedBy>
  <cp:revision>3</cp:revision>
  <dcterms:created xsi:type="dcterms:W3CDTF">2023-01-30T07:44:17Z</dcterms:created>
  <dcterms:modified xsi:type="dcterms:W3CDTF">2023-11-15T08:04:07Z</dcterms:modified>
</cp:coreProperties>
</file>